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65" r:id="rId3"/>
    <p:sldId id="316" r:id="rId4"/>
    <p:sldId id="279" r:id="rId5"/>
    <p:sldId id="317" r:id="rId6"/>
    <p:sldId id="319" r:id="rId7"/>
    <p:sldId id="322" r:id="rId8"/>
    <p:sldId id="286"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08" autoAdjust="0"/>
  </p:normalViewPr>
  <p:slideViewPr>
    <p:cSldViewPr snapToGrid="0">
      <p:cViewPr varScale="1">
        <p:scale>
          <a:sx n="89" d="100"/>
          <a:sy n="89" d="100"/>
        </p:scale>
        <p:origin x="46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369C-6ED1-45BD-972B-1E749E90092F}"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1D1A3-6952-413D-94DC-4729FEC8603D}" type="slidenum">
              <a:rPr lang="en-US" smtClean="0"/>
              <a:t>‹#›</a:t>
            </a:fld>
            <a:endParaRPr lang="en-US"/>
          </a:p>
        </p:txBody>
      </p:sp>
    </p:spTree>
    <p:extLst>
      <p:ext uri="{BB962C8B-B14F-4D97-AF65-F5344CB8AC3E}">
        <p14:creationId xmlns:p14="http://schemas.microsoft.com/office/powerpoint/2010/main" val="304679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8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9F0F-3350-A4D9-21C3-9FBA4B5EAE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5A37B-7A76-A8C1-7FC5-ADF4BE2E53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210DC2-5536-08C2-29D1-9686EEE3ED81}"/>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5" name="Footer Placeholder 4">
            <a:extLst>
              <a:ext uri="{FF2B5EF4-FFF2-40B4-BE49-F238E27FC236}">
                <a16:creationId xmlns:a16="http://schemas.microsoft.com/office/drawing/2014/main" id="{A78025CE-7B72-02CA-C5D8-2F446319BE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99819F-257C-BEE3-5575-A6E53B78A466}"/>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8634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3276-002A-7A72-67EF-9D346A325F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10A31-8CC2-68B5-B9AA-6BA79CFBF9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2D391-06DE-3DAB-B85F-CFACCB0DEAD5}"/>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5" name="Footer Placeholder 4">
            <a:extLst>
              <a:ext uri="{FF2B5EF4-FFF2-40B4-BE49-F238E27FC236}">
                <a16:creationId xmlns:a16="http://schemas.microsoft.com/office/drawing/2014/main" id="{091D811C-C695-491B-9A1A-02F1271295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EDBDE2-8DF4-9F7D-ADC7-9505B74D5F62}"/>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30551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D139E-BED3-3997-0FAB-F1E54BD8D54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82B72-21C3-0EEA-A0FC-C431DCAF752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E4634-B7EF-17A4-4945-C0BE6869ED6C}"/>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5" name="Footer Placeholder 4">
            <a:extLst>
              <a:ext uri="{FF2B5EF4-FFF2-40B4-BE49-F238E27FC236}">
                <a16:creationId xmlns:a16="http://schemas.microsoft.com/office/drawing/2014/main" id="{02525A28-F1A7-B9AC-7299-206F5B63CE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886E6-0B50-855C-4402-FD609A3FFB7A}"/>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849925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149431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8389-419D-CFD7-0EA8-BDAC21E93F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CEEB8B-A455-7063-C8C5-78CDE76590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D1B53-4EF8-C817-EB7C-F12EE86BB51F}"/>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5" name="Footer Placeholder 4">
            <a:extLst>
              <a:ext uri="{FF2B5EF4-FFF2-40B4-BE49-F238E27FC236}">
                <a16:creationId xmlns:a16="http://schemas.microsoft.com/office/drawing/2014/main" id="{30BB6D7F-D752-BE36-48A6-7325CE4126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4B8613-5AAE-397F-E600-917F91A93265}"/>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500777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FE94-E4C8-D79F-5800-D83A489B9B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4B0755-05E7-DB18-C903-879674F2E5D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9B542-ACDE-189B-A780-A8A51E7E9CA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A6285-264B-5064-DE39-B8D367FD71AE}"/>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6" name="Footer Placeholder 5">
            <a:extLst>
              <a:ext uri="{FF2B5EF4-FFF2-40B4-BE49-F238E27FC236}">
                <a16:creationId xmlns:a16="http://schemas.microsoft.com/office/drawing/2014/main" id="{C88196A1-15F8-1692-5E6C-F5C3DE9CD3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FA671D-112B-4190-F27E-783A656F1814}"/>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6088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CFDF-1731-2547-7423-5F70CE372D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CEEF9B3-92B6-9FE6-4476-0A9D358EEB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6CD8-330C-3B84-6700-20A561C8934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037D7-8965-D162-ABF2-0BE28FD6A3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90AE8-8598-00B3-6606-3C3272E9D7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923E9-301B-4891-EF80-7FA1A81B0EAB}"/>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8" name="Footer Placeholder 7">
            <a:extLst>
              <a:ext uri="{FF2B5EF4-FFF2-40B4-BE49-F238E27FC236}">
                <a16:creationId xmlns:a16="http://schemas.microsoft.com/office/drawing/2014/main" id="{D1F0FFBB-F561-4F63-50EC-0D28B68C2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6F78335-556E-A74C-6532-71039908C810}"/>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12116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BAFB-537E-D9E7-0560-6D7B99343E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E72A9CB-F162-D6CC-53B6-3D599F372EE2}"/>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4" name="Footer Placeholder 3">
            <a:extLst>
              <a:ext uri="{FF2B5EF4-FFF2-40B4-BE49-F238E27FC236}">
                <a16:creationId xmlns:a16="http://schemas.microsoft.com/office/drawing/2014/main" id="{542D7E21-19D0-ABF0-D3AA-1781C99CEA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58406D3-7050-5D01-977D-6B8E357FA3E1}"/>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17250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A0EB6-1794-155E-E26C-7528DB9AB7B4}"/>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3" name="Footer Placeholder 2">
            <a:extLst>
              <a:ext uri="{FF2B5EF4-FFF2-40B4-BE49-F238E27FC236}">
                <a16:creationId xmlns:a16="http://schemas.microsoft.com/office/drawing/2014/main" id="{32E1237E-F0B3-14AF-0BFF-CDD08393A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DE2679-9300-F924-3782-F8600000BA79}"/>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91666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BEA0-E102-B378-63C0-6E8C8A5F5A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2EC0C-C535-60D6-DDE0-A4A04FC0AF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BACB6-8A96-4476-EDBC-49BB55C561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E1DE7-C3C1-78A9-1F84-B2CB5C794825}"/>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6" name="Footer Placeholder 5">
            <a:extLst>
              <a:ext uri="{FF2B5EF4-FFF2-40B4-BE49-F238E27FC236}">
                <a16:creationId xmlns:a16="http://schemas.microsoft.com/office/drawing/2014/main" id="{10B7ABEA-582E-5895-ACA7-983848089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162272-2310-2775-E971-18663C2187BA}"/>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630779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FCE-52CF-36F2-B6C8-9C43A93154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29986D-095D-42D9-2B40-6BBD00B967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33018-5C30-41BB-D708-C09CFA49A6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92CFC-AF99-5B24-68B7-C658EB9E47ED}"/>
              </a:ext>
            </a:extLst>
          </p:cNvPr>
          <p:cNvSpPr>
            <a:spLocks noGrp="1"/>
          </p:cNvSpPr>
          <p:nvPr>
            <p:ph type="dt" sz="half" idx="10"/>
          </p:nvPr>
        </p:nvSpPr>
        <p:spPr>
          <a:xfrm>
            <a:off x="838200" y="6356350"/>
            <a:ext cx="2743200" cy="365125"/>
          </a:xfrm>
          <a:prstGeom prst="rect">
            <a:avLst/>
          </a:prstGeom>
        </p:spPr>
        <p:txBody>
          <a:bodyPr/>
          <a:lstStyle/>
          <a:p>
            <a:fld id="{D119E34F-6D4D-44FA-9068-21642AD9CE05}" type="datetimeFigureOut">
              <a:rPr lang="en-US" smtClean="0"/>
              <a:t>1/19/2026</a:t>
            </a:fld>
            <a:endParaRPr lang="en-US"/>
          </a:p>
        </p:txBody>
      </p:sp>
      <p:sp>
        <p:nvSpPr>
          <p:cNvPr id="6" name="Footer Placeholder 5">
            <a:extLst>
              <a:ext uri="{FF2B5EF4-FFF2-40B4-BE49-F238E27FC236}">
                <a16:creationId xmlns:a16="http://schemas.microsoft.com/office/drawing/2014/main" id="{0CA412E6-9BFD-3572-DE69-803346AE9C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5BC47D-EC80-B7E8-A42A-1FD80E873B7C}"/>
              </a:ext>
            </a:extLst>
          </p:cNvPr>
          <p:cNvSpPr>
            <a:spLocks noGrp="1"/>
          </p:cNvSpPr>
          <p:nvPr>
            <p:ph type="sldNum" sz="quarter" idx="12"/>
          </p:nvPr>
        </p:nvSpPr>
        <p:spPr>
          <a:xfrm>
            <a:off x="8610600" y="6356350"/>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730118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AF801A6D-8000-169B-FC4E-10C88881BEC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15824" y="247650"/>
            <a:ext cx="1381125" cy="1381125"/>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BF3184B8-165C-F43F-D99C-92A22196DC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1487" y="9327482"/>
            <a:ext cx="1381125" cy="1381125"/>
          </a:xfrm>
          <a:prstGeom prst="rect">
            <a:avLst/>
          </a:prstGeom>
        </p:spPr>
      </p:pic>
    </p:spTree>
    <p:extLst>
      <p:ext uri="{BB962C8B-B14F-4D97-AF65-F5344CB8AC3E}">
        <p14:creationId xmlns:p14="http://schemas.microsoft.com/office/powerpoint/2010/main" val="45620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doll, toy&#10;&#10;Description automatically generated">
            <a:extLst>
              <a:ext uri="{FF2B5EF4-FFF2-40B4-BE49-F238E27FC236}">
                <a16:creationId xmlns:a16="http://schemas.microsoft.com/office/drawing/2014/main" id="{49F87373-BFCB-CB96-BFE2-9BFE89DEE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971" y="2141968"/>
            <a:ext cx="1944045" cy="445955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293BFBB6-A8AD-CCC9-B031-D6BA9932449F}"/>
              </a:ext>
            </a:extLst>
          </p:cNvPr>
          <p:cNvPicPr>
            <a:picLocks noChangeAspect="1"/>
          </p:cNvPicPr>
          <p:nvPr/>
        </p:nvPicPr>
        <p:blipFill rotWithShape="1">
          <a:blip r:embed="rId4">
            <a:extLst>
              <a:ext uri="{28A0092B-C50C-407E-A947-70E740481C1C}">
                <a14:useLocalDpi xmlns:a14="http://schemas.microsoft.com/office/drawing/2010/main" val="0"/>
              </a:ext>
            </a:extLst>
          </a:blip>
          <a:srcRect l="10303" r="10303" b="48596"/>
          <a:stretch/>
        </p:blipFill>
        <p:spPr>
          <a:xfrm>
            <a:off x="0" y="5858021"/>
            <a:ext cx="12192000" cy="999978"/>
          </a:xfrm>
          <a:prstGeom prst="rect">
            <a:avLst/>
          </a:prstGeom>
        </p:spPr>
      </p:pic>
      <p:grpSp>
        <p:nvGrpSpPr>
          <p:cNvPr id="6" name="Group 5">
            <a:extLst>
              <a:ext uri="{FF2B5EF4-FFF2-40B4-BE49-F238E27FC236}">
                <a16:creationId xmlns:a16="http://schemas.microsoft.com/office/drawing/2014/main" id="{F358FAF7-CDB8-CBA6-E3AA-BD4C6DC1F3D4}"/>
              </a:ext>
            </a:extLst>
          </p:cNvPr>
          <p:cNvGrpSpPr/>
          <p:nvPr/>
        </p:nvGrpSpPr>
        <p:grpSpPr>
          <a:xfrm>
            <a:off x="1873941" y="3462395"/>
            <a:ext cx="2446971" cy="3154710"/>
            <a:chOff x="1873941" y="3462395"/>
            <a:chExt cx="2446971" cy="3154710"/>
          </a:xfrm>
        </p:grpSpPr>
        <p:sp>
          <p:nvSpPr>
            <p:cNvPr id="5" name="TextBox 3">
              <a:extLst>
                <a:ext uri="{FF2B5EF4-FFF2-40B4-BE49-F238E27FC236}">
                  <a16:creationId xmlns:a16="http://schemas.microsoft.com/office/drawing/2014/main" id="{F158CC55-6EAD-2F63-BD54-27BFC74885A9}"/>
                </a:ext>
              </a:extLst>
            </p:cNvPr>
            <p:cNvSpPr txBox="1"/>
            <p:nvPr/>
          </p:nvSpPr>
          <p:spPr>
            <a:xfrm>
              <a:off x="2769886" y="4018308"/>
              <a:ext cx="947015"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6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13" name="Picture 12" descr="A picture containing toy, vector graphics&#10;&#10;Description automatically generated">
              <a:extLst>
                <a:ext uri="{FF2B5EF4-FFF2-40B4-BE49-F238E27FC236}">
                  <a16:creationId xmlns:a16="http://schemas.microsoft.com/office/drawing/2014/main" id="{C965CDFD-27E9-FADD-793D-FF250D0977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3941" y="3462395"/>
              <a:ext cx="2446971" cy="3154710"/>
            </a:xfrm>
            <a:prstGeom prst="rect">
              <a:avLst/>
            </a:prstGeom>
          </p:spPr>
        </p:pic>
      </p:grpSp>
      <p:pic>
        <p:nvPicPr>
          <p:cNvPr id="19" name="Picture 18" descr="Chart&#10;&#10;Description automatically generated">
            <a:extLst>
              <a:ext uri="{FF2B5EF4-FFF2-40B4-BE49-F238E27FC236}">
                <a16:creationId xmlns:a16="http://schemas.microsoft.com/office/drawing/2014/main" id="{9326B13E-24CA-17BA-07DF-54AB56436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040" y="5948375"/>
            <a:ext cx="964702" cy="864962"/>
          </a:xfrm>
          <a:prstGeom prst="rect">
            <a:avLst/>
          </a:prstGeom>
        </p:spPr>
      </p:pic>
      <p:pic>
        <p:nvPicPr>
          <p:cNvPr id="21" name="Graphic 20">
            <a:extLst>
              <a:ext uri="{FF2B5EF4-FFF2-40B4-BE49-F238E27FC236}">
                <a16:creationId xmlns:a16="http://schemas.microsoft.com/office/drawing/2014/main" id="{61B10658-2CE6-09C1-7779-FB9F96BD63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90" y="5803836"/>
            <a:ext cx="1211401" cy="1009501"/>
          </a:xfrm>
          <a:prstGeom prst="rect">
            <a:avLst/>
          </a:prstGeom>
        </p:spPr>
      </p:pic>
      <p:pic>
        <p:nvPicPr>
          <p:cNvPr id="23" name="Graphic 22">
            <a:extLst>
              <a:ext uri="{FF2B5EF4-FFF2-40B4-BE49-F238E27FC236}">
                <a16:creationId xmlns:a16="http://schemas.microsoft.com/office/drawing/2014/main" id="{7C295876-2205-DCB4-444B-E7CB7047E7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9299" y="5905538"/>
            <a:ext cx="907799" cy="907799"/>
          </a:xfrm>
          <a:prstGeom prst="rect">
            <a:avLst/>
          </a:prstGeom>
        </p:spPr>
      </p:pic>
      <p:pic>
        <p:nvPicPr>
          <p:cNvPr id="25" name="Graphic 24">
            <a:extLst>
              <a:ext uri="{FF2B5EF4-FFF2-40B4-BE49-F238E27FC236}">
                <a16:creationId xmlns:a16="http://schemas.microsoft.com/office/drawing/2014/main" id="{50B6B474-8C67-4D77-99FF-48A8E97AEB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92715" y="6045602"/>
            <a:ext cx="720415" cy="720415"/>
          </a:xfrm>
          <a:prstGeom prst="rect">
            <a:avLst/>
          </a:prstGeom>
        </p:spPr>
      </p:pic>
      <p:grpSp>
        <p:nvGrpSpPr>
          <p:cNvPr id="4" name="Group 3">
            <a:extLst>
              <a:ext uri="{FF2B5EF4-FFF2-40B4-BE49-F238E27FC236}">
                <a16:creationId xmlns:a16="http://schemas.microsoft.com/office/drawing/2014/main" id="{A6108B53-4C77-C75D-6A09-E26C0CF295D7}"/>
              </a:ext>
            </a:extLst>
          </p:cNvPr>
          <p:cNvGrpSpPr/>
          <p:nvPr/>
        </p:nvGrpSpPr>
        <p:grpSpPr>
          <a:xfrm rot="21398324">
            <a:off x="5400094" y="4611682"/>
            <a:ext cx="449150" cy="184666"/>
            <a:chOff x="5386109" y="4599989"/>
            <a:chExt cx="449855" cy="184666"/>
          </a:xfrm>
        </p:grpSpPr>
        <p:sp>
          <p:nvSpPr>
            <p:cNvPr id="2" name="Rectangle: Rounded Corners 1">
              <a:extLst>
                <a:ext uri="{FF2B5EF4-FFF2-40B4-BE49-F238E27FC236}">
                  <a16:creationId xmlns:a16="http://schemas.microsoft.com/office/drawing/2014/main" id="{D30B0C4F-BC29-C982-4E22-76C191C60896}"/>
                </a:ext>
              </a:extLst>
            </p:cNvPr>
            <p:cNvSpPr/>
            <p:nvPr/>
          </p:nvSpPr>
          <p:spPr>
            <a:xfrm rot="20261395">
              <a:off x="5453932" y="4608105"/>
              <a:ext cx="297396" cy="166704"/>
            </a:xfrm>
            <a:prstGeom prst="roundRect">
              <a:avLst/>
            </a:prstGeom>
            <a:solidFill>
              <a:srgbClr val="FFFFCC"/>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2849F71-0809-A4F9-DA90-D74F22AD397C}"/>
                </a:ext>
              </a:extLst>
            </p:cNvPr>
            <p:cNvSpPr txBox="1"/>
            <p:nvPr/>
          </p:nvSpPr>
          <p:spPr>
            <a:xfrm rot="20244092">
              <a:off x="5386109" y="4599989"/>
              <a:ext cx="44985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Họ</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tên</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Phạm</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Cá</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rPr>
                <a:t> 3A</a:t>
              </a:r>
            </a:p>
          </p:txBody>
        </p:sp>
      </p:grpSp>
      <p:pic>
        <p:nvPicPr>
          <p:cNvPr id="10" name="Picture 9">
            <a:extLst>
              <a:ext uri="{FF2B5EF4-FFF2-40B4-BE49-F238E27FC236}">
                <a16:creationId xmlns:a16="http://schemas.microsoft.com/office/drawing/2014/main" id="{8F3C7E3C-9332-7F2A-0FD2-45B06A83F61D}"/>
              </a:ext>
            </a:extLst>
          </p:cNvPr>
          <p:cNvPicPr>
            <a:picLocks noChangeAspect="1"/>
          </p:cNvPicPr>
          <p:nvPr/>
        </p:nvPicPr>
        <p:blipFill>
          <a:blip r:embed="rId13"/>
          <a:stretch>
            <a:fillRect/>
          </a:stretch>
        </p:blipFill>
        <p:spPr>
          <a:xfrm>
            <a:off x="1833597" y="490245"/>
            <a:ext cx="3590855" cy="2353260"/>
          </a:xfrm>
          <a:prstGeom prst="rect">
            <a:avLst/>
          </a:prstGeom>
        </p:spPr>
      </p:pic>
      <p:pic>
        <p:nvPicPr>
          <p:cNvPr id="18" name="Picture 17">
            <a:extLst>
              <a:ext uri="{FF2B5EF4-FFF2-40B4-BE49-F238E27FC236}">
                <a16:creationId xmlns:a16="http://schemas.microsoft.com/office/drawing/2014/main" id="{7A963280-F34C-E65B-DCB1-CBF2B2C1EDF6}"/>
              </a:ext>
            </a:extLst>
          </p:cNvPr>
          <p:cNvPicPr>
            <a:picLocks noChangeAspect="1"/>
          </p:cNvPicPr>
          <p:nvPr/>
        </p:nvPicPr>
        <p:blipFill>
          <a:blip r:embed="rId14"/>
          <a:stretch>
            <a:fillRect/>
          </a:stretch>
        </p:blipFill>
        <p:spPr>
          <a:xfrm>
            <a:off x="5748620" y="1359209"/>
            <a:ext cx="6657409" cy="4596782"/>
          </a:xfrm>
          <a:prstGeom prst="rect">
            <a:avLst/>
          </a:prstGeom>
        </p:spPr>
      </p:pic>
    </p:spTree>
    <p:extLst>
      <p:ext uri="{BB962C8B-B14F-4D97-AF65-F5344CB8AC3E}">
        <p14:creationId xmlns:p14="http://schemas.microsoft.com/office/powerpoint/2010/main" val="285160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id="{5000AD7F-B89E-AC32-C190-F0A64EDB0B78}"/>
              </a:ext>
            </a:extLst>
          </p:cNvPr>
          <p:cNvGrpSpPr/>
          <p:nvPr/>
        </p:nvGrpSpPr>
        <p:grpSpPr>
          <a:xfrm>
            <a:off x="184009" y="166345"/>
            <a:ext cx="11930385" cy="2596508"/>
            <a:chOff x="383638" y="416667"/>
            <a:chExt cx="10910347" cy="1251018"/>
          </a:xfrm>
          <a:solidFill>
            <a:srgbClr val="FFFFFF"/>
          </a:solidFill>
        </p:grpSpPr>
        <p:sp>
          <p:nvSpPr>
            <p:cNvPr id="11" name="Freeform: Shape 10">
              <a:extLst>
                <a:ext uri="{FF2B5EF4-FFF2-40B4-BE49-F238E27FC236}">
                  <a16:creationId xmlns:a16="http://schemas.microsoft.com/office/drawing/2014/main"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6563BFF-3952-F7ED-C3D1-C7BDCF0B0932}"/>
                </a:ext>
              </a:extLst>
            </p:cNvPr>
            <p:cNvSpPr/>
            <p:nvPr/>
          </p:nvSpPr>
          <p:spPr>
            <a:xfrm>
              <a:off x="3351622" y="49890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descr="A picture containing toy, doll, decorated&#10;&#10;Description automatically generated">
            <a:extLst>
              <a:ext uri="{FF2B5EF4-FFF2-40B4-BE49-F238E27FC236}">
                <a16:creationId xmlns:a16="http://schemas.microsoft.com/office/drawing/2014/main" id="{78F3704D-C88C-0130-7B5E-61E9595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88" y="2329977"/>
            <a:ext cx="6595085" cy="4450211"/>
          </a:xfrm>
          <a:prstGeom prst="rect">
            <a:avLst/>
          </a:prstGeom>
        </p:spPr>
      </p:pic>
      <p:sp>
        <p:nvSpPr>
          <p:cNvPr id="261" name="TextBox 260">
            <a:extLst>
              <a:ext uri="{FF2B5EF4-FFF2-40B4-BE49-F238E27FC236}">
                <a16:creationId xmlns:a16="http://schemas.microsoft.com/office/drawing/2014/main" id="{9CEA3877-CA21-9889-F573-301A058287C6}"/>
              </a:ext>
            </a:extLst>
          </p:cNvPr>
          <p:cNvSpPr txBox="1"/>
          <p:nvPr/>
        </p:nvSpPr>
        <p:spPr>
          <a:xfrm>
            <a:off x="1513392" y="862379"/>
            <a:ext cx="9355130" cy="1175706"/>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L</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U</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Y</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Ệ</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N</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Đ</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Ọ</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rPr>
              <a:t>C</a:t>
            </a:r>
            <a:endPar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Ziclets"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11087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29167E-6 -2.59259E-6 L -2.29167E-6 -0.07222 " pathEditMode="relative" rAng="0" ptsTypes="AA">
                                      <p:cBhvr>
                                        <p:cTn id="6" dur="250" accel="50000" decel="50000" autoRev="1" fill="hold">
                                          <p:stCondLst>
                                            <p:cond delay="0"/>
                                          </p:stCondLst>
                                        </p:cTn>
                                        <p:tgtEl>
                                          <p:spTgt spid="261"/>
                                        </p:tgtEl>
                                        <p:attrNameLst>
                                          <p:attrName>ppt_x</p:attrName>
                                          <p:attrName>ppt_y</p:attrName>
                                        </p:attrNameLst>
                                      </p:cBhvr>
                                      <p:rCtr x="0" y="-3611"/>
                                    </p:animMotion>
                                    <p:animRot by="1500000">
                                      <p:cBhvr>
                                        <p:cTn id="7" dur="125" fill="hold">
                                          <p:stCondLst>
                                            <p:cond delay="0"/>
                                          </p:stCondLst>
                                        </p:cTn>
                                        <p:tgtEl>
                                          <p:spTgt spid="261"/>
                                        </p:tgtEl>
                                        <p:attrNameLst>
                                          <p:attrName>r</p:attrName>
                                        </p:attrNameLst>
                                      </p:cBhvr>
                                    </p:animRot>
                                    <p:animRot by="-1500000">
                                      <p:cBhvr>
                                        <p:cTn id="8" dur="125" fill="hold">
                                          <p:stCondLst>
                                            <p:cond delay="125"/>
                                          </p:stCondLst>
                                        </p:cTn>
                                        <p:tgtEl>
                                          <p:spTgt spid="261"/>
                                        </p:tgtEl>
                                        <p:attrNameLst>
                                          <p:attrName>r</p:attrName>
                                        </p:attrNameLst>
                                      </p:cBhvr>
                                    </p:animRot>
                                    <p:animRot by="-1500000">
                                      <p:cBhvr>
                                        <p:cTn id="9" dur="125" fill="hold">
                                          <p:stCondLst>
                                            <p:cond delay="250"/>
                                          </p:stCondLst>
                                        </p:cTn>
                                        <p:tgtEl>
                                          <p:spTgt spid="261"/>
                                        </p:tgtEl>
                                        <p:attrNameLst>
                                          <p:attrName>r</p:attrName>
                                        </p:attrNameLst>
                                      </p:cBhvr>
                                    </p:animRot>
                                    <p:animRot by="1500000">
                                      <p:cBhvr>
                                        <p:cTn id="10" dur="125" fill="hold">
                                          <p:stCondLst>
                                            <p:cond delay="375"/>
                                          </p:stCondLst>
                                        </p:cTn>
                                        <p:tgtEl>
                                          <p:spTgt spid="26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FB18FFA8-E8F4-9ACB-7043-CD3D25F62660}"/>
              </a:ext>
            </a:extLst>
          </p:cNvPr>
          <p:cNvPicPr>
            <a:picLocks noChangeAspect="1"/>
          </p:cNvPicPr>
          <p:nvPr/>
        </p:nvPicPr>
        <p:blipFill>
          <a:blip r:embed="rId2"/>
          <a:stretch>
            <a:fillRect/>
          </a:stretch>
        </p:blipFill>
        <p:spPr>
          <a:xfrm>
            <a:off x="319087" y="1171575"/>
            <a:ext cx="6687203" cy="4695825"/>
          </a:xfrm>
          <a:prstGeom prst="rect">
            <a:avLst/>
          </a:prstGeom>
        </p:spPr>
      </p:pic>
      <p:grpSp>
        <p:nvGrpSpPr>
          <p:cNvPr id="5" name="Group 4">
            <a:extLst>
              <a:ext uri="{FF2B5EF4-FFF2-40B4-BE49-F238E27FC236}">
                <a16:creationId xmlns:a16="http://schemas.microsoft.com/office/drawing/2014/main" id="{6134670D-A0AF-7554-4804-3D3140BE1960}"/>
              </a:ext>
            </a:extLst>
          </p:cNvPr>
          <p:cNvGrpSpPr/>
          <p:nvPr/>
        </p:nvGrpSpPr>
        <p:grpSpPr>
          <a:xfrm>
            <a:off x="6933205" y="868401"/>
            <a:ext cx="5459104" cy="5169315"/>
            <a:chOff x="122830" y="1363701"/>
            <a:chExt cx="5459104" cy="5169315"/>
          </a:xfrm>
        </p:grpSpPr>
        <p:pic>
          <p:nvPicPr>
            <p:cNvPr id="6" name="图片 5" descr="图形用户界面&#10;&#10;中度可信度描述已自动生成">
              <a:extLst>
                <a:ext uri="{FF2B5EF4-FFF2-40B4-BE49-F238E27FC236}">
                  <a16:creationId xmlns:a16="http://schemas.microsoft.com/office/drawing/2014/main" id="{5BC394A7-3C21-AF00-B937-D0685BAB42CD}"/>
                </a:ext>
              </a:extLst>
            </p:cNvPr>
            <p:cNvPicPr>
              <a:picLocks noChangeAspect="1"/>
            </p:cNvPicPr>
            <p:nvPr/>
          </p:nvPicPr>
          <p:blipFill rotWithShape="1">
            <a:blip r:embed="rId3">
              <a:extLst>
                <a:ext uri="{28A0092B-C50C-407E-A947-70E740481C1C}">
                  <a14:useLocalDpi xmlns:a14="http://schemas.microsoft.com/office/drawing/2010/main" val="0"/>
                </a:ext>
              </a:extLst>
            </a:blip>
            <a:srcRect t="20560" b="39441"/>
            <a:stretch/>
          </p:blipFill>
          <p:spPr>
            <a:xfrm>
              <a:off x="122830" y="1363701"/>
              <a:ext cx="5459104" cy="5169315"/>
            </a:xfrm>
            <a:prstGeom prst="rect">
              <a:avLst/>
            </a:prstGeom>
          </p:spPr>
        </p:pic>
        <p:sp>
          <p:nvSpPr>
            <p:cNvPr id="9" name="矩形 2">
              <a:extLst>
                <a:ext uri="{FF2B5EF4-FFF2-40B4-BE49-F238E27FC236}">
                  <a16:creationId xmlns:a16="http://schemas.microsoft.com/office/drawing/2014/main" id="{3EEAEBF7-0439-72C0-FC47-10798B5CD419}"/>
                </a:ext>
              </a:extLst>
            </p:cNvPr>
            <p:cNvSpPr/>
            <p:nvPr/>
          </p:nvSpPr>
          <p:spPr>
            <a:xfrm>
              <a:off x="823257" y="2322415"/>
              <a:ext cx="3553283"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Trong </a:t>
              </a:r>
              <a:r>
                <a:rPr kumimoji="0" lang="en-US" altLang="zh-CN" sz="6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tranh</a:t>
              </a:r>
              <a:r>
                <a:rPr kumimoji="0" lang="en-US" altLang="zh-C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zh-CN" sz="6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vẽ</a:t>
              </a:r>
              <a:r>
                <a:rPr kumimoji="0" lang="en-US" altLang="zh-C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zh-CN" sz="6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cảnh</a:t>
              </a:r>
              <a:r>
                <a:rPr kumimoji="0" lang="en-US" altLang="zh-C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zh-CN" sz="6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gì</a:t>
              </a:r>
              <a:r>
                <a:rPr kumimoji="0" lang="en-US" altLang="zh-C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panose="020B0604020202020204" pitchFamily="34" charset="0"/>
                </a:rPr>
                <a:t>?</a:t>
              </a:r>
              <a:endParaRPr kumimoji="0" lang="zh-CN" altLang="en-US" sz="6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291749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74432B-B371-E550-79AE-406B953DE5C4}"/>
              </a:ext>
            </a:extLst>
          </p:cNvPr>
          <p:cNvSpPr txBox="1"/>
          <p:nvPr/>
        </p:nvSpPr>
        <p:spPr>
          <a:xfrm>
            <a:off x="228600" y="701040"/>
            <a:ext cx="11668125" cy="6555641"/>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Lớp Minh có thêm học sinh mới. Đó là một bạn gái có cái tên rất ngộ: Thi Ca. Cô giáo xếp Thi Ca ngồi ngay cạnh Minh. Minh tò mò ngó mái tóc xù lông nhím của bạn, định bụng sẽ làm quen với “người hàng xóm” mới thật vui vẻ.</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Bạn xê ra chút coi! Đụng tay mình rồi nè!</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Tới lần thứ tư, Minh lấy phấn kẻ một đường chia đôi mặt bàn: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Đây là ranh giới. Bạn không được để tay thò qua chỗ mình nhé!</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Thi Ca nhìn đường phấn, gương mặt thoáng buồn. Đường ranh giới cứ thế tồn tại trên mặt bàn hết một tuần.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Hôm ấy, trống vào lớp lâu rồi mà không thấy Thi Ca xuất hiện. Thì ra bạn ấy phải vào bệnh viện. Cô giáo nói:</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Hi vọng lần này bác sĩ sẽ chữa lành cánh tay mặt để bạn không phải viết bằng tay trái nữa!</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Lời của cô giáo làm Minh chợt nhớ ra Thi Ca hay giấu bàn tay mặt trong hộc bàn. Minh nhớ ánh mắt buồn của bạn lúc nhìn Minh vạch đường phấn trắng. Càng nhớ càng ân hận. Mím môi, Minh đè mạnh chiếc khăn xoá v</a:t>
            </a:r>
            <a:r>
              <a:rPr lang="en-US" sz="2000" b="0" i="0" dirty="0">
                <a:solidFill>
                  <a:srgbClr val="000000"/>
                </a:solidFill>
                <a:effectLst/>
                <a:latin typeface="Cambria" panose="02040503050406030204" pitchFamily="18" charset="0"/>
                <a:ea typeface="Cambria" panose="02040503050406030204" pitchFamily="18" charset="0"/>
              </a:rPr>
              <a:t>ệ</a:t>
            </a:r>
            <a:r>
              <a:rPr lang="vi-VN" sz="2000" b="0" i="0" dirty="0">
                <a:solidFill>
                  <a:srgbClr val="000000"/>
                </a:solidFill>
                <a:effectLst/>
                <a:latin typeface="Cambria" panose="02040503050406030204" pitchFamily="18" charset="0"/>
                <a:ea typeface="Cambria" panose="02040503050406030204" pitchFamily="18" charset="0"/>
              </a:rPr>
              <a:t>t phấn trên mặt bàn.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"Mau về nhé, Thi Ca</a:t>
            </a:r>
            <a:r>
              <a:rPr lang="en-US" sz="2000" dirty="0">
                <a:solidFill>
                  <a:srgbClr val="000000"/>
                </a:solidFill>
                <a:latin typeface="Cambria" panose="02040503050406030204" pitchFamily="18" charset="0"/>
                <a:ea typeface="Cambria" panose="02040503050406030204" pitchFamily="18" charset="0"/>
              </a:rPr>
              <a:t>!</a:t>
            </a:r>
            <a:r>
              <a:rPr lang="vi-VN" sz="2000" b="0" i="0" dirty="0">
                <a:solidFill>
                  <a:srgbClr val="000000"/>
                </a:solidFill>
                <a:effectLst/>
                <a:latin typeface="Cambria" panose="02040503050406030204" pitchFamily="18" charset="0"/>
                <a:ea typeface="Cambria" panose="02040503050406030204" pitchFamily="18" charset="0"/>
              </a:rPr>
              <a:t>” – Minh nói với vệt phần chỉ còn là một đường mở nh</a:t>
            </a:r>
            <a:r>
              <a:rPr lang="en-US" sz="2000" dirty="0">
                <a:solidFill>
                  <a:srgbClr val="000000"/>
                </a:solidFill>
                <a:latin typeface="Cambria" panose="02040503050406030204" pitchFamily="18" charset="0"/>
                <a:ea typeface="Cambria" panose="02040503050406030204" pitchFamily="18" charset="0"/>
              </a:rPr>
              <a:t>ạ</a:t>
            </a:r>
            <a:r>
              <a:rPr lang="vi-VN" sz="2000" b="0" i="0" dirty="0">
                <a:solidFill>
                  <a:srgbClr val="000000"/>
                </a:solidFill>
                <a:effectLst/>
                <a:latin typeface="Cambria" panose="02040503050406030204" pitchFamily="18" charset="0"/>
                <a:ea typeface="Cambria" panose="02040503050406030204" pitchFamily="18" charset="0"/>
              </a:rPr>
              <a:t>t trên mặt gỗ lốm đốm v</a:t>
            </a:r>
            <a:r>
              <a:rPr lang="en-US" sz="2000" dirty="0">
                <a:solidFill>
                  <a:srgbClr val="000000"/>
                </a:solidFill>
                <a:latin typeface="Cambria" panose="02040503050406030204" pitchFamily="18" charset="0"/>
                <a:ea typeface="Cambria" panose="02040503050406030204" pitchFamily="18" charset="0"/>
              </a:rPr>
              <a:t>â</a:t>
            </a:r>
            <a:r>
              <a:rPr lang="vi-VN" sz="2000" b="0" i="0" dirty="0">
                <a:solidFill>
                  <a:srgbClr val="000000"/>
                </a:solidFill>
                <a:effectLst/>
                <a:latin typeface="Cambria" panose="02040503050406030204" pitchFamily="18" charset="0"/>
                <a:ea typeface="Cambria" panose="02040503050406030204" pitchFamily="18" charset="0"/>
              </a:rPr>
              <a:t>n nâu.</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Thị Kim Hoà)</a:t>
            </a:r>
          </a:p>
          <a:p>
            <a:endParaRPr lang="en-US" sz="20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345E0F9-B530-E103-ADAE-14906DF52A1C}"/>
              </a:ext>
            </a:extLst>
          </p:cNvPr>
          <p:cNvPicPr>
            <a:picLocks noChangeAspect="1"/>
          </p:cNvPicPr>
          <p:nvPr/>
        </p:nvPicPr>
        <p:blipFill>
          <a:blip r:embed="rId2"/>
          <a:stretch>
            <a:fillRect/>
          </a:stretch>
        </p:blipFill>
        <p:spPr>
          <a:xfrm>
            <a:off x="4375565" y="99399"/>
            <a:ext cx="5060119" cy="963251"/>
          </a:xfrm>
          <a:prstGeom prst="rect">
            <a:avLst/>
          </a:prstGeom>
        </p:spPr>
      </p:pic>
    </p:spTree>
    <p:extLst>
      <p:ext uri="{BB962C8B-B14F-4D97-AF65-F5344CB8AC3E}">
        <p14:creationId xmlns:p14="http://schemas.microsoft.com/office/powerpoint/2010/main" val="185456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图片 12">
            <a:extLst>
              <a:ext uri="{FF2B5EF4-FFF2-40B4-BE49-F238E27FC236}">
                <a16:creationId xmlns:a16="http://schemas.microsoft.com/office/drawing/2014/main" id="{BE143D74-0271-582F-109E-C413BFA14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3" name="Rounded Rectangle 3">
            <a:extLst>
              <a:ext uri="{FF2B5EF4-FFF2-40B4-BE49-F238E27FC236}">
                <a16:creationId xmlns:a16="http://schemas.microsoft.com/office/drawing/2014/main" id="{34AA476C-EC15-E54B-F630-450B7D61FFDD}"/>
              </a:ext>
            </a:extLst>
          </p:cNvPr>
          <p:cNvSpPr/>
          <p:nvPr/>
        </p:nvSpPr>
        <p:spPr>
          <a:xfrm>
            <a:off x="3382593" y="415408"/>
            <a:ext cx="8167149"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thật vui vẻ.</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5" name="Rounded Rectangle 10">
            <a:extLst>
              <a:ext uri="{FF2B5EF4-FFF2-40B4-BE49-F238E27FC236}">
                <a16:creationId xmlns:a16="http://schemas.microsoft.com/office/drawing/2014/main" id="{450F89C6-33FF-2379-EC41-26E57C72EC2D}"/>
              </a:ext>
            </a:extLst>
          </p:cNvPr>
          <p:cNvSpPr/>
          <p:nvPr/>
        </p:nvSpPr>
        <p:spPr>
          <a:xfrm>
            <a:off x="4271212" y="2254367"/>
            <a:ext cx="7398274"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cho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hết một tuần.</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6" name="Rounded Rectangle 17">
            <a:extLst>
              <a:ext uri="{FF2B5EF4-FFF2-40B4-BE49-F238E27FC236}">
                <a16:creationId xmlns:a16="http://schemas.microsoft.com/office/drawing/2014/main" id="{EA23652B-F340-83E9-18E7-4CC761238312}"/>
              </a:ext>
            </a:extLst>
          </p:cNvPr>
          <p:cNvSpPr/>
          <p:nvPr/>
        </p:nvSpPr>
        <p:spPr>
          <a:xfrm>
            <a:off x="4872789" y="4071554"/>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EBCDB0B-FB99-6D24-128B-49C530934327}"/>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146089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id="{65F9F560-5C41-8687-CED3-08E7484DB12A}"/>
              </a:ext>
            </a:extLst>
          </p:cNvPr>
          <p:cNvPicPr>
            <a:picLocks noChangeAspect="1"/>
          </p:cNvPicPr>
          <p:nvPr/>
        </p:nvPicPr>
        <p:blipFill>
          <a:blip r:embed="rId2"/>
          <a:stretch>
            <a:fillRect/>
          </a:stretch>
        </p:blipFill>
        <p:spPr>
          <a:xfrm>
            <a:off x="1180771" y="833591"/>
            <a:ext cx="9852703" cy="3161146"/>
          </a:xfrm>
          <a:prstGeom prst="rect">
            <a:avLst/>
          </a:prstGeom>
        </p:spPr>
      </p:pic>
      <p:grpSp>
        <p:nvGrpSpPr>
          <p:cNvPr id="18" name="Group 17">
            <a:extLst>
              <a:ext uri="{FF2B5EF4-FFF2-40B4-BE49-F238E27FC236}">
                <a16:creationId xmlns:a16="http://schemas.microsoft.com/office/drawing/2014/main" id="{F766E54D-16E0-A2DF-C3BB-A4EECE01879F}"/>
              </a:ext>
            </a:extLst>
          </p:cNvPr>
          <p:cNvGrpSpPr/>
          <p:nvPr/>
        </p:nvGrpSpPr>
        <p:grpSpPr>
          <a:xfrm>
            <a:off x="4772819" y="3194072"/>
            <a:ext cx="2844430" cy="1254387"/>
            <a:chOff x="2157098" y="2221349"/>
            <a:chExt cx="3866191" cy="1860883"/>
          </a:xfrm>
        </p:grpSpPr>
        <p:sp>
          <p:nvSpPr>
            <p:cNvPr id="19" name="Freeform: Shape 18">
              <a:extLst>
                <a:ext uri="{FF2B5EF4-FFF2-40B4-BE49-F238E27FC236}">
                  <a16:creationId xmlns:a16="http://schemas.microsoft.com/office/drawing/2014/main" id="{6D0DE6AF-24ED-536C-0E7A-705BB06F517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0" name="TextBox 19">
              <a:extLst>
                <a:ext uri="{FF2B5EF4-FFF2-40B4-BE49-F238E27FC236}">
                  <a16:creationId xmlns:a16="http://schemas.microsoft.com/office/drawing/2014/main" id="{3539B9D9-5BDE-0174-A60C-96B0F70A0DE7}"/>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a:solidFill>
                    <a:srgbClr val="6351CA">
                      <a:lumMod val="50000"/>
                    </a:srgbClr>
                  </a:solidFill>
                  <a:latin typeface="Cambria" panose="02040503050406030204" pitchFamily="18" charset="0"/>
                  <a:ea typeface="Cambria" panose="02040503050406030204" pitchFamily="18" charset="0"/>
                  <a:sym typeface="Arial"/>
                </a:rPr>
                <a:t>n</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ắn</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nót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1" name="Group 20">
            <a:extLst>
              <a:ext uri="{FF2B5EF4-FFF2-40B4-BE49-F238E27FC236}">
                <a16:creationId xmlns:a16="http://schemas.microsoft.com/office/drawing/2014/main" id="{E3B91DFB-8623-5E1C-5314-26E6F0CFA470}"/>
              </a:ext>
            </a:extLst>
          </p:cNvPr>
          <p:cNvGrpSpPr/>
          <p:nvPr/>
        </p:nvGrpSpPr>
        <p:grpSpPr>
          <a:xfrm>
            <a:off x="7617249" y="3164621"/>
            <a:ext cx="2844430" cy="1254387"/>
            <a:chOff x="2109830" y="2221349"/>
            <a:chExt cx="3866191" cy="1860883"/>
          </a:xfrm>
        </p:grpSpPr>
        <p:sp>
          <p:nvSpPr>
            <p:cNvPr id="22" name="Freeform: Shape 21">
              <a:extLst>
                <a:ext uri="{FF2B5EF4-FFF2-40B4-BE49-F238E27FC236}">
                  <a16:creationId xmlns:a16="http://schemas.microsoft.com/office/drawing/2014/main" id="{F0D5EC97-FC80-4C1F-A3BB-4654B1DDFEB1}"/>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3" name="TextBox 22">
              <a:extLst>
                <a:ext uri="{FF2B5EF4-FFF2-40B4-BE49-F238E27FC236}">
                  <a16:creationId xmlns:a16="http://schemas.microsoft.com/office/drawing/2014/main" id="{E5A02D2F-1C43-F2F4-7D0B-9DEFC4B8BF1B}"/>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a:solidFill>
                    <a:srgbClr val="6351CA">
                      <a:lumMod val="50000"/>
                    </a:srgbClr>
                  </a:solidFill>
                  <a:latin typeface="Cambria" panose="02040503050406030204" pitchFamily="18" charset="0"/>
                  <a:ea typeface="Cambria" panose="02040503050406030204" pitchFamily="18" charset="0"/>
                  <a:sym typeface="Arial"/>
                </a:rPr>
                <a:t>r</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ắc</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rối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4" name="Group 23">
            <a:extLst>
              <a:ext uri="{FF2B5EF4-FFF2-40B4-BE49-F238E27FC236}">
                <a16:creationId xmlns:a16="http://schemas.microsoft.com/office/drawing/2014/main" id="{A0417056-86C1-E712-D6AE-DE5C0940F73A}"/>
              </a:ext>
            </a:extLst>
          </p:cNvPr>
          <p:cNvGrpSpPr/>
          <p:nvPr/>
        </p:nvGrpSpPr>
        <p:grpSpPr>
          <a:xfrm>
            <a:off x="1078993" y="3254208"/>
            <a:ext cx="3693031" cy="1254387"/>
            <a:chOff x="2035835" y="2221349"/>
            <a:chExt cx="3866191" cy="1860883"/>
          </a:xfrm>
        </p:grpSpPr>
        <p:sp>
          <p:nvSpPr>
            <p:cNvPr id="25" name="Freeform: Shape 24">
              <a:extLst>
                <a:ext uri="{FF2B5EF4-FFF2-40B4-BE49-F238E27FC236}">
                  <a16:creationId xmlns:a16="http://schemas.microsoft.com/office/drawing/2014/main" id="{E4143000-5CC1-CAA1-DF0B-F47ECCF79FF2}"/>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6" name="TextBox 25">
              <a:extLst>
                <a:ext uri="{FF2B5EF4-FFF2-40B4-BE49-F238E27FC236}">
                  <a16:creationId xmlns:a16="http://schemas.microsoft.com/office/drawing/2014/main" id="{6B2801FB-7480-4FC6-411D-D69064D68B3D}"/>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xù</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lông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nhím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7" name="Group 26">
            <a:extLst>
              <a:ext uri="{FF2B5EF4-FFF2-40B4-BE49-F238E27FC236}">
                <a16:creationId xmlns:a16="http://schemas.microsoft.com/office/drawing/2014/main" id="{8A39A4F8-6803-6656-DF34-468850BCE948}"/>
              </a:ext>
            </a:extLst>
          </p:cNvPr>
          <p:cNvGrpSpPr/>
          <p:nvPr/>
        </p:nvGrpSpPr>
        <p:grpSpPr>
          <a:xfrm>
            <a:off x="3295649" y="4730727"/>
            <a:ext cx="6838950" cy="1254387"/>
            <a:chOff x="2099716" y="2221349"/>
            <a:chExt cx="3866191" cy="1860883"/>
          </a:xfrm>
        </p:grpSpPr>
        <p:sp>
          <p:nvSpPr>
            <p:cNvPr id="28" name="Freeform: Shape 27">
              <a:extLst>
                <a:ext uri="{FF2B5EF4-FFF2-40B4-BE49-F238E27FC236}">
                  <a16:creationId xmlns:a16="http://schemas.microsoft.com/office/drawing/2014/main" id="{D69D2077-8608-430B-6C75-0865310B906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9" name="TextBox 28">
              <a:extLst>
                <a:ext uri="{FF2B5EF4-FFF2-40B4-BE49-F238E27FC236}">
                  <a16:creationId xmlns:a16="http://schemas.microsoft.com/office/drawing/2014/main" id="{F36A889C-72C6-927C-A982-FC481899699C}"/>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lốm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đốm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vân</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nâu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553718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3"/>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161925" y="76201"/>
            <a:ext cx="11744325" cy="6677024"/>
          </a:xfrm>
          <a:custGeom>
            <a:avLst/>
            <a:gdLst>
              <a:gd name="csX0" fmla="*/ 0 w 11744325"/>
              <a:gd name="csY0" fmla="*/ 836698 h 6677024"/>
              <a:gd name="csX1" fmla="*/ 836698 w 11744325"/>
              <a:gd name="csY1" fmla="*/ 0 h 6677024"/>
              <a:gd name="csX2" fmla="*/ 1508093 w 11744325"/>
              <a:gd name="csY2" fmla="*/ 0 h 6677024"/>
              <a:gd name="csX3" fmla="*/ 2078779 w 11744325"/>
              <a:gd name="csY3" fmla="*/ 0 h 6677024"/>
              <a:gd name="csX4" fmla="*/ 2448047 w 11744325"/>
              <a:gd name="csY4" fmla="*/ 0 h 6677024"/>
              <a:gd name="csX5" fmla="*/ 3018733 w 11744325"/>
              <a:gd name="csY5" fmla="*/ 0 h 6677024"/>
              <a:gd name="csX6" fmla="*/ 3589419 w 11744325"/>
              <a:gd name="csY6" fmla="*/ 0 h 6677024"/>
              <a:gd name="csX7" fmla="*/ 3958686 w 11744325"/>
              <a:gd name="csY7" fmla="*/ 0 h 6677024"/>
              <a:gd name="csX8" fmla="*/ 4428663 w 11744325"/>
              <a:gd name="csY8" fmla="*/ 0 h 6677024"/>
              <a:gd name="csX9" fmla="*/ 4797930 w 11744325"/>
              <a:gd name="csY9" fmla="*/ 0 h 6677024"/>
              <a:gd name="csX10" fmla="*/ 5670744 w 11744325"/>
              <a:gd name="csY10" fmla="*/ 0 h 6677024"/>
              <a:gd name="csX11" fmla="*/ 6140721 w 11744325"/>
              <a:gd name="csY11" fmla="*/ 0 h 6677024"/>
              <a:gd name="csX12" fmla="*/ 6610697 w 11744325"/>
              <a:gd name="csY12" fmla="*/ 0 h 6677024"/>
              <a:gd name="csX13" fmla="*/ 7483511 w 11744325"/>
              <a:gd name="csY13" fmla="*/ 0 h 6677024"/>
              <a:gd name="csX14" fmla="*/ 7852779 w 11744325"/>
              <a:gd name="csY14" fmla="*/ 0 h 6677024"/>
              <a:gd name="csX15" fmla="*/ 8624883 w 11744325"/>
              <a:gd name="csY15" fmla="*/ 0 h 6677024"/>
              <a:gd name="csX16" fmla="*/ 9296278 w 11744325"/>
              <a:gd name="csY16" fmla="*/ 0 h 6677024"/>
              <a:gd name="csX17" fmla="*/ 10068383 w 11744325"/>
              <a:gd name="csY17" fmla="*/ 0 h 6677024"/>
              <a:gd name="csX18" fmla="*/ 10907627 w 11744325"/>
              <a:gd name="csY18" fmla="*/ 0 h 6677024"/>
              <a:gd name="csX19" fmla="*/ 11744325 w 11744325"/>
              <a:gd name="csY19" fmla="*/ 836698 h 6677024"/>
              <a:gd name="csX20" fmla="*/ 11744325 w 11744325"/>
              <a:gd name="csY20" fmla="*/ 1362079 h 6677024"/>
              <a:gd name="csX21" fmla="*/ 11744325 w 11744325"/>
              <a:gd name="csY21" fmla="*/ 1937496 h 6677024"/>
              <a:gd name="csX22" fmla="*/ 11744325 w 11744325"/>
              <a:gd name="csY22" fmla="*/ 2512913 h 6677024"/>
              <a:gd name="csX23" fmla="*/ 11744325 w 11744325"/>
              <a:gd name="csY23" fmla="*/ 3138367 h 6677024"/>
              <a:gd name="csX24" fmla="*/ 11744325 w 11744325"/>
              <a:gd name="csY24" fmla="*/ 3863893 h 6677024"/>
              <a:gd name="csX25" fmla="*/ 11744325 w 11744325"/>
              <a:gd name="csY25" fmla="*/ 4439310 h 6677024"/>
              <a:gd name="csX26" fmla="*/ 11744325 w 11744325"/>
              <a:gd name="csY26" fmla="*/ 5064764 h 6677024"/>
              <a:gd name="csX27" fmla="*/ 11744325 w 11744325"/>
              <a:gd name="csY27" fmla="*/ 5840326 h 6677024"/>
              <a:gd name="csX28" fmla="*/ 10907627 w 11744325"/>
              <a:gd name="csY28" fmla="*/ 6677024 h 6677024"/>
              <a:gd name="csX29" fmla="*/ 10437650 w 11744325"/>
              <a:gd name="csY29" fmla="*/ 6677024 h 6677024"/>
              <a:gd name="csX30" fmla="*/ 9564836 w 11744325"/>
              <a:gd name="csY30" fmla="*/ 6677024 h 6677024"/>
              <a:gd name="csX31" fmla="*/ 8893441 w 11744325"/>
              <a:gd name="csY31" fmla="*/ 6677024 h 6677024"/>
              <a:gd name="csX32" fmla="*/ 8423465 w 11744325"/>
              <a:gd name="csY32" fmla="*/ 6677024 h 6677024"/>
              <a:gd name="csX33" fmla="*/ 7550651 w 11744325"/>
              <a:gd name="csY33" fmla="*/ 6677024 h 6677024"/>
              <a:gd name="csX34" fmla="*/ 6677837 w 11744325"/>
              <a:gd name="csY34" fmla="*/ 6677024 h 6677024"/>
              <a:gd name="csX35" fmla="*/ 6207860 w 11744325"/>
              <a:gd name="csY35" fmla="*/ 6677024 h 6677024"/>
              <a:gd name="csX36" fmla="*/ 5637174 w 11744325"/>
              <a:gd name="csY36" fmla="*/ 6677024 h 6677024"/>
              <a:gd name="csX37" fmla="*/ 4865070 w 11744325"/>
              <a:gd name="csY37" fmla="*/ 6677024 h 6677024"/>
              <a:gd name="csX38" fmla="*/ 4092965 w 11744325"/>
              <a:gd name="csY38" fmla="*/ 6677024 h 6677024"/>
              <a:gd name="csX39" fmla="*/ 3220151 w 11744325"/>
              <a:gd name="csY39" fmla="*/ 6677024 h 6677024"/>
              <a:gd name="csX40" fmla="*/ 2850884 w 11744325"/>
              <a:gd name="csY40" fmla="*/ 6677024 h 6677024"/>
              <a:gd name="csX41" fmla="*/ 2380907 w 11744325"/>
              <a:gd name="csY41" fmla="*/ 6677024 h 6677024"/>
              <a:gd name="csX42" fmla="*/ 1709512 w 11744325"/>
              <a:gd name="csY42" fmla="*/ 6677024 h 6677024"/>
              <a:gd name="csX43" fmla="*/ 836698 w 11744325"/>
              <a:gd name="csY43" fmla="*/ 6677024 h 6677024"/>
              <a:gd name="csX44" fmla="*/ 0 w 11744325"/>
              <a:gd name="csY44" fmla="*/ 5840326 h 6677024"/>
              <a:gd name="csX45" fmla="*/ 0 w 11744325"/>
              <a:gd name="csY45" fmla="*/ 5114800 h 6677024"/>
              <a:gd name="csX46" fmla="*/ 0 w 11744325"/>
              <a:gd name="csY46" fmla="*/ 4489346 h 6677024"/>
              <a:gd name="csX47" fmla="*/ 0 w 11744325"/>
              <a:gd name="csY47" fmla="*/ 4014002 h 6677024"/>
              <a:gd name="csX48" fmla="*/ 0 w 11744325"/>
              <a:gd name="csY48" fmla="*/ 3338512 h 6677024"/>
              <a:gd name="csX49" fmla="*/ 0 w 11744325"/>
              <a:gd name="csY49" fmla="*/ 2763095 h 6677024"/>
              <a:gd name="csX50" fmla="*/ 0 w 11744325"/>
              <a:gd name="csY50" fmla="*/ 2137641 h 6677024"/>
              <a:gd name="csX51" fmla="*/ 0 w 11744325"/>
              <a:gd name="csY51" fmla="*/ 1612260 h 6677024"/>
              <a:gd name="csX52" fmla="*/ 0 w 11744325"/>
              <a:gd name="csY52" fmla="*/ 836698 h 66770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744325" h="6677024" fill="none" extrusionOk="0">
                <a:moveTo>
                  <a:pt x="0" y="836698"/>
                </a:moveTo>
                <a:cubicBezTo>
                  <a:pt x="-32683" y="312073"/>
                  <a:pt x="448369" y="-22122"/>
                  <a:pt x="836698" y="0"/>
                </a:cubicBezTo>
                <a:cubicBezTo>
                  <a:pt x="993517" y="13413"/>
                  <a:pt x="1200852" y="21187"/>
                  <a:pt x="1508093" y="0"/>
                </a:cubicBezTo>
                <a:cubicBezTo>
                  <a:pt x="1815335" y="-21187"/>
                  <a:pt x="1953831" y="1413"/>
                  <a:pt x="2078779" y="0"/>
                </a:cubicBezTo>
                <a:cubicBezTo>
                  <a:pt x="2203727" y="-1413"/>
                  <a:pt x="2358809" y="17582"/>
                  <a:pt x="2448047" y="0"/>
                </a:cubicBezTo>
                <a:cubicBezTo>
                  <a:pt x="2537285" y="-17582"/>
                  <a:pt x="2868039" y="12066"/>
                  <a:pt x="3018733" y="0"/>
                </a:cubicBezTo>
                <a:cubicBezTo>
                  <a:pt x="3169427" y="-12066"/>
                  <a:pt x="3471988" y="17380"/>
                  <a:pt x="3589419" y="0"/>
                </a:cubicBezTo>
                <a:cubicBezTo>
                  <a:pt x="3706850" y="-17380"/>
                  <a:pt x="3855465" y="2555"/>
                  <a:pt x="3958686" y="0"/>
                </a:cubicBezTo>
                <a:cubicBezTo>
                  <a:pt x="4061907" y="-2555"/>
                  <a:pt x="4266240" y="20926"/>
                  <a:pt x="4428663" y="0"/>
                </a:cubicBezTo>
                <a:cubicBezTo>
                  <a:pt x="4591086" y="-20926"/>
                  <a:pt x="4721956" y="8749"/>
                  <a:pt x="4797930" y="0"/>
                </a:cubicBezTo>
                <a:cubicBezTo>
                  <a:pt x="4873904" y="-8749"/>
                  <a:pt x="5485065" y="19633"/>
                  <a:pt x="5670744" y="0"/>
                </a:cubicBezTo>
                <a:cubicBezTo>
                  <a:pt x="5856423" y="-19633"/>
                  <a:pt x="5954729" y="10433"/>
                  <a:pt x="6140721" y="0"/>
                </a:cubicBezTo>
                <a:cubicBezTo>
                  <a:pt x="6326713" y="-10433"/>
                  <a:pt x="6490867" y="3064"/>
                  <a:pt x="6610697" y="0"/>
                </a:cubicBezTo>
                <a:cubicBezTo>
                  <a:pt x="6730527" y="-3064"/>
                  <a:pt x="7187294" y="8943"/>
                  <a:pt x="7483511" y="0"/>
                </a:cubicBezTo>
                <a:cubicBezTo>
                  <a:pt x="7779728" y="-8943"/>
                  <a:pt x="7678775" y="-8131"/>
                  <a:pt x="7852779" y="0"/>
                </a:cubicBezTo>
                <a:cubicBezTo>
                  <a:pt x="8026783" y="8131"/>
                  <a:pt x="8374655" y="34826"/>
                  <a:pt x="8624883" y="0"/>
                </a:cubicBezTo>
                <a:cubicBezTo>
                  <a:pt x="8875111" y="-34826"/>
                  <a:pt x="9135529" y="-20850"/>
                  <a:pt x="9296278" y="0"/>
                </a:cubicBezTo>
                <a:cubicBezTo>
                  <a:pt x="9457028" y="20850"/>
                  <a:pt x="9732699" y="-7640"/>
                  <a:pt x="10068383" y="0"/>
                </a:cubicBezTo>
                <a:cubicBezTo>
                  <a:pt x="10404067" y="7640"/>
                  <a:pt x="10730889" y="23585"/>
                  <a:pt x="10907627" y="0"/>
                </a:cubicBezTo>
                <a:cubicBezTo>
                  <a:pt x="11381970" y="87220"/>
                  <a:pt x="11655212" y="360374"/>
                  <a:pt x="11744325" y="836698"/>
                </a:cubicBezTo>
                <a:cubicBezTo>
                  <a:pt x="11727897" y="947382"/>
                  <a:pt x="11763668" y="1114122"/>
                  <a:pt x="11744325" y="1362079"/>
                </a:cubicBezTo>
                <a:cubicBezTo>
                  <a:pt x="11724982" y="1610036"/>
                  <a:pt x="11754315" y="1670678"/>
                  <a:pt x="11744325" y="1937496"/>
                </a:cubicBezTo>
                <a:cubicBezTo>
                  <a:pt x="11734335" y="2204314"/>
                  <a:pt x="11719519" y="2231883"/>
                  <a:pt x="11744325" y="2512913"/>
                </a:cubicBezTo>
                <a:cubicBezTo>
                  <a:pt x="11769131" y="2793943"/>
                  <a:pt x="11725460" y="2959258"/>
                  <a:pt x="11744325" y="3138367"/>
                </a:cubicBezTo>
                <a:cubicBezTo>
                  <a:pt x="11763190" y="3317476"/>
                  <a:pt x="11713323" y="3575931"/>
                  <a:pt x="11744325" y="3863893"/>
                </a:cubicBezTo>
                <a:cubicBezTo>
                  <a:pt x="11775327" y="4151855"/>
                  <a:pt x="11769558" y="4170075"/>
                  <a:pt x="11744325" y="4439310"/>
                </a:cubicBezTo>
                <a:cubicBezTo>
                  <a:pt x="11719092" y="4708545"/>
                  <a:pt x="11737896" y="4874967"/>
                  <a:pt x="11744325" y="5064764"/>
                </a:cubicBezTo>
                <a:cubicBezTo>
                  <a:pt x="11750754" y="5254561"/>
                  <a:pt x="11744352" y="5596897"/>
                  <a:pt x="11744325" y="5840326"/>
                </a:cubicBezTo>
                <a:cubicBezTo>
                  <a:pt x="11688883" y="6310377"/>
                  <a:pt x="11322628" y="6706597"/>
                  <a:pt x="10907627" y="6677024"/>
                </a:cubicBezTo>
                <a:cubicBezTo>
                  <a:pt x="10781426" y="6696249"/>
                  <a:pt x="10538836" y="6696402"/>
                  <a:pt x="10437650" y="6677024"/>
                </a:cubicBezTo>
                <a:cubicBezTo>
                  <a:pt x="10336464" y="6657646"/>
                  <a:pt x="9892694" y="6668549"/>
                  <a:pt x="9564836" y="6677024"/>
                </a:cubicBezTo>
                <a:cubicBezTo>
                  <a:pt x="9236978" y="6685499"/>
                  <a:pt x="9051132" y="6675030"/>
                  <a:pt x="8893441" y="6677024"/>
                </a:cubicBezTo>
                <a:cubicBezTo>
                  <a:pt x="8735751" y="6679018"/>
                  <a:pt x="8633803" y="6685273"/>
                  <a:pt x="8423465" y="6677024"/>
                </a:cubicBezTo>
                <a:cubicBezTo>
                  <a:pt x="8213127" y="6668775"/>
                  <a:pt x="7904178" y="6675317"/>
                  <a:pt x="7550651" y="6677024"/>
                </a:cubicBezTo>
                <a:cubicBezTo>
                  <a:pt x="7197124" y="6678731"/>
                  <a:pt x="7035564" y="6668700"/>
                  <a:pt x="6677837" y="6677024"/>
                </a:cubicBezTo>
                <a:cubicBezTo>
                  <a:pt x="6320110" y="6685348"/>
                  <a:pt x="6302191" y="6665288"/>
                  <a:pt x="6207860" y="6677024"/>
                </a:cubicBezTo>
                <a:cubicBezTo>
                  <a:pt x="6113529" y="6688760"/>
                  <a:pt x="5891340" y="6703919"/>
                  <a:pt x="5637174" y="6677024"/>
                </a:cubicBezTo>
                <a:cubicBezTo>
                  <a:pt x="5383008" y="6650129"/>
                  <a:pt x="5061962" y="6707378"/>
                  <a:pt x="4865070" y="6677024"/>
                </a:cubicBezTo>
                <a:cubicBezTo>
                  <a:pt x="4668178" y="6646670"/>
                  <a:pt x="4357037" y="6670907"/>
                  <a:pt x="4092965" y="6677024"/>
                </a:cubicBezTo>
                <a:cubicBezTo>
                  <a:pt x="3828894" y="6683141"/>
                  <a:pt x="3482865" y="6664064"/>
                  <a:pt x="3220151" y="6677024"/>
                </a:cubicBezTo>
                <a:cubicBezTo>
                  <a:pt x="2957437" y="6689984"/>
                  <a:pt x="3007768" y="6680673"/>
                  <a:pt x="2850884" y="6677024"/>
                </a:cubicBezTo>
                <a:cubicBezTo>
                  <a:pt x="2694000" y="6673375"/>
                  <a:pt x="2604510" y="6654430"/>
                  <a:pt x="2380907" y="6677024"/>
                </a:cubicBezTo>
                <a:cubicBezTo>
                  <a:pt x="2157304" y="6699618"/>
                  <a:pt x="2031426" y="6653763"/>
                  <a:pt x="1709512" y="6677024"/>
                </a:cubicBezTo>
                <a:cubicBezTo>
                  <a:pt x="1387599" y="6700285"/>
                  <a:pt x="1139649" y="6645562"/>
                  <a:pt x="836698" y="6677024"/>
                </a:cubicBezTo>
                <a:cubicBezTo>
                  <a:pt x="391225" y="6623933"/>
                  <a:pt x="38738" y="6207234"/>
                  <a:pt x="0" y="5840326"/>
                </a:cubicBezTo>
                <a:cubicBezTo>
                  <a:pt x="-32087" y="5520692"/>
                  <a:pt x="16193" y="5370095"/>
                  <a:pt x="0" y="5114800"/>
                </a:cubicBezTo>
                <a:cubicBezTo>
                  <a:pt x="-16193" y="4859505"/>
                  <a:pt x="30797" y="4796559"/>
                  <a:pt x="0" y="4489346"/>
                </a:cubicBezTo>
                <a:cubicBezTo>
                  <a:pt x="-30797" y="4182133"/>
                  <a:pt x="1128" y="4110958"/>
                  <a:pt x="0" y="4014002"/>
                </a:cubicBezTo>
                <a:cubicBezTo>
                  <a:pt x="-1128" y="3917046"/>
                  <a:pt x="-1216" y="3571391"/>
                  <a:pt x="0" y="3338512"/>
                </a:cubicBezTo>
                <a:cubicBezTo>
                  <a:pt x="1216" y="3105633"/>
                  <a:pt x="3096" y="2966720"/>
                  <a:pt x="0" y="2763095"/>
                </a:cubicBezTo>
                <a:cubicBezTo>
                  <a:pt x="-3096" y="2559470"/>
                  <a:pt x="-29828" y="2427313"/>
                  <a:pt x="0" y="2137641"/>
                </a:cubicBezTo>
                <a:cubicBezTo>
                  <a:pt x="29828" y="1847969"/>
                  <a:pt x="14563" y="1835211"/>
                  <a:pt x="0" y="1612260"/>
                </a:cubicBezTo>
                <a:cubicBezTo>
                  <a:pt x="-14563" y="1389309"/>
                  <a:pt x="23024" y="1120559"/>
                  <a:pt x="0" y="836698"/>
                </a:cubicBezTo>
                <a:close/>
              </a:path>
              <a:path w="11744325" h="6677024" stroke="0" extrusionOk="0">
                <a:moveTo>
                  <a:pt x="0" y="836698"/>
                </a:moveTo>
                <a:cubicBezTo>
                  <a:pt x="3419" y="479153"/>
                  <a:pt x="413895" y="70212"/>
                  <a:pt x="836698" y="0"/>
                </a:cubicBezTo>
                <a:cubicBezTo>
                  <a:pt x="1105732" y="-4396"/>
                  <a:pt x="1419316" y="-27741"/>
                  <a:pt x="1608803" y="0"/>
                </a:cubicBezTo>
                <a:cubicBezTo>
                  <a:pt x="1798291" y="27741"/>
                  <a:pt x="1851291" y="6493"/>
                  <a:pt x="2078779" y="0"/>
                </a:cubicBezTo>
                <a:cubicBezTo>
                  <a:pt x="2306267" y="-6493"/>
                  <a:pt x="2403025" y="-11492"/>
                  <a:pt x="2548756" y="0"/>
                </a:cubicBezTo>
                <a:cubicBezTo>
                  <a:pt x="2694487" y="11492"/>
                  <a:pt x="2998396" y="-16654"/>
                  <a:pt x="3320860" y="0"/>
                </a:cubicBezTo>
                <a:cubicBezTo>
                  <a:pt x="3643324" y="16654"/>
                  <a:pt x="3674368" y="24821"/>
                  <a:pt x="3891546" y="0"/>
                </a:cubicBezTo>
                <a:cubicBezTo>
                  <a:pt x="4108724" y="-24821"/>
                  <a:pt x="4582123" y="24944"/>
                  <a:pt x="4764360" y="0"/>
                </a:cubicBezTo>
                <a:cubicBezTo>
                  <a:pt x="4946597" y="-24944"/>
                  <a:pt x="5273120" y="28313"/>
                  <a:pt x="5637174" y="0"/>
                </a:cubicBezTo>
                <a:cubicBezTo>
                  <a:pt x="6001228" y="-28313"/>
                  <a:pt x="6162466" y="27568"/>
                  <a:pt x="6409279" y="0"/>
                </a:cubicBezTo>
                <a:cubicBezTo>
                  <a:pt x="6656093" y="-27568"/>
                  <a:pt x="6724622" y="22967"/>
                  <a:pt x="6879255" y="0"/>
                </a:cubicBezTo>
                <a:cubicBezTo>
                  <a:pt x="7033888" y="-22967"/>
                  <a:pt x="7137904" y="-651"/>
                  <a:pt x="7248523" y="0"/>
                </a:cubicBezTo>
                <a:cubicBezTo>
                  <a:pt x="7359142" y="651"/>
                  <a:pt x="7728372" y="17068"/>
                  <a:pt x="8121337" y="0"/>
                </a:cubicBezTo>
                <a:cubicBezTo>
                  <a:pt x="8514302" y="-17068"/>
                  <a:pt x="8649866" y="12365"/>
                  <a:pt x="8792732" y="0"/>
                </a:cubicBezTo>
                <a:cubicBezTo>
                  <a:pt x="8935599" y="-12365"/>
                  <a:pt x="9252464" y="-19496"/>
                  <a:pt x="9464127" y="0"/>
                </a:cubicBezTo>
                <a:cubicBezTo>
                  <a:pt x="9675791" y="19496"/>
                  <a:pt x="9814161" y="17146"/>
                  <a:pt x="9934104" y="0"/>
                </a:cubicBezTo>
                <a:cubicBezTo>
                  <a:pt x="10054047" y="-17146"/>
                  <a:pt x="10494705" y="-45649"/>
                  <a:pt x="10907627" y="0"/>
                </a:cubicBezTo>
                <a:cubicBezTo>
                  <a:pt x="11447477" y="17645"/>
                  <a:pt x="11688626" y="356166"/>
                  <a:pt x="11744325" y="836698"/>
                </a:cubicBezTo>
                <a:cubicBezTo>
                  <a:pt x="11753341" y="1005349"/>
                  <a:pt x="11742395" y="1224622"/>
                  <a:pt x="11744325" y="1362079"/>
                </a:cubicBezTo>
                <a:cubicBezTo>
                  <a:pt x="11746255" y="1499536"/>
                  <a:pt x="11775113" y="1871244"/>
                  <a:pt x="11744325" y="2087605"/>
                </a:cubicBezTo>
                <a:cubicBezTo>
                  <a:pt x="11713537" y="2303966"/>
                  <a:pt x="11766372" y="2537773"/>
                  <a:pt x="11744325" y="2763095"/>
                </a:cubicBezTo>
                <a:cubicBezTo>
                  <a:pt x="11722279" y="2988417"/>
                  <a:pt x="11748952" y="3137632"/>
                  <a:pt x="11744325" y="3338512"/>
                </a:cubicBezTo>
                <a:cubicBezTo>
                  <a:pt x="11739698" y="3539392"/>
                  <a:pt x="11755409" y="3729990"/>
                  <a:pt x="11744325" y="3863893"/>
                </a:cubicBezTo>
                <a:cubicBezTo>
                  <a:pt x="11733241" y="3997796"/>
                  <a:pt x="11768742" y="4280049"/>
                  <a:pt x="11744325" y="4389274"/>
                </a:cubicBezTo>
                <a:cubicBezTo>
                  <a:pt x="11719908" y="4498499"/>
                  <a:pt x="11768397" y="4792724"/>
                  <a:pt x="11744325" y="5114800"/>
                </a:cubicBezTo>
                <a:cubicBezTo>
                  <a:pt x="11720253" y="5436876"/>
                  <a:pt x="11722855" y="5581906"/>
                  <a:pt x="11744325" y="5840326"/>
                </a:cubicBezTo>
                <a:cubicBezTo>
                  <a:pt x="11734832" y="6271762"/>
                  <a:pt x="11322926" y="6781583"/>
                  <a:pt x="10907627" y="6677024"/>
                </a:cubicBezTo>
                <a:cubicBezTo>
                  <a:pt x="10546866" y="6647945"/>
                  <a:pt x="10213725" y="6686492"/>
                  <a:pt x="10034813" y="6677024"/>
                </a:cubicBezTo>
                <a:cubicBezTo>
                  <a:pt x="9855901" y="6667556"/>
                  <a:pt x="9818295" y="6661690"/>
                  <a:pt x="9665546" y="6677024"/>
                </a:cubicBezTo>
                <a:cubicBezTo>
                  <a:pt x="9512797" y="6692358"/>
                  <a:pt x="9342313" y="6692557"/>
                  <a:pt x="9195569" y="6677024"/>
                </a:cubicBezTo>
                <a:cubicBezTo>
                  <a:pt x="9048825" y="6661491"/>
                  <a:pt x="8949118" y="6674051"/>
                  <a:pt x="8725592" y="6677024"/>
                </a:cubicBezTo>
                <a:cubicBezTo>
                  <a:pt x="8502066" y="6679997"/>
                  <a:pt x="8217345" y="6665093"/>
                  <a:pt x="7953488" y="6677024"/>
                </a:cubicBezTo>
                <a:cubicBezTo>
                  <a:pt x="7689631" y="6688955"/>
                  <a:pt x="7746521" y="6664315"/>
                  <a:pt x="7584220" y="6677024"/>
                </a:cubicBezTo>
                <a:cubicBezTo>
                  <a:pt x="7421919" y="6689733"/>
                  <a:pt x="7288223" y="6675067"/>
                  <a:pt x="7114244" y="6677024"/>
                </a:cubicBezTo>
                <a:cubicBezTo>
                  <a:pt x="6940265" y="6678981"/>
                  <a:pt x="6474998" y="6719464"/>
                  <a:pt x="6241430" y="6677024"/>
                </a:cubicBezTo>
                <a:cubicBezTo>
                  <a:pt x="6007862" y="6634584"/>
                  <a:pt x="6056269" y="6667896"/>
                  <a:pt x="5872163" y="6677024"/>
                </a:cubicBezTo>
                <a:cubicBezTo>
                  <a:pt x="5688057" y="6686152"/>
                  <a:pt x="5684770" y="6692324"/>
                  <a:pt x="5502895" y="6677024"/>
                </a:cubicBezTo>
                <a:cubicBezTo>
                  <a:pt x="5321020" y="6661724"/>
                  <a:pt x="5306498" y="6678443"/>
                  <a:pt x="5133628" y="6677024"/>
                </a:cubicBezTo>
                <a:cubicBezTo>
                  <a:pt x="4960758" y="6675605"/>
                  <a:pt x="4690791" y="6643781"/>
                  <a:pt x="4462232" y="6677024"/>
                </a:cubicBezTo>
                <a:cubicBezTo>
                  <a:pt x="4233673" y="6710267"/>
                  <a:pt x="4069610" y="6646133"/>
                  <a:pt x="3790837" y="6677024"/>
                </a:cubicBezTo>
                <a:cubicBezTo>
                  <a:pt x="3512064" y="6707915"/>
                  <a:pt x="3452381" y="6678742"/>
                  <a:pt x="3119442" y="6677024"/>
                </a:cubicBezTo>
                <a:cubicBezTo>
                  <a:pt x="2786503" y="6675306"/>
                  <a:pt x="2554036" y="6688177"/>
                  <a:pt x="2246628" y="6677024"/>
                </a:cubicBezTo>
                <a:cubicBezTo>
                  <a:pt x="1939220" y="6665871"/>
                  <a:pt x="1822396" y="6643971"/>
                  <a:pt x="1575233" y="6677024"/>
                </a:cubicBezTo>
                <a:cubicBezTo>
                  <a:pt x="1328071" y="6710077"/>
                  <a:pt x="1196067" y="6692885"/>
                  <a:pt x="836698" y="6677024"/>
                </a:cubicBezTo>
                <a:cubicBezTo>
                  <a:pt x="356048" y="6637839"/>
                  <a:pt x="-82545" y="6367371"/>
                  <a:pt x="0" y="5840326"/>
                </a:cubicBezTo>
                <a:cubicBezTo>
                  <a:pt x="7149" y="5610515"/>
                  <a:pt x="4411" y="5469341"/>
                  <a:pt x="0" y="5214873"/>
                </a:cubicBezTo>
                <a:cubicBezTo>
                  <a:pt x="-4411" y="4960405"/>
                  <a:pt x="3759" y="4782016"/>
                  <a:pt x="0" y="4639455"/>
                </a:cubicBezTo>
                <a:cubicBezTo>
                  <a:pt x="-3759" y="4496894"/>
                  <a:pt x="-22640" y="4361948"/>
                  <a:pt x="0" y="4164111"/>
                </a:cubicBezTo>
                <a:cubicBezTo>
                  <a:pt x="22640" y="3966274"/>
                  <a:pt x="15576" y="3753386"/>
                  <a:pt x="0" y="3588693"/>
                </a:cubicBezTo>
                <a:cubicBezTo>
                  <a:pt x="-15576" y="3424000"/>
                  <a:pt x="20420" y="3274912"/>
                  <a:pt x="0" y="3063312"/>
                </a:cubicBezTo>
                <a:cubicBezTo>
                  <a:pt x="-20420" y="2851712"/>
                  <a:pt x="11792" y="2694114"/>
                  <a:pt x="0" y="2587968"/>
                </a:cubicBezTo>
                <a:cubicBezTo>
                  <a:pt x="-11792" y="2481822"/>
                  <a:pt x="33786" y="2143109"/>
                  <a:pt x="0" y="1862442"/>
                </a:cubicBezTo>
                <a:cubicBezTo>
                  <a:pt x="-33786" y="1581775"/>
                  <a:pt x="35750" y="1203099"/>
                  <a:pt x="0" y="83669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b"/>
          <a:lstStyle/>
          <a:p>
            <a:pPr marL="0" marR="0" lvl="0" indent="457200" algn="just" defTabSz="914400" rtl="0" eaLnBrk="1" fontAlgn="auto" latinLnBrk="0" hangingPunct="1">
              <a:lnSpc>
                <a:spcPct val="11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94C1B68-6FFB-2A79-7A84-864A3236F98B}"/>
              </a:ext>
            </a:extLst>
          </p:cNvPr>
          <p:cNvSpPr/>
          <p:nvPr/>
        </p:nvSpPr>
        <p:spPr>
          <a:xfrm>
            <a:off x="410309" y="2435497"/>
            <a:ext cx="11371382" cy="4146277"/>
          </a:xfrm>
          <a:custGeom>
            <a:avLst/>
            <a:gdLst>
              <a:gd name="csX0" fmla="*/ 0 w 11371382"/>
              <a:gd name="csY0" fmla="*/ 519570 h 4146277"/>
              <a:gd name="csX1" fmla="*/ 519570 w 11371382"/>
              <a:gd name="csY1" fmla="*/ 0 h 4146277"/>
              <a:gd name="csX2" fmla="*/ 1311709 w 11371382"/>
              <a:gd name="csY2" fmla="*/ 0 h 4146277"/>
              <a:gd name="csX3" fmla="*/ 1690557 w 11371382"/>
              <a:gd name="csY3" fmla="*/ 0 h 4146277"/>
              <a:gd name="csX4" fmla="*/ 2586018 w 11371382"/>
              <a:gd name="csY4" fmla="*/ 0 h 4146277"/>
              <a:gd name="csX5" fmla="*/ 3274835 w 11371382"/>
              <a:gd name="csY5" fmla="*/ 0 h 4146277"/>
              <a:gd name="csX6" fmla="*/ 3860328 w 11371382"/>
              <a:gd name="csY6" fmla="*/ 0 h 4146277"/>
              <a:gd name="csX7" fmla="*/ 4652467 w 11371382"/>
              <a:gd name="csY7" fmla="*/ 0 h 4146277"/>
              <a:gd name="csX8" fmla="*/ 5341283 w 11371382"/>
              <a:gd name="csY8" fmla="*/ 0 h 4146277"/>
              <a:gd name="csX9" fmla="*/ 5926777 w 11371382"/>
              <a:gd name="csY9" fmla="*/ 0 h 4146277"/>
              <a:gd name="csX10" fmla="*/ 6305626 w 11371382"/>
              <a:gd name="csY10" fmla="*/ 0 h 4146277"/>
              <a:gd name="csX11" fmla="*/ 6891119 w 11371382"/>
              <a:gd name="csY11" fmla="*/ 0 h 4146277"/>
              <a:gd name="csX12" fmla="*/ 7476613 w 11371382"/>
              <a:gd name="csY12" fmla="*/ 0 h 4146277"/>
              <a:gd name="csX13" fmla="*/ 7855462 w 11371382"/>
              <a:gd name="csY13" fmla="*/ 0 h 4146277"/>
              <a:gd name="csX14" fmla="*/ 8337633 w 11371382"/>
              <a:gd name="csY14" fmla="*/ 0 h 4146277"/>
              <a:gd name="csX15" fmla="*/ 8716482 w 11371382"/>
              <a:gd name="csY15" fmla="*/ 0 h 4146277"/>
              <a:gd name="csX16" fmla="*/ 9611943 w 11371382"/>
              <a:gd name="csY16" fmla="*/ 0 h 4146277"/>
              <a:gd name="csX17" fmla="*/ 10094114 w 11371382"/>
              <a:gd name="csY17" fmla="*/ 0 h 4146277"/>
              <a:gd name="csX18" fmla="*/ 10851812 w 11371382"/>
              <a:gd name="csY18" fmla="*/ 0 h 4146277"/>
              <a:gd name="csX19" fmla="*/ 11371382 w 11371382"/>
              <a:gd name="csY19" fmla="*/ 519570 h 4146277"/>
              <a:gd name="csX20" fmla="*/ 11371382 w 11371382"/>
              <a:gd name="csY20" fmla="*/ 1109926 h 4146277"/>
              <a:gd name="csX21" fmla="*/ 11371382 w 11371382"/>
              <a:gd name="csY21" fmla="*/ 1731353 h 4146277"/>
              <a:gd name="csX22" fmla="*/ 11371382 w 11371382"/>
              <a:gd name="csY22" fmla="*/ 2383852 h 4146277"/>
              <a:gd name="csX23" fmla="*/ 11371382 w 11371382"/>
              <a:gd name="csY23" fmla="*/ 3036351 h 4146277"/>
              <a:gd name="csX24" fmla="*/ 11371382 w 11371382"/>
              <a:gd name="csY24" fmla="*/ 3626707 h 4146277"/>
              <a:gd name="csX25" fmla="*/ 10851812 w 11371382"/>
              <a:gd name="csY25" fmla="*/ 4146277 h 4146277"/>
              <a:gd name="csX26" fmla="*/ 10059673 w 11371382"/>
              <a:gd name="csY26" fmla="*/ 4146277 h 4146277"/>
              <a:gd name="csX27" fmla="*/ 9474180 w 11371382"/>
              <a:gd name="csY27" fmla="*/ 4146277 h 4146277"/>
              <a:gd name="csX28" fmla="*/ 8785364 w 11371382"/>
              <a:gd name="csY28" fmla="*/ 4146277 h 4146277"/>
              <a:gd name="csX29" fmla="*/ 7889903 w 11371382"/>
              <a:gd name="csY29" fmla="*/ 4146277 h 4146277"/>
              <a:gd name="csX30" fmla="*/ 7304409 w 11371382"/>
              <a:gd name="csY30" fmla="*/ 4146277 h 4146277"/>
              <a:gd name="csX31" fmla="*/ 6615593 w 11371382"/>
              <a:gd name="csY31" fmla="*/ 4146277 h 4146277"/>
              <a:gd name="csX32" fmla="*/ 6030099 w 11371382"/>
              <a:gd name="csY32" fmla="*/ 4146277 h 4146277"/>
              <a:gd name="csX33" fmla="*/ 5341283 w 11371382"/>
              <a:gd name="csY33" fmla="*/ 4146277 h 4146277"/>
              <a:gd name="csX34" fmla="*/ 4549144 w 11371382"/>
              <a:gd name="csY34" fmla="*/ 4146277 h 4146277"/>
              <a:gd name="csX35" fmla="*/ 3963651 w 11371382"/>
              <a:gd name="csY35" fmla="*/ 4146277 h 4146277"/>
              <a:gd name="csX36" fmla="*/ 3068190 w 11371382"/>
              <a:gd name="csY36" fmla="*/ 4146277 h 4146277"/>
              <a:gd name="csX37" fmla="*/ 2379374 w 11371382"/>
              <a:gd name="csY37" fmla="*/ 4146277 h 4146277"/>
              <a:gd name="csX38" fmla="*/ 1897202 w 11371382"/>
              <a:gd name="csY38" fmla="*/ 4146277 h 4146277"/>
              <a:gd name="csX39" fmla="*/ 519570 w 11371382"/>
              <a:gd name="csY39" fmla="*/ 4146277 h 4146277"/>
              <a:gd name="csX40" fmla="*/ 0 w 11371382"/>
              <a:gd name="csY40" fmla="*/ 3626707 h 4146277"/>
              <a:gd name="csX41" fmla="*/ 0 w 11371382"/>
              <a:gd name="csY41" fmla="*/ 3067422 h 4146277"/>
              <a:gd name="csX42" fmla="*/ 0 w 11371382"/>
              <a:gd name="csY42" fmla="*/ 2414924 h 4146277"/>
              <a:gd name="csX43" fmla="*/ 0 w 11371382"/>
              <a:gd name="csY43" fmla="*/ 1762425 h 4146277"/>
              <a:gd name="csX44" fmla="*/ 0 w 11371382"/>
              <a:gd name="csY44" fmla="*/ 1078855 h 4146277"/>
              <a:gd name="csX45" fmla="*/ 0 w 11371382"/>
              <a:gd name="csY45" fmla="*/ 519570 h 41462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11371382" h="4146277" fill="none" extrusionOk="0">
                <a:moveTo>
                  <a:pt x="0" y="519570"/>
                </a:moveTo>
                <a:cubicBezTo>
                  <a:pt x="11367" y="223914"/>
                  <a:pt x="221754" y="-15283"/>
                  <a:pt x="519570" y="0"/>
                </a:cubicBezTo>
                <a:cubicBezTo>
                  <a:pt x="906579" y="-19186"/>
                  <a:pt x="923982" y="-14885"/>
                  <a:pt x="1311709" y="0"/>
                </a:cubicBezTo>
                <a:cubicBezTo>
                  <a:pt x="1699436" y="14885"/>
                  <a:pt x="1508546" y="-18830"/>
                  <a:pt x="1690557" y="0"/>
                </a:cubicBezTo>
                <a:cubicBezTo>
                  <a:pt x="1872568" y="18830"/>
                  <a:pt x="2293409" y="-12249"/>
                  <a:pt x="2586018" y="0"/>
                </a:cubicBezTo>
                <a:cubicBezTo>
                  <a:pt x="2878627" y="12249"/>
                  <a:pt x="2951794" y="-7185"/>
                  <a:pt x="3274835" y="0"/>
                </a:cubicBezTo>
                <a:cubicBezTo>
                  <a:pt x="3597876" y="7185"/>
                  <a:pt x="3701340" y="-17932"/>
                  <a:pt x="3860328" y="0"/>
                </a:cubicBezTo>
                <a:cubicBezTo>
                  <a:pt x="4019316" y="17932"/>
                  <a:pt x="4293316" y="-12104"/>
                  <a:pt x="4652467" y="0"/>
                </a:cubicBezTo>
                <a:cubicBezTo>
                  <a:pt x="5011618" y="12104"/>
                  <a:pt x="5166147" y="-11705"/>
                  <a:pt x="5341283" y="0"/>
                </a:cubicBezTo>
                <a:cubicBezTo>
                  <a:pt x="5516419" y="11705"/>
                  <a:pt x="5786809" y="-275"/>
                  <a:pt x="5926777" y="0"/>
                </a:cubicBezTo>
                <a:cubicBezTo>
                  <a:pt x="6066745" y="275"/>
                  <a:pt x="6132998" y="5943"/>
                  <a:pt x="6305626" y="0"/>
                </a:cubicBezTo>
                <a:cubicBezTo>
                  <a:pt x="6478254" y="-5943"/>
                  <a:pt x="6629470" y="16509"/>
                  <a:pt x="6891119" y="0"/>
                </a:cubicBezTo>
                <a:cubicBezTo>
                  <a:pt x="7152768" y="-16509"/>
                  <a:pt x="7323820" y="7358"/>
                  <a:pt x="7476613" y="0"/>
                </a:cubicBezTo>
                <a:cubicBezTo>
                  <a:pt x="7629406" y="-7358"/>
                  <a:pt x="7752444" y="13809"/>
                  <a:pt x="7855462" y="0"/>
                </a:cubicBezTo>
                <a:cubicBezTo>
                  <a:pt x="7958480" y="-13809"/>
                  <a:pt x="8198210" y="13143"/>
                  <a:pt x="8337633" y="0"/>
                </a:cubicBezTo>
                <a:cubicBezTo>
                  <a:pt x="8477056" y="-13143"/>
                  <a:pt x="8568738" y="4596"/>
                  <a:pt x="8716482" y="0"/>
                </a:cubicBezTo>
                <a:cubicBezTo>
                  <a:pt x="8864226" y="-4596"/>
                  <a:pt x="9425094" y="4617"/>
                  <a:pt x="9611943" y="0"/>
                </a:cubicBezTo>
                <a:cubicBezTo>
                  <a:pt x="9798792" y="-4617"/>
                  <a:pt x="9986659" y="-6133"/>
                  <a:pt x="10094114" y="0"/>
                </a:cubicBezTo>
                <a:cubicBezTo>
                  <a:pt x="10201569" y="6133"/>
                  <a:pt x="10534400" y="-26687"/>
                  <a:pt x="10851812" y="0"/>
                </a:cubicBezTo>
                <a:cubicBezTo>
                  <a:pt x="11072807" y="19321"/>
                  <a:pt x="11394019" y="177963"/>
                  <a:pt x="11371382" y="519570"/>
                </a:cubicBezTo>
                <a:cubicBezTo>
                  <a:pt x="11378759" y="675831"/>
                  <a:pt x="11359856" y="884509"/>
                  <a:pt x="11371382" y="1109926"/>
                </a:cubicBezTo>
                <a:cubicBezTo>
                  <a:pt x="11382908" y="1335343"/>
                  <a:pt x="11361502" y="1484080"/>
                  <a:pt x="11371382" y="1731353"/>
                </a:cubicBezTo>
                <a:cubicBezTo>
                  <a:pt x="11381262" y="1978626"/>
                  <a:pt x="11400492" y="2195786"/>
                  <a:pt x="11371382" y="2383852"/>
                </a:cubicBezTo>
                <a:cubicBezTo>
                  <a:pt x="11342272" y="2571918"/>
                  <a:pt x="11375091" y="2812289"/>
                  <a:pt x="11371382" y="3036351"/>
                </a:cubicBezTo>
                <a:cubicBezTo>
                  <a:pt x="11367673" y="3260413"/>
                  <a:pt x="11352971" y="3414036"/>
                  <a:pt x="11371382" y="3626707"/>
                </a:cubicBezTo>
                <a:cubicBezTo>
                  <a:pt x="11359488" y="3916676"/>
                  <a:pt x="11195715" y="4113813"/>
                  <a:pt x="10851812" y="4146277"/>
                </a:cubicBezTo>
                <a:cubicBezTo>
                  <a:pt x="10524378" y="4140012"/>
                  <a:pt x="10357187" y="4136914"/>
                  <a:pt x="10059673" y="4146277"/>
                </a:cubicBezTo>
                <a:cubicBezTo>
                  <a:pt x="9762159" y="4155640"/>
                  <a:pt x="9689451" y="4166016"/>
                  <a:pt x="9474180" y="4146277"/>
                </a:cubicBezTo>
                <a:cubicBezTo>
                  <a:pt x="9258909" y="4126538"/>
                  <a:pt x="9005661" y="4160585"/>
                  <a:pt x="8785364" y="4146277"/>
                </a:cubicBezTo>
                <a:cubicBezTo>
                  <a:pt x="8565067" y="4131969"/>
                  <a:pt x="8267659" y="4176930"/>
                  <a:pt x="7889903" y="4146277"/>
                </a:cubicBezTo>
                <a:cubicBezTo>
                  <a:pt x="7512147" y="4115624"/>
                  <a:pt x="7425136" y="4121222"/>
                  <a:pt x="7304409" y="4146277"/>
                </a:cubicBezTo>
                <a:cubicBezTo>
                  <a:pt x="7183682" y="4171332"/>
                  <a:pt x="6822238" y="4152170"/>
                  <a:pt x="6615593" y="4146277"/>
                </a:cubicBezTo>
                <a:cubicBezTo>
                  <a:pt x="6408948" y="4140384"/>
                  <a:pt x="6267656" y="4130999"/>
                  <a:pt x="6030099" y="4146277"/>
                </a:cubicBezTo>
                <a:cubicBezTo>
                  <a:pt x="5792542" y="4161555"/>
                  <a:pt x="5684411" y="4156185"/>
                  <a:pt x="5341283" y="4146277"/>
                </a:cubicBezTo>
                <a:cubicBezTo>
                  <a:pt x="4998155" y="4136369"/>
                  <a:pt x="4899493" y="4166668"/>
                  <a:pt x="4549144" y="4146277"/>
                </a:cubicBezTo>
                <a:cubicBezTo>
                  <a:pt x="4198795" y="4125886"/>
                  <a:pt x="4136970" y="4174736"/>
                  <a:pt x="3963651" y="4146277"/>
                </a:cubicBezTo>
                <a:cubicBezTo>
                  <a:pt x="3790332" y="4117818"/>
                  <a:pt x="3448620" y="4147320"/>
                  <a:pt x="3068190" y="4146277"/>
                </a:cubicBezTo>
                <a:cubicBezTo>
                  <a:pt x="2687760" y="4145234"/>
                  <a:pt x="2634727" y="4121720"/>
                  <a:pt x="2379374" y="4146277"/>
                </a:cubicBezTo>
                <a:cubicBezTo>
                  <a:pt x="2124021" y="4170834"/>
                  <a:pt x="2095294" y="4124225"/>
                  <a:pt x="1897202" y="4146277"/>
                </a:cubicBezTo>
                <a:cubicBezTo>
                  <a:pt x="1699110" y="4168329"/>
                  <a:pt x="1085537" y="4160636"/>
                  <a:pt x="519570" y="4146277"/>
                </a:cubicBezTo>
                <a:cubicBezTo>
                  <a:pt x="226216" y="4096461"/>
                  <a:pt x="-41133" y="3946721"/>
                  <a:pt x="0" y="3626707"/>
                </a:cubicBezTo>
                <a:cubicBezTo>
                  <a:pt x="5071" y="3424670"/>
                  <a:pt x="-4271" y="3297732"/>
                  <a:pt x="0" y="3067422"/>
                </a:cubicBezTo>
                <a:cubicBezTo>
                  <a:pt x="4271" y="2837113"/>
                  <a:pt x="13328" y="2556172"/>
                  <a:pt x="0" y="2414924"/>
                </a:cubicBezTo>
                <a:cubicBezTo>
                  <a:pt x="-13328" y="2273676"/>
                  <a:pt x="-27860" y="1994013"/>
                  <a:pt x="0" y="1762425"/>
                </a:cubicBezTo>
                <a:cubicBezTo>
                  <a:pt x="27860" y="1530837"/>
                  <a:pt x="15239" y="1306177"/>
                  <a:pt x="0" y="1078855"/>
                </a:cubicBezTo>
                <a:cubicBezTo>
                  <a:pt x="-15239" y="851533"/>
                  <a:pt x="21751" y="730292"/>
                  <a:pt x="0" y="519570"/>
                </a:cubicBezTo>
                <a:close/>
              </a:path>
              <a:path w="11371382" h="4146277" stroke="0" extrusionOk="0">
                <a:moveTo>
                  <a:pt x="0" y="519570"/>
                </a:moveTo>
                <a:cubicBezTo>
                  <a:pt x="261" y="240604"/>
                  <a:pt x="253038" y="36486"/>
                  <a:pt x="519570" y="0"/>
                </a:cubicBezTo>
                <a:cubicBezTo>
                  <a:pt x="865601" y="9196"/>
                  <a:pt x="1066144" y="8981"/>
                  <a:pt x="1311709" y="0"/>
                </a:cubicBezTo>
                <a:cubicBezTo>
                  <a:pt x="1557274" y="-8981"/>
                  <a:pt x="1656962" y="8039"/>
                  <a:pt x="1793880" y="0"/>
                </a:cubicBezTo>
                <a:cubicBezTo>
                  <a:pt x="1930798" y="-8039"/>
                  <a:pt x="2038007" y="22088"/>
                  <a:pt x="2276051" y="0"/>
                </a:cubicBezTo>
                <a:cubicBezTo>
                  <a:pt x="2514095" y="-22088"/>
                  <a:pt x="2837956" y="-13261"/>
                  <a:pt x="3068190" y="0"/>
                </a:cubicBezTo>
                <a:cubicBezTo>
                  <a:pt x="3298424" y="13261"/>
                  <a:pt x="3476426" y="-2774"/>
                  <a:pt x="3653683" y="0"/>
                </a:cubicBezTo>
                <a:cubicBezTo>
                  <a:pt x="3830940" y="2774"/>
                  <a:pt x="4208553" y="-32419"/>
                  <a:pt x="4549144" y="0"/>
                </a:cubicBezTo>
                <a:cubicBezTo>
                  <a:pt x="4889735" y="32419"/>
                  <a:pt x="5113120" y="6943"/>
                  <a:pt x="5444605" y="0"/>
                </a:cubicBezTo>
                <a:cubicBezTo>
                  <a:pt x="5776090" y="-6943"/>
                  <a:pt x="5855129" y="-25002"/>
                  <a:pt x="6236744" y="0"/>
                </a:cubicBezTo>
                <a:cubicBezTo>
                  <a:pt x="6618359" y="25002"/>
                  <a:pt x="6588999" y="-9941"/>
                  <a:pt x="6718915" y="0"/>
                </a:cubicBezTo>
                <a:cubicBezTo>
                  <a:pt x="6848831" y="9941"/>
                  <a:pt x="6950697" y="7957"/>
                  <a:pt x="7097764" y="0"/>
                </a:cubicBezTo>
                <a:cubicBezTo>
                  <a:pt x="7244831" y="-7957"/>
                  <a:pt x="7740758" y="-19129"/>
                  <a:pt x="7993225" y="0"/>
                </a:cubicBezTo>
                <a:cubicBezTo>
                  <a:pt x="8245692" y="19129"/>
                  <a:pt x="8510927" y="-26233"/>
                  <a:pt x="8682041" y="0"/>
                </a:cubicBezTo>
                <a:cubicBezTo>
                  <a:pt x="8853155" y="26233"/>
                  <a:pt x="9112987" y="14055"/>
                  <a:pt x="9370857" y="0"/>
                </a:cubicBezTo>
                <a:cubicBezTo>
                  <a:pt x="9628727" y="-14055"/>
                  <a:pt x="9732423" y="-7823"/>
                  <a:pt x="9853029" y="0"/>
                </a:cubicBezTo>
                <a:cubicBezTo>
                  <a:pt x="9973635" y="7823"/>
                  <a:pt x="10507627" y="-18650"/>
                  <a:pt x="10851812" y="0"/>
                </a:cubicBezTo>
                <a:cubicBezTo>
                  <a:pt x="11203635" y="14721"/>
                  <a:pt x="11353760" y="226786"/>
                  <a:pt x="11371382" y="519570"/>
                </a:cubicBezTo>
                <a:cubicBezTo>
                  <a:pt x="11389553" y="686849"/>
                  <a:pt x="11360687" y="940116"/>
                  <a:pt x="11371382" y="1078855"/>
                </a:cubicBezTo>
                <a:cubicBezTo>
                  <a:pt x="11382077" y="1217594"/>
                  <a:pt x="11359983" y="1579871"/>
                  <a:pt x="11371382" y="1762425"/>
                </a:cubicBezTo>
                <a:cubicBezTo>
                  <a:pt x="11382782" y="1944979"/>
                  <a:pt x="11379020" y="2117212"/>
                  <a:pt x="11371382" y="2414924"/>
                </a:cubicBezTo>
                <a:cubicBezTo>
                  <a:pt x="11363744" y="2712636"/>
                  <a:pt x="11348349" y="2749817"/>
                  <a:pt x="11371382" y="3005280"/>
                </a:cubicBezTo>
                <a:cubicBezTo>
                  <a:pt x="11394415" y="3260743"/>
                  <a:pt x="11394996" y="3358907"/>
                  <a:pt x="11371382" y="3626707"/>
                </a:cubicBezTo>
                <a:cubicBezTo>
                  <a:pt x="11390148" y="3954401"/>
                  <a:pt x="11077951" y="4123417"/>
                  <a:pt x="10851812" y="4146277"/>
                </a:cubicBezTo>
                <a:cubicBezTo>
                  <a:pt x="10503127" y="4149913"/>
                  <a:pt x="10366538" y="4144895"/>
                  <a:pt x="10059673" y="4146277"/>
                </a:cubicBezTo>
                <a:cubicBezTo>
                  <a:pt x="9752808" y="4147659"/>
                  <a:pt x="9343683" y="4131248"/>
                  <a:pt x="9164212" y="4146277"/>
                </a:cubicBezTo>
                <a:cubicBezTo>
                  <a:pt x="8984741" y="4161306"/>
                  <a:pt x="8621787" y="4154928"/>
                  <a:pt x="8268752" y="4146277"/>
                </a:cubicBezTo>
                <a:cubicBezTo>
                  <a:pt x="7915717" y="4137626"/>
                  <a:pt x="7854691" y="4138494"/>
                  <a:pt x="7683258" y="4146277"/>
                </a:cubicBezTo>
                <a:cubicBezTo>
                  <a:pt x="7511825" y="4154060"/>
                  <a:pt x="7403201" y="4162430"/>
                  <a:pt x="7304409" y="4146277"/>
                </a:cubicBezTo>
                <a:cubicBezTo>
                  <a:pt x="7205617" y="4130124"/>
                  <a:pt x="6924927" y="4140633"/>
                  <a:pt x="6822238" y="4146277"/>
                </a:cubicBezTo>
                <a:cubicBezTo>
                  <a:pt x="6719549" y="4151921"/>
                  <a:pt x="6569919" y="4131456"/>
                  <a:pt x="6340066" y="4146277"/>
                </a:cubicBezTo>
                <a:cubicBezTo>
                  <a:pt x="6110213" y="4161098"/>
                  <a:pt x="5833976" y="4183270"/>
                  <a:pt x="5547928" y="4146277"/>
                </a:cubicBezTo>
                <a:cubicBezTo>
                  <a:pt x="5261880" y="4109284"/>
                  <a:pt x="5324301" y="4146077"/>
                  <a:pt x="5169079" y="4146277"/>
                </a:cubicBezTo>
                <a:cubicBezTo>
                  <a:pt x="5013857" y="4146477"/>
                  <a:pt x="4864251" y="4125997"/>
                  <a:pt x="4686908" y="4146277"/>
                </a:cubicBezTo>
                <a:cubicBezTo>
                  <a:pt x="4509565" y="4166557"/>
                  <a:pt x="3985939" y="4118099"/>
                  <a:pt x="3791447" y="4146277"/>
                </a:cubicBezTo>
                <a:cubicBezTo>
                  <a:pt x="3596955" y="4174455"/>
                  <a:pt x="3526741" y="4129019"/>
                  <a:pt x="3412598" y="4146277"/>
                </a:cubicBezTo>
                <a:cubicBezTo>
                  <a:pt x="3298455" y="4163535"/>
                  <a:pt x="3157077" y="4155530"/>
                  <a:pt x="3033749" y="4146277"/>
                </a:cubicBezTo>
                <a:cubicBezTo>
                  <a:pt x="2910421" y="4137024"/>
                  <a:pt x="2840151" y="4147344"/>
                  <a:pt x="2654900" y="4146277"/>
                </a:cubicBezTo>
                <a:cubicBezTo>
                  <a:pt x="2469649" y="4145210"/>
                  <a:pt x="2207813" y="4142626"/>
                  <a:pt x="1966084" y="4146277"/>
                </a:cubicBezTo>
                <a:cubicBezTo>
                  <a:pt x="1724355" y="4149928"/>
                  <a:pt x="1559671" y="4164132"/>
                  <a:pt x="1277268" y="4146277"/>
                </a:cubicBezTo>
                <a:cubicBezTo>
                  <a:pt x="994865" y="4128422"/>
                  <a:pt x="761101" y="4183720"/>
                  <a:pt x="519570" y="4146277"/>
                </a:cubicBezTo>
                <a:cubicBezTo>
                  <a:pt x="249129" y="4110757"/>
                  <a:pt x="1657" y="3901789"/>
                  <a:pt x="0" y="3626707"/>
                </a:cubicBezTo>
                <a:cubicBezTo>
                  <a:pt x="18453" y="3430204"/>
                  <a:pt x="-3382" y="3197477"/>
                  <a:pt x="0" y="3067422"/>
                </a:cubicBezTo>
                <a:cubicBezTo>
                  <a:pt x="3382" y="2937368"/>
                  <a:pt x="12912" y="2633923"/>
                  <a:pt x="0" y="2414924"/>
                </a:cubicBezTo>
                <a:cubicBezTo>
                  <a:pt x="-12912" y="2195925"/>
                  <a:pt x="17764" y="1932666"/>
                  <a:pt x="0" y="1793496"/>
                </a:cubicBezTo>
                <a:cubicBezTo>
                  <a:pt x="-17764" y="1654326"/>
                  <a:pt x="-12348" y="1331702"/>
                  <a:pt x="0" y="1203140"/>
                </a:cubicBezTo>
                <a:cubicBezTo>
                  <a:pt x="12348" y="1074578"/>
                  <a:pt x="-33894" y="749269"/>
                  <a:pt x="0" y="519570"/>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20000"/>
              </a:lnSpc>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Bạn xê ra chút coi! Đụng tay mình rồi nè!</a:t>
            </a:r>
          </a:p>
          <a:p>
            <a:pPr lvl="0" algn="just">
              <a:lnSpc>
                <a:spcPct val="120000"/>
              </a:lnSpc>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Tới lần thứ tư, Minh lấy phấn kẻ một đường chia đôi mặt bàn:</a:t>
            </a:r>
          </a:p>
          <a:p>
            <a:pPr lvl="0" algn="just">
              <a:lnSpc>
                <a:spcPct val="120000"/>
              </a:lnSpc>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Đây là ranh giới. Bạn không được để tay thò qua chỗ mình nhé!</a:t>
            </a:r>
          </a:p>
          <a:p>
            <a:pPr lvl="0" algn="just">
              <a:lnSpc>
                <a:spcPct val="120000"/>
              </a:lnSpc>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Thi Ca nhìn đường phấn, gương mặt thoáng buồn. Đường ranh giới cứ thế tồn tại trên mặt bàn hết một tuần.</a:t>
            </a:r>
          </a:p>
        </p:txBody>
      </p:sp>
      <p:sp>
        <p:nvSpPr>
          <p:cNvPr id="5" name="TextBox 4">
            <a:extLst>
              <a:ext uri="{FF2B5EF4-FFF2-40B4-BE49-F238E27FC236}">
                <a16:creationId xmlns:a16="http://schemas.microsoft.com/office/drawing/2014/main" id="{32110F8E-D7FE-E4D3-75E1-D4B96438EA0E}"/>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6" name="Rectangle: Rounded Corners 5">
            <a:extLst>
              <a:ext uri="{FF2B5EF4-FFF2-40B4-BE49-F238E27FC236}">
                <a16:creationId xmlns:a16="http://schemas.microsoft.com/office/drawing/2014/main" id="{6B0A883B-8D7B-1301-55C2-A69AADBC2344}"/>
              </a:ext>
            </a:extLst>
          </p:cNvPr>
          <p:cNvSpPr/>
          <p:nvPr/>
        </p:nvSpPr>
        <p:spPr>
          <a:xfrm>
            <a:off x="410309" y="1357251"/>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cxnSp>
        <p:nvCxnSpPr>
          <p:cNvPr id="3" name="Straight Connector 2">
            <a:extLst>
              <a:ext uri="{FF2B5EF4-FFF2-40B4-BE49-F238E27FC236}">
                <a16:creationId xmlns:a16="http://schemas.microsoft.com/office/drawing/2014/main" id="{72881B94-3E15-FFB7-F115-81D1AC093A13}"/>
              </a:ext>
            </a:extLst>
          </p:cNvPr>
          <p:cNvCxnSpPr/>
          <p:nvPr/>
        </p:nvCxnSpPr>
        <p:spPr>
          <a:xfrm flipH="1">
            <a:off x="10487434" y="2542558"/>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3083BD6-3DBF-0301-17ED-B191E86DC62C}"/>
              </a:ext>
            </a:extLst>
          </p:cNvPr>
          <p:cNvCxnSpPr/>
          <p:nvPr/>
        </p:nvCxnSpPr>
        <p:spPr>
          <a:xfrm flipH="1">
            <a:off x="4582510" y="2921875"/>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F6E727-9918-69B6-FEA1-2A51F235673E}"/>
              </a:ext>
            </a:extLst>
          </p:cNvPr>
          <p:cNvCxnSpPr/>
          <p:nvPr/>
        </p:nvCxnSpPr>
        <p:spPr>
          <a:xfrm flipH="1">
            <a:off x="6957848" y="2953406"/>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1C6266-9980-7852-C8EA-150272095E93}"/>
              </a:ext>
            </a:extLst>
          </p:cNvPr>
          <p:cNvCxnSpPr/>
          <p:nvPr/>
        </p:nvCxnSpPr>
        <p:spPr>
          <a:xfrm flipH="1">
            <a:off x="9792334" y="2943367"/>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C94AD-0CA7-9C09-FABE-B3981B875231}"/>
              </a:ext>
            </a:extLst>
          </p:cNvPr>
          <p:cNvCxnSpPr/>
          <p:nvPr/>
        </p:nvCxnSpPr>
        <p:spPr>
          <a:xfrm flipH="1">
            <a:off x="1758534" y="3373583"/>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B92A23-AADE-839A-45F0-41F32C9285B1}"/>
              </a:ext>
            </a:extLst>
          </p:cNvPr>
          <p:cNvCxnSpPr/>
          <p:nvPr/>
        </p:nvCxnSpPr>
        <p:spPr>
          <a:xfrm flipH="1">
            <a:off x="3641775" y="3394604"/>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982AB0-AA73-0C92-392E-EA5FE2CF34EF}"/>
              </a:ext>
            </a:extLst>
          </p:cNvPr>
          <p:cNvCxnSpPr/>
          <p:nvPr/>
        </p:nvCxnSpPr>
        <p:spPr>
          <a:xfrm flipH="1">
            <a:off x="3715347" y="3405114"/>
            <a:ext cx="73573" cy="472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8" name="TextBox1">
                  <a:extLst>
                    <a:ext uri="{FF2B5EF4-FFF2-40B4-BE49-F238E27FC236}">
                      <a16:creationId xmlns:a16="http://schemas.microsoft.com/office/drawing/2014/main" id="{01C93646-D839-47E0-3991-CC567AF8BFC8}"/>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86322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6000">
                                          <p:cBhvr additive="base">
                                            <p:cTn id="12"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39362-7E97-7CA5-471D-FF8140851544}"/>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11" name="Group 10">
            <a:extLst>
              <a:ext uri="{FF2B5EF4-FFF2-40B4-BE49-F238E27FC236}">
                <a16:creationId xmlns:a16="http://schemas.microsoft.com/office/drawing/2014/main" id="{0A0038E5-8487-B90D-E2D4-8546DF40CBF4}"/>
              </a:ext>
            </a:extLst>
          </p:cNvPr>
          <p:cNvGrpSpPr/>
          <p:nvPr/>
        </p:nvGrpSpPr>
        <p:grpSpPr>
          <a:xfrm>
            <a:off x="279660" y="1123615"/>
            <a:ext cx="6264457" cy="2695910"/>
            <a:chOff x="2975205" y="1283787"/>
            <a:chExt cx="5432196" cy="2695910"/>
          </a:xfrm>
        </p:grpSpPr>
        <p:sp>
          <p:nvSpPr>
            <p:cNvPr id="7" name="Rectangle: Rounded Corners 6">
              <a:extLst>
                <a:ext uri="{FF2B5EF4-FFF2-40B4-BE49-F238E27FC236}">
                  <a16:creationId xmlns:a16="http://schemas.microsoft.com/office/drawing/2014/main" id="{344B726E-4EBA-A1E3-B09D-2B33A8D5DCB7}"/>
                </a:ext>
              </a:extLst>
            </p:cNvPr>
            <p:cNvSpPr/>
            <p:nvPr/>
          </p:nvSpPr>
          <p:spPr>
            <a:xfrm>
              <a:off x="2975205" y="1724298"/>
              <a:ext cx="5432196" cy="2255399"/>
            </a:xfrm>
            <a:custGeom>
              <a:avLst/>
              <a:gdLst>
                <a:gd name="csX0" fmla="*/ 0 w 5432196"/>
                <a:gd name="csY0" fmla="*/ 454959 h 2255399"/>
                <a:gd name="csX1" fmla="*/ 458518 w 5432196"/>
                <a:gd name="csY1" fmla="*/ 0 h 2255399"/>
                <a:gd name="csX2" fmla="*/ 1068065 w 5432196"/>
                <a:gd name="csY2" fmla="*/ 0 h 2255399"/>
                <a:gd name="csX3" fmla="*/ 1677611 w 5432196"/>
                <a:gd name="csY3" fmla="*/ 0 h 2255399"/>
                <a:gd name="csX4" fmla="*/ 2106551 w 5432196"/>
                <a:gd name="csY4" fmla="*/ 0 h 2255399"/>
                <a:gd name="csX5" fmla="*/ 2580642 w 5432196"/>
                <a:gd name="csY5" fmla="*/ 0 h 2255399"/>
                <a:gd name="csX6" fmla="*/ 3235340 w 5432196"/>
                <a:gd name="csY6" fmla="*/ 0 h 2255399"/>
                <a:gd name="csX7" fmla="*/ 3664281 w 5432196"/>
                <a:gd name="csY7" fmla="*/ 0 h 2255399"/>
                <a:gd name="csX8" fmla="*/ 4093221 w 5432196"/>
                <a:gd name="csY8" fmla="*/ 0 h 2255399"/>
                <a:gd name="csX9" fmla="*/ 4973677 w 5432196"/>
                <a:gd name="csY9" fmla="*/ 0 h 2255399"/>
                <a:gd name="csX10" fmla="*/ 5432196 w 5432196"/>
                <a:gd name="csY10" fmla="*/ 454959 h 2255399"/>
                <a:gd name="csX11" fmla="*/ 5432196 w 5432196"/>
                <a:gd name="csY11" fmla="*/ 863088 h 2255399"/>
                <a:gd name="csX12" fmla="*/ 5432196 w 5432196"/>
                <a:gd name="csY12" fmla="*/ 1338491 h 2255399"/>
                <a:gd name="csX13" fmla="*/ 5432196 w 5432196"/>
                <a:gd name="csY13" fmla="*/ 1800439 h 2255399"/>
                <a:gd name="csX14" fmla="*/ 4973677 w 5432196"/>
                <a:gd name="csY14" fmla="*/ 2255399 h 2255399"/>
                <a:gd name="csX15" fmla="*/ 4499585 w 5432196"/>
                <a:gd name="csY15" fmla="*/ 2255399 h 2255399"/>
                <a:gd name="csX16" fmla="*/ 3980342 w 5432196"/>
                <a:gd name="csY16" fmla="*/ 2255399 h 2255399"/>
                <a:gd name="csX17" fmla="*/ 3461098 w 5432196"/>
                <a:gd name="csY17" fmla="*/ 2255399 h 2255399"/>
                <a:gd name="csX18" fmla="*/ 3032159 w 5432196"/>
                <a:gd name="csY18" fmla="*/ 2255399 h 2255399"/>
                <a:gd name="csX19" fmla="*/ 2512915 w 5432196"/>
                <a:gd name="csY19" fmla="*/ 2255399 h 2255399"/>
                <a:gd name="csX20" fmla="*/ 2038824 w 5432196"/>
                <a:gd name="csY20" fmla="*/ 2255399 h 2255399"/>
                <a:gd name="csX21" fmla="*/ 1609883 w 5432196"/>
                <a:gd name="csY21" fmla="*/ 2255399 h 2255399"/>
                <a:gd name="csX22" fmla="*/ 955185 w 5432196"/>
                <a:gd name="csY22" fmla="*/ 2255399 h 2255399"/>
                <a:gd name="csX23" fmla="*/ 458518 w 5432196"/>
                <a:gd name="csY23" fmla="*/ 2255399 h 2255399"/>
                <a:gd name="csX24" fmla="*/ 0 w 5432196"/>
                <a:gd name="csY24" fmla="*/ 1800439 h 2255399"/>
                <a:gd name="csX25" fmla="*/ 0 w 5432196"/>
                <a:gd name="csY25" fmla="*/ 1351946 h 2255399"/>
                <a:gd name="csX26" fmla="*/ 0 w 5432196"/>
                <a:gd name="csY26" fmla="*/ 916907 h 2255399"/>
                <a:gd name="csX27" fmla="*/ 0 w 5432196"/>
                <a:gd name="csY27" fmla="*/ 454959 h 2255399"/>
                <a:gd name="csX0" fmla="*/ 0 w 5432196"/>
                <a:gd name="csY0" fmla="*/ 454959 h 2255399"/>
                <a:gd name="csX1" fmla="*/ 458518 w 5432196"/>
                <a:gd name="csY1" fmla="*/ 0 h 2255399"/>
                <a:gd name="csX2" fmla="*/ 1068065 w 5432196"/>
                <a:gd name="csY2" fmla="*/ 0 h 2255399"/>
                <a:gd name="csX3" fmla="*/ 1542156 w 5432196"/>
                <a:gd name="csY3" fmla="*/ 0 h 2255399"/>
                <a:gd name="csX4" fmla="*/ 2016248 w 5432196"/>
                <a:gd name="csY4" fmla="*/ 0 h 2255399"/>
                <a:gd name="csX5" fmla="*/ 2625794 w 5432196"/>
                <a:gd name="csY5" fmla="*/ 0 h 2255399"/>
                <a:gd name="csX6" fmla="*/ 3145037 w 5432196"/>
                <a:gd name="csY6" fmla="*/ 0 h 2255399"/>
                <a:gd name="csX7" fmla="*/ 3799735 w 5432196"/>
                <a:gd name="csY7" fmla="*/ 0 h 2255399"/>
                <a:gd name="csX8" fmla="*/ 4454434 w 5432196"/>
                <a:gd name="csY8" fmla="*/ 0 h 2255399"/>
                <a:gd name="csX9" fmla="*/ 4973677 w 5432196"/>
                <a:gd name="csY9" fmla="*/ 0 h 2255399"/>
                <a:gd name="csX10" fmla="*/ 5432196 w 5432196"/>
                <a:gd name="csY10" fmla="*/ 454959 h 2255399"/>
                <a:gd name="csX11" fmla="*/ 5432196 w 5432196"/>
                <a:gd name="csY11" fmla="*/ 903452 h 2255399"/>
                <a:gd name="csX12" fmla="*/ 5432196 w 5432196"/>
                <a:gd name="csY12" fmla="*/ 1351946 h 2255399"/>
                <a:gd name="csX13" fmla="*/ 5432196 w 5432196"/>
                <a:gd name="csY13" fmla="*/ 1800439 h 2255399"/>
                <a:gd name="csX14" fmla="*/ 4973677 w 5432196"/>
                <a:gd name="csY14" fmla="*/ 2255399 h 2255399"/>
                <a:gd name="csX15" fmla="*/ 4364130 w 5432196"/>
                <a:gd name="csY15" fmla="*/ 2255399 h 2255399"/>
                <a:gd name="csX16" fmla="*/ 3844887 w 5432196"/>
                <a:gd name="csY16" fmla="*/ 2255399 h 2255399"/>
                <a:gd name="csX17" fmla="*/ 3325644 w 5432196"/>
                <a:gd name="csY17" fmla="*/ 2255399 h 2255399"/>
                <a:gd name="csX18" fmla="*/ 2670946 w 5432196"/>
                <a:gd name="csY18" fmla="*/ 2255399 h 2255399"/>
                <a:gd name="csX19" fmla="*/ 2061400 w 5432196"/>
                <a:gd name="csY19" fmla="*/ 2255399 h 2255399"/>
                <a:gd name="csX20" fmla="*/ 1542156 w 5432196"/>
                <a:gd name="csY20" fmla="*/ 2255399 h 2255399"/>
                <a:gd name="csX21" fmla="*/ 1068065 w 5432196"/>
                <a:gd name="csY21" fmla="*/ 2255399 h 2255399"/>
                <a:gd name="csX22" fmla="*/ 458518 w 5432196"/>
                <a:gd name="csY22" fmla="*/ 2255399 h 2255399"/>
                <a:gd name="csX23" fmla="*/ 0 w 5432196"/>
                <a:gd name="csY23" fmla="*/ 1800439 h 2255399"/>
                <a:gd name="csX24" fmla="*/ 0 w 5432196"/>
                <a:gd name="csY24" fmla="*/ 1325036 h 2255399"/>
                <a:gd name="csX25" fmla="*/ 0 w 5432196"/>
                <a:gd name="csY25" fmla="*/ 849633 h 2255399"/>
                <a:gd name="csX26" fmla="*/ 0 w 5432196"/>
                <a:gd name="csY26" fmla="*/ 454959 h 2255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55FAC96F-1DB6-D852-C967-8BA81E1D02C1}"/>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398F5B0-248D-269B-F88C-822B272E0C99}"/>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9" name="Picture 8">
              <a:extLst>
                <a:ext uri="{FF2B5EF4-FFF2-40B4-BE49-F238E27FC236}">
                  <a16:creationId xmlns:a16="http://schemas.microsoft.com/office/drawing/2014/main" id="{9C81A98F-660A-0E5F-3A95-EC66C5FAF46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0" name="Picture 9">
              <a:extLst>
                <a:ext uri="{FF2B5EF4-FFF2-40B4-BE49-F238E27FC236}">
                  <a16:creationId xmlns:a16="http://schemas.microsoft.com/office/drawing/2014/main" id="{D39B9CAC-46C3-C0A7-9C3A-96AE4560945F}"/>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3" name="Group 2">
            <a:extLst>
              <a:ext uri="{FF2B5EF4-FFF2-40B4-BE49-F238E27FC236}">
                <a16:creationId xmlns:a16="http://schemas.microsoft.com/office/drawing/2014/main" id="{312D224A-C9F2-CFC0-DDF0-0E91B7C0F068}"/>
              </a:ext>
            </a:extLst>
          </p:cNvPr>
          <p:cNvGrpSpPr/>
          <p:nvPr/>
        </p:nvGrpSpPr>
        <p:grpSpPr>
          <a:xfrm>
            <a:off x="4841104" y="3817600"/>
            <a:ext cx="7073839" cy="2842692"/>
            <a:chOff x="4841104" y="3817600"/>
            <a:chExt cx="7073839" cy="2842692"/>
          </a:xfrm>
        </p:grpSpPr>
        <p:grpSp>
          <p:nvGrpSpPr>
            <p:cNvPr id="12" name="Group 11">
              <a:extLst>
                <a:ext uri="{FF2B5EF4-FFF2-40B4-BE49-F238E27FC236}">
                  <a16:creationId xmlns:a16="http://schemas.microsoft.com/office/drawing/2014/main" id="{3DF89338-4812-2B98-4B5E-96C7D21176E7}"/>
                </a:ext>
              </a:extLst>
            </p:cNvPr>
            <p:cNvGrpSpPr/>
            <p:nvPr/>
          </p:nvGrpSpPr>
          <p:grpSpPr>
            <a:xfrm>
              <a:off x="4841104" y="3817600"/>
              <a:ext cx="7073839" cy="2842692"/>
              <a:chOff x="2975204" y="1255651"/>
              <a:chExt cx="7073839" cy="2842692"/>
            </a:xfrm>
          </p:grpSpPr>
          <p:sp>
            <p:nvSpPr>
              <p:cNvPr id="13" name="Rectangle: Rounded Corners 12">
                <a:extLst>
                  <a:ext uri="{FF2B5EF4-FFF2-40B4-BE49-F238E27FC236}">
                    <a16:creationId xmlns:a16="http://schemas.microsoft.com/office/drawing/2014/main" id="{4CC3FCB3-5AC0-EFAE-4511-52045D619BE2}"/>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CDF905D1-C2FA-7EC0-7A76-25D81347F8CB}"/>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9" name="Picture 18">
              <a:extLst>
                <a:ext uri="{FF2B5EF4-FFF2-40B4-BE49-F238E27FC236}">
                  <a16:creationId xmlns:a16="http://schemas.microsoft.com/office/drawing/2014/main" id="{B0E8D8BC-2792-7A30-CFEC-590146F33E0F}"/>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21" name="Picture 20">
              <a:extLst>
                <a:ext uri="{FF2B5EF4-FFF2-40B4-BE49-F238E27FC236}">
                  <a16:creationId xmlns:a16="http://schemas.microsoft.com/office/drawing/2014/main" id="{64E3A341-6509-9364-EAE4-776930B90911}"/>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25" name="Picture 24">
              <a:extLst>
                <a:ext uri="{FF2B5EF4-FFF2-40B4-BE49-F238E27FC236}">
                  <a16:creationId xmlns:a16="http://schemas.microsoft.com/office/drawing/2014/main" id="{A550CC8B-D1B7-4EA2-4A33-B080A1AAEDF6}"/>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26" name="Picture 25">
              <a:extLst>
                <a:ext uri="{FF2B5EF4-FFF2-40B4-BE49-F238E27FC236}">
                  <a16:creationId xmlns:a16="http://schemas.microsoft.com/office/drawing/2014/main" id="{38BB2D84-DC9F-8C8F-17F8-6235E60B4815}"/>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27" name="Picture 26">
              <a:extLst>
                <a:ext uri="{FF2B5EF4-FFF2-40B4-BE49-F238E27FC236}">
                  <a16:creationId xmlns:a16="http://schemas.microsoft.com/office/drawing/2014/main" id="{B89928F4-95A0-79AE-0520-921E43D021C9}"/>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8" name="Picture 27">
              <a:extLst>
                <a:ext uri="{FF2B5EF4-FFF2-40B4-BE49-F238E27FC236}">
                  <a16:creationId xmlns:a16="http://schemas.microsoft.com/office/drawing/2014/main" id="{BFC78605-C3B7-0A4D-4FBD-47226D0A5C86}"/>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9" name="Picture 28">
              <a:extLst>
                <a:ext uri="{FF2B5EF4-FFF2-40B4-BE49-F238E27FC236}">
                  <a16:creationId xmlns:a16="http://schemas.microsoft.com/office/drawing/2014/main" id="{08CBE406-4BDD-D40A-2471-082DF25CD44C}"/>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30" name="Picture 29">
              <a:extLst>
                <a:ext uri="{FF2B5EF4-FFF2-40B4-BE49-F238E27FC236}">
                  <a16:creationId xmlns:a16="http://schemas.microsoft.com/office/drawing/2014/main" id="{C1AC0B17-68C8-F996-C44E-4110154F92EF}"/>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31" name="Picture 30">
              <a:extLst>
                <a:ext uri="{FF2B5EF4-FFF2-40B4-BE49-F238E27FC236}">
                  <a16:creationId xmlns:a16="http://schemas.microsoft.com/office/drawing/2014/main" id="{C0F21E42-665B-3A96-7D34-FE2BD4B1211E}"/>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32" name="Graphic 31">
            <a:extLst>
              <a:ext uri="{FF2B5EF4-FFF2-40B4-BE49-F238E27FC236}">
                <a16:creationId xmlns:a16="http://schemas.microsoft.com/office/drawing/2014/main" id="{080E2FA7-71E1-C8BB-0AB9-35FDDF4E81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418899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2"/>
                                            </p:tgtEl>
                                            <p:attrNameLst>
                                              <p:attrName>r</p:attrName>
                                            </p:attrNameLst>
                                          </p:cBhvr>
                                        </p:animRot>
                                        <p:animRot by="-240000">
                                          <p:cBhvr>
                                            <p:cTn id="10" dur="200" fill="hold">
                                              <p:stCondLst>
                                                <p:cond delay="200"/>
                                              </p:stCondLst>
                                            </p:cTn>
                                            <p:tgtEl>
                                              <p:spTgt spid="32"/>
                                            </p:tgtEl>
                                            <p:attrNameLst>
                                              <p:attrName>r</p:attrName>
                                            </p:attrNameLst>
                                          </p:cBhvr>
                                        </p:animRot>
                                        <p:animRot by="240000">
                                          <p:cBhvr>
                                            <p:cTn id="11" dur="200" fill="hold">
                                              <p:stCondLst>
                                                <p:cond delay="400"/>
                                              </p:stCondLst>
                                            </p:cTn>
                                            <p:tgtEl>
                                              <p:spTgt spid="32"/>
                                            </p:tgtEl>
                                            <p:attrNameLst>
                                              <p:attrName>r</p:attrName>
                                            </p:attrNameLst>
                                          </p:cBhvr>
                                        </p:animRot>
                                        <p:animRot by="-240000">
                                          <p:cBhvr>
                                            <p:cTn id="12" dur="200" fill="hold">
                                              <p:stCondLst>
                                                <p:cond delay="600"/>
                                              </p:stCondLst>
                                            </p:cTn>
                                            <p:tgtEl>
                                              <p:spTgt spid="32"/>
                                            </p:tgtEl>
                                            <p:attrNameLst>
                                              <p:attrName>r</p:attrName>
                                            </p:attrNameLst>
                                          </p:cBhvr>
                                        </p:animRot>
                                        <p:animRot by="120000">
                                          <p:cBhvr>
                                            <p:cTn id="13" dur="200" fill="hold">
                                              <p:stCondLst>
                                                <p:cond delay="800"/>
                                              </p:stCondLst>
                                            </p:cTn>
                                            <p:tgtEl>
                                              <p:spTgt spid="32"/>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66000">
                                          <p:cBhvr additive="base">
                                            <p:cTn id="1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66000">
                                          <p:cBhvr additive="base">
                                            <p:cTn id="2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2"/>
                                            </p:tgtEl>
                                            <p:attrNameLst>
                                              <p:attrName>r</p:attrName>
                                            </p:attrNameLst>
                                          </p:cBhvr>
                                        </p:animRot>
                                        <p:animRot by="-240000">
                                          <p:cBhvr>
                                            <p:cTn id="10" dur="200" fill="hold">
                                              <p:stCondLst>
                                                <p:cond delay="200"/>
                                              </p:stCondLst>
                                            </p:cTn>
                                            <p:tgtEl>
                                              <p:spTgt spid="32"/>
                                            </p:tgtEl>
                                            <p:attrNameLst>
                                              <p:attrName>r</p:attrName>
                                            </p:attrNameLst>
                                          </p:cBhvr>
                                        </p:animRot>
                                        <p:animRot by="240000">
                                          <p:cBhvr>
                                            <p:cTn id="11" dur="200" fill="hold">
                                              <p:stCondLst>
                                                <p:cond delay="400"/>
                                              </p:stCondLst>
                                            </p:cTn>
                                            <p:tgtEl>
                                              <p:spTgt spid="32"/>
                                            </p:tgtEl>
                                            <p:attrNameLst>
                                              <p:attrName>r</p:attrName>
                                            </p:attrNameLst>
                                          </p:cBhvr>
                                        </p:animRot>
                                        <p:animRot by="-240000">
                                          <p:cBhvr>
                                            <p:cTn id="12" dur="200" fill="hold">
                                              <p:stCondLst>
                                                <p:cond delay="600"/>
                                              </p:stCondLst>
                                            </p:cTn>
                                            <p:tgtEl>
                                              <p:spTgt spid="32"/>
                                            </p:tgtEl>
                                            <p:attrNameLst>
                                              <p:attrName>r</p:attrName>
                                            </p:attrNameLst>
                                          </p:cBhvr>
                                        </p:animRot>
                                        <p:animRot by="120000">
                                          <p:cBhvr>
                                            <p:cTn id="13" dur="200" fill="hold">
                                              <p:stCondLst>
                                                <p:cond delay="800"/>
                                              </p:stCondLst>
                                            </p:cTn>
                                            <p:tgtEl>
                                              <p:spTgt spid="32"/>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ppt_x"/>
                                              </p:val>
                                            </p:tav>
                                            <p:tav tm="100000">
                                              <p:val>
                                                <p:strVal val="#ppt_x"/>
                                              </p:val>
                                            </p:tav>
                                          </p:tavLst>
                                        </p:anim>
                                        <p:anim calcmode="lin" valueType="num">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D89C62-1033-5500-8DB8-2CB8EE056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896724" y="2552595"/>
            <a:ext cx="3295276" cy="3589496"/>
          </a:xfrm>
          <a:prstGeom prst="rect">
            <a:avLst/>
          </a:prstGeom>
        </p:spPr>
      </p:pic>
      <p:sp>
        <p:nvSpPr>
          <p:cNvPr id="12" name="Speech Bubble: Rectangle with Corners Rounded 11">
            <a:extLst>
              <a:ext uri="{FF2B5EF4-FFF2-40B4-BE49-F238E27FC236}">
                <a16:creationId xmlns:a16="http://schemas.microsoft.com/office/drawing/2014/main" id="{7736E86F-2703-D822-12FF-3836D8542F30}"/>
              </a:ext>
            </a:extLst>
          </p:cNvPr>
          <p:cNvSpPr/>
          <p:nvPr/>
        </p:nvSpPr>
        <p:spPr>
          <a:xfrm>
            <a:off x="441434" y="704193"/>
            <a:ext cx="6447973" cy="2012304"/>
          </a:xfrm>
          <a:custGeom>
            <a:avLst/>
            <a:gdLst>
              <a:gd name="csX0" fmla="*/ 0 w 6447973"/>
              <a:gd name="csY0" fmla="*/ 335391 h 2012304"/>
              <a:gd name="csX1" fmla="*/ 335391 w 6447973"/>
              <a:gd name="csY1" fmla="*/ 0 h 2012304"/>
              <a:gd name="csX2" fmla="*/ 3761318 w 6447973"/>
              <a:gd name="csY2" fmla="*/ 0 h 2012304"/>
              <a:gd name="csX3" fmla="*/ 3761318 w 6447973"/>
              <a:gd name="csY3" fmla="*/ 0 h 2012304"/>
              <a:gd name="csX4" fmla="*/ 5373311 w 6447973"/>
              <a:gd name="csY4" fmla="*/ 0 h 2012304"/>
              <a:gd name="csX5" fmla="*/ 6112582 w 6447973"/>
              <a:gd name="csY5" fmla="*/ 0 h 2012304"/>
              <a:gd name="csX6" fmla="*/ 6447973 w 6447973"/>
              <a:gd name="csY6" fmla="*/ 335391 h 2012304"/>
              <a:gd name="csX7" fmla="*/ 6447973 w 6447973"/>
              <a:gd name="csY7" fmla="*/ 1173844 h 2012304"/>
              <a:gd name="csX8" fmla="*/ 7370033 w 6447973"/>
              <a:gd name="csY8" fmla="*/ 1768855 h 2012304"/>
              <a:gd name="csX9" fmla="*/ 6447973 w 6447973"/>
              <a:gd name="csY9" fmla="*/ 1676920 h 2012304"/>
              <a:gd name="csX10" fmla="*/ 6447973 w 6447973"/>
              <a:gd name="csY10" fmla="*/ 1676913 h 2012304"/>
              <a:gd name="csX11" fmla="*/ 6112582 w 6447973"/>
              <a:gd name="csY11" fmla="*/ 2012304 h 2012304"/>
              <a:gd name="csX12" fmla="*/ 5373311 w 6447973"/>
              <a:gd name="csY12" fmla="*/ 2012304 h 2012304"/>
              <a:gd name="csX13" fmla="*/ 3761318 w 6447973"/>
              <a:gd name="csY13" fmla="*/ 2012304 h 2012304"/>
              <a:gd name="csX14" fmla="*/ 3761318 w 6447973"/>
              <a:gd name="csY14" fmla="*/ 2012304 h 2012304"/>
              <a:gd name="csX15" fmla="*/ 335391 w 6447973"/>
              <a:gd name="csY15" fmla="*/ 2012304 h 2012304"/>
              <a:gd name="csX16" fmla="*/ 0 w 6447973"/>
              <a:gd name="csY16" fmla="*/ 1676913 h 2012304"/>
              <a:gd name="csX17" fmla="*/ 0 w 6447973"/>
              <a:gd name="csY17" fmla="*/ 1676920 h 2012304"/>
              <a:gd name="csX18" fmla="*/ 0 w 6447973"/>
              <a:gd name="csY18" fmla="*/ 1173844 h 2012304"/>
              <a:gd name="csX19" fmla="*/ 0 w 6447973"/>
              <a:gd name="csY19" fmla="*/ 1173844 h 2012304"/>
              <a:gd name="csX20" fmla="*/ 0 w 6447973"/>
              <a:gd name="csY20" fmla="*/ 335391 h 20123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6447973" h="2012304" fill="none" extrusionOk="0">
                <a:moveTo>
                  <a:pt x="0" y="335391"/>
                </a:moveTo>
                <a:cubicBezTo>
                  <a:pt x="-9112" y="161114"/>
                  <a:pt x="158532" y="-22650"/>
                  <a:pt x="335391" y="0"/>
                </a:cubicBezTo>
                <a:cubicBezTo>
                  <a:pt x="1802624" y="129591"/>
                  <a:pt x="2971674" y="-79037"/>
                  <a:pt x="3761318" y="0"/>
                </a:cubicBezTo>
                <a:lnTo>
                  <a:pt x="3761318" y="0"/>
                </a:lnTo>
                <a:cubicBezTo>
                  <a:pt x="4049713" y="-133791"/>
                  <a:pt x="4919444" y="-76124"/>
                  <a:pt x="5373311" y="0"/>
                </a:cubicBezTo>
                <a:cubicBezTo>
                  <a:pt x="5578224" y="-12305"/>
                  <a:pt x="5988477" y="-11716"/>
                  <a:pt x="6112582" y="0"/>
                </a:cubicBezTo>
                <a:cubicBezTo>
                  <a:pt x="6305590" y="6258"/>
                  <a:pt x="6431732" y="144894"/>
                  <a:pt x="6447973" y="335391"/>
                </a:cubicBezTo>
                <a:cubicBezTo>
                  <a:pt x="6494063" y="570564"/>
                  <a:pt x="6503651" y="846238"/>
                  <a:pt x="6447973" y="1173844"/>
                </a:cubicBezTo>
                <a:cubicBezTo>
                  <a:pt x="6696003" y="1228465"/>
                  <a:pt x="6993310" y="1527496"/>
                  <a:pt x="7370033" y="1768855"/>
                </a:cubicBezTo>
                <a:cubicBezTo>
                  <a:pt x="7075210" y="1764570"/>
                  <a:pt x="6895252" y="1674645"/>
                  <a:pt x="6447973" y="1676920"/>
                </a:cubicBezTo>
                <a:lnTo>
                  <a:pt x="6447973" y="1676913"/>
                </a:lnTo>
                <a:cubicBezTo>
                  <a:pt x="6462801" y="1852150"/>
                  <a:pt x="6322253" y="2027399"/>
                  <a:pt x="6112582" y="2012304"/>
                </a:cubicBezTo>
                <a:cubicBezTo>
                  <a:pt x="6036436" y="1964385"/>
                  <a:pt x="5687925" y="1966412"/>
                  <a:pt x="5373311" y="2012304"/>
                </a:cubicBezTo>
                <a:cubicBezTo>
                  <a:pt x="5131701" y="1934469"/>
                  <a:pt x="4465640" y="1923594"/>
                  <a:pt x="3761318" y="2012304"/>
                </a:cubicBezTo>
                <a:lnTo>
                  <a:pt x="3761318" y="2012304"/>
                </a:lnTo>
                <a:cubicBezTo>
                  <a:pt x="2723590" y="1972638"/>
                  <a:pt x="1018788" y="2139953"/>
                  <a:pt x="335391" y="2012304"/>
                </a:cubicBezTo>
                <a:cubicBezTo>
                  <a:pt x="139429" y="1999649"/>
                  <a:pt x="7553" y="1866707"/>
                  <a:pt x="0" y="1676913"/>
                </a:cubicBezTo>
                <a:lnTo>
                  <a:pt x="0" y="1676920"/>
                </a:lnTo>
                <a:cubicBezTo>
                  <a:pt x="-39380" y="1428012"/>
                  <a:pt x="-6525" y="1256589"/>
                  <a:pt x="0" y="1173844"/>
                </a:cubicBezTo>
                <a:lnTo>
                  <a:pt x="0" y="1173844"/>
                </a:lnTo>
                <a:cubicBezTo>
                  <a:pt x="41319" y="776332"/>
                  <a:pt x="46235" y="455126"/>
                  <a:pt x="0" y="335391"/>
                </a:cubicBezTo>
                <a:close/>
              </a:path>
              <a:path w="6447973" h="2012304" stroke="0" extrusionOk="0">
                <a:moveTo>
                  <a:pt x="0" y="335391"/>
                </a:moveTo>
                <a:cubicBezTo>
                  <a:pt x="7775" y="124855"/>
                  <a:pt x="127911" y="22941"/>
                  <a:pt x="335391" y="0"/>
                </a:cubicBezTo>
                <a:cubicBezTo>
                  <a:pt x="800396" y="-30226"/>
                  <a:pt x="2375323" y="19287"/>
                  <a:pt x="3761318" y="0"/>
                </a:cubicBezTo>
                <a:lnTo>
                  <a:pt x="3761318" y="0"/>
                </a:lnTo>
                <a:cubicBezTo>
                  <a:pt x="4398089" y="-6646"/>
                  <a:pt x="4687323" y="121550"/>
                  <a:pt x="5373311" y="0"/>
                </a:cubicBezTo>
                <a:cubicBezTo>
                  <a:pt x="5470156" y="30941"/>
                  <a:pt x="5824439" y="47256"/>
                  <a:pt x="6112582" y="0"/>
                </a:cubicBezTo>
                <a:cubicBezTo>
                  <a:pt x="6320286" y="-2683"/>
                  <a:pt x="6428638" y="122504"/>
                  <a:pt x="6447973" y="335391"/>
                </a:cubicBezTo>
                <a:cubicBezTo>
                  <a:pt x="6498042" y="483735"/>
                  <a:pt x="6476156" y="800045"/>
                  <a:pt x="6447973" y="1173844"/>
                </a:cubicBezTo>
                <a:cubicBezTo>
                  <a:pt x="6751894" y="1450275"/>
                  <a:pt x="6955354" y="1447896"/>
                  <a:pt x="7370033" y="1768855"/>
                </a:cubicBezTo>
                <a:cubicBezTo>
                  <a:pt x="7169722" y="1695780"/>
                  <a:pt x="6545567" y="1685783"/>
                  <a:pt x="6447973" y="1676920"/>
                </a:cubicBezTo>
                <a:lnTo>
                  <a:pt x="6447973" y="1676913"/>
                </a:lnTo>
                <a:cubicBezTo>
                  <a:pt x="6476432" y="1844660"/>
                  <a:pt x="6296787" y="2001309"/>
                  <a:pt x="6112582" y="2012304"/>
                </a:cubicBezTo>
                <a:cubicBezTo>
                  <a:pt x="5999588" y="1954218"/>
                  <a:pt x="5508179" y="2011180"/>
                  <a:pt x="5373311" y="2012304"/>
                </a:cubicBezTo>
                <a:cubicBezTo>
                  <a:pt x="4680686" y="2109703"/>
                  <a:pt x="4070473" y="1995983"/>
                  <a:pt x="3761318" y="2012304"/>
                </a:cubicBezTo>
                <a:lnTo>
                  <a:pt x="3761318" y="2012304"/>
                </a:lnTo>
                <a:cubicBezTo>
                  <a:pt x="2960351" y="2107336"/>
                  <a:pt x="1308876" y="1962381"/>
                  <a:pt x="335391" y="2012304"/>
                </a:cubicBezTo>
                <a:cubicBezTo>
                  <a:pt x="146578" y="2000889"/>
                  <a:pt x="7587" y="1874232"/>
                  <a:pt x="0" y="1676913"/>
                </a:cubicBezTo>
                <a:lnTo>
                  <a:pt x="0" y="1676920"/>
                </a:lnTo>
                <a:cubicBezTo>
                  <a:pt x="-1088" y="1623816"/>
                  <a:pt x="-9634" y="1299328"/>
                  <a:pt x="0" y="1173844"/>
                </a:cubicBezTo>
                <a:lnTo>
                  <a:pt x="0" y="1173844"/>
                </a:lnTo>
                <a:cubicBezTo>
                  <a:pt x="25416" y="1062076"/>
                  <a:pt x="-19639" y="569513"/>
                  <a:pt x="0" y="335391"/>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64300"/>
                      <a:gd name="adj2" fmla="val 3790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dung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gì</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056436B4-0F21-1D19-CCF1-E587A196E725}"/>
              </a:ext>
            </a:extLst>
          </p:cNvPr>
          <p:cNvGrpSpPr/>
          <p:nvPr/>
        </p:nvGrpSpPr>
        <p:grpSpPr>
          <a:xfrm>
            <a:off x="230522" y="2826373"/>
            <a:ext cx="8140401" cy="3416771"/>
            <a:chOff x="745695" y="2694053"/>
            <a:chExt cx="8140401" cy="3188023"/>
          </a:xfrm>
        </p:grpSpPr>
        <p:sp>
          <p:nvSpPr>
            <p:cNvPr id="6" name="Rectangle: Rounded Corners 5">
              <a:extLst>
                <a:ext uri="{FF2B5EF4-FFF2-40B4-BE49-F238E27FC236}">
                  <a16:creationId xmlns:a16="http://schemas.microsoft.com/office/drawing/2014/main" id="{4BAA8B6B-7E8B-8D5A-A779-9A41345FC5AD}"/>
                </a:ext>
              </a:extLst>
            </p:cNvPr>
            <p:cNvSpPr/>
            <p:nvPr/>
          </p:nvSpPr>
          <p:spPr>
            <a:xfrm>
              <a:off x="1179441" y="2984928"/>
              <a:ext cx="7706655" cy="2897148"/>
            </a:xfrm>
            <a:custGeom>
              <a:avLst/>
              <a:gdLst>
                <a:gd name="csX0" fmla="*/ 0 w 7706655"/>
                <a:gd name="csY0" fmla="*/ 482868 h 2897148"/>
                <a:gd name="csX1" fmla="*/ 482868 w 7706655"/>
                <a:gd name="csY1" fmla="*/ 0 h 2897148"/>
                <a:gd name="csX2" fmla="*/ 7223787 w 7706655"/>
                <a:gd name="csY2" fmla="*/ 0 h 2897148"/>
                <a:gd name="csX3" fmla="*/ 7706655 w 7706655"/>
                <a:gd name="csY3" fmla="*/ 482868 h 2897148"/>
                <a:gd name="csX4" fmla="*/ 7706655 w 7706655"/>
                <a:gd name="csY4" fmla="*/ 2414280 h 2897148"/>
                <a:gd name="csX5" fmla="*/ 7223787 w 7706655"/>
                <a:gd name="csY5" fmla="*/ 2897148 h 2897148"/>
                <a:gd name="csX6" fmla="*/ 482868 w 7706655"/>
                <a:gd name="csY6" fmla="*/ 2897148 h 2897148"/>
                <a:gd name="csX7" fmla="*/ 0 w 7706655"/>
                <a:gd name="csY7" fmla="*/ 2414280 h 2897148"/>
                <a:gd name="csX8" fmla="*/ 0 w 7706655"/>
                <a:gd name="csY8" fmla="*/ 482868 h 28971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06655" h="2897148" fill="none" extrusionOk="0">
                  <a:moveTo>
                    <a:pt x="0" y="482868"/>
                  </a:moveTo>
                  <a:cubicBezTo>
                    <a:pt x="4934" y="184360"/>
                    <a:pt x="196284" y="11019"/>
                    <a:pt x="482868" y="0"/>
                  </a:cubicBezTo>
                  <a:cubicBezTo>
                    <a:pt x="2350634" y="-73180"/>
                    <a:pt x="4861995" y="86135"/>
                    <a:pt x="7223787" y="0"/>
                  </a:cubicBezTo>
                  <a:cubicBezTo>
                    <a:pt x="7510536" y="5975"/>
                    <a:pt x="7697060" y="211877"/>
                    <a:pt x="7706655" y="482868"/>
                  </a:cubicBezTo>
                  <a:cubicBezTo>
                    <a:pt x="7862565" y="1126193"/>
                    <a:pt x="7567161" y="2014747"/>
                    <a:pt x="7706655" y="2414280"/>
                  </a:cubicBezTo>
                  <a:cubicBezTo>
                    <a:pt x="7682446" y="2678329"/>
                    <a:pt x="7523375" y="2855898"/>
                    <a:pt x="7223787" y="2897148"/>
                  </a:cubicBezTo>
                  <a:cubicBezTo>
                    <a:pt x="3897355" y="2942008"/>
                    <a:pt x="2249551" y="3014770"/>
                    <a:pt x="482868" y="2897148"/>
                  </a:cubicBezTo>
                  <a:cubicBezTo>
                    <a:pt x="204752" y="2921645"/>
                    <a:pt x="18418" y="2670336"/>
                    <a:pt x="0" y="2414280"/>
                  </a:cubicBezTo>
                  <a:cubicBezTo>
                    <a:pt x="-60313" y="2091035"/>
                    <a:pt x="168062" y="1089529"/>
                    <a:pt x="0" y="482868"/>
                  </a:cubicBezTo>
                  <a:close/>
                </a:path>
                <a:path w="7706655" h="2897148" stroke="0" extrusionOk="0">
                  <a:moveTo>
                    <a:pt x="0" y="482868"/>
                  </a:moveTo>
                  <a:cubicBezTo>
                    <a:pt x="3658" y="239382"/>
                    <a:pt x="197852" y="-23180"/>
                    <a:pt x="482868" y="0"/>
                  </a:cubicBezTo>
                  <a:cubicBezTo>
                    <a:pt x="2310815" y="33707"/>
                    <a:pt x="6016803" y="-162475"/>
                    <a:pt x="7223787" y="0"/>
                  </a:cubicBezTo>
                  <a:cubicBezTo>
                    <a:pt x="7501078" y="-3259"/>
                    <a:pt x="7692892" y="226489"/>
                    <a:pt x="7706655" y="482868"/>
                  </a:cubicBezTo>
                  <a:cubicBezTo>
                    <a:pt x="7610466" y="1437922"/>
                    <a:pt x="7760170" y="2039410"/>
                    <a:pt x="7706655" y="2414280"/>
                  </a:cubicBezTo>
                  <a:cubicBezTo>
                    <a:pt x="7724802" y="2696120"/>
                    <a:pt x="7464943" y="2884679"/>
                    <a:pt x="7223787" y="2897148"/>
                  </a:cubicBezTo>
                  <a:cubicBezTo>
                    <a:pt x="5429574" y="2949999"/>
                    <a:pt x="1249220" y="3019430"/>
                    <a:pt x="482868" y="2897148"/>
                  </a:cubicBezTo>
                  <a:cubicBezTo>
                    <a:pt x="222609" y="2932427"/>
                    <a:pt x="15088" y="2682309"/>
                    <a:pt x="0" y="2414280"/>
                  </a:cubicBezTo>
                  <a:cubicBezTo>
                    <a:pt x="41338" y="1852024"/>
                    <a:pt x="-94415" y="908361"/>
                    <a:pt x="0" y="482868"/>
                  </a:cubicBezTo>
                  <a:close/>
                </a:path>
              </a:pathLst>
            </a:custGeom>
            <a:solidFill>
              <a:srgbClr val="CCFFCC"/>
            </a:solidFill>
            <a:ln w="38100">
              <a:solidFill>
                <a:schemeClr val="tx1"/>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Câu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chuyện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nói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chúng</a:t>
              </a:r>
              <a:r>
                <a:rPr lang="en-US" sz="3600" dirty="0">
                  <a:solidFill>
                    <a:srgbClr val="002060"/>
                  </a:solidFill>
                  <a:effectLst/>
                  <a:latin typeface="Cambria" panose="02040503050406030204" pitchFamily="18" charset="0"/>
                  <a:ea typeface="Cambria" panose="02040503050406030204" pitchFamily="18" charset="0"/>
                </a:rPr>
                <a:t> ta </a:t>
              </a:r>
              <a:r>
                <a:rPr lang="en-US" sz="3600" dirty="0" err="1">
                  <a:solidFill>
                    <a:srgbClr val="002060"/>
                  </a:solidFill>
                  <a:effectLst/>
                  <a:latin typeface="Cambria" panose="02040503050406030204" pitchFamily="18" charset="0"/>
                  <a:ea typeface="Cambria" panose="02040503050406030204" pitchFamily="18" charset="0"/>
                </a:rPr>
                <a:t>rằng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những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luôn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mang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đến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chúng</a:t>
              </a:r>
              <a:r>
                <a:rPr lang="en-US" sz="3600" dirty="0">
                  <a:solidFill>
                    <a:srgbClr val="002060"/>
                  </a:solidFill>
                  <a:effectLst/>
                  <a:latin typeface="Cambria" panose="02040503050406030204" pitchFamily="18" charset="0"/>
                  <a:ea typeface="Cambria" panose="02040503050406030204" pitchFamily="18" charset="0"/>
                </a:rPr>
                <a:t> ta </a:t>
              </a:r>
              <a:r>
                <a:rPr lang="en-US" sz="3600" dirty="0" err="1">
                  <a:solidFill>
                    <a:srgbClr val="002060"/>
                  </a:solidFill>
                  <a:effectLst/>
                  <a:latin typeface="Cambria" panose="02040503050406030204" pitchFamily="18" charset="0"/>
                  <a:ea typeface="Cambria" panose="02040503050406030204" pitchFamily="18" charset="0"/>
                </a:rPr>
                <a:t>những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niềm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vui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cuộc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sống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Hãy</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luôn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trọng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nâng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niu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tình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mình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có</a:t>
              </a:r>
              <a:r>
                <a:rPr lang="en-US" sz="3600" dirty="0">
                  <a:solidFill>
                    <a:srgbClr val="002060"/>
                  </a:solidFill>
                  <a:effectLst/>
                  <a:latin typeface="Cambria" panose="02040503050406030204" pitchFamily="18" charset="0"/>
                  <a:ea typeface="Cambria" panose="02040503050406030204" pitchFamily="18" charset="0"/>
                </a:rPr>
                <a:t>.  </a:t>
              </a:r>
            </a:p>
          </p:txBody>
        </p:sp>
        <p:pic>
          <p:nvPicPr>
            <p:cNvPr id="7" name="Picture 6">
              <a:extLst>
                <a:ext uri="{FF2B5EF4-FFF2-40B4-BE49-F238E27FC236}">
                  <a16:creationId xmlns:a16="http://schemas.microsoft.com/office/drawing/2014/main" id="{A669621E-E74A-A751-6E17-35852434ED73}"/>
                </a:ext>
              </a:extLst>
            </p:cNvPr>
            <p:cNvPicPr>
              <a:picLocks noChangeAspect="1"/>
            </p:cNvPicPr>
            <p:nvPr/>
          </p:nvPicPr>
          <p:blipFill>
            <a:blip r:embed="rId4"/>
            <a:stretch>
              <a:fillRect/>
            </a:stretch>
          </p:blipFill>
          <p:spPr>
            <a:xfrm>
              <a:off x="745695" y="2694053"/>
              <a:ext cx="831053" cy="831053"/>
            </a:xfrm>
            <a:prstGeom prst="rect">
              <a:avLst/>
            </a:prstGeom>
          </p:spPr>
        </p:pic>
      </p:grpSp>
    </p:spTree>
    <p:extLst>
      <p:ext uri="{BB962C8B-B14F-4D97-AF65-F5344CB8AC3E}">
        <p14:creationId xmlns:p14="http://schemas.microsoft.com/office/powerpoint/2010/main" val="373048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6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66000">
                                          <p:cBhvr additive="base">
                                            <p:cTn id="13"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677</Words>
  <Application>Microsoft Office PowerPoint</Application>
  <PresentationFormat>Widescreen</PresentationFormat>
  <Paragraphs>45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SVN-Ziclets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Thu</cp:lastModifiedBy>
  <cp:revision>82</cp:revision>
  <dcterms:created xsi:type="dcterms:W3CDTF">2023-10-23T05:33:38Z</dcterms:created>
  <dcterms:modified xsi:type="dcterms:W3CDTF">2026-01-19T08:37:30Z</dcterms:modified>
</cp:coreProperties>
</file>