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7" r:id="rId3"/>
  </p:sldMasterIdLst>
  <p:notesMasterIdLst>
    <p:notesMasterId r:id="rId8"/>
  </p:notesMasterIdLst>
  <p:handoutMasterIdLst>
    <p:handoutMasterId r:id="rId9"/>
  </p:handoutMasterIdLst>
  <p:sldIdLst>
    <p:sldId id="257" r:id="rId4"/>
    <p:sldId id="296" r:id="rId5"/>
    <p:sldId id="501" r:id="rId6"/>
    <p:sldId id="5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00FF00"/>
    <a:srgbClr val="FEDEDE"/>
    <a:srgbClr val="FFCCFF"/>
    <a:srgbClr val="FFFFCC"/>
    <a:srgbClr val="D9ACCF"/>
    <a:srgbClr val="FEFEFF"/>
    <a:srgbClr val="855BA2"/>
    <a:srgbClr val="70408B"/>
    <a:srgbClr val="875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0ABE3-9145-D3EC-4F28-D84ED4BEB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EEFA-0DE1-06AC-08FF-9565310B6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9697-56AB-4665-801D-7BEC896D9B7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A6C7F-57A7-F269-FD2E-A05136565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E123-D811-9445-2546-28635BEDD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35F8-FE39-4CB9-9844-AE02BEAD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3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E021-7566-4D7F-A62D-4ADB850A888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54EF-8C27-4D76-B755-179435501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54EF-8C27-4D76-B755-179435501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8895-A2F5-81D7-5EFD-89A27012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909EC-D8A5-2380-1728-F44B30367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EF330-4F30-46A9-9926-674A88A7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4DC4E-15E1-164B-685E-29810EA5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D44B4-905A-70A6-C41A-C4A7E771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1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0B5C-1008-4879-0F1D-CDE4695E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69906-E5A4-A15A-7803-1BF7A041E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A232-42D2-BB7D-C5E1-86E90DB1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AF403-6694-0412-12A9-C837436F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9CFD-CD09-0D33-D11F-4702EC88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6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7FB5F-4821-3510-D03E-98D063B9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8E457-7472-BD78-1DE7-2CE1AEB7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D26C-D678-2593-370E-D1E35A99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B403-8A1E-F840-5CF3-D5BD33D7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CE5DE-AD7F-DD36-6DBD-339C0C5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86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ppt创作\2进行中\2进行中\新建文件夹\新建文件夹\12.png12"/>
          <p:cNvPicPr>
            <a:picLocks noChangeAspect="1"/>
          </p:cNvPicPr>
          <p:nvPr userDrawn="1"/>
        </p:nvPicPr>
        <p:blipFill>
          <a:blip r:embed="rId2"/>
          <a:srcRect l="34171" r="34171"/>
          <a:stretch>
            <a:fillRect/>
          </a:stretch>
        </p:blipFill>
        <p:spPr>
          <a:xfrm rot="5400000">
            <a:off x="2665144" y="-2665147"/>
            <a:ext cx="686170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70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ppt创作\2进行中\2进行中\新建文件夹\新建文件夹\12.png12"/>
          <p:cNvPicPr>
            <a:picLocks noChangeAspect="1"/>
          </p:cNvPicPr>
          <p:nvPr userDrawn="1"/>
        </p:nvPicPr>
        <p:blipFill>
          <a:blip r:embed="rId2"/>
          <a:srcRect l="34171" r="34171"/>
          <a:stretch>
            <a:fillRect/>
          </a:stretch>
        </p:blipFill>
        <p:spPr>
          <a:xfrm rot="5400000">
            <a:off x="2707005" y="-2707005"/>
            <a:ext cx="6861810" cy="12275820"/>
          </a:xfrm>
          <a:prstGeom prst="rect">
            <a:avLst/>
          </a:prstGeom>
        </p:spPr>
      </p:pic>
      <p:pic>
        <p:nvPicPr>
          <p:cNvPr id="7" name="图片 6" descr="E:\ppt创作\2进行中\2进行中\新建文件夹\新建文件夹\14.png14"/>
          <p:cNvPicPr>
            <a:picLocks noChangeAspect="1"/>
          </p:cNvPicPr>
          <p:nvPr userDrawn="1"/>
        </p:nvPicPr>
        <p:blipFill>
          <a:blip r:embed="rId3"/>
          <a:srcRect l="33519" r="33519"/>
          <a:stretch>
            <a:fillRect/>
          </a:stretch>
        </p:blipFill>
        <p:spPr>
          <a:xfrm rot="5400000">
            <a:off x="2858675" y="-2360438"/>
            <a:ext cx="6682155" cy="114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695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2019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896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218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9689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5431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765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8BAB-953F-7FC0-6A0A-3243D91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63CF-8FB3-5416-34A7-442F5711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D05A-CBD3-5603-6B78-2EB55F1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5C26-AE22-F78E-2557-DDC7E32B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9081-4FA9-CFB4-40C4-750E72C0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7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9964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2270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6549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0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4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5B30-2AD8-51C1-F6C1-BF0D032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9D1AF-EDD2-E0EB-2F7A-226C48350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BAF2E-9249-7484-7274-6C7DC691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DF08D-4F9B-84BA-0E51-18CF8B1A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434F-5F8C-5B04-6AAC-E6A79956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6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0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1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996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7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3878-D461-8E99-96DB-C83C69F8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120F-1E8A-7D7A-9E10-2D1285BCE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DDC5-A643-35E4-2126-5D9BB8534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BDAE6-28FC-4A11-9771-7723763F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7C0E8-AF2E-F79A-1890-5CB0C333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2B85E-4C3E-DF23-09A8-387AA2FD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1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FCFB-E07C-E690-DDDE-09BCD93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8FE1-B90C-0201-0AD0-FEDFEAA55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08EA-8EC8-FE6C-C2D3-D24A6E6FA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6AF19-05C5-EE75-D4DE-DD9558EED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CB52A-EABD-E5B0-060F-0D232CE95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460B1-0AEA-A0BC-A1F2-1BD0F716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67864-C0DF-0A66-054D-30EB4B49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57CE-FAB4-B2C1-96AD-31E6AF9B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79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D28B-A25A-727F-52EB-0EB01405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FB9BE-74E5-0520-BE40-3EB709C9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916C1-4286-EB33-6EC6-A903DD4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9D2FB-B342-A051-3515-D5BA096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0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7B087-4609-8432-CE21-C7829A6B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468E3-EB72-AE40-D542-F1865A84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D0CD-5A0C-5274-9014-F0A602EE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30A6-DC21-AF26-6C15-24DCEDA4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3FB6-ADEC-B4C4-D417-944A31DD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69523-AB53-DBAF-E0E1-93B7550A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3CC3A-7711-2BF7-D2E7-6604DBA1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9F250-2702-92EA-BE9C-BE8F48FD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1BFA1-F4E4-9F5D-DDEA-7FDC0BE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04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3272-CA08-D47C-4BFA-62A6AA3C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6991D-AE40-0049-1C99-A9D2066C7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E4AA2-EFD4-1798-614B-505FC63A1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D01F3-E22D-9F41-DD3E-D376D2D3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5528D-480C-B935-0A15-3EE53A81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6A2D-9687-9328-2382-8C2723AA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3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ainting, drawing, fruit, child art&#10;&#10;Description automatically generated">
            <a:extLst>
              <a:ext uri="{FF2B5EF4-FFF2-40B4-BE49-F238E27FC236}">
                <a16:creationId xmlns:a16="http://schemas.microsoft.com/office/drawing/2014/main" id="{573787BA-CC4D-C634-9D80-4856B8203F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F2B29DA-F5C9-E2EF-DB99-C28A9FF1DA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7" y="0"/>
            <a:ext cx="1545210" cy="1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0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78FCBF-CAF1-B701-DA2E-A2D0DA5227B5}"/>
              </a:ext>
            </a:extLst>
          </p:cNvPr>
          <p:cNvSpPr/>
          <p:nvPr/>
        </p:nvSpPr>
        <p:spPr>
          <a:xfrm>
            <a:off x="1991359" y="677505"/>
            <a:ext cx="9387840" cy="4511040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37136ACD-9E11-0B29-2621-4B5A3547E81F}"/>
              </a:ext>
            </a:extLst>
          </p:cNvPr>
          <p:cNvSpPr txBox="1"/>
          <p:nvPr/>
        </p:nvSpPr>
        <p:spPr>
          <a:xfrm>
            <a:off x="3922515" y="663730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Thứ</a:t>
            </a:r>
            <a:r>
              <a:rPr lang="en-US" sz="3200" b="1" dirty="0"/>
              <a:t> … </a:t>
            </a:r>
            <a:r>
              <a:rPr lang="en-US" sz="3200" b="1" dirty="0" err="1"/>
              <a:t>ngày</a:t>
            </a:r>
            <a:r>
              <a:rPr lang="en-US" sz="3200" b="1" dirty="0"/>
              <a:t> … </a:t>
            </a:r>
            <a:r>
              <a:rPr lang="en-US" sz="3200" b="1" dirty="0" err="1"/>
              <a:t>tháng</a:t>
            </a:r>
            <a:r>
              <a:rPr lang="en-US" sz="3200" b="1" dirty="0"/>
              <a:t> … </a:t>
            </a:r>
            <a:r>
              <a:rPr lang="en-US" sz="3200" b="1" dirty="0" err="1"/>
              <a:t>năm</a:t>
            </a:r>
            <a:r>
              <a:rPr lang="en-US" sz="3200" b="1" dirty="0"/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7CABD-4E31-2D89-6289-8FC53107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02" y="1197826"/>
            <a:ext cx="2712955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FD4F5-F912-4BB7-3630-D6C3F8121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66443"/>
            <a:ext cx="6290405" cy="2222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CC707-576E-409C-0C73-C72482022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697" y="2295106"/>
            <a:ext cx="31153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2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fruit, child art&#10;&#10;Description automatically generated">
            <a:extLst>
              <a:ext uri="{FF2B5EF4-FFF2-40B4-BE49-F238E27FC236}">
                <a16:creationId xmlns:a16="http://schemas.microsoft.com/office/drawing/2014/main" id="{77E25B47-679F-BD44-0651-5ACD598FB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194EA-CEE9-73EB-0B54-DB07D3A7ACC1}"/>
              </a:ext>
            </a:extLst>
          </p:cNvPr>
          <p:cNvSpPr/>
          <p:nvPr/>
        </p:nvSpPr>
        <p:spPr>
          <a:xfrm>
            <a:off x="152400" y="91440"/>
            <a:ext cx="11658600" cy="6583680"/>
          </a:xfrm>
          <a:prstGeom prst="roundRect">
            <a:avLst>
              <a:gd name="adj" fmla="val 5907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0B527A-E736-DE3A-4ED3-0E50963B3652}"/>
              </a:ext>
            </a:extLst>
          </p:cNvPr>
          <p:cNvSpPr txBox="1"/>
          <p:nvPr/>
        </p:nvSpPr>
        <p:spPr>
          <a:xfrm>
            <a:off x="883920" y="252900"/>
            <a:ext cx="1056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nhận xét về việc sử dụng tiền của các bạn trong các trường hợp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B3DF0-9497-D8A1-B033-6E2927D1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0" y="1396431"/>
            <a:ext cx="8320973" cy="52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fruit, child art&#10;&#10;Description automatically generated">
            <a:extLst>
              <a:ext uri="{FF2B5EF4-FFF2-40B4-BE49-F238E27FC236}">
                <a16:creationId xmlns:a16="http://schemas.microsoft.com/office/drawing/2014/main" id="{77E25B47-679F-BD44-0651-5ACD598FB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194EA-CEE9-73EB-0B54-DB07D3A7ACC1}"/>
              </a:ext>
            </a:extLst>
          </p:cNvPr>
          <p:cNvSpPr/>
          <p:nvPr/>
        </p:nvSpPr>
        <p:spPr>
          <a:xfrm>
            <a:off x="152400" y="91440"/>
            <a:ext cx="11658600" cy="6583680"/>
          </a:xfrm>
          <a:prstGeom prst="roundRect">
            <a:avLst>
              <a:gd name="adj" fmla="val 5907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0B527A-E736-DE3A-4ED3-0E50963B3652}"/>
              </a:ext>
            </a:extLst>
          </p:cNvPr>
          <p:cNvSpPr txBox="1"/>
          <p:nvPr/>
        </p:nvSpPr>
        <p:spPr>
          <a:xfrm>
            <a:off x="883920" y="252900"/>
            <a:ext cx="105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làm gì nếu ở trong các tình huống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648D0-08BA-8231-5176-76F66837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71" y="1293738"/>
            <a:ext cx="7911178" cy="47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fruit, child art&#10;&#10;Description automatically generated">
            <a:extLst>
              <a:ext uri="{FF2B5EF4-FFF2-40B4-BE49-F238E27FC236}">
                <a16:creationId xmlns:a16="http://schemas.microsoft.com/office/drawing/2014/main" id="{77E25B47-679F-BD44-0651-5ACD598FB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194EA-CEE9-73EB-0B54-DB07D3A7ACC1}"/>
              </a:ext>
            </a:extLst>
          </p:cNvPr>
          <p:cNvSpPr/>
          <p:nvPr/>
        </p:nvSpPr>
        <p:spPr>
          <a:xfrm>
            <a:off x="152400" y="91440"/>
            <a:ext cx="11658600" cy="6583680"/>
          </a:xfrm>
          <a:prstGeom prst="roundRect">
            <a:avLst>
              <a:gd name="adj" fmla="val 5907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0B527A-E736-DE3A-4ED3-0E50963B3652}"/>
              </a:ext>
            </a:extLst>
          </p:cNvPr>
          <p:cNvSpPr txBox="1"/>
          <p:nvPr/>
        </p:nvSpPr>
        <p:spPr>
          <a:xfrm>
            <a:off x="660636" y="433653"/>
            <a:ext cx="1056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Em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28D45-09D9-4240-1747-E154956C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18" y="1686921"/>
            <a:ext cx="9977423" cy="3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9309</TotalTime>
  <Words>59</Words>
  <Application>Microsoft Office PowerPoint</Application>
  <PresentationFormat>Widescreen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等线</vt:lpstr>
      <vt:lpstr>字魂27号-布丁体</vt:lpstr>
      <vt:lpstr>Office Theme</vt:lpstr>
      <vt:lpstr>自定义设计方案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67</cp:revision>
  <dcterms:created xsi:type="dcterms:W3CDTF">2023-06-25T08:24:42Z</dcterms:created>
  <dcterms:modified xsi:type="dcterms:W3CDTF">2026-04-17T07:33:04Z</dcterms:modified>
  <cp:category>9Slide.vn</cp:category>
</cp:coreProperties>
</file>