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
  </p:notesMasterIdLst>
  <p:sldIdLst>
    <p:sldId id="256" r:id="rId4"/>
    <p:sldId id="260" r:id="rId5"/>
    <p:sldId id="290" r:id="rId6"/>
    <p:sldId id="287" r:id="rId7"/>
    <p:sldId id="27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6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t>‹#›</a:t>
            </a:fld>
            <a:endParaRPr lang="en-US"/>
          </a:p>
        </p:txBody>
      </p:sp>
    </p:spTree>
    <p:extLst>
      <p:ext uri="{BB962C8B-B14F-4D97-AF65-F5344CB8AC3E}">
        <p14:creationId xmlns:p14="http://schemas.microsoft.com/office/powerpoint/2010/main" val="9918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t>2</a:t>
            </a:fld>
            <a:endParaRPr lang="en-US"/>
          </a:p>
        </p:txBody>
      </p:sp>
    </p:spTree>
    <p:extLst>
      <p:ext uri="{BB962C8B-B14F-4D97-AF65-F5344CB8AC3E}">
        <p14:creationId xmlns:p14="http://schemas.microsoft.com/office/powerpoint/2010/main" val="71506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9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58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95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46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57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24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66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9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85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7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39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1" name="Picture 10"/>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427966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74437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201231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9815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15827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230088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80371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06500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1969326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60474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17/04/2026</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4068150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8586CDFA-7504-6DE8-8344-EE19CBE768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62200" y="190500"/>
            <a:ext cx="2152352" cy="21523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EDE93710-588F-B903-CFF3-EBBB807C65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0"/>
            <a:ext cx="2457153" cy="2457153"/>
          </a:xfrm>
          <a:prstGeom prst="rect">
            <a:avLst/>
          </a:prstGeom>
        </p:spPr>
      </p:pic>
    </p:spTree>
    <p:extLst>
      <p:ext uri="{BB962C8B-B14F-4D97-AF65-F5344CB8AC3E}">
        <p14:creationId xmlns:p14="http://schemas.microsoft.com/office/powerpoint/2010/main" val="2268142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07DAF728-7D94-E33E-7F87-8FAE4669A949}"/>
              </a:ext>
            </a:extLst>
          </p:cNvPr>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9028"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0" name="Picture 9"/>
          <p:cNvPicPr>
            <a:picLocks noChangeAspect="1"/>
          </p:cNvPicPr>
          <p:nvPr userDrawn="1"/>
        </p:nvPicPr>
        <p:blipFill>
          <a:blip r:embed="rId15"/>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284404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6.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4123"/>
        </a:solidFill>
        <a:effectLst/>
      </p:bgPr>
    </p:bg>
    <p:spTree>
      <p:nvGrpSpPr>
        <p:cNvPr id="1" name=""/>
        <p:cNvGrpSpPr/>
        <p:nvPr/>
      </p:nvGrpSpPr>
      <p:grpSpPr>
        <a:xfrm>
          <a:off x="0" y="0"/>
          <a:ext cx="0" cy="0"/>
          <a:chOff x="0" y="0"/>
          <a:chExt cx="0" cy="0"/>
        </a:xfrm>
      </p:grpSpPr>
      <p:grpSp>
        <p:nvGrpSpPr>
          <p:cNvPr id="2" name="Group 2"/>
          <p:cNvGrpSpPr/>
          <p:nvPr/>
        </p:nvGrpSpPr>
        <p:grpSpPr>
          <a:xfrm>
            <a:off x="1769236" y="1366063"/>
            <a:ext cx="15490064" cy="7876846"/>
            <a:chOff x="0" y="0"/>
            <a:chExt cx="2789497" cy="1418486"/>
          </a:xfrm>
        </p:grpSpPr>
        <p:sp>
          <p:nvSpPr>
            <p:cNvPr id="3" name="Freeform 3"/>
            <p:cNvSpPr/>
            <p:nvPr/>
          </p:nvSpPr>
          <p:spPr>
            <a:xfrm>
              <a:off x="0" y="0"/>
              <a:ext cx="2790386" cy="1421534"/>
            </a:xfrm>
            <a:custGeom>
              <a:avLst/>
              <a:gdLst/>
              <a:ahLst/>
              <a:cxnLst/>
              <a:rect l="l" t="t" r="r" b="b"/>
              <a:pathLst>
                <a:path w="2790386" h="1421534">
                  <a:moveTo>
                    <a:pt x="2728156" y="1416708"/>
                  </a:moveTo>
                  <a:cubicBezTo>
                    <a:pt x="2735395" y="1414676"/>
                    <a:pt x="2742888" y="1411628"/>
                    <a:pt x="2749492" y="1407437"/>
                  </a:cubicBezTo>
                  <a:cubicBezTo>
                    <a:pt x="2742507" y="1411755"/>
                    <a:pt x="2735014" y="1414930"/>
                    <a:pt x="2728156" y="1416708"/>
                  </a:cubicBezTo>
                  <a:close/>
                  <a:moveTo>
                    <a:pt x="2789497" y="1322728"/>
                  </a:moveTo>
                  <a:cubicBezTo>
                    <a:pt x="2789243" y="1334158"/>
                    <a:pt x="2788862" y="1334539"/>
                    <a:pt x="2788481" y="1334539"/>
                  </a:cubicBezTo>
                  <a:cubicBezTo>
                    <a:pt x="2788227" y="1334539"/>
                    <a:pt x="2788100" y="1334412"/>
                    <a:pt x="2787846" y="1335428"/>
                  </a:cubicBezTo>
                  <a:cubicBezTo>
                    <a:pt x="2787592" y="1336698"/>
                    <a:pt x="2787719" y="1337841"/>
                    <a:pt x="2787084" y="1345715"/>
                  </a:cubicBezTo>
                  <a:cubicBezTo>
                    <a:pt x="2787211" y="1352065"/>
                    <a:pt x="2785687" y="1363368"/>
                    <a:pt x="2779591" y="1375306"/>
                  </a:cubicBezTo>
                  <a:cubicBezTo>
                    <a:pt x="2773622" y="1387244"/>
                    <a:pt x="2762954" y="1399436"/>
                    <a:pt x="2749492" y="1407437"/>
                  </a:cubicBezTo>
                  <a:cubicBezTo>
                    <a:pt x="2764478" y="1398547"/>
                    <a:pt x="2776035" y="1383053"/>
                    <a:pt x="2780988" y="1370099"/>
                  </a:cubicBezTo>
                  <a:cubicBezTo>
                    <a:pt x="2786068" y="1357018"/>
                    <a:pt x="2785941" y="1347620"/>
                    <a:pt x="2785306" y="1348763"/>
                  </a:cubicBezTo>
                  <a:cubicBezTo>
                    <a:pt x="2784036" y="1359177"/>
                    <a:pt x="2781496" y="1364638"/>
                    <a:pt x="2780353" y="1367813"/>
                  </a:cubicBezTo>
                  <a:cubicBezTo>
                    <a:pt x="2779083" y="1370988"/>
                    <a:pt x="2778194" y="1371877"/>
                    <a:pt x="2777559" y="1373020"/>
                  </a:cubicBezTo>
                  <a:cubicBezTo>
                    <a:pt x="2776797" y="1374290"/>
                    <a:pt x="2776162" y="1375306"/>
                    <a:pt x="2774511" y="1378100"/>
                  </a:cubicBezTo>
                  <a:cubicBezTo>
                    <a:pt x="2774257" y="1378608"/>
                    <a:pt x="2773876" y="1379243"/>
                    <a:pt x="2773495" y="1379751"/>
                  </a:cubicBezTo>
                  <a:cubicBezTo>
                    <a:pt x="2773495" y="1379751"/>
                    <a:pt x="2772225" y="1384577"/>
                    <a:pt x="2762319" y="1394229"/>
                  </a:cubicBezTo>
                  <a:lnTo>
                    <a:pt x="2761176" y="1397404"/>
                  </a:lnTo>
                  <a:cubicBezTo>
                    <a:pt x="2756731" y="1401849"/>
                    <a:pt x="2749746" y="1406675"/>
                    <a:pt x="2742253" y="1410358"/>
                  </a:cubicBezTo>
                  <a:cubicBezTo>
                    <a:pt x="2723457" y="1421534"/>
                    <a:pt x="2707455" y="1417724"/>
                    <a:pt x="2707455" y="1417724"/>
                  </a:cubicBezTo>
                  <a:lnTo>
                    <a:pt x="2681674" y="1414295"/>
                  </a:lnTo>
                  <a:lnTo>
                    <a:pt x="2674816" y="1414676"/>
                  </a:lnTo>
                  <a:lnTo>
                    <a:pt x="2627953" y="1411501"/>
                  </a:lnTo>
                  <a:cubicBezTo>
                    <a:pt x="2398578" y="1413025"/>
                    <a:pt x="2060794" y="1410993"/>
                    <a:pt x="1841594" y="1410612"/>
                  </a:cubicBezTo>
                  <a:cubicBezTo>
                    <a:pt x="1745598" y="1410739"/>
                    <a:pt x="1495084" y="1410231"/>
                    <a:pt x="1361613" y="1411501"/>
                  </a:cubicBezTo>
                  <a:lnTo>
                    <a:pt x="1367773" y="1410358"/>
                  </a:lnTo>
                  <a:cubicBezTo>
                    <a:pt x="1208121" y="1410612"/>
                    <a:pt x="988408" y="1412390"/>
                    <a:pt x="891898" y="1412771"/>
                  </a:cubicBezTo>
                  <a:lnTo>
                    <a:pt x="894465" y="1412263"/>
                  </a:lnTo>
                  <a:cubicBezTo>
                    <a:pt x="830296" y="1412390"/>
                    <a:pt x="661918" y="1413533"/>
                    <a:pt x="682452" y="1415692"/>
                  </a:cubicBezTo>
                  <a:cubicBezTo>
                    <a:pt x="527420" y="1415057"/>
                    <a:pt x="554628" y="1413025"/>
                    <a:pt x="358015" y="1414168"/>
                  </a:cubicBezTo>
                  <a:lnTo>
                    <a:pt x="388303" y="1414422"/>
                  </a:lnTo>
                  <a:cubicBezTo>
                    <a:pt x="331834" y="1414422"/>
                    <a:pt x="220951"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44567" y="508"/>
                    <a:pt x="2084922" y="635"/>
                    <a:pt x="2639256" y="0"/>
                  </a:cubicBezTo>
                  <a:lnTo>
                    <a:pt x="2635065" y="254"/>
                  </a:lnTo>
                  <a:cubicBezTo>
                    <a:pt x="2648273" y="254"/>
                    <a:pt x="2666434" y="127"/>
                    <a:pt x="2688151" y="127"/>
                  </a:cubicBezTo>
                  <a:cubicBezTo>
                    <a:pt x="2693612" y="127"/>
                    <a:pt x="2699200" y="127"/>
                    <a:pt x="2705169" y="127"/>
                  </a:cubicBezTo>
                  <a:lnTo>
                    <a:pt x="2707455" y="127"/>
                  </a:lnTo>
                  <a:lnTo>
                    <a:pt x="2710884" y="254"/>
                  </a:lnTo>
                  <a:cubicBezTo>
                    <a:pt x="2713170" y="381"/>
                    <a:pt x="2715456" y="381"/>
                    <a:pt x="2717742" y="762"/>
                  </a:cubicBezTo>
                  <a:cubicBezTo>
                    <a:pt x="2722314" y="1270"/>
                    <a:pt x="2727013" y="2413"/>
                    <a:pt x="2731585" y="3810"/>
                  </a:cubicBezTo>
                  <a:cubicBezTo>
                    <a:pt x="2749873" y="9525"/>
                    <a:pt x="2767018" y="22860"/>
                    <a:pt x="2777051" y="41656"/>
                  </a:cubicBezTo>
                  <a:cubicBezTo>
                    <a:pt x="2782004" y="51054"/>
                    <a:pt x="2785306" y="61722"/>
                    <a:pt x="2786068" y="72771"/>
                  </a:cubicBezTo>
                  <a:cubicBezTo>
                    <a:pt x="2786449" y="79121"/>
                    <a:pt x="2786322" y="81915"/>
                    <a:pt x="2786322" y="85725"/>
                  </a:cubicBezTo>
                  <a:cubicBezTo>
                    <a:pt x="2786322" y="89408"/>
                    <a:pt x="2786322" y="93091"/>
                    <a:pt x="2786322" y="96901"/>
                  </a:cubicBezTo>
                  <a:cubicBezTo>
                    <a:pt x="2786322" y="111887"/>
                    <a:pt x="2786449" y="127254"/>
                    <a:pt x="2786449" y="143002"/>
                  </a:cubicBezTo>
                  <a:cubicBezTo>
                    <a:pt x="2786576" y="176690"/>
                    <a:pt x="2786703" y="232806"/>
                    <a:pt x="2786830" y="288922"/>
                  </a:cubicBezTo>
                  <a:cubicBezTo>
                    <a:pt x="2787084" y="513605"/>
                    <a:pt x="2787465" y="738069"/>
                    <a:pt x="2787592" y="828684"/>
                  </a:cubicBezTo>
                  <a:lnTo>
                    <a:pt x="2788862" y="865148"/>
                  </a:lnTo>
                  <a:cubicBezTo>
                    <a:pt x="2787846" y="903141"/>
                    <a:pt x="2788608" y="938732"/>
                    <a:pt x="2787846" y="990918"/>
                  </a:cubicBezTo>
                  <a:cubicBezTo>
                    <a:pt x="2787973" y="1018212"/>
                    <a:pt x="2788989" y="1006857"/>
                    <a:pt x="2789243" y="993975"/>
                  </a:cubicBezTo>
                  <a:cubicBezTo>
                    <a:pt x="2788481" y="1039392"/>
                    <a:pt x="2789497" y="1088739"/>
                    <a:pt x="2788735" y="1113849"/>
                  </a:cubicBezTo>
                  <a:lnTo>
                    <a:pt x="2788354" y="1106207"/>
                  </a:lnTo>
                  <a:cubicBezTo>
                    <a:pt x="2787084" y="1177170"/>
                    <a:pt x="2790386" y="1218439"/>
                    <a:pt x="2788989" y="1266975"/>
                  </a:cubicBezTo>
                  <a:lnTo>
                    <a:pt x="2788735" y="1266594"/>
                  </a:lnTo>
                  <a:cubicBezTo>
                    <a:pt x="2787846" y="1285263"/>
                    <a:pt x="2789116" y="1306472"/>
                    <a:pt x="2789497" y="1322728"/>
                  </a:cubicBezTo>
                  <a:close/>
                  <a:moveTo>
                    <a:pt x="2747079" y="1407056"/>
                  </a:moveTo>
                  <a:cubicBezTo>
                    <a:pt x="2746444" y="1407437"/>
                    <a:pt x="2745936" y="1407818"/>
                    <a:pt x="2745428" y="1408199"/>
                  </a:cubicBezTo>
                  <a:cubicBezTo>
                    <a:pt x="2745936" y="1407945"/>
                    <a:pt x="2746444" y="1407818"/>
                    <a:pt x="2746952" y="1407437"/>
                  </a:cubicBezTo>
                  <a:cubicBezTo>
                    <a:pt x="2746952" y="1407437"/>
                    <a:pt x="2747079" y="1407183"/>
                    <a:pt x="2747079" y="1407056"/>
                  </a:cubicBezTo>
                  <a:close/>
                </a:path>
              </a:pathLst>
            </a:custGeom>
            <a:solidFill>
              <a:srgbClr val="FEF8EA"/>
            </a:solidFill>
          </p:spPr>
        </p:sp>
      </p:grpSp>
      <p:grpSp>
        <p:nvGrpSpPr>
          <p:cNvPr id="15" name="Group 14">
            <a:extLst>
              <a:ext uri="{FF2B5EF4-FFF2-40B4-BE49-F238E27FC236}">
                <a16:creationId xmlns:a16="http://schemas.microsoft.com/office/drawing/2014/main" id="{18C4660B-D57B-3076-6B8F-8A4033F1F5E4}"/>
              </a:ext>
            </a:extLst>
          </p:cNvPr>
          <p:cNvGrpSpPr/>
          <p:nvPr/>
        </p:nvGrpSpPr>
        <p:grpSpPr>
          <a:xfrm>
            <a:off x="304800" y="2324100"/>
            <a:ext cx="6764047" cy="6186245"/>
            <a:chOff x="474250" y="1776654"/>
            <a:chExt cx="7432797" cy="6733691"/>
          </a:xfrm>
        </p:grpSpPr>
        <p:sp>
          <p:nvSpPr>
            <p:cNvPr id="4" name="Freeform 4"/>
            <p:cNvSpPr/>
            <p:nvPr/>
          </p:nvSpPr>
          <p:spPr>
            <a:xfrm>
              <a:off x="474250" y="1776654"/>
              <a:ext cx="6727903" cy="6495484"/>
            </a:xfrm>
            <a:custGeom>
              <a:avLst/>
              <a:gdLst/>
              <a:ahLst/>
              <a:cxnLst/>
              <a:rect l="l" t="t" r="r" b="b"/>
              <a:pathLst>
                <a:path w="6727903" h="6495484">
                  <a:moveTo>
                    <a:pt x="0" y="0"/>
                  </a:moveTo>
                  <a:lnTo>
                    <a:pt x="6727902" y="0"/>
                  </a:lnTo>
                  <a:lnTo>
                    <a:pt x="6727902" y="6495484"/>
                  </a:lnTo>
                  <a:lnTo>
                    <a:pt x="0" y="6495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4027850" y="4631148"/>
              <a:ext cx="3879197" cy="3879197"/>
              <a:chOff x="0" y="0"/>
              <a:chExt cx="5172263" cy="5172263"/>
            </a:xfrm>
          </p:grpSpPr>
          <p:sp>
            <p:nvSpPr>
              <p:cNvPr id="6" name="Freeform 6"/>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6">
                  <a:alphaModFix amt="28000"/>
                  <a:extLst>
                    <a:ext uri="{96DAC541-7B7A-43D3-8B79-37D633B846F1}">
                      <asvg:svgBlip xmlns:asvg="http://schemas.microsoft.com/office/drawing/2016/SVG/main" xmlns="" r:embed="rId7"/>
                    </a:ext>
                  </a:extLst>
                </a:blip>
                <a:stretch>
                  <a:fillRect/>
                </a:stretch>
              </a:blipFill>
            </p:spPr>
          </p:sp>
        </p:grpSp>
      </p:grpSp>
      <p:sp>
        <p:nvSpPr>
          <p:cNvPr id="8" name="Freeform 8"/>
          <p:cNvSpPr/>
          <p:nvPr/>
        </p:nvSpPr>
        <p:spPr>
          <a:xfrm rot="-5400000">
            <a:off x="5791200" y="7200900"/>
            <a:ext cx="881171" cy="881171"/>
          </a:xfrm>
          <a:custGeom>
            <a:avLst/>
            <a:gdLst/>
            <a:ahLst/>
            <a:cxnLst/>
            <a:rect l="l" t="t" r="r" b="b"/>
            <a:pathLst>
              <a:path w="881171" h="881171">
                <a:moveTo>
                  <a:pt x="0" y="0"/>
                </a:moveTo>
                <a:lnTo>
                  <a:pt x="881172" y="0"/>
                </a:lnTo>
                <a:lnTo>
                  <a:pt x="881172" y="881172"/>
                </a:lnTo>
                <a:lnTo>
                  <a:pt x="0" y="8811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Rectangle 10"/>
          <p:cNvSpPr/>
          <p:nvPr/>
        </p:nvSpPr>
        <p:spPr>
          <a:xfrm>
            <a:off x="6858000" y="3460867"/>
            <a:ext cx="9872837" cy="290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solidFill>
                  <a:schemeClr val="tx1"/>
                </a:solidFill>
              </a:rPr>
              <a:t>LẮP GHÉP MÔ HÌNH TỰ CHỌN</a:t>
            </a:r>
            <a:endParaRPr lang="en-US" sz="115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a:extLst>
              <a:ext uri="{FF2B5EF4-FFF2-40B4-BE49-F238E27FC236}">
                <a16:creationId xmlns:a16="http://schemas.microsoft.com/office/drawing/2014/main" id="{430ADF45-6BA5-8758-E539-B212F91DD284}"/>
              </a:ext>
            </a:extLst>
          </p:cNvPr>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a:extLst>
              <a:ext uri="{FF2B5EF4-FFF2-40B4-BE49-F238E27FC236}">
                <a16:creationId xmlns:a16="http://schemas.microsoft.com/office/drawing/2014/main" id="{FD6E2B34-FEFB-A30A-9D9B-920AB90D1954}"/>
              </a:ext>
            </a:extLst>
          </p:cNvPr>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2BAB3DC-F7C0-30AF-C160-B9F0042DD19E}"/>
              </a:ext>
            </a:extLst>
          </p:cNvPr>
          <p:cNvSpPr txBox="1"/>
          <p:nvPr/>
        </p:nvSpPr>
        <p:spPr>
          <a:xfrm>
            <a:off x="2133600" y="1333500"/>
            <a:ext cx="14249400" cy="341632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4"/>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1" name="Group 8">
            <a:extLst>
              <a:ext uri="{FF2B5EF4-FFF2-40B4-BE49-F238E27FC236}">
                <a16:creationId xmlns:a16="http://schemas.microsoft.com/office/drawing/2014/main" id="{D7E7BC94-EE40-6C1F-98B5-226304D343B6}"/>
              </a:ext>
            </a:extLst>
          </p:cNvPr>
          <p:cNvGrpSpPr/>
          <p:nvPr/>
        </p:nvGrpSpPr>
        <p:grpSpPr>
          <a:xfrm>
            <a:off x="4343400" y="1714500"/>
            <a:ext cx="9267429" cy="7646452"/>
            <a:chOff x="0" y="0"/>
            <a:chExt cx="4274726" cy="1678385"/>
          </a:xfrm>
        </p:grpSpPr>
        <p:sp>
          <p:nvSpPr>
            <p:cNvPr id="12" name="Freeform 9">
              <a:extLst>
                <a:ext uri="{FF2B5EF4-FFF2-40B4-BE49-F238E27FC236}">
                  <a16:creationId xmlns:a16="http://schemas.microsoft.com/office/drawing/2014/main" id="{36E54207-AC4E-B7C9-2C83-248C3F69F96F}"/>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C11773BF-E47B-799C-DDA7-ADF894925280}"/>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942B3AAD-788B-DB50-7DCC-F002EE6A5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2476500"/>
            <a:ext cx="10814126" cy="8356370"/>
          </a:xfrm>
          <a:prstGeom prst="rect">
            <a:avLst/>
          </a:prstGeom>
        </p:spPr>
      </p:pic>
    </p:spTree>
    <p:extLst>
      <p:ext uri="{BB962C8B-B14F-4D97-AF65-F5344CB8AC3E}">
        <p14:creationId xmlns:p14="http://schemas.microsoft.com/office/powerpoint/2010/main" val="22692735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a:extLst>
              <a:ext uri="{FF2B5EF4-FFF2-40B4-BE49-F238E27FC236}">
                <a16:creationId xmlns:a16="http://schemas.microsoft.com/office/drawing/2014/main" id="{445EF3E0-993C-E031-AE18-519FC9375F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99068C-5F0F-33DE-B9E2-8B2713C2BF6E}"/>
              </a:ext>
            </a:extLst>
          </p:cNvPr>
          <p:cNvPicPr>
            <a:picLocks noChangeAspect="1"/>
          </p:cNvPicPr>
          <p:nvPr/>
        </p:nvPicPr>
        <p:blipFill>
          <a:blip r:embed="rId5"/>
          <a:stretch>
            <a:fillRect/>
          </a:stretch>
        </p:blipFill>
        <p:spPr>
          <a:xfrm>
            <a:off x="4114800" y="571500"/>
            <a:ext cx="12333277" cy="2139881"/>
          </a:xfrm>
          <a:prstGeom prst="rect">
            <a:avLst/>
          </a:prstGeom>
        </p:spPr>
      </p:pic>
      <p:sp>
        <p:nvSpPr>
          <p:cNvPr id="6" name="Rectangle 5">
            <a:extLst>
              <a:ext uri="{FF2B5EF4-FFF2-40B4-BE49-F238E27FC236}">
                <a16:creationId xmlns:a16="http://schemas.microsoft.com/office/drawing/2014/main" id="{4CD8AF96-1346-9B01-1649-E0FB025557CB}"/>
              </a:ext>
            </a:extLst>
          </p:cNvPr>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p>
        </p:txBody>
      </p:sp>
    </p:spTree>
    <p:extLst>
      <p:ext uri="{BB962C8B-B14F-4D97-AF65-F5344CB8AC3E}">
        <p14:creationId xmlns:p14="http://schemas.microsoft.com/office/powerpoint/2010/main" val="166042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C49B2-F870-E211-DE5D-28FAEC3C5E85}"/>
              </a:ext>
            </a:extLst>
          </p:cNvPr>
          <p:cNvPicPr>
            <a:picLocks noChangeAspect="1"/>
          </p:cNvPicPr>
          <p:nvPr/>
        </p:nvPicPr>
        <p:blipFill>
          <a:blip r:embed="rId2"/>
          <a:stretch>
            <a:fillRect/>
          </a:stretch>
        </p:blipFill>
        <p:spPr>
          <a:xfrm>
            <a:off x="3217529" y="3456792"/>
            <a:ext cx="11852943" cy="6129732"/>
          </a:xfrm>
          <a:prstGeom prst="rect">
            <a:avLst/>
          </a:prstGeom>
        </p:spPr>
      </p:pic>
      <p:pic>
        <p:nvPicPr>
          <p:cNvPr id="7" name="Picture 6"/>
          <p:cNvPicPr>
            <a:picLocks noChangeAspect="1"/>
          </p:cNvPicPr>
          <p:nvPr/>
        </p:nvPicPr>
        <p:blipFill>
          <a:blip r:embed="rId3"/>
          <a:stretch>
            <a:fillRect/>
          </a:stretch>
        </p:blipFill>
        <p:spPr>
          <a:xfrm>
            <a:off x="2047641" y="923685"/>
            <a:ext cx="14192718" cy="2533107"/>
          </a:xfrm>
          <a:prstGeom prst="rect">
            <a:avLst/>
          </a:prstGeom>
        </p:spPr>
      </p:pic>
    </p:spTree>
    <p:extLst>
      <p:ext uri="{BB962C8B-B14F-4D97-AF65-F5344CB8AC3E}">
        <p14:creationId xmlns:p14="http://schemas.microsoft.com/office/powerpoint/2010/main" val="411392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82</Words>
  <Application>Microsoft Office PowerPoint</Application>
  <PresentationFormat>Custom</PresentationFormat>
  <Paragraphs>6</Paragraphs>
  <Slides>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Arial</vt:lpstr>
      <vt:lpstr>Calibri</vt:lpstr>
      <vt:lpstr>Calibri Light</vt:lpstr>
      <vt:lpstr>Cambria</vt:lpstr>
      <vt:lpstr>SVN-Newton</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cp:lastModifiedBy>
  <cp:revision>16</cp:revision>
  <dcterms:created xsi:type="dcterms:W3CDTF">2006-08-16T00:00:00Z</dcterms:created>
  <dcterms:modified xsi:type="dcterms:W3CDTF">2026-04-17T07:23:32Z</dcterms:modified>
  <dc:identifier>DAGAeg8Ngk8</dc:identifier>
</cp:coreProperties>
</file>