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5" r:id="rId3"/>
    <p:sldId id="267" r:id="rId4"/>
    <p:sldId id="272" r:id="rId5"/>
    <p:sldId id="27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2D8E2-3C18-4B1A-82B2-11F5C030512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534C0-EEC2-4BE2-A683-757C26BB93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41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7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706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895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64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31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5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6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53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53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00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41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266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1CE4-0569-4998-9691-BE581D81F8A8}" type="datetimeFigureOut">
              <a:rPr lang="vi-VN" smtClean="0"/>
              <a:t>09/02/2026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9116-ABC5-4058-8C7B-D27443A690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43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C81412-3511-E47F-6478-A82243A51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735" y="3888185"/>
            <a:ext cx="2231329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95A5A-E2FB-5993-B49D-71AD09417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513" y="592295"/>
            <a:ext cx="236545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68C00-B28D-9166-89D2-7EAF78D46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5267" y="1459882"/>
            <a:ext cx="6559865" cy="2536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4C2D0-7E55-636B-897D-7449F2B460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5"/>
            <a:ext cx="1718343" cy="17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2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Lựa chọn các việc cần làm và sắp xếp theo thứ tự các bước lập kế hoạch cá nhân.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FF37A-09D9-EAFF-B7FD-43DFAAAC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360" y="1442751"/>
            <a:ext cx="6558846" cy="49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có nhận xét gì về cách lập và thực hiện kế hoạch cá nhân của các bạn trong những trường hợp dưới đây?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B464F-A059-25B0-DF48-73765557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" y="1554798"/>
            <a:ext cx="6120130" cy="1679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C6B35-F51B-8D06-B979-453F16957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3" y="3544570"/>
            <a:ext cx="6172518" cy="151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ED931-1A89-9410-C4FE-452D0FC65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320" y="1736090"/>
            <a:ext cx="5049202" cy="1322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1E2A47-386A-BFFC-FBF3-23C1A5139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600" y="3688080"/>
            <a:ext cx="5133718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40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5CDB6-0984-E79D-F2E1-C6EB03D75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446" y="1117600"/>
            <a:ext cx="7596366" cy="52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84001" y="2670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Xử</a:t>
            </a: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</a:t>
            </a: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tình</a:t>
            </a:r>
            <a:r>
              <a:rPr lang="en-US" sz="36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huống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E6DE3-26AC-8DD7-76C1-3474D148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31776"/>
            <a:ext cx="7644447" cy="57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2025-02-07T06:42:14Z</dcterms:created>
  <dcterms:modified xsi:type="dcterms:W3CDTF">2026-02-09T14:36:44Z</dcterms:modified>
</cp:coreProperties>
</file>