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8"/>
  </p:notesMasterIdLst>
  <p:sldIdLst>
    <p:sldId id="308" r:id="rId2"/>
    <p:sldId id="313" r:id="rId3"/>
    <p:sldId id="316" r:id="rId4"/>
    <p:sldId id="346" r:id="rId5"/>
    <p:sldId id="347" r:id="rId6"/>
    <p:sldId id="318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imSun" panose="02010600030101010101" pitchFamily="2" charset="-122"/>
      <p:regular r:id="rId13"/>
    </p:embeddedFont>
    <p:embeddedFont>
      <p:font typeface="Bebas Neue" panose="020B0604020202020204" charset="0"/>
      <p:regular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Zilla Slab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97C7C4-0D8E-4AE7-A0F3-F1CD49E08B52}">
  <a:tblStyle styleId="{5B97C7C4-0D8E-4AE7-A0F3-F1CD49E08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7"/>
    <p:restoredTop sz="94550"/>
  </p:normalViewPr>
  <p:slideViewPr>
    <p:cSldViewPr snapToGrid="0">
      <p:cViewPr varScale="1">
        <p:scale>
          <a:sx n="84" d="100"/>
          <a:sy n="84" d="100"/>
        </p:scale>
        <p:origin x="860" y="84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13347f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13347f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44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65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88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36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74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8325" y="422017"/>
            <a:ext cx="5558775" cy="4286277"/>
            <a:chOff x="-248325" y="423675"/>
            <a:chExt cx="5029200" cy="4185000"/>
          </a:xfrm>
        </p:grpSpPr>
        <p:sp>
          <p:nvSpPr>
            <p:cNvPr id="10" name="Google Shape;10;p2"/>
            <p:cNvSpPr/>
            <p:nvPr/>
          </p:nvSpPr>
          <p:spPr>
            <a:xfrm>
              <a:off x="-165846" y="587250"/>
              <a:ext cx="4776900" cy="3847500"/>
            </a:xfrm>
            <a:prstGeom prst="snip1Rect">
              <a:avLst>
                <a:gd name="adj" fmla="val 2233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48325" y="423675"/>
              <a:ext cx="5029200" cy="4185000"/>
            </a:xfrm>
            <a:prstGeom prst="snip1Rect">
              <a:avLst>
                <a:gd name="adj" fmla="val 2233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01500" y="747850"/>
            <a:ext cx="4554900" cy="26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8205" y="3667300"/>
            <a:ext cx="3295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8041158" y="-687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8288939" y="-2394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059949"/>
            <a:ext cx="7704000" cy="3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5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76200" y="3998400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-5400000">
            <a:off x="8309675" y="3620049"/>
            <a:ext cx="1685703" cy="1447276"/>
            <a:chOff x="7626750" y="4821749"/>
            <a:chExt cx="1685703" cy="1447276"/>
          </a:xfrm>
        </p:grpSpPr>
        <p:sp>
          <p:nvSpPr>
            <p:cNvPr id="38" name="Google Shape;38;p4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1638225" y="1658325"/>
            <a:ext cx="24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subTitle" idx="1"/>
          </p:nvPr>
        </p:nvSpPr>
        <p:spPr>
          <a:xfrm>
            <a:off x="1638225" y="224485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title" idx="2"/>
          </p:nvPr>
        </p:nvSpPr>
        <p:spPr>
          <a:xfrm>
            <a:off x="5614549" y="1654825"/>
            <a:ext cx="2424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3"/>
          </p:nvPr>
        </p:nvSpPr>
        <p:spPr>
          <a:xfrm>
            <a:off x="5645425" y="224485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 idx="4"/>
          </p:nvPr>
        </p:nvSpPr>
        <p:spPr>
          <a:xfrm>
            <a:off x="1640274" y="3113376"/>
            <a:ext cx="2501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5"/>
          </p:nvPr>
        </p:nvSpPr>
        <p:spPr>
          <a:xfrm>
            <a:off x="1638225" y="369970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title" idx="6"/>
          </p:nvPr>
        </p:nvSpPr>
        <p:spPr>
          <a:xfrm>
            <a:off x="5640109" y="3112771"/>
            <a:ext cx="24834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ubTitle" idx="7"/>
          </p:nvPr>
        </p:nvSpPr>
        <p:spPr>
          <a:xfrm>
            <a:off x="5645275" y="3699700"/>
            <a:ext cx="27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title" idx="8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/>
          <p:nvPr/>
        </p:nvSpPr>
        <p:spPr>
          <a:xfrm rot="-5400000">
            <a:off x="8152650" y="4153125"/>
            <a:ext cx="1119900" cy="1063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 rot="5400000">
            <a:off x="-98700" y="-70400"/>
            <a:ext cx="1119900" cy="1063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41160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31871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 rot="8096484">
            <a:off x="3597494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8096484">
            <a:off x="4520919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-94022" y="4013674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10800000">
            <a:off x="-921075" y="3384425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 rot="-3978">
            <a:off x="-47506" y="4166186"/>
            <a:ext cx="1037101" cy="102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3283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43000"/>
            <a:ext cx="77139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9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ctrTitle"/>
          </p:nvPr>
        </p:nvSpPr>
        <p:spPr>
          <a:xfrm>
            <a:off x="-30831" y="848246"/>
            <a:ext cx="4998945" cy="3477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  <a:t>BÀI 8 – TIẾT 2</a:t>
            </a:r>
            <a:b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VN" sz="4500" b="0" dirty="0">
                <a:latin typeface="Arial" panose="020B0604020202020204" pitchFamily="34" charset="0"/>
                <a:cs typeface="Arial" panose="020B0604020202020204" pitchFamily="34" charset="0"/>
              </a:rPr>
              <a:t>MÔ HÌNH MÁY PHÁT ĐIỆN GIÓ</a:t>
            </a:r>
            <a:endParaRPr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6896842" y="5023651"/>
            <a:ext cx="5996" cy="58299"/>
          </a:xfrm>
          <a:custGeom>
            <a:avLst/>
            <a:gdLst/>
            <a:ahLst/>
            <a:cxnLst/>
            <a:rect l="l" t="t" r="r" b="b"/>
            <a:pathLst>
              <a:path w="84" h="808" extrusionOk="0">
                <a:moveTo>
                  <a:pt x="1" y="1"/>
                </a:moveTo>
                <a:lnTo>
                  <a:pt x="1" y="808"/>
                </a:lnTo>
                <a:lnTo>
                  <a:pt x="83" y="808"/>
                </a:lnTo>
                <a:lnTo>
                  <a:pt x="83" y="1"/>
                </a:lnTo>
                <a:close/>
              </a:path>
            </a:pathLst>
          </a:custGeom>
          <a:solidFill>
            <a:srgbClr val="C42F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2"/>
          <p:cNvGrpSpPr/>
          <p:nvPr/>
        </p:nvGrpSpPr>
        <p:grpSpPr>
          <a:xfrm>
            <a:off x="5025334" y="446287"/>
            <a:ext cx="4118666" cy="4250926"/>
            <a:chOff x="4310271" y="368097"/>
            <a:chExt cx="4118666" cy="4250926"/>
          </a:xfrm>
        </p:grpSpPr>
        <p:grpSp>
          <p:nvGrpSpPr>
            <p:cNvPr id="260" name="Google Shape;260;p32"/>
            <p:cNvGrpSpPr/>
            <p:nvPr/>
          </p:nvGrpSpPr>
          <p:grpSpPr>
            <a:xfrm>
              <a:off x="4310271" y="368097"/>
              <a:ext cx="4118666" cy="4250926"/>
              <a:chOff x="4815067" y="411189"/>
              <a:chExt cx="4222541" cy="4358136"/>
            </a:xfrm>
          </p:grpSpPr>
          <p:sp>
            <p:nvSpPr>
              <p:cNvPr id="261" name="Google Shape;261;p32"/>
              <p:cNvSpPr/>
              <p:nvPr/>
            </p:nvSpPr>
            <p:spPr>
              <a:xfrm>
                <a:off x="8000611" y="1524394"/>
                <a:ext cx="961023" cy="458329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316" extrusionOk="0">
                    <a:moveTo>
                      <a:pt x="9310" y="1"/>
                    </a:moveTo>
                    <a:cubicBezTo>
                      <a:pt x="8572" y="1"/>
                      <a:pt x="7862" y="373"/>
                      <a:pt x="7453" y="999"/>
                    </a:cubicBezTo>
                    <a:cubicBezTo>
                      <a:pt x="7355" y="845"/>
                      <a:pt x="7162" y="769"/>
                      <a:pt x="6968" y="769"/>
                    </a:cubicBezTo>
                    <a:cubicBezTo>
                      <a:pt x="6786" y="769"/>
                      <a:pt x="6603" y="837"/>
                      <a:pt x="6497" y="971"/>
                    </a:cubicBezTo>
                    <a:cubicBezTo>
                      <a:pt x="6131" y="448"/>
                      <a:pt x="5492" y="134"/>
                      <a:pt x="4855" y="134"/>
                    </a:cubicBezTo>
                    <a:cubicBezTo>
                      <a:pt x="4694" y="134"/>
                      <a:pt x="4534" y="154"/>
                      <a:pt x="4378" y="195"/>
                    </a:cubicBezTo>
                    <a:cubicBezTo>
                      <a:pt x="3603" y="399"/>
                      <a:pt x="2961" y="1101"/>
                      <a:pt x="2885" y="1898"/>
                    </a:cubicBezTo>
                    <a:cubicBezTo>
                      <a:pt x="2825" y="1885"/>
                      <a:pt x="2765" y="1879"/>
                      <a:pt x="2705" y="1879"/>
                    </a:cubicBezTo>
                    <a:cubicBezTo>
                      <a:pt x="2203" y="1879"/>
                      <a:pt x="1698" y="2305"/>
                      <a:pt x="1710" y="2810"/>
                    </a:cubicBezTo>
                    <a:cubicBezTo>
                      <a:pt x="1090" y="2838"/>
                      <a:pt x="502" y="3239"/>
                      <a:pt x="252" y="3807"/>
                    </a:cubicBezTo>
                    <a:cubicBezTo>
                      <a:pt x="1" y="4376"/>
                      <a:pt x="99" y="5081"/>
                      <a:pt x="496" y="5561"/>
                    </a:cubicBezTo>
                    <a:cubicBezTo>
                      <a:pt x="814" y="5942"/>
                      <a:pt x="1308" y="6162"/>
                      <a:pt x="1803" y="6162"/>
                    </a:cubicBezTo>
                    <a:cubicBezTo>
                      <a:pt x="1928" y="6162"/>
                      <a:pt x="2052" y="6148"/>
                      <a:pt x="2173" y="6120"/>
                    </a:cubicBezTo>
                    <a:cubicBezTo>
                      <a:pt x="2539" y="6727"/>
                      <a:pt x="3152" y="7184"/>
                      <a:pt x="3851" y="7289"/>
                    </a:cubicBezTo>
                    <a:cubicBezTo>
                      <a:pt x="3969" y="7307"/>
                      <a:pt x="4090" y="7315"/>
                      <a:pt x="4210" y="7315"/>
                    </a:cubicBezTo>
                    <a:cubicBezTo>
                      <a:pt x="4805" y="7315"/>
                      <a:pt x="5407" y="7104"/>
                      <a:pt x="5846" y="6711"/>
                    </a:cubicBezTo>
                    <a:cubicBezTo>
                      <a:pt x="5992" y="6905"/>
                      <a:pt x="6236" y="7025"/>
                      <a:pt x="6480" y="7025"/>
                    </a:cubicBezTo>
                    <a:cubicBezTo>
                      <a:pt x="6511" y="7025"/>
                      <a:pt x="6542" y="7023"/>
                      <a:pt x="6573" y="7019"/>
                    </a:cubicBezTo>
                    <a:cubicBezTo>
                      <a:pt x="6846" y="6981"/>
                      <a:pt x="7084" y="6806"/>
                      <a:pt x="7186" y="6552"/>
                    </a:cubicBezTo>
                    <a:cubicBezTo>
                      <a:pt x="7581" y="7016"/>
                      <a:pt x="8191" y="7291"/>
                      <a:pt x="8800" y="7291"/>
                    </a:cubicBezTo>
                    <a:cubicBezTo>
                      <a:pt x="8871" y="7291"/>
                      <a:pt x="8942" y="7287"/>
                      <a:pt x="9013" y="7279"/>
                    </a:cubicBezTo>
                    <a:cubicBezTo>
                      <a:pt x="9689" y="7206"/>
                      <a:pt x="10321" y="6781"/>
                      <a:pt x="10642" y="6180"/>
                    </a:cubicBezTo>
                    <a:cubicBezTo>
                      <a:pt x="10861" y="6459"/>
                      <a:pt x="11212" y="6626"/>
                      <a:pt x="11569" y="6626"/>
                    </a:cubicBezTo>
                    <a:cubicBezTo>
                      <a:pt x="11610" y="6626"/>
                      <a:pt x="11652" y="6623"/>
                      <a:pt x="11694" y="6619"/>
                    </a:cubicBezTo>
                    <a:cubicBezTo>
                      <a:pt x="12088" y="6577"/>
                      <a:pt x="12456" y="6371"/>
                      <a:pt x="12628" y="6015"/>
                    </a:cubicBezTo>
                    <a:cubicBezTo>
                      <a:pt x="12839" y="6091"/>
                      <a:pt x="13063" y="6127"/>
                      <a:pt x="13287" y="6127"/>
                    </a:cubicBezTo>
                    <a:cubicBezTo>
                      <a:pt x="13945" y="6127"/>
                      <a:pt x="14607" y="5816"/>
                      <a:pt x="14991" y="5278"/>
                    </a:cubicBezTo>
                    <a:cubicBezTo>
                      <a:pt x="15506" y="4557"/>
                      <a:pt x="15477" y="3496"/>
                      <a:pt x="14921" y="2807"/>
                    </a:cubicBezTo>
                    <a:cubicBezTo>
                      <a:pt x="14518" y="2302"/>
                      <a:pt x="13834" y="1986"/>
                      <a:pt x="13177" y="1986"/>
                    </a:cubicBezTo>
                    <a:cubicBezTo>
                      <a:pt x="12933" y="1986"/>
                      <a:pt x="12692" y="2030"/>
                      <a:pt x="12472" y="2124"/>
                    </a:cubicBezTo>
                    <a:cubicBezTo>
                      <a:pt x="12469" y="1895"/>
                      <a:pt x="12329" y="1669"/>
                      <a:pt x="12123" y="1565"/>
                    </a:cubicBezTo>
                    <a:cubicBezTo>
                      <a:pt x="12035" y="1520"/>
                      <a:pt x="11934" y="1499"/>
                      <a:pt x="11833" y="1499"/>
                    </a:cubicBezTo>
                    <a:cubicBezTo>
                      <a:pt x="11696" y="1499"/>
                      <a:pt x="11557" y="1539"/>
                      <a:pt x="11449" y="1615"/>
                    </a:cubicBezTo>
                    <a:cubicBezTo>
                      <a:pt x="11211" y="796"/>
                      <a:pt x="10468" y="151"/>
                      <a:pt x="9626" y="24"/>
                    </a:cubicBezTo>
                    <a:cubicBezTo>
                      <a:pt x="9520" y="8"/>
                      <a:pt x="9415" y="1"/>
                      <a:pt x="9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4815067" y="2553360"/>
                <a:ext cx="1121297" cy="475620"/>
              </a:xfrm>
              <a:custGeom>
                <a:avLst/>
                <a:gdLst/>
                <a:ahLst/>
                <a:cxnLst/>
                <a:rect l="l" t="t" r="r" b="b"/>
                <a:pathLst>
                  <a:path w="18092" h="7592" extrusionOk="0">
                    <a:moveTo>
                      <a:pt x="5417" y="0"/>
                    </a:moveTo>
                    <a:cubicBezTo>
                      <a:pt x="5187" y="0"/>
                      <a:pt x="4956" y="30"/>
                      <a:pt x="4734" y="92"/>
                    </a:cubicBezTo>
                    <a:cubicBezTo>
                      <a:pt x="3717" y="372"/>
                      <a:pt x="2885" y="1315"/>
                      <a:pt x="2754" y="2361"/>
                    </a:cubicBezTo>
                    <a:cubicBezTo>
                      <a:pt x="2681" y="2334"/>
                      <a:pt x="2604" y="2322"/>
                      <a:pt x="2527" y="2322"/>
                    </a:cubicBezTo>
                    <a:cubicBezTo>
                      <a:pt x="2295" y="2322"/>
                      <a:pt x="2062" y="2434"/>
                      <a:pt x="1929" y="2627"/>
                    </a:cubicBezTo>
                    <a:cubicBezTo>
                      <a:pt x="1751" y="2882"/>
                      <a:pt x="1662" y="3275"/>
                      <a:pt x="1862" y="3517"/>
                    </a:cubicBezTo>
                    <a:cubicBezTo>
                      <a:pt x="1703" y="3420"/>
                      <a:pt x="1522" y="3375"/>
                      <a:pt x="1340" y="3375"/>
                    </a:cubicBezTo>
                    <a:cubicBezTo>
                      <a:pt x="914" y="3375"/>
                      <a:pt x="478" y="3618"/>
                      <a:pt x="280" y="4003"/>
                    </a:cubicBezTo>
                    <a:cubicBezTo>
                      <a:pt x="0" y="4556"/>
                      <a:pt x="204" y="5286"/>
                      <a:pt x="693" y="5667"/>
                    </a:cubicBezTo>
                    <a:cubicBezTo>
                      <a:pt x="969" y="5881"/>
                      <a:pt x="1317" y="5984"/>
                      <a:pt x="1667" y="5984"/>
                    </a:cubicBezTo>
                    <a:cubicBezTo>
                      <a:pt x="1936" y="5984"/>
                      <a:pt x="2208" y="5923"/>
                      <a:pt x="2450" y="5804"/>
                    </a:cubicBezTo>
                    <a:cubicBezTo>
                      <a:pt x="2646" y="6160"/>
                      <a:pt x="3225" y="6633"/>
                      <a:pt x="3622" y="6713"/>
                    </a:cubicBezTo>
                    <a:cubicBezTo>
                      <a:pt x="3749" y="6738"/>
                      <a:pt x="3882" y="6753"/>
                      <a:pt x="4014" y="6753"/>
                    </a:cubicBezTo>
                    <a:cubicBezTo>
                      <a:pt x="4295" y="6753"/>
                      <a:pt x="4575" y="6686"/>
                      <a:pt x="4791" y="6516"/>
                    </a:cubicBezTo>
                    <a:cubicBezTo>
                      <a:pt x="5072" y="6804"/>
                      <a:pt x="5480" y="6953"/>
                      <a:pt x="5883" y="6953"/>
                    </a:cubicBezTo>
                    <a:cubicBezTo>
                      <a:pt x="6266" y="6953"/>
                      <a:pt x="6645" y="6818"/>
                      <a:pt x="6906" y="6538"/>
                    </a:cubicBezTo>
                    <a:cubicBezTo>
                      <a:pt x="7065" y="6784"/>
                      <a:pt x="7355" y="6938"/>
                      <a:pt x="7648" y="6938"/>
                    </a:cubicBezTo>
                    <a:cubicBezTo>
                      <a:pt x="7654" y="6938"/>
                      <a:pt x="7660" y="6938"/>
                      <a:pt x="7666" y="6938"/>
                    </a:cubicBezTo>
                    <a:cubicBezTo>
                      <a:pt x="7964" y="6932"/>
                      <a:pt x="8342" y="6836"/>
                      <a:pt x="8495" y="6579"/>
                    </a:cubicBezTo>
                    <a:cubicBezTo>
                      <a:pt x="9049" y="7217"/>
                      <a:pt x="9888" y="7591"/>
                      <a:pt x="10732" y="7591"/>
                    </a:cubicBezTo>
                    <a:cubicBezTo>
                      <a:pt x="10846" y="7591"/>
                      <a:pt x="10960" y="7584"/>
                      <a:pt x="11074" y="7570"/>
                    </a:cubicBezTo>
                    <a:cubicBezTo>
                      <a:pt x="12027" y="7456"/>
                      <a:pt x="12955" y="6897"/>
                      <a:pt x="13390" y="6042"/>
                    </a:cubicBezTo>
                    <a:cubicBezTo>
                      <a:pt x="13681" y="6246"/>
                      <a:pt x="14035" y="6352"/>
                      <a:pt x="14390" y="6352"/>
                    </a:cubicBezTo>
                    <a:cubicBezTo>
                      <a:pt x="14577" y="6352"/>
                      <a:pt x="14765" y="6322"/>
                      <a:pt x="14943" y="6261"/>
                    </a:cubicBezTo>
                    <a:cubicBezTo>
                      <a:pt x="15455" y="6084"/>
                      <a:pt x="15928" y="5645"/>
                      <a:pt x="16087" y="5127"/>
                    </a:cubicBezTo>
                    <a:cubicBezTo>
                      <a:pt x="16295" y="5325"/>
                      <a:pt x="16583" y="5428"/>
                      <a:pt x="16870" y="5428"/>
                    </a:cubicBezTo>
                    <a:cubicBezTo>
                      <a:pt x="17081" y="5428"/>
                      <a:pt x="17291" y="5372"/>
                      <a:pt x="17469" y="5258"/>
                    </a:cubicBezTo>
                    <a:cubicBezTo>
                      <a:pt x="17891" y="4991"/>
                      <a:pt x="18091" y="4422"/>
                      <a:pt x="17932" y="3949"/>
                    </a:cubicBezTo>
                    <a:cubicBezTo>
                      <a:pt x="17785" y="3499"/>
                      <a:pt x="17247" y="3161"/>
                      <a:pt x="16766" y="3161"/>
                    </a:cubicBezTo>
                    <a:cubicBezTo>
                      <a:pt x="16740" y="3161"/>
                      <a:pt x="16715" y="3162"/>
                      <a:pt x="16690" y="3164"/>
                    </a:cubicBezTo>
                    <a:cubicBezTo>
                      <a:pt x="16649" y="2538"/>
                      <a:pt x="16268" y="1948"/>
                      <a:pt x="15718" y="1652"/>
                    </a:cubicBezTo>
                    <a:cubicBezTo>
                      <a:pt x="15439" y="1503"/>
                      <a:pt x="15127" y="1426"/>
                      <a:pt x="14817" y="1426"/>
                    </a:cubicBezTo>
                    <a:cubicBezTo>
                      <a:pt x="14513" y="1426"/>
                      <a:pt x="14211" y="1500"/>
                      <a:pt x="13943" y="1652"/>
                    </a:cubicBezTo>
                    <a:cubicBezTo>
                      <a:pt x="13797" y="1427"/>
                      <a:pt x="13527" y="1299"/>
                      <a:pt x="13261" y="1299"/>
                    </a:cubicBezTo>
                    <a:cubicBezTo>
                      <a:pt x="13115" y="1299"/>
                      <a:pt x="12970" y="1338"/>
                      <a:pt x="12847" y="1420"/>
                    </a:cubicBezTo>
                    <a:cubicBezTo>
                      <a:pt x="12529" y="772"/>
                      <a:pt x="11881" y="293"/>
                      <a:pt x="11169" y="181"/>
                    </a:cubicBezTo>
                    <a:cubicBezTo>
                      <a:pt x="11055" y="163"/>
                      <a:pt x="10940" y="154"/>
                      <a:pt x="10824" y="154"/>
                    </a:cubicBezTo>
                    <a:cubicBezTo>
                      <a:pt x="10218" y="154"/>
                      <a:pt x="9615" y="401"/>
                      <a:pt x="9194" y="839"/>
                    </a:cubicBezTo>
                    <a:cubicBezTo>
                      <a:pt x="9005" y="634"/>
                      <a:pt x="8727" y="515"/>
                      <a:pt x="8449" y="515"/>
                    </a:cubicBezTo>
                    <a:cubicBezTo>
                      <a:pt x="8413" y="515"/>
                      <a:pt x="8378" y="517"/>
                      <a:pt x="8342" y="521"/>
                    </a:cubicBezTo>
                    <a:cubicBezTo>
                      <a:pt x="8028" y="559"/>
                      <a:pt x="7713" y="747"/>
                      <a:pt x="7561" y="1023"/>
                    </a:cubicBezTo>
                    <a:cubicBezTo>
                      <a:pt x="7055" y="377"/>
                      <a:pt x="6235" y="0"/>
                      <a:pt x="5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5702201" y="1843900"/>
                <a:ext cx="234151" cy="2912482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6490" extrusionOk="0">
                    <a:moveTo>
                      <a:pt x="1487" y="0"/>
                    </a:moveTo>
                    <a:lnTo>
                      <a:pt x="1" y="46490"/>
                    </a:lnTo>
                    <a:lnTo>
                      <a:pt x="3778" y="46490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5777009" y="1803053"/>
                <a:ext cx="84537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40" extrusionOk="0">
                    <a:moveTo>
                      <a:pt x="182" y="1"/>
                    </a:moveTo>
                    <a:cubicBezTo>
                      <a:pt x="80" y="1"/>
                      <a:pt x="1" y="125"/>
                      <a:pt x="4" y="277"/>
                    </a:cubicBezTo>
                    <a:lnTo>
                      <a:pt x="4" y="563"/>
                    </a:lnTo>
                    <a:cubicBezTo>
                      <a:pt x="4" y="716"/>
                      <a:pt x="87" y="840"/>
                      <a:pt x="185" y="840"/>
                    </a:cubicBezTo>
                    <a:lnTo>
                      <a:pt x="1179" y="840"/>
                    </a:lnTo>
                    <a:cubicBezTo>
                      <a:pt x="1278" y="840"/>
                      <a:pt x="1360" y="716"/>
                      <a:pt x="1360" y="563"/>
                    </a:cubicBezTo>
                    <a:lnTo>
                      <a:pt x="1360" y="277"/>
                    </a:lnTo>
                    <a:cubicBezTo>
                      <a:pt x="1364" y="125"/>
                      <a:pt x="1281" y="1"/>
                      <a:pt x="118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537586" y="2367890"/>
                <a:ext cx="192068" cy="2388499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38126" extrusionOk="0">
                    <a:moveTo>
                      <a:pt x="1221" y="0"/>
                    </a:moveTo>
                    <a:lnTo>
                      <a:pt x="1" y="38126"/>
                    </a:lnTo>
                    <a:lnTo>
                      <a:pt x="3098" y="38126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5599069" y="2334248"/>
                <a:ext cx="69167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7" extrusionOk="0">
                    <a:moveTo>
                      <a:pt x="146" y="0"/>
                    </a:moveTo>
                    <a:cubicBezTo>
                      <a:pt x="64" y="0"/>
                      <a:pt x="0" y="102"/>
                      <a:pt x="0" y="226"/>
                    </a:cubicBezTo>
                    <a:lnTo>
                      <a:pt x="0" y="464"/>
                    </a:lnTo>
                    <a:cubicBezTo>
                      <a:pt x="3" y="588"/>
                      <a:pt x="67" y="686"/>
                      <a:pt x="149" y="686"/>
                    </a:cubicBezTo>
                    <a:lnTo>
                      <a:pt x="966" y="686"/>
                    </a:lnTo>
                    <a:cubicBezTo>
                      <a:pt x="1045" y="686"/>
                      <a:pt x="1112" y="588"/>
                      <a:pt x="1112" y="464"/>
                    </a:cubicBezTo>
                    <a:lnTo>
                      <a:pt x="1115" y="226"/>
                    </a:lnTo>
                    <a:cubicBezTo>
                      <a:pt x="1115" y="102"/>
                      <a:pt x="1048" y="0"/>
                      <a:pt x="969" y="0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6994329" y="2694914"/>
                <a:ext cx="1809371" cy="2037422"/>
              </a:xfrm>
              <a:custGeom>
                <a:avLst/>
                <a:gdLst/>
                <a:ahLst/>
                <a:cxnLst/>
                <a:rect l="l" t="t" r="r" b="b"/>
                <a:pathLst>
                  <a:path w="29194" h="32522" extrusionOk="0">
                    <a:moveTo>
                      <a:pt x="14596" y="1"/>
                    </a:moveTo>
                    <a:cubicBezTo>
                      <a:pt x="13352" y="1"/>
                      <a:pt x="12109" y="95"/>
                      <a:pt x="10865" y="282"/>
                    </a:cubicBezTo>
                    <a:cubicBezTo>
                      <a:pt x="10839" y="447"/>
                      <a:pt x="10811" y="609"/>
                      <a:pt x="10782" y="774"/>
                    </a:cubicBezTo>
                    <a:cubicBezTo>
                      <a:pt x="10569" y="800"/>
                      <a:pt x="10353" y="832"/>
                      <a:pt x="10141" y="863"/>
                    </a:cubicBezTo>
                    <a:cubicBezTo>
                      <a:pt x="10083" y="1197"/>
                      <a:pt x="10026" y="1534"/>
                      <a:pt x="9969" y="1867"/>
                    </a:cubicBezTo>
                    <a:cubicBezTo>
                      <a:pt x="9944" y="2013"/>
                      <a:pt x="9918" y="2159"/>
                      <a:pt x="9893" y="2306"/>
                    </a:cubicBezTo>
                    <a:cubicBezTo>
                      <a:pt x="9864" y="2461"/>
                      <a:pt x="9836" y="2614"/>
                      <a:pt x="9807" y="2766"/>
                    </a:cubicBezTo>
                    <a:cubicBezTo>
                      <a:pt x="9769" y="2992"/>
                      <a:pt x="9724" y="3214"/>
                      <a:pt x="9683" y="3440"/>
                    </a:cubicBezTo>
                    <a:cubicBezTo>
                      <a:pt x="9616" y="3792"/>
                      <a:pt x="9550" y="4145"/>
                      <a:pt x="9477" y="4497"/>
                    </a:cubicBezTo>
                    <a:cubicBezTo>
                      <a:pt x="9445" y="4675"/>
                      <a:pt x="9410" y="4850"/>
                      <a:pt x="9372" y="5025"/>
                    </a:cubicBezTo>
                    <a:cubicBezTo>
                      <a:pt x="9321" y="5282"/>
                      <a:pt x="9267" y="5536"/>
                      <a:pt x="9213" y="5793"/>
                    </a:cubicBezTo>
                    <a:cubicBezTo>
                      <a:pt x="7259" y="15050"/>
                      <a:pt x="4153" y="23948"/>
                      <a:pt x="1" y="32522"/>
                    </a:cubicBezTo>
                    <a:lnTo>
                      <a:pt x="29194" y="32522"/>
                    </a:lnTo>
                    <a:cubicBezTo>
                      <a:pt x="25039" y="23945"/>
                      <a:pt x="21932" y="15041"/>
                      <a:pt x="19975" y="5774"/>
                    </a:cubicBezTo>
                    <a:cubicBezTo>
                      <a:pt x="19921" y="5520"/>
                      <a:pt x="19871" y="5266"/>
                      <a:pt x="19817" y="5009"/>
                    </a:cubicBezTo>
                    <a:cubicBezTo>
                      <a:pt x="19782" y="4834"/>
                      <a:pt x="19747" y="4659"/>
                      <a:pt x="19712" y="4485"/>
                    </a:cubicBezTo>
                    <a:cubicBezTo>
                      <a:pt x="19642" y="4132"/>
                      <a:pt x="19572" y="3780"/>
                      <a:pt x="19505" y="3424"/>
                    </a:cubicBezTo>
                    <a:cubicBezTo>
                      <a:pt x="19464" y="3201"/>
                      <a:pt x="19423" y="2979"/>
                      <a:pt x="19381" y="2753"/>
                    </a:cubicBezTo>
                    <a:cubicBezTo>
                      <a:pt x="19353" y="2601"/>
                      <a:pt x="19327" y="2449"/>
                      <a:pt x="19299" y="2293"/>
                    </a:cubicBezTo>
                    <a:cubicBezTo>
                      <a:pt x="19273" y="2150"/>
                      <a:pt x="19248" y="2004"/>
                      <a:pt x="19223" y="1858"/>
                    </a:cubicBezTo>
                    <a:cubicBezTo>
                      <a:pt x="19165" y="1527"/>
                      <a:pt x="19108" y="1194"/>
                      <a:pt x="19054" y="863"/>
                    </a:cubicBezTo>
                    <a:cubicBezTo>
                      <a:pt x="18838" y="832"/>
                      <a:pt x="18625" y="800"/>
                      <a:pt x="18409" y="774"/>
                    </a:cubicBezTo>
                    <a:cubicBezTo>
                      <a:pt x="18384" y="609"/>
                      <a:pt x="18355" y="447"/>
                      <a:pt x="18327" y="282"/>
                    </a:cubicBezTo>
                    <a:cubicBezTo>
                      <a:pt x="17083" y="95"/>
                      <a:pt x="15839" y="1"/>
                      <a:pt x="14596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2"/>
              <p:cNvSpPr/>
              <p:nvPr/>
            </p:nvSpPr>
            <p:spPr>
              <a:xfrm>
                <a:off x="6572007" y="550088"/>
                <a:ext cx="1597780" cy="1024913"/>
              </a:xfrm>
              <a:custGeom>
                <a:avLst/>
                <a:gdLst/>
                <a:ahLst/>
                <a:cxnLst/>
                <a:rect l="l" t="t" r="r" b="b"/>
                <a:pathLst>
                  <a:path w="25780" h="16360" extrusionOk="0">
                    <a:moveTo>
                      <a:pt x="14770" y="0"/>
                    </a:moveTo>
                    <a:cubicBezTo>
                      <a:pt x="14446" y="0"/>
                      <a:pt x="14123" y="27"/>
                      <a:pt x="13803" y="80"/>
                    </a:cubicBezTo>
                    <a:cubicBezTo>
                      <a:pt x="12237" y="344"/>
                      <a:pt x="10849" y="1230"/>
                      <a:pt x="9950" y="2539"/>
                    </a:cubicBezTo>
                    <a:cubicBezTo>
                      <a:pt x="9662" y="2263"/>
                      <a:pt x="9261" y="2109"/>
                      <a:pt x="8863" y="2109"/>
                    </a:cubicBezTo>
                    <a:cubicBezTo>
                      <a:pt x="8739" y="2109"/>
                      <a:pt x="8615" y="2124"/>
                      <a:pt x="8495" y="2155"/>
                    </a:cubicBezTo>
                    <a:cubicBezTo>
                      <a:pt x="7987" y="2282"/>
                      <a:pt x="7501" y="2695"/>
                      <a:pt x="7342" y="3193"/>
                    </a:cubicBezTo>
                    <a:cubicBezTo>
                      <a:pt x="6807" y="2889"/>
                      <a:pt x="6194" y="2739"/>
                      <a:pt x="5579" y="2739"/>
                    </a:cubicBezTo>
                    <a:cubicBezTo>
                      <a:pt x="4829" y="2739"/>
                      <a:pt x="4078" y="2963"/>
                      <a:pt x="3470" y="3403"/>
                    </a:cubicBezTo>
                    <a:cubicBezTo>
                      <a:pt x="2361" y="4200"/>
                      <a:pt x="1818" y="5662"/>
                      <a:pt x="2085" y="7002"/>
                    </a:cubicBezTo>
                    <a:cubicBezTo>
                      <a:pt x="1183" y="7352"/>
                      <a:pt x="471" y="8155"/>
                      <a:pt x="236" y="9092"/>
                    </a:cubicBezTo>
                    <a:cubicBezTo>
                      <a:pt x="1" y="10030"/>
                      <a:pt x="214" y="11119"/>
                      <a:pt x="843" y="11853"/>
                    </a:cubicBezTo>
                    <a:cubicBezTo>
                      <a:pt x="573" y="12231"/>
                      <a:pt x="563" y="12774"/>
                      <a:pt x="817" y="13162"/>
                    </a:cubicBezTo>
                    <a:cubicBezTo>
                      <a:pt x="1027" y="13482"/>
                      <a:pt x="1389" y="13670"/>
                      <a:pt x="1763" y="13670"/>
                    </a:cubicBezTo>
                    <a:cubicBezTo>
                      <a:pt x="1842" y="13670"/>
                      <a:pt x="1921" y="13662"/>
                      <a:pt x="1999" y="13645"/>
                    </a:cubicBezTo>
                    <a:lnTo>
                      <a:pt x="1999" y="13645"/>
                    </a:lnTo>
                    <a:cubicBezTo>
                      <a:pt x="1786" y="14032"/>
                      <a:pt x="1659" y="14474"/>
                      <a:pt x="1694" y="14915"/>
                    </a:cubicBezTo>
                    <a:cubicBezTo>
                      <a:pt x="1726" y="15357"/>
                      <a:pt x="1939" y="15792"/>
                      <a:pt x="2298" y="16046"/>
                    </a:cubicBezTo>
                    <a:cubicBezTo>
                      <a:pt x="2628" y="16281"/>
                      <a:pt x="3051" y="16348"/>
                      <a:pt x="3457" y="16357"/>
                    </a:cubicBezTo>
                    <a:cubicBezTo>
                      <a:pt x="3498" y="16359"/>
                      <a:pt x="3538" y="16359"/>
                      <a:pt x="3579" y="16359"/>
                    </a:cubicBezTo>
                    <a:cubicBezTo>
                      <a:pt x="3976" y="16359"/>
                      <a:pt x="4379" y="16299"/>
                      <a:pt x="4721" y="16103"/>
                    </a:cubicBezTo>
                    <a:cubicBezTo>
                      <a:pt x="5119" y="15878"/>
                      <a:pt x="5408" y="15474"/>
                      <a:pt x="5493" y="15026"/>
                    </a:cubicBezTo>
                    <a:cubicBezTo>
                      <a:pt x="5579" y="14575"/>
                      <a:pt x="5455" y="14092"/>
                      <a:pt x="5169" y="13740"/>
                    </a:cubicBezTo>
                    <a:cubicBezTo>
                      <a:pt x="5585" y="13733"/>
                      <a:pt x="6008" y="13508"/>
                      <a:pt x="6240" y="13162"/>
                    </a:cubicBezTo>
                    <a:cubicBezTo>
                      <a:pt x="6469" y="12812"/>
                      <a:pt x="6513" y="12348"/>
                      <a:pt x="6354" y="11964"/>
                    </a:cubicBezTo>
                    <a:cubicBezTo>
                      <a:pt x="7190" y="11885"/>
                      <a:pt x="7892" y="11183"/>
                      <a:pt x="8025" y="10354"/>
                    </a:cubicBezTo>
                    <a:cubicBezTo>
                      <a:pt x="8355" y="10849"/>
                      <a:pt x="8984" y="11135"/>
                      <a:pt x="9578" y="11148"/>
                    </a:cubicBezTo>
                    <a:cubicBezTo>
                      <a:pt x="9591" y="11148"/>
                      <a:pt x="9603" y="11148"/>
                      <a:pt x="9615" y="11148"/>
                    </a:cubicBezTo>
                    <a:cubicBezTo>
                      <a:pt x="10197" y="11148"/>
                      <a:pt x="10774" y="10855"/>
                      <a:pt x="11116" y="10385"/>
                    </a:cubicBezTo>
                    <a:cubicBezTo>
                      <a:pt x="11858" y="11223"/>
                      <a:pt x="12896" y="11688"/>
                      <a:pt x="13995" y="11688"/>
                    </a:cubicBezTo>
                    <a:cubicBezTo>
                      <a:pt x="14134" y="11688"/>
                      <a:pt x="14273" y="11680"/>
                      <a:pt x="14413" y="11666"/>
                    </a:cubicBezTo>
                    <a:cubicBezTo>
                      <a:pt x="15668" y="11535"/>
                      <a:pt x="16837" y="10767"/>
                      <a:pt x="17457" y="9667"/>
                    </a:cubicBezTo>
                    <a:cubicBezTo>
                      <a:pt x="17898" y="10019"/>
                      <a:pt x="18484" y="10213"/>
                      <a:pt x="19057" y="10213"/>
                    </a:cubicBezTo>
                    <a:cubicBezTo>
                      <a:pt x="19218" y="10213"/>
                      <a:pt x="19378" y="10198"/>
                      <a:pt x="19534" y="10166"/>
                    </a:cubicBezTo>
                    <a:cubicBezTo>
                      <a:pt x="20246" y="10023"/>
                      <a:pt x="20881" y="9556"/>
                      <a:pt x="21230" y="8921"/>
                    </a:cubicBezTo>
                    <a:cubicBezTo>
                      <a:pt x="21529" y="9105"/>
                      <a:pt x="21964" y="9225"/>
                      <a:pt x="22371" y="9225"/>
                    </a:cubicBezTo>
                    <a:cubicBezTo>
                      <a:pt x="22625" y="9225"/>
                      <a:pt x="22868" y="9178"/>
                      <a:pt x="23060" y="9070"/>
                    </a:cubicBezTo>
                    <a:cubicBezTo>
                      <a:pt x="23559" y="8794"/>
                      <a:pt x="23848" y="8216"/>
                      <a:pt x="23851" y="7644"/>
                    </a:cubicBezTo>
                    <a:cubicBezTo>
                      <a:pt x="24031" y="7744"/>
                      <a:pt x="24237" y="7793"/>
                      <a:pt x="24442" y="7793"/>
                    </a:cubicBezTo>
                    <a:cubicBezTo>
                      <a:pt x="24745" y="7793"/>
                      <a:pt x="25049" y="7687"/>
                      <a:pt x="25274" y="7485"/>
                    </a:cubicBezTo>
                    <a:cubicBezTo>
                      <a:pt x="25652" y="7145"/>
                      <a:pt x="25779" y="6554"/>
                      <a:pt x="25579" y="6087"/>
                    </a:cubicBezTo>
                    <a:cubicBezTo>
                      <a:pt x="25389" y="5651"/>
                      <a:pt x="24917" y="5384"/>
                      <a:pt x="24442" y="5384"/>
                    </a:cubicBezTo>
                    <a:cubicBezTo>
                      <a:pt x="24408" y="5384"/>
                      <a:pt x="24374" y="5386"/>
                      <a:pt x="24340" y="5389"/>
                    </a:cubicBezTo>
                    <a:cubicBezTo>
                      <a:pt x="24521" y="4852"/>
                      <a:pt x="24410" y="4223"/>
                      <a:pt x="24054" y="3781"/>
                    </a:cubicBezTo>
                    <a:cubicBezTo>
                      <a:pt x="23733" y="3383"/>
                      <a:pt x="23190" y="3137"/>
                      <a:pt x="22672" y="3137"/>
                    </a:cubicBezTo>
                    <a:cubicBezTo>
                      <a:pt x="22615" y="3137"/>
                      <a:pt x="22560" y="3140"/>
                      <a:pt x="22504" y="3146"/>
                    </a:cubicBezTo>
                    <a:cubicBezTo>
                      <a:pt x="22669" y="2866"/>
                      <a:pt x="22628" y="2479"/>
                      <a:pt x="22406" y="2240"/>
                    </a:cubicBezTo>
                    <a:cubicBezTo>
                      <a:pt x="22264" y="2089"/>
                      <a:pt x="22058" y="2009"/>
                      <a:pt x="21851" y="2009"/>
                    </a:cubicBezTo>
                    <a:cubicBezTo>
                      <a:pt x="21734" y="2009"/>
                      <a:pt x="21616" y="2035"/>
                      <a:pt x="21510" y="2088"/>
                    </a:cubicBezTo>
                    <a:cubicBezTo>
                      <a:pt x="21265" y="1548"/>
                      <a:pt x="20767" y="1129"/>
                      <a:pt x="20195" y="979"/>
                    </a:cubicBezTo>
                    <a:cubicBezTo>
                      <a:pt x="19952" y="915"/>
                      <a:pt x="19664" y="874"/>
                      <a:pt x="19377" y="874"/>
                    </a:cubicBezTo>
                    <a:cubicBezTo>
                      <a:pt x="18984" y="874"/>
                      <a:pt x="18591" y="951"/>
                      <a:pt x="18314" y="1151"/>
                    </a:cubicBezTo>
                    <a:cubicBezTo>
                      <a:pt x="17295" y="402"/>
                      <a:pt x="16033" y="0"/>
                      <a:pt x="1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2"/>
              <p:cNvSpPr/>
              <p:nvPr/>
            </p:nvSpPr>
            <p:spPr>
              <a:xfrm>
                <a:off x="6447802" y="1247676"/>
                <a:ext cx="118811" cy="9315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487" extrusionOk="0">
                    <a:moveTo>
                      <a:pt x="957" y="0"/>
                    </a:moveTo>
                    <a:cubicBezTo>
                      <a:pt x="1" y="0"/>
                      <a:pt x="1" y="1487"/>
                      <a:pt x="957" y="1487"/>
                    </a:cubicBezTo>
                    <a:cubicBezTo>
                      <a:pt x="1913" y="1487"/>
                      <a:pt x="1916" y="0"/>
                      <a:pt x="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>
                <a:off x="6477366" y="1137979"/>
                <a:ext cx="74249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32" extrusionOk="0">
                    <a:moveTo>
                      <a:pt x="597" y="1"/>
                    </a:moveTo>
                    <a:cubicBezTo>
                      <a:pt x="0" y="1"/>
                      <a:pt x="0" y="931"/>
                      <a:pt x="597" y="931"/>
                    </a:cubicBezTo>
                    <a:cubicBezTo>
                      <a:pt x="1194" y="931"/>
                      <a:pt x="1198" y="1"/>
                      <a:pt x="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7998628" y="631719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2"/>
              <p:cNvSpPr/>
              <p:nvPr/>
            </p:nvSpPr>
            <p:spPr>
              <a:xfrm>
                <a:off x="8078394" y="674883"/>
                <a:ext cx="118749" cy="93219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488" extrusionOk="0">
                    <a:moveTo>
                      <a:pt x="956" y="1"/>
                    </a:moveTo>
                    <a:cubicBezTo>
                      <a:pt x="0" y="1"/>
                      <a:pt x="0" y="1487"/>
                      <a:pt x="956" y="1487"/>
                    </a:cubicBezTo>
                    <a:cubicBezTo>
                      <a:pt x="1913" y="1487"/>
                      <a:pt x="1916" y="1"/>
                      <a:pt x="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2"/>
              <p:cNvSpPr/>
              <p:nvPr/>
            </p:nvSpPr>
            <p:spPr>
              <a:xfrm>
                <a:off x="6978400" y="611421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2"/>
              <p:cNvSpPr/>
              <p:nvPr/>
            </p:nvSpPr>
            <p:spPr>
              <a:xfrm>
                <a:off x="6402310" y="1485489"/>
                <a:ext cx="783272" cy="149101"/>
              </a:xfrm>
              <a:custGeom>
                <a:avLst/>
                <a:gdLst/>
                <a:ahLst/>
                <a:cxnLst/>
                <a:rect l="l" t="t" r="r" b="b"/>
                <a:pathLst>
                  <a:path w="12638" h="2380" extrusionOk="0">
                    <a:moveTo>
                      <a:pt x="6322" y="0"/>
                    </a:moveTo>
                    <a:cubicBezTo>
                      <a:pt x="4326" y="0"/>
                      <a:pt x="2331" y="149"/>
                      <a:pt x="334" y="448"/>
                    </a:cubicBezTo>
                    <a:cubicBezTo>
                      <a:pt x="261" y="899"/>
                      <a:pt x="185" y="1347"/>
                      <a:pt x="106" y="1792"/>
                    </a:cubicBezTo>
                    <a:cubicBezTo>
                      <a:pt x="71" y="1989"/>
                      <a:pt x="36" y="2186"/>
                      <a:pt x="1" y="2379"/>
                    </a:cubicBezTo>
                    <a:cubicBezTo>
                      <a:pt x="2127" y="2091"/>
                      <a:pt x="4254" y="1946"/>
                      <a:pt x="6381" y="1946"/>
                    </a:cubicBezTo>
                    <a:cubicBezTo>
                      <a:pt x="8466" y="1946"/>
                      <a:pt x="10552" y="2085"/>
                      <a:pt x="12637" y="2363"/>
                    </a:cubicBezTo>
                    <a:cubicBezTo>
                      <a:pt x="12602" y="2170"/>
                      <a:pt x="12567" y="1973"/>
                      <a:pt x="12536" y="1779"/>
                    </a:cubicBezTo>
                    <a:cubicBezTo>
                      <a:pt x="12456" y="1337"/>
                      <a:pt x="12380" y="893"/>
                      <a:pt x="12307" y="448"/>
                    </a:cubicBezTo>
                    <a:cubicBezTo>
                      <a:pt x="10312" y="149"/>
                      <a:pt x="8317" y="0"/>
                      <a:pt x="6322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2"/>
              <p:cNvSpPr/>
              <p:nvPr/>
            </p:nvSpPr>
            <p:spPr>
              <a:xfrm>
                <a:off x="5342478" y="1538051"/>
                <a:ext cx="2903274" cy="3203229"/>
              </a:xfrm>
              <a:custGeom>
                <a:avLst/>
                <a:gdLst/>
                <a:ahLst/>
                <a:cxnLst/>
                <a:rect l="l" t="t" r="r" b="b"/>
                <a:pathLst>
                  <a:path w="46844" h="51131" extrusionOk="0">
                    <a:moveTo>
                      <a:pt x="23422" y="0"/>
                    </a:moveTo>
                    <a:cubicBezTo>
                      <a:pt x="21038" y="0"/>
                      <a:pt x="18654" y="179"/>
                      <a:pt x="16268" y="537"/>
                    </a:cubicBezTo>
                    <a:cubicBezTo>
                      <a:pt x="16183" y="1073"/>
                      <a:pt x="16091" y="1607"/>
                      <a:pt x="15995" y="2141"/>
                    </a:cubicBezTo>
                    <a:cubicBezTo>
                      <a:pt x="15957" y="2376"/>
                      <a:pt x="15913" y="2611"/>
                      <a:pt x="15871" y="2843"/>
                    </a:cubicBezTo>
                    <a:cubicBezTo>
                      <a:pt x="15830" y="3091"/>
                      <a:pt x="15782" y="3335"/>
                      <a:pt x="15738" y="3580"/>
                    </a:cubicBezTo>
                    <a:cubicBezTo>
                      <a:pt x="15674" y="3939"/>
                      <a:pt x="15608" y="4294"/>
                      <a:pt x="15538" y="4653"/>
                    </a:cubicBezTo>
                    <a:cubicBezTo>
                      <a:pt x="15433" y="5219"/>
                      <a:pt x="15322" y="5784"/>
                      <a:pt x="15207" y="6347"/>
                    </a:cubicBezTo>
                    <a:cubicBezTo>
                      <a:pt x="15153" y="6629"/>
                      <a:pt x="15096" y="6909"/>
                      <a:pt x="15039" y="7188"/>
                    </a:cubicBezTo>
                    <a:cubicBezTo>
                      <a:pt x="14957" y="7598"/>
                      <a:pt x="14871" y="8008"/>
                      <a:pt x="14785" y="8415"/>
                    </a:cubicBezTo>
                    <a:cubicBezTo>
                      <a:pt x="11646" y="23208"/>
                      <a:pt x="6666" y="37430"/>
                      <a:pt x="1" y="51130"/>
                    </a:cubicBezTo>
                    <a:lnTo>
                      <a:pt x="46843" y="51130"/>
                    </a:lnTo>
                    <a:cubicBezTo>
                      <a:pt x="40176" y="37423"/>
                      <a:pt x="35192" y="23192"/>
                      <a:pt x="32053" y="8389"/>
                    </a:cubicBezTo>
                    <a:cubicBezTo>
                      <a:pt x="31967" y="7979"/>
                      <a:pt x="31882" y="7573"/>
                      <a:pt x="31799" y="7163"/>
                    </a:cubicBezTo>
                    <a:cubicBezTo>
                      <a:pt x="31742" y="6883"/>
                      <a:pt x="31685" y="6604"/>
                      <a:pt x="31627" y="6324"/>
                    </a:cubicBezTo>
                    <a:cubicBezTo>
                      <a:pt x="31516" y="5759"/>
                      <a:pt x="31405" y="5197"/>
                      <a:pt x="31300" y="4631"/>
                    </a:cubicBezTo>
                    <a:cubicBezTo>
                      <a:pt x="31230" y="4275"/>
                      <a:pt x="31167" y="3916"/>
                      <a:pt x="31100" y="3561"/>
                    </a:cubicBezTo>
                    <a:cubicBezTo>
                      <a:pt x="31056" y="3316"/>
                      <a:pt x="31011" y="3071"/>
                      <a:pt x="30967" y="2824"/>
                    </a:cubicBezTo>
                    <a:cubicBezTo>
                      <a:pt x="30925" y="2592"/>
                      <a:pt x="30884" y="2360"/>
                      <a:pt x="30843" y="2125"/>
                    </a:cubicBezTo>
                    <a:cubicBezTo>
                      <a:pt x="30751" y="1598"/>
                      <a:pt x="30659" y="1067"/>
                      <a:pt x="30573" y="537"/>
                    </a:cubicBezTo>
                    <a:cubicBezTo>
                      <a:pt x="28189" y="179"/>
                      <a:pt x="25805" y="0"/>
                      <a:pt x="23422" y="0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2"/>
              <p:cNvSpPr/>
              <p:nvPr/>
            </p:nvSpPr>
            <p:spPr>
              <a:xfrm>
                <a:off x="6326139" y="1538051"/>
                <a:ext cx="935612" cy="178107"/>
              </a:xfrm>
              <a:custGeom>
                <a:avLst/>
                <a:gdLst/>
                <a:ahLst/>
                <a:cxnLst/>
                <a:rect l="l" t="t" r="r" b="b"/>
                <a:pathLst>
                  <a:path w="15096" h="2843" extrusionOk="0">
                    <a:moveTo>
                      <a:pt x="7551" y="0"/>
                    </a:moveTo>
                    <a:cubicBezTo>
                      <a:pt x="5167" y="0"/>
                      <a:pt x="2783" y="179"/>
                      <a:pt x="397" y="537"/>
                    </a:cubicBezTo>
                    <a:cubicBezTo>
                      <a:pt x="312" y="1073"/>
                      <a:pt x="220" y="1607"/>
                      <a:pt x="124" y="2141"/>
                    </a:cubicBezTo>
                    <a:cubicBezTo>
                      <a:pt x="86" y="2376"/>
                      <a:pt x="42" y="2611"/>
                      <a:pt x="0" y="2843"/>
                    </a:cubicBezTo>
                    <a:cubicBezTo>
                      <a:pt x="2543" y="2498"/>
                      <a:pt x="5085" y="2325"/>
                      <a:pt x="7628" y="2325"/>
                    </a:cubicBezTo>
                    <a:cubicBezTo>
                      <a:pt x="10117" y="2325"/>
                      <a:pt x="12606" y="2491"/>
                      <a:pt x="15096" y="2824"/>
                    </a:cubicBezTo>
                    <a:cubicBezTo>
                      <a:pt x="15054" y="2592"/>
                      <a:pt x="15013" y="2360"/>
                      <a:pt x="14972" y="2125"/>
                    </a:cubicBezTo>
                    <a:cubicBezTo>
                      <a:pt x="14880" y="1598"/>
                      <a:pt x="14788" y="1067"/>
                      <a:pt x="14702" y="537"/>
                    </a:cubicBezTo>
                    <a:cubicBezTo>
                      <a:pt x="12318" y="179"/>
                      <a:pt x="9934" y="0"/>
                      <a:pt x="7551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2"/>
              <p:cNvSpPr/>
              <p:nvPr/>
            </p:nvSpPr>
            <p:spPr>
              <a:xfrm>
                <a:off x="6305438" y="1730068"/>
                <a:ext cx="977013" cy="99547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589" extrusionOk="0">
                    <a:moveTo>
                      <a:pt x="7954" y="0"/>
                    </a:moveTo>
                    <a:cubicBezTo>
                      <a:pt x="5370" y="0"/>
                      <a:pt x="2785" y="172"/>
                      <a:pt x="201" y="515"/>
                    </a:cubicBezTo>
                    <a:cubicBezTo>
                      <a:pt x="137" y="874"/>
                      <a:pt x="71" y="1229"/>
                      <a:pt x="1" y="1588"/>
                    </a:cubicBezTo>
                    <a:cubicBezTo>
                      <a:pt x="2656" y="1211"/>
                      <a:pt x="5311" y="1022"/>
                      <a:pt x="7967" y="1022"/>
                    </a:cubicBezTo>
                    <a:cubicBezTo>
                      <a:pt x="10565" y="1022"/>
                      <a:pt x="13164" y="1203"/>
                      <a:pt x="15763" y="1566"/>
                    </a:cubicBezTo>
                    <a:cubicBezTo>
                      <a:pt x="15693" y="1210"/>
                      <a:pt x="15630" y="851"/>
                      <a:pt x="15563" y="496"/>
                    </a:cubicBezTo>
                    <a:cubicBezTo>
                      <a:pt x="13027" y="165"/>
                      <a:pt x="10491" y="0"/>
                      <a:pt x="79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2"/>
              <p:cNvSpPr/>
              <p:nvPr/>
            </p:nvSpPr>
            <p:spPr>
              <a:xfrm>
                <a:off x="7874237" y="951726"/>
                <a:ext cx="191820" cy="2566668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40970" extrusionOk="0">
                    <a:moveTo>
                      <a:pt x="1118" y="0"/>
                    </a:moveTo>
                    <a:lnTo>
                      <a:pt x="0" y="40969"/>
                    </a:lnTo>
                    <a:lnTo>
                      <a:pt x="3094" y="40969"/>
                    </a:lnTo>
                    <a:lnTo>
                      <a:pt x="1979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>
                <a:off x="7974023" y="794917"/>
                <a:ext cx="739144" cy="258922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133" extrusionOk="0">
                    <a:moveTo>
                      <a:pt x="11824" y="0"/>
                    </a:moveTo>
                    <a:lnTo>
                      <a:pt x="1" y="2551"/>
                    </a:lnTo>
                    <a:lnTo>
                      <a:pt x="191" y="3434"/>
                    </a:lnTo>
                    <a:lnTo>
                      <a:pt x="3200" y="4133"/>
                    </a:lnTo>
                    <a:lnTo>
                      <a:pt x="10106" y="1226"/>
                    </a:lnTo>
                    <a:lnTo>
                      <a:pt x="11926" y="464"/>
                    </a:ln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8589469" y="794917"/>
                <a:ext cx="123707" cy="76868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227" extrusionOk="0">
                    <a:moveTo>
                      <a:pt x="1894" y="0"/>
                    </a:moveTo>
                    <a:lnTo>
                      <a:pt x="1" y="410"/>
                    </a:lnTo>
                    <a:lnTo>
                      <a:pt x="176" y="1226"/>
                    </a:lnTo>
                    <a:lnTo>
                      <a:pt x="1996" y="464"/>
                    </a:lnTo>
                    <a:lnTo>
                      <a:pt x="1894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2"/>
              <p:cNvSpPr/>
              <p:nvPr/>
            </p:nvSpPr>
            <p:spPr>
              <a:xfrm>
                <a:off x="7439706" y="411197"/>
                <a:ext cx="544844" cy="581557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9283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8120" y="9283"/>
                    </a:lnTo>
                    <a:lnTo>
                      <a:pt x="8790" y="8676"/>
                    </a:lnTo>
                    <a:lnTo>
                      <a:pt x="7894" y="5722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>
                <a:off x="7439689" y="411189"/>
                <a:ext cx="124322" cy="1146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755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1303" y="1754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2"/>
              <p:cNvSpPr/>
              <p:nvPr/>
            </p:nvSpPr>
            <p:spPr>
              <a:xfrm>
                <a:off x="7733670" y="983551"/>
                <a:ext cx="257578" cy="73880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11793" extrusionOk="0">
                    <a:moveTo>
                      <a:pt x="3294" y="1"/>
                    </a:moveTo>
                    <a:lnTo>
                      <a:pt x="1185" y="2253"/>
                    </a:lnTo>
                    <a:lnTo>
                      <a:pt x="248" y="9689"/>
                    </a:lnTo>
                    <a:lnTo>
                      <a:pt x="0" y="11646"/>
                    </a:lnTo>
                    <a:lnTo>
                      <a:pt x="451" y="11792"/>
                    </a:lnTo>
                    <a:lnTo>
                      <a:pt x="4155" y="277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2"/>
              <p:cNvSpPr/>
              <p:nvPr/>
            </p:nvSpPr>
            <p:spPr>
              <a:xfrm>
                <a:off x="7733670" y="1590550"/>
                <a:ext cx="64828" cy="13181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104" extrusionOk="0">
                    <a:moveTo>
                      <a:pt x="248" y="0"/>
                    </a:moveTo>
                    <a:lnTo>
                      <a:pt x="0" y="1957"/>
                    </a:lnTo>
                    <a:lnTo>
                      <a:pt x="451" y="2103"/>
                    </a:lnTo>
                    <a:lnTo>
                      <a:pt x="1045" y="25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7916321" y="933871"/>
                <a:ext cx="105982" cy="9785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62" extrusionOk="0">
                    <a:moveTo>
                      <a:pt x="860" y="0"/>
                    </a:moveTo>
                    <a:cubicBezTo>
                      <a:pt x="805" y="0"/>
                      <a:pt x="749" y="6"/>
                      <a:pt x="693" y="19"/>
                    </a:cubicBezTo>
                    <a:cubicBezTo>
                      <a:pt x="271" y="107"/>
                      <a:pt x="1" y="524"/>
                      <a:pt x="93" y="946"/>
                    </a:cubicBezTo>
                    <a:cubicBezTo>
                      <a:pt x="173" y="1312"/>
                      <a:pt x="496" y="1562"/>
                      <a:pt x="854" y="1562"/>
                    </a:cubicBezTo>
                    <a:cubicBezTo>
                      <a:pt x="909" y="1562"/>
                      <a:pt x="965" y="1556"/>
                      <a:pt x="1021" y="1543"/>
                    </a:cubicBezTo>
                    <a:cubicBezTo>
                      <a:pt x="1443" y="1454"/>
                      <a:pt x="1710" y="1038"/>
                      <a:pt x="1621" y="616"/>
                    </a:cubicBezTo>
                    <a:cubicBezTo>
                      <a:pt x="1541" y="250"/>
                      <a:pt x="1218" y="0"/>
                      <a:pt x="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8429255" y="1578397"/>
                <a:ext cx="142176" cy="194000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967" extrusionOk="0">
                    <a:moveTo>
                      <a:pt x="829" y="1"/>
                    </a:moveTo>
                    <a:lnTo>
                      <a:pt x="0" y="30966"/>
                    </a:lnTo>
                    <a:lnTo>
                      <a:pt x="2294" y="30966"/>
                    </a:ln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8484168" y="1059982"/>
                <a:ext cx="211095" cy="54177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8648" extrusionOk="0">
                    <a:moveTo>
                      <a:pt x="3075" y="0"/>
                    </a:moveTo>
                    <a:lnTo>
                      <a:pt x="0" y="8418"/>
                    </a:lnTo>
                    <a:lnTo>
                      <a:pt x="629" y="8647"/>
                    </a:lnTo>
                    <a:lnTo>
                      <a:pt x="2256" y="7040"/>
                    </a:lnTo>
                    <a:lnTo>
                      <a:pt x="3167" y="1563"/>
                    </a:lnTo>
                    <a:lnTo>
                      <a:pt x="3406" y="121"/>
                    </a:lnTo>
                    <a:lnTo>
                      <a:pt x="307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8644196" y="1059982"/>
                <a:ext cx="51069" cy="9798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564" extrusionOk="0">
                    <a:moveTo>
                      <a:pt x="493" y="0"/>
                    </a:moveTo>
                    <a:lnTo>
                      <a:pt x="1" y="1351"/>
                    </a:lnTo>
                    <a:lnTo>
                      <a:pt x="585" y="1563"/>
                    </a:lnTo>
                    <a:lnTo>
                      <a:pt x="824" y="12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7944707" y="1542750"/>
                <a:ext cx="550732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2813" extrusionOk="0">
                    <a:moveTo>
                      <a:pt x="6566" y="1"/>
                    </a:moveTo>
                    <a:lnTo>
                      <a:pt x="1366" y="1951"/>
                    </a:lnTo>
                    <a:lnTo>
                      <a:pt x="0" y="2466"/>
                    </a:lnTo>
                    <a:lnTo>
                      <a:pt x="61" y="2812"/>
                    </a:lnTo>
                    <a:lnTo>
                      <a:pt x="8885" y="1265"/>
                    </a:lnTo>
                    <a:lnTo>
                      <a:pt x="8771" y="608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7944707" y="1664977"/>
                <a:ext cx="91417" cy="5400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862" extrusionOk="0">
                    <a:moveTo>
                      <a:pt x="1366" y="0"/>
                    </a:moveTo>
                    <a:lnTo>
                      <a:pt x="0" y="515"/>
                    </a:lnTo>
                    <a:lnTo>
                      <a:pt x="61" y="861"/>
                    </a:lnTo>
                    <a:lnTo>
                      <a:pt x="1474" y="613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2"/>
              <p:cNvSpPr/>
              <p:nvPr/>
            </p:nvSpPr>
            <p:spPr>
              <a:xfrm>
                <a:off x="8487700" y="1594748"/>
                <a:ext cx="388475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7097" extrusionOk="0">
                    <a:moveTo>
                      <a:pt x="515" y="0"/>
                    </a:moveTo>
                    <a:lnTo>
                      <a:pt x="1" y="432"/>
                    </a:lnTo>
                    <a:lnTo>
                      <a:pt x="579" y="2643"/>
                    </a:lnTo>
                    <a:lnTo>
                      <a:pt x="4870" y="6169"/>
                    </a:lnTo>
                    <a:lnTo>
                      <a:pt x="5998" y="7097"/>
                    </a:lnTo>
                    <a:lnTo>
                      <a:pt x="6268" y="687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8789536" y="1956291"/>
                <a:ext cx="86645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26" extrusionOk="0">
                    <a:moveTo>
                      <a:pt x="477" y="1"/>
                    </a:moveTo>
                    <a:lnTo>
                      <a:pt x="0" y="398"/>
                    </a:lnTo>
                    <a:lnTo>
                      <a:pt x="1128" y="1326"/>
                    </a:lnTo>
                    <a:lnTo>
                      <a:pt x="1398" y="1103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8459376" y="1565115"/>
                <a:ext cx="80943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59" extrusionOk="0">
                    <a:moveTo>
                      <a:pt x="653" y="0"/>
                    </a:moveTo>
                    <a:cubicBezTo>
                      <a:pt x="416" y="0"/>
                      <a:pt x="195" y="145"/>
                      <a:pt x="108" y="381"/>
                    </a:cubicBezTo>
                    <a:cubicBezTo>
                      <a:pt x="0" y="680"/>
                      <a:pt x="153" y="1013"/>
                      <a:pt x="454" y="1124"/>
                    </a:cubicBezTo>
                    <a:cubicBezTo>
                      <a:pt x="519" y="1148"/>
                      <a:pt x="585" y="1159"/>
                      <a:pt x="650" y="1159"/>
                    </a:cubicBezTo>
                    <a:cubicBezTo>
                      <a:pt x="886" y="1159"/>
                      <a:pt x="1110" y="1012"/>
                      <a:pt x="1194" y="778"/>
                    </a:cubicBezTo>
                    <a:cubicBezTo>
                      <a:pt x="1306" y="476"/>
                      <a:pt x="1150" y="146"/>
                      <a:pt x="851" y="35"/>
                    </a:cubicBezTo>
                    <a:cubicBezTo>
                      <a:pt x="786" y="11"/>
                      <a:pt x="719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5956375" y="1772919"/>
                <a:ext cx="1657216" cy="1926536"/>
              </a:xfrm>
              <a:custGeom>
                <a:avLst/>
                <a:gdLst/>
                <a:ahLst/>
                <a:cxnLst/>
                <a:rect l="l" t="t" r="r" b="b"/>
                <a:pathLst>
                  <a:path w="26739" h="30752" extrusionOk="0">
                    <a:moveTo>
                      <a:pt x="13426" y="1"/>
                    </a:moveTo>
                    <a:cubicBezTo>
                      <a:pt x="13363" y="1"/>
                      <a:pt x="13299" y="1"/>
                      <a:pt x="13234" y="2"/>
                    </a:cubicBezTo>
                    <a:cubicBezTo>
                      <a:pt x="5909" y="104"/>
                      <a:pt x="1" y="6197"/>
                      <a:pt x="112" y="13522"/>
                    </a:cubicBezTo>
                    <a:cubicBezTo>
                      <a:pt x="179" y="17890"/>
                      <a:pt x="2351" y="21746"/>
                      <a:pt x="5655" y="24125"/>
                    </a:cubicBezTo>
                    <a:lnTo>
                      <a:pt x="5661" y="24195"/>
                    </a:lnTo>
                    <a:cubicBezTo>
                      <a:pt x="5909" y="26657"/>
                      <a:pt x="6973" y="28963"/>
                      <a:pt x="8686" y="30752"/>
                    </a:cubicBezTo>
                    <a:lnTo>
                      <a:pt x="18165" y="30752"/>
                    </a:lnTo>
                    <a:cubicBezTo>
                      <a:pt x="19874" y="28963"/>
                      <a:pt x="20938" y="26657"/>
                      <a:pt x="21186" y="24195"/>
                    </a:cubicBezTo>
                    <a:lnTo>
                      <a:pt x="21192" y="24125"/>
                    </a:lnTo>
                    <a:cubicBezTo>
                      <a:pt x="24550" y="21708"/>
                      <a:pt x="26738" y="17766"/>
                      <a:pt x="26738" y="13312"/>
                    </a:cubicBezTo>
                    <a:cubicBezTo>
                      <a:pt x="26738" y="5962"/>
                      <a:pt x="20778" y="1"/>
                      <a:pt x="13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6634234" y="3139654"/>
                <a:ext cx="308214" cy="5598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8936" extrusionOk="0">
                    <a:moveTo>
                      <a:pt x="2329" y="0"/>
                    </a:moveTo>
                    <a:lnTo>
                      <a:pt x="1923" y="3526"/>
                    </a:lnTo>
                    <a:lnTo>
                      <a:pt x="1" y="4619"/>
                    </a:lnTo>
                    <a:lnTo>
                      <a:pt x="531" y="8936"/>
                    </a:lnTo>
                    <a:lnTo>
                      <a:pt x="4445" y="8936"/>
                    </a:lnTo>
                    <a:lnTo>
                      <a:pt x="4972" y="4619"/>
                    </a:lnTo>
                    <a:lnTo>
                      <a:pt x="3054" y="352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6386753" y="2780993"/>
                <a:ext cx="313110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14391" extrusionOk="0">
                    <a:moveTo>
                      <a:pt x="141" y="1"/>
                    </a:moveTo>
                    <a:lnTo>
                      <a:pt x="1" y="77"/>
                    </a:lnTo>
                    <a:lnTo>
                      <a:pt x="3975" y="7355"/>
                    </a:lnTo>
                    <a:lnTo>
                      <a:pt x="4893" y="14391"/>
                    </a:lnTo>
                    <a:lnTo>
                      <a:pt x="5052" y="14369"/>
                    </a:lnTo>
                    <a:lnTo>
                      <a:pt x="4134" y="7320"/>
                    </a:lnTo>
                    <a:lnTo>
                      <a:pt x="4130" y="7304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6712822" y="3548622"/>
                <a:ext cx="75675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35" extrusionOk="0">
                    <a:moveTo>
                      <a:pt x="0" y="0"/>
                    </a:moveTo>
                    <a:lnTo>
                      <a:pt x="172" y="2135"/>
                    </a:lnTo>
                    <a:lnTo>
                      <a:pt x="331" y="2122"/>
                    </a:lnTo>
                    <a:lnTo>
                      <a:pt x="175" y="159"/>
                    </a:lnTo>
                    <a:lnTo>
                      <a:pt x="1220" y="159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6877003" y="2780993"/>
                <a:ext cx="312924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4391" extrusionOk="0">
                    <a:moveTo>
                      <a:pt x="4908" y="1"/>
                    </a:moveTo>
                    <a:lnTo>
                      <a:pt x="925" y="7291"/>
                    </a:lnTo>
                    <a:lnTo>
                      <a:pt x="919" y="7304"/>
                    </a:lnTo>
                    <a:lnTo>
                      <a:pt x="1" y="14369"/>
                    </a:lnTo>
                    <a:lnTo>
                      <a:pt x="159" y="14391"/>
                    </a:lnTo>
                    <a:lnTo>
                      <a:pt x="1074" y="7355"/>
                    </a:lnTo>
                    <a:lnTo>
                      <a:pt x="5048" y="77"/>
                    </a:lnTo>
                    <a:lnTo>
                      <a:pt x="4908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6788436" y="3548622"/>
                <a:ext cx="75613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135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1045" y="159"/>
                    </a:lnTo>
                    <a:lnTo>
                      <a:pt x="886" y="2122"/>
                    </a:lnTo>
                    <a:lnTo>
                      <a:pt x="1048" y="2135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6353905" y="2529460"/>
                <a:ext cx="877911" cy="331217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5287" extrusionOk="0">
                    <a:moveTo>
                      <a:pt x="11099" y="1605"/>
                    </a:moveTo>
                    <a:cubicBezTo>
                      <a:pt x="11125" y="1770"/>
                      <a:pt x="11138" y="1951"/>
                      <a:pt x="11138" y="2154"/>
                    </a:cubicBezTo>
                    <a:cubicBezTo>
                      <a:pt x="11128" y="2844"/>
                      <a:pt x="10966" y="3539"/>
                      <a:pt x="10667" y="4165"/>
                    </a:cubicBezTo>
                    <a:cubicBezTo>
                      <a:pt x="10588" y="4327"/>
                      <a:pt x="10500" y="4401"/>
                      <a:pt x="10471" y="4401"/>
                    </a:cubicBezTo>
                    <a:cubicBezTo>
                      <a:pt x="10469" y="4401"/>
                      <a:pt x="10468" y="4400"/>
                      <a:pt x="10467" y="4400"/>
                    </a:cubicBezTo>
                    <a:cubicBezTo>
                      <a:pt x="10445" y="4394"/>
                      <a:pt x="10394" y="4327"/>
                      <a:pt x="10369" y="4159"/>
                    </a:cubicBezTo>
                    <a:cubicBezTo>
                      <a:pt x="10232" y="3257"/>
                      <a:pt x="10515" y="2304"/>
                      <a:pt x="11099" y="1605"/>
                    </a:cubicBezTo>
                    <a:close/>
                    <a:moveTo>
                      <a:pt x="8825" y="1529"/>
                    </a:moveTo>
                    <a:cubicBezTo>
                      <a:pt x="8828" y="1538"/>
                      <a:pt x="8831" y="1548"/>
                      <a:pt x="8834" y="1557"/>
                    </a:cubicBezTo>
                    <a:cubicBezTo>
                      <a:pt x="9158" y="2459"/>
                      <a:pt x="9104" y="3476"/>
                      <a:pt x="8688" y="4343"/>
                    </a:cubicBezTo>
                    <a:cubicBezTo>
                      <a:pt x="8650" y="4422"/>
                      <a:pt x="8612" y="4470"/>
                      <a:pt x="8587" y="4489"/>
                    </a:cubicBezTo>
                    <a:cubicBezTo>
                      <a:pt x="8574" y="4473"/>
                      <a:pt x="8558" y="4435"/>
                      <a:pt x="8539" y="4365"/>
                    </a:cubicBezTo>
                    <a:cubicBezTo>
                      <a:pt x="8285" y="3425"/>
                      <a:pt x="8390" y="2399"/>
                      <a:pt x="8825" y="1529"/>
                    </a:cubicBezTo>
                    <a:close/>
                    <a:moveTo>
                      <a:pt x="6277" y="2075"/>
                    </a:moveTo>
                    <a:cubicBezTo>
                      <a:pt x="6312" y="2202"/>
                      <a:pt x="6341" y="2339"/>
                      <a:pt x="6366" y="2482"/>
                    </a:cubicBezTo>
                    <a:cubicBezTo>
                      <a:pt x="6474" y="3110"/>
                      <a:pt x="6490" y="3752"/>
                      <a:pt x="6417" y="4384"/>
                    </a:cubicBezTo>
                    <a:cubicBezTo>
                      <a:pt x="6395" y="4556"/>
                      <a:pt x="6347" y="4629"/>
                      <a:pt x="6331" y="4635"/>
                    </a:cubicBezTo>
                    <a:cubicBezTo>
                      <a:pt x="6303" y="4626"/>
                      <a:pt x="6226" y="4530"/>
                      <a:pt x="6188" y="4375"/>
                    </a:cubicBezTo>
                    <a:cubicBezTo>
                      <a:pt x="6001" y="3625"/>
                      <a:pt x="6036" y="2815"/>
                      <a:pt x="6277" y="2075"/>
                    </a:cubicBezTo>
                    <a:close/>
                    <a:moveTo>
                      <a:pt x="3304" y="1986"/>
                    </a:moveTo>
                    <a:lnTo>
                      <a:pt x="3304" y="1986"/>
                    </a:lnTo>
                    <a:cubicBezTo>
                      <a:pt x="3333" y="2034"/>
                      <a:pt x="3361" y="2084"/>
                      <a:pt x="3390" y="2135"/>
                    </a:cubicBezTo>
                    <a:cubicBezTo>
                      <a:pt x="3761" y="2793"/>
                      <a:pt x="4003" y="3504"/>
                      <a:pt x="4111" y="4251"/>
                    </a:cubicBezTo>
                    <a:cubicBezTo>
                      <a:pt x="4143" y="4467"/>
                      <a:pt x="4130" y="4737"/>
                      <a:pt x="3996" y="4794"/>
                    </a:cubicBezTo>
                    <a:cubicBezTo>
                      <a:pt x="3981" y="4801"/>
                      <a:pt x="3964" y="4804"/>
                      <a:pt x="3945" y="4804"/>
                    </a:cubicBezTo>
                    <a:cubicBezTo>
                      <a:pt x="3875" y="4804"/>
                      <a:pt x="3787" y="4759"/>
                      <a:pt x="3730" y="4689"/>
                    </a:cubicBezTo>
                    <a:cubicBezTo>
                      <a:pt x="3634" y="4575"/>
                      <a:pt x="3587" y="4416"/>
                      <a:pt x="3533" y="4222"/>
                    </a:cubicBezTo>
                    <a:cubicBezTo>
                      <a:pt x="3342" y="3523"/>
                      <a:pt x="3155" y="2726"/>
                      <a:pt x="3304" y="1986"/>
                    </a:cubicBezTo>
                    <a:close/>
                    <a:moveTo>
                      <a:pt x="10072" y="1"/>
                    </a:moveTo>
                    <a:cubicBezTo>
                      <a:pt x="9597" y="1"/>
                      <a:pt x="9182" y="263"/>
                      <a:pt x="8863" y="614"/>
                    </a:cubicBezTo>
                    <a:cubicBezTo>
                      <a:pt x="8647" y="347"/>
                      <a:pt x="8348" y="112"/>
                      <a:pt x="7945" y="48"/>
                    </a:cubicBezTo>
                    <a:cubicBezTo>
                      <a:pt x="7877" y="38"/>
                      <a:pt x="7810" y="32"/>
                      <a:pt x="7744" y="32"/>
                    </a:cubicBezTo>
                    <a:cubicBezTo>
                      <a:pt x="7142" y="32"/>
                      <a:pt x="6631" y="456"/>
                      <a:pt x="6296" y="935"/>
                    </a:cubicBezTo>
                    <a:cubicBezTo>
                      <a:pt x="5963" y="452"/>
                      <a:pt x="5480" y="140"/>
                      <a:pt x="4972" y="77"/>
                    </a:cubicBezTo>
                    <a:cubicBezTo>
                      <a:pt x="4908" y="69"/>
                      <a:pt x="4844" y="65"/>
                      <a:pt x="4781" y="65"/>
                    </a:cubicBezTo>
                    <a:cubicBezTo>
                      <a:pt x="4114" y="65"/>
                      <a:pt x="3534" y="484"/>
                      <a:pt x="3177" y="1036"/>
                    </a:cubicBezTo>
                    <a:cubicBezTo>
                      <a:pt x="3088" y="950"/>
                      <a:pt x="2999" y="874"/>
                      <a:pt x="2907" y="807"/>
                    </a:cubicBezTo>
                    <a:cubicBezTo>
                      <a:pt x="2561" y="551"/>
                      <a:pt x="2165" y="415"/>
                      <a:pt x="1786" y="415"/>
                    </a:cubicBezTo>
                    <a:cubicBezTo>
                      <a:pt x="1677" y="415"/>
                      <a:pt x="1569" y="426"/>
                      <a:pt x="1465" y="448"/>
                    </a:cubicBezTo>
                    <a:cubicBezTo>
                      <a:pt x="607" y="633"/>
                      <a:pt x="143" y="1500"/>
                      <a:pt x="73" y="2227"/>
                    </a:cubicBezTo>
                    <a:cubicBezTo>
                      <a:pt x="0" y="2990"/>
                      <a:pt x="251" y="3733"/>
                      <a:pt x="470" y="4387"/>
                    </a:cubicBezTo>
                    <a:cubicBezTo>
                      <a:pt x="506" y="4488"/>
                      <a:pt x="598" y="4551"/>
                      <a:pt x="698" y="4551"/>
                    </a:cubicBezTo>
                    <a:cubicBezTo>
                      <a:pt x="725" y="4551"/>
                      <a:pt x="752" y="4546"/>
                      <a:pt x="779" y="4537"/>
                    </a:cubicBezTo>
                    <a:cubicBezTo>
                      <a:pt x="906" y="4495"/>
                      <a:pt x="972" y="4359"/>
                      <a:pt x="928" y="4232"/>
                    </a:cubicBezTo>
                    <a:cubicBezTo>
                      <a:pt x="725" y="3625"/>
                      <a:pt x="489" y="2936"/>
                      <a:pt x="553" y="2272"/>
                    </a:cubicBezTo>
                    <a:cubicBezTo>
                      <a:pt x="607" y="1697"/>
                      <a:pt x="975" y="1049"/>
                      <a:pt x="1566" y="922"/>
                    </a:cubicBezTo>
                    <a:cubicBezTo>
                      <a:pt x="1636" y="906"/>
                      <a:pt x="1708" y="899"/>
                      <a:pt x="1782" y="899"/>
                    </a:cubicBezTo>
                    <a:cubicBezTo>
                      <a:pt x="2060" y="899"/>
                      <a:pt x="2360" y="1004"/>
                      <a:pt x="2621" y="1195"/>
                    </a:cubicBezTo>
                    <a:cubicBezTo>
                      <a:pt x="2732" y="1278"/>
                      <a:pt x="2840" y="1376"/>
                      <a:pt x="2945" y="1494"/>
                    </a:cubicBezTo>
                    <a:cubicBezTo>
                      <a:pt x="2916" y="1563"/>
                      <a:pt x="2894" y="1637"/>
                      <a:pt x="2872" y="1710"/>
                    </a:cubicBezTo>
                    <a:cubicBezTo>
                      <a:pt x="2631" y="2605"/>
                      <a:pt x="2847" y="3543"/>
                      <a:pt x="3066" y="4349"/>
                    </a:cubicBezTo>
                    <a:cubicBezTo>
                      <a:pt x="3117" y="4540"/>
                      <a:pt x="3186" y="4797"/>
                      <a:pt x="3361" y="5001"/>
                    </a:cubicBezTo>
                    <a:cubicBezTo>
                      <a:pt x="3517" y="5185"/>
                      <a:pt x="3736" y="5286"/>
                      <a:pt x="3949" y="5286"/>
                    </a:cubicBezTo>
                    <a:cubicBezTo>
                      <a:pt x="4028" y="5286"/>
                      <a:pt x="4108" y="5271"/>
                      <a:pt x="4184" y="5239"/>
                    </a:cubicBezTo>
                    <a:cubicBezTo>
                      <a:pt x="4517" y="5099"/>
                      <a:pt x="4667" y="4715"/>
                      <a:pt x="4590" y="4184"/>
                    </a:cubicBezTo>
                    <a:cubicBezTo>
                      <a:pt x="4473" y="3377"/>
                      <a:pt x="4212" y="2609"/>
                      <a:pt x="3812" y="1897"/>
                    </a:cubicBezTo>
                    <a:cubicBezTo>
                      <a:pt x="3711" y="1722"/>
                      <a:pt x="3612" y="1563"/>
                      <a:pt x="3507" y="1424"/>
                    </a:cubicBezTo>
                    <a:cubicBezTo>
                      <a:pt x="3771" y="943"/>
                      <a:pt x="4247" y="548"/>
                      <a:pt x="4778" y="548"/>
                    </a:cubicBezTo>
                    <a:cubicBezTo>
                      <a:pt x="4822" y="548"/>
                      <a:pt x="4867" y="551"/>
                      <a:pt x="4911" y="556"/>
                    </a:cubicBezTo>
                    <a:cubicBezTo>
                      <a:pt x="5283" y="604"/>
                      <a:pt x="5658" y="855"/>
                      <a:pt x="5912" y="1227"/>
                    </a:cubicBezTo>
                    <a:cubicBezTo>
                      <a:pt x="5953" y="1284"/>
                      <a:pt x="5988" y="1347"/>
                      <a:pt x="6023" y="1411"/>
                    </a:cubicBezTo>
                    <a:cubicBezTo>
                      <a:pt x="5575" y="2361"/>
                      <a:pt x="5464" y="3476"/>
                      <a:pt x="5718" y="4492"/>
                    </a:cubicBezTo>
                    <a:cubicBezTo>
                      <a:pt x="5816" y="4884"/>
                      <a:pt x="6050" y="5119"/>
                      <a:pt x="6327" y="5119"/>
                    </a:cubicBezTo>
                    <a:cubicBezTo>
                      <a:pt x="6356" y="5119"/>
                      <a:pt x="6385" y="5117"/>
                      <a:pt x="6414" y="5112"/>
                    </a:cubicBezTo>
                    <a:cubicBezTo>
                      <a:pt x="6566" y="5083"/>
                      <a:pt x="6833" y="4962"/>
                      <a:pt x="6897" y="4441"/>
                    </a:cubicBezTo>
                    <a:cubicBezTo>
                      <a:pt x="6976" y="3762"/>
                      <a:pt x="6957" y="3076"/>
                      <a:pt x="6843" y="2399"/>
                    </a:cubicBezTo>
                    <a:cubicBezTo>
                      <a:pt x="6776" y="2018"/>
                      <a:pt x="6684" y="1697"/>
                      <a:pt x="6563" y="1417"/>
                    </a:cubicBezTo>
                    <a:cubicBezTo>
                      <a:pt x="6815" y="969"/>
                      <a:pt x="7246" y="515"/>
                      <a:pt x="7743" y="515"/>
                    </a:cubicBezTo>
                    <a:cubicBezTo>
                      <a:pt x="7784" y="515"/>
                      <a:pt x="7826" y="518"/>
                      <a:pt x="7869" y="525"/>
                    </a:cubicBezTo>
                    <a:cubicBezTo>
                      <a:pt x="8174" y="576"/>
                      <a:pt x="8399" y="788"/>
                      <a:pt x="8558" y="1014"/>
                    </a:cubicBezTo>
                    <a:cubicBezTo>
                      <a:pt x="8523" y="1071"/>
                      <a:pt x="8491" y="1125"/>
                      <a:pt x="8463" y="1179"/>
                    </a:cubicBezTo>
                    <a:cubicBezTo>
                      <a:pt x="7916" y="2183"/>
                      <a:pt x="7773" y="3390"/>
                      <a:pt x="8072" y="4492"/>
                    </a:cubicBezTo>
                    <a:cubicBezTo>
                      <a:pt x="8101" y="4591"/>
                      <a:pt x="8180" y="4896"/>
                      <a:pt x="8469" y="4969"/>
                    </a:cubicBezTo>
                    <a:cubicBezTo>
                      <a:pt x="8508" y="4979"/>
                      <a:pt x="8547" y="4984"/>
                      <a:pt x="8585" y="4984"/>
                    </a:cubicBezTo>
                    <a:cubicBezTo>
                      <a:pt x="8796" y="4984"/>
                      <a:pt x="8992" y="4830"/>
                      <a:pt x="9124" y="4553"/>
                    </a:cubicBezTo>
                    <a:cubicBezTo>
                      <a:pt x="9597" y="3571"/>
                      <a:pt x="9657" y="2418"/>
                      <a:pt x="9292" y="1392"/>
                    </a:cubicBezTo>
                    <a:cubicBezTo>
                      <a:pt x="9257" y="1300"/>
                      <a:pt x="9206" y="1176"/>
                      <a:pt x="9136" y="1039"/>
                    </a:cubicBezTo>
                    <a:cubicBezTo>
                      <a:pt x="9386" y="732"/>
                      <a:pt x="9717" y="483"/>
                      <a:pt x="10080" y="483"/>
                    </a:cubicBezTo>
                    <a:cubicBezTo>
                      <a:pt x="10114" y="483"/>
                      <a:pt x="10149" y="485"/>
                      <a:pt x="10185" y="490"/>
                    </a:cubicBezTo>
                    <a:cubicBezTo>
                      <a:pt x="10480" y="531"/>
                      <a:pt x="10763" y="753"/>
                      <a:pt x="10931" y="1074"/>
                    </a:cubicBezTo>
                    <a:cubicBezTo>
                      <a:pt x="10124" y="1887"/>
                      <a:pt x="9718" y="3095"/>
                      <a:pt x="9889" y="4232"/>
                    </a:cubicBezTo>
                    <a:cubicBezTo>
                      <a:pt x="9962" y="4705"/>
                      <a:pt x="10210" y="4835"/>
                      <a:pt x="10350" y="4870"/>
                    </a:cubicBezTo>
                    <a:cubicBezTo>
                      <a:pt x="10390" y="4880"/>
                      <a:pt x="10429" y="4885"/>
                      <a:pt x="10469" y="4885"/>
                    </a:cubicBezTo>
                    <a:cubicBezTo>
                      <a:pt x="10715" y="4885"/>
                      <a:pt x="10947" y="4700"/>
                      <a:pt x="11103" y="4372"/>
                    </a:cubicBezTo>
                    <a:cubicBezTo>
                      <a:pt x="11433" y="3685"/>
                      <a:pt x="11611" y="2920"/>
                      <a:pt x="11620" y="2158"/>
                    </a:cubicBezTo>
                    <a:cubicBezTo>
                      <a:pt x="11624" y="1795"/>
                      <a:pt x="11585" y="1481"/>
                      <a:pt x="11503" y="1205"/>
                    </a:cubicBezTo>
                    <a:cubicBezTo>
                      <a:pt x="11692" y="1050"/>
                      <a:pt x="12095" y="771"/>
                      <a:pt x="12532" y="771"/>
                    </a:cubicBezTo>
                    <a:cubicBezTo>
                      <a:pt x="12608" y="771"/>
                      <a:pt x="12684" y="779"/>
                      <a:pt x="12761" y="798"/>
                    </a:cubicBezTo>
                    <a:cubicBezTo>
                      <a:pt x="13329" y="931"/>
                      <a:pt x="13650" y="1589"/>
                      <a:pt x="13663" y="2138"/>
                    </a:cubicBezTo>
                    <a:cubicBezTo>
                      <a:pt x="13679" y="2783"/>
                      <a:pt x="13393" y="3431"/>
                      <a:pt x="13142" y="4000"/>
                    </a:cubicBezTo>
                    <a:cubicBezTo>
                      <a:pt x="13088" y="4124"/>
                      <a:pt x="13145" y="4267"/>
                      <a:pt x="13266" y="4321"/>
                    </a:cubicBezTo>
                    <a:cubicBezTo>
                      <a:pt x="13298" y="4335"/>
                      <a:pt x="13331" y="4341"/>
                      <a:pt x="13363" y="4341"/>
                    </a:cubicBezTo>
                    <a:cubicBezTo>
                      <a:pt x="13456" y="4341"/>
                      <a:pt x="13543" y="4287"/>
                      <a:pt x="13584" y="4197"/>
                    </a:cubicBezTo>
                    <a:cubicBezTo>
                      <a:pt x="13857" y="3577"/>
                      <a:pt x="14165" y="2879"/>
                      <a:pt x="14146" y="2129"/>
                    </a:cubicBezTo>
                    <a:cubicBezTo>
                      <a:pt x="14127" y="1379"/>
                      <a:pt x="13685" y="522"/>
                      <a:pt x="12875" y="328"/>
                    </a:cubicBezTo>
                    <a:cubicBezTo>
                      <a:pt x="12766" y="302"/>
                      <a:pt x="12654" y="289"/>
                      <a:pt x="12539" y="289"/>
                    </a:cubicBezTo>
                    <a:cubicBezTo>
                      <a:pt x="12135" y="289"/>
                      <a:pt x="11704" y="448"/>
                      <a:pt x="11303" y="747"/>
                    </a:cubicBezTo>
                    <a:cubicBezTo>
                      <a:pt x="11055" y="340"/>
                      <a:pt x="10671" y="70"/>
                      <a:pt x="10251" y="13"/>
                    </a:cubicBezTo>
                    <a:cubicBezTo>
                      <a:pt x="10191" y="5"/>
                      <a:pt x="10131" y="1"/>
                      <a:pt x="10072" y="1"/>
                    </a:cubicBezTo>
                    <a:close/>
                  </a:path>
                </a:pathLst>
              </a:custGeom>
              <a:solidFill>
                <a:srgbClr val="F8B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6666958" y="4266195"/>
                <a:ext cx="242766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01" extrusionOk="0">
                    <a:moveTo>
                      <a:pt x="0" y="1"/>
                    </a:moveTo>
                    <a:lnTo>
                      <a:pt x="0" y="1068"/>
                    </a:lnTo>
                    <a:cubicBezTo>
                      <a:pt x="0" y="1195"/>
                      <a:pt x="105" y="1300"/>
                      <a:pt x="232" y="1300"/>
                    </a:cubicBezTo>
                    <a:lnTo>
                      <a:pt x="3685" y="1300"/>
                    </a:lnTo>
                    <a:cubicBezTo>
                      <a:pt x="3812" y="1300"/>
                      <a:pt x="3917" y="1195"/>
                      <a:pt x="3917" y="1068"/>
                    </a:cubicBez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6522982" y="3770459"/>
                <a:ext cx="530899" cy="536388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8562" extrusionOk="0">
                    <a:moveTo>
                      <a:pt x="1" y="1"/>
                    </a:moveTo>
                    <a:lnTo>
                      <a:pt x="1" y="8016"/>
                    </a:lnTo>
                    <a:cubicBezTo>
                      <a:pt x="1" y="8317"/>
                      <a:pt x="246" y="8562"/>
                      <a:pt x="551" y="8562"/>
                    </a:cubicBezTo>
                    <a:lnTo>
                      <a:pt x="8016" y="8562"/>
                    </a:lnTo>
                    <a:cubicBezTo>
                      <a:pt x="8317" y="8562"/>
                      <a:pt x="8565" y="8317"/>
                      <a:pt x="8565" y="8016"/>
                    </a:cubicBezTo>
                    <a:lnTo>
                      <a:pt x="8565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6477552" y="3681937"/>
                <a:ext cx="621758" cy="116274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856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1716"/>
                      <a:pt x="140" y="1855"/>
                      <a:pt x="312" y="1855"/>
                    </a:cubicBezTo>
                    <a:lnTo>
                      <a:pt x="9721" y="1855"/>
                    </a:lnTo>
                    <a:cubicBezTo>
                      <a:pt x="9892" y="1855"/>
                      <a:pt x="10032" y="1716"/>
                      <a:pt x="10032" y="1544"/>
                    </a:cubicBezTo>
                    <a:lnTo>
                      <a:pt x="10032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6502157" y="3992610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0"/>
                      <a:pt x="0" y="159"/>
                    </a:cubicBezTo>
                    <a:lnTo>
                      <a:pt x="0" y="1245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5"/>
                    </a:cubicBezTo>
                    <a:lnTo>
                      <a:pt x="9235" y="159"/>
                    </a:lnTo>
                    <a:cubicBezTo>
                      <a:pt x="9235" y="70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6502157" y="3861613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1"/>
                    </a:moveTo>
                    <a:cubicBezTo>
                      <a:pt x="73" y="1"/>
                      <a:pt x="0" y="74"/>
                      <a:pt x="0" y="160"/>
                    </a:cubicBezTo>
                    <a:lnTo>
                      <a:pt x="0" y="1246"/>
                    </a:lnTo>
                    <a:cubicBezTo>
                      <a:pt x="0" y="1335"/>
                      <a:pt x="73" y="1405"/>
                      <a:pt x="159" y="1405"/>
                    </a:cubicBezTo>
                    <a:lnTo>
                      <a:pt x="9076" y="1405"/>
                    </a:lnTo>
                    <a:cubicBezTo>
                      <a:pt x="9165" y="1405"/>
                      <a:pt x="9235" y="1335"/>
                      <a:pt x="9235" y="1246"/>
                    </a:cubicBezTo>
                    <a:lnTo>
                      <a:pt x="9235" y="160"/>
                    </a:lnTo>
                    <a:cubicBezTo>
                      <a:pt x="9235" y="74"/>
                      <a:pt x="9165" y="1"/>
                      <a:pt x="9076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6502157" y="4123357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3"/>
                      <a:pt x="0" y="159"/>
                    </a:cubicBezTo>
                    <a:lnTo>
                      <a:pt x="0" y="1248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8"/>
                    </a:cubicBezTo>
                    <a:lnTo>
                      <a:pt x="9235" y="159"/>
                    </a:lnTo>
                    <a:cubicBezTo>
                      <a:pt x="9235" y="73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7103225" y="3947629"/>
                <a:ext cx="1732209" cy="810972"/>
              </a:xfrm>
              <a:custGeom>
                <a:avLst/>
                <a:gdLst/>
                <a:ahLst/>
                <a:cxnLst/>
                <a:rect l="l" t="t" r="r" b="b"/>
                <a:pathLst>
                  <a:path w="27949" h="12945" extrusionOk="0">
                    <a:moveTo>
                      <a:pt x="16754" y="0"/>
                    </a:moveTo>
                    <a:cubicBezTo>
                      <a:pt x="16532" y="0"/>
                      <a:pt x="16351" y="181"/>
                      <a:pt x="16351" y="404"/>
                    </a:cubicBezTo>
                    <a:lnTo>
                      <a:pt x="16351" y="2303"/>
                    </a:lnTo>
                    <a:cubicBezTo>
                      <a:pt x="16351" y="3571"/>
                      <a:pt x="17383" y="4603"/>
                      <a:pt x="18647" y="4603"/>
                    </a:cubicBezTo>
                    <a:lnTo>
                      <a:pt x="23320" y="4603"/>
                    </a:lnTo>
                    <a:cubicBezTo>
                      <a:pt x="24283" y="4603"/>
                      <a:pt x="25067" y="5384"/>
                      <a:pt x="25067" y="6347"/>
                    </a:cubicBezTo>
                    <a:cubicBezTo>
                      <a:pt x="25067" y="7310"/>
                      <a:pt x="24283" y="8094"/>
                      <a:pt x="23320" y="8094"/>
                    </a:cubicBezTo>
                    <a:lnTo>
                      <a:pt x="14232" y="8094"/>
                    </a:lnTo>
                    <a:cubicBezTo>
                      <a:pt x="13514" y="8094"/>
                      <a:pt x="12933" y="8675"/>
                      <a:pt x="12933" y="9393"/>
                    </a:cubicBezTo>
                    <a:cubicBezTo>
                      <a:pt x="12933" y="10108"/>
                      <a:pt x="13514" y="10693"/>
                      <a:pt x="14232" y="10693"/>
                    </a:cubicBezTo>
                    <a:lnTo>
                      <a:pt x="26420" y="10693"/>
                    </a:lnTo>
                    <a:cubicBezTo>
                      <a:pt x="26821" y="10693"/>
                      <a:pt x="27145" y="11017"/>
                      <a:pt x="27145" y="11414"/>
                    </a:cubicBezTo>
                    <a:cubicBezTo>
                      <a:pt x="27145" y="11814"/>
                      <a:pt x="26821" y="12138"/>
                      <a:pt x="26420" y="12138"/>
                    </a:cubicBezTo>
                    <a:lnTo>
                      <a:pt x="401" y="12138"/>
                    </a:lnTo>
                    <a:cubicBezTo>
                      <a:pt x="178" y="12138"/>
                      <a:pt x="1" y="12319"/>
                      <a:pt x="1" y="12541"/>
                    </a:cubicBezTo>
                    <a:cubicBezTo>
                      <a:pt x="1" y="12764"/>
                      <a:pt x="178" y="12945"/>
                      <a:pt x="401" y="12945"/>
                    </a:cubicBezTo>
                    <a:lnTo>
                      <a:pt x="26420" y="12945"/>
                    </a:lnTo>
                    <a:cubicBezTo>
                      <a:pt x="27262" y="12945"/>
                      <a:pt x="27948" y="12259"/>
                      <a:pt x="27948" y="11414"/>
                    </a:cubicBezTo>
                    <a:cubicBezTo>
                      <a:pt x="27948" y="10572"/>
                      <a:pt x="27262" y="9886"/>
                      <a:pt x="26420" y="9886"/>
                    </a:cubicBezTo>
                    <a:lnTo>
                      <a:pt x="14232" y="9886"/>
                    </a:lnTo>
                    <a:cubicBezTo>
                      <a:pt x="13959" y="9886"/>
                      <a:pt x="13739" y="9667"/>
                      <a:pt x="13739" y="9393"/>
                    </a:cubicBezTo>
                    <a:cubicBezTo>
                      <a:pt x="13739" y="9120"/>
                      <a:pt x="13959" y="8898"/>
                      <a:pt x="14232" y="8898"/>
                    </a:cubicBezTo>
                    <a:lnTo>
                      <a:pt x="23320" y="8898"/>
                    </a:lnTo>
                    <a:cubicBezTo>
                      <a:pt x="24727" y="8898"/>
                      <a:pt x="25871" y="7754"/>
                      <a:pt x="25871" y="6347"/>
                    </a:cubicBezTo>
                    <a:cubicBezTo>
                      <a:pt x="25871" y="4940"/>
                      <a:pt x="24727" y="3796"/>
                      <a:pt x="23320" y="3796"/>
                    </a:cubicBezTo>
                    <a:lnTo>
                      <a:pt x="18647" y="3796"/>
                    </a:lnTo>
                    <a:cubicBezTo>
                      <a:pt x="17825" y="3796"/>
                      <a:pt x="17157" y="3126"/>
                      <a:pt x="17157" y="2303"/>
                    </a:cubicBezTo>
                    <a:lnTo>
                      <a:pt x="17157" y="404"/>
                    </a:lnTo>
                    <a:cubicBezTo>
                      <a:pt x="17157" y="181"/>
                      <a:pt x="16976" y="0"/>
                      <a:pt x="167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7172951" y="4019236"/>
                <a:ext cx="1659943" cy="73936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11802" extrusionOk="0">
                    <a:moveTo>
                      <a:pt x="15226" y="1"/>
                    </a:moveTo>
                    <a:lnTo>
                      <a:pt x="15226" y="163"/>
                    </a:lnTo>
                    <a:lnTo>
                      <a:pt x="16032" y="163"/>
                    </a:lnTo>
                    <a:lnTo>
                      <a:pt x="16032" y="1"/>
                    </a:lnTo>
                    <a:close/>
                    <a:moveTo>
                      <a:pt x="15226" y="804"/>
                    </a:moveTo>
                    <a:lnTo>
                      <a:pt x="15226" y="966"/>
                    </a:lnTo>
                    <a:lnTo>
                      <a:pt x="16032" y="966"/>
                    </a:lnTo>
                    <a:lnTo>
                      <a:pt x="16032" y="804"/>
                    </a:lnTo>
                    <a:close/>
                    <a:moveTo>
                      <a:pt x="16074" y="1513"/>
                    </a:moveTo>
                    <a:lnTo>
                      <a:pt x="15289" y="1700"/>
                    </a:lnTo>
                    <a:cubicBezTo>
                      <a:pt x="15305" y="1764"/>
                      <a:pt x="15324" y="1824"/>
                      <a:pt x="15343" y="1888"/>
                    </a:cubicBezTo>
                    <a:lnTo>
                      <a:pt x="16109" y="1633"/>
                    </a:lnTo>
                    <a:cubicBezTo>
                      <a:pt x="16093" y="1592"/>
                      <a:pt x="16083" y="1554"/>
                      <a:pt x="16074" y="1513"/>
                    </a:cubicBezTo>
                    <a:close/>
                    <a:moveTo>
                      <a:pt x="16344" y="2078"/>
                    </a:moveTo>
                    <a:lnTo>
                      <a:pt x="15708" y="2571"/>
                    </a:lnTo>
                    <a:cubicBezTo>
                      <a:pt x="15750" y="2621"/>
                      <a:pt x="15791" y="2672"/>
                      <a:pt x="15835" y="2720"/>
                    </a:cubicBezTo>
                    <a:lnTo>
                      <a:pt x="16426" y="2174"/>
                    </a:lnTo>
                    <a:cubicBezTo>
                      <a:pt x="16398" y="2142"/>
                      <a:pt x="16372" y="2110"/>
                      <a:pt x="16344" y="2078"/>
                    </a:cubicBezTo>
                    <a:close/>
                    <a:moveTo>
                      <a:pt x="16827" y="2482"/>
                    </a:moveTo>
                    <a:lnTo>
                      <a:pt x="16452" y="3193"/>
                    </a:lnTo>
                    <a:cubicBezTo>
                      <a:pt x="16506" y="3222"/>
                      <a:pt x="16566" y="3250"/>
                      <a:pt x="16626" y="3276"/>
                    </a:cubicBezTo>
                    <a:lnTo>
                      <a:pt x="16941" y="2536"/>
                    </a:lnTo>
                    <a:cubicBezTo>
                      <a:pt x="16903" y="2520"/>
                      <a:pt x="16865" y="2501"/>
                      <a:pt x="16827" y="2482"/>
                    </a:cubicBezTo>
                    <a:close/>
                    <a:moveTo>
                      <a:pt x="17430" y="2650"/>
                    </a:moveTo>
                    <a:lnTo>
                      <a:pt x="17383" y="3454"/>
                    </a:lnTo>
                    <a:cubicBezTo>
                      <a:pt x="17430" y="3457"/>
                      <a:pt x="17475" y="3460"/>
                      <a:pt x="17522" y="3460"/>
                    </a:cubicBezTo>
                    <a:lnTo>
                      <a:pt x="17567" y="3460"/>
                    </a:lnTo>
                    <a:lnTo>
                      <a:pt x="17567" y="2653"/>
                    </a:lnTo>
                    <a:lnTo>
                      <a:pt x="17522" y="2653"/>
                    </a:lnTo>
                    <a:cubicBezTo>
                      <a:pt x="17494" y="2653"/>
                      <a:pt x="17462" y="2653"/>
                      <a:pt x="17430" y="2650"/>
                    </a:cubicBezTo>
                    <a:close/>
                    <a:moveTo>
                      <a:pt x="18212" y="2653"/>
                    </a:moveTo>
                    <a:lnTo>
                      <a:pt x="18212" y="3460"/>
                    </a:lnTo>
                    <a:lnTo>
                      <a:pt x="18370" y="3460"/>
                    </a:lnTo>
                    <a:lnTo>
                      <a:pt x="18370" y="2653"/>
                    </a:lnTo>
                    <a:close/>
                    <a:moveTo>
                      <a:pt x="19015" y="2653"/>
                    </a:moveTo>
                    <a:lnTo>
                      <a:pt x="19015" y="3460"/>
                    </a:lnTo>
                    <a:lnTo>
                      <a:pt x="19174" y="3460"/>
                    </a:lnTo>
                    <a:lnTo>
                      <a:pt x="19174" y="2653"/>
                    </a:lnTo>
                    <a:close/>
                    <a:moveTo>
                      <a:pt x="19819" y="2653"/>
                    </a:moveTo>
                    <a:lnTo>
                      <a:pt x="19819" y="3460"/>
                    </a:lnTo>
                    <a:lnTo>
                      <a:pt x="19978" y="3460"/>
                    </a:lnTo>
                    <a:lnTo>
                      <a:pt x="19978" y="2653"/>
                    </a:lnTo>
                    <a:close/>
                    <a:moveTo>
                      <a:pt x="20623" y="2653"/>
                    </a:moveTo>
                    <a:lnTo>
                      <a:pt x="20623" y="3460"/>
                    </a:lnTo>
                    <a:lnTo>
                      <a:pt x="20781" y="3460"/>
                    </a:lnTo>
                    <a:lnTo>
                      <a:pt x="20781" y="2653"/>
                    </a:lnTo>
                    <a:close/>
                    <a:moveTo>
                      <a:pt x="21426" y="2653"/>
                    </a:moveTo>
                    <a:lnTo>
                      <a:pt x="21426" y="3460"/>
                    </a:lnTo>
                    <a:lnTo>
                      <a:pt x="21585" y="3460"/>
                    </a:lnTo>
                    <a:lnTo>
                      <a:pt x="21585" y="2653"/>
                    </a:lnTo>
                    <a:close/>
                    <a:moveTo>
                      <a:pt x="22236" y="2653"/>
                    </a:moveTo>
                    <a:lnTo>
                      <a:pt x="22224" y="3460"/>
                    </a:lnTo>
                    <a:cubicBezTo>
                      <a:pt x="22268" y="3460"/>
                      <a:pt x="22309" y="3463"/>
                      <a:pt x="22354" y="3466"/>
                    </a:cubicBezTo>
                    <a:lnTo>
                      <a:pt x="22427" y="2663"/>
                    </a:lnTo>
                    <a:cubicBezTo>
                      <a:pt x="22363" y="2660"/>
                      <a:pt x="22300" y="2653"/>
                      <a:pt x="22236" y="2653"/>
                    </a:cubicBezTo>
                    <a:close/>
                    <a:moveTo>
                      <a:pt x="23167" y="2844"/>
                    </a:moveTo>
                    <a:lnTo>
                      <a:pt x="22859" y="3587"/>
                    </a:lnTo>
                    <a:cubicBezTo>
                      <a:pt x="22900" y="3606"/>
                      <a:pt x="22938" y="3622"/>
                      <a:pt x="22977" y="3644"/>
                    </a:cubicBezTo>
                    <a:lnTo>
                      <a:pt x="23339" y="2923"/>
                    </a:lnTo>
                    <a:cubicBezTo>
                      <a:pt x="23282" y="2895"/>
                      <a:pt x="23224" y="2869"/>
                      <a:pt x="23167" y="2844"/>
                    </a:cubicBezTo>
                    <a:close/>
                    <a:moveTo>
                      <a:pt x="23961" y="3362"/>
                    </a:moveTo>
                    <a:lnTo>
                      <a:pt x="23402" y="3943"/>
                    </a:lnTo>
                    <a:cubicBezTo>
                      <a:pt x="23434" y="3975"/>
                      <a:pt x="23466" y="4006"/>
                      <a:pt x="23494" y="4038"/>
                    </a:cubicBezTo>
                    <a:lnTo>
                      <a:pt x="24092" y="3498"/>
                    </a:lnTo>
                    <a:cubicBezTo>
                      <a:pt x="24050" y="3451"/>
                      <a:pt x="24006" y="3406"/>
                      <a:pt x="23961" y="3362"/>
                    </a:cubicBezTo>
                    <a:close/>
                    <a:moveTo>
                      <a:pt x="24511" y="4133"/>
                    </a:moveTo>
                    <a:lnTo>
                      <a:pt x="23780" y="4470"/>
                    </a:lnTo>
                    <a:cubicBezTo>
                      <a:pt x="23799" y="4512"/>
                      <a:pt x="23815" y="4550"/>
                      <a:pt x="23831" y="4591"/>
                    </a:cubicBezTo>
                    <a:lnTo>
                      <a:pt x="24587" y="4308"/>
                    </a:lnTo>
                    <a:cubicBezTo>
                      <a:pt x="24565" y="4251"/>
                      <a:pt x="24539" y="4191"/>
                      <a:pt x="24511" y="4133"/>
                    </a:cubicBezTo>
                    <a:close/>
                    <a:moveTo>
                      <a:pt x="24743" y="5055"/>
                    </a:moveTo>
                    <a:lnTo>
                      <a:pt x="23939" y="5102"/>
                    </a:lnTo>
                    <a:cubicBezTo>
                      <a:pt x="23942" y="5134"/>
                      <a:pt x="23942" y="5169"/>
                      <a:pt x="23942" y="5204"/>
                    </a:cubicBezTo>
                    <a:lnTo>
                      <a:pt x="23942" y="5233"/>
                    </a:lnTo>
                    <a:lnTo>
                      <a:pt x="24746" y="5242"/>
                    </a:lnTo>
                    <a:lnTo>
                      <a:pt x="24749" y="5204"/>
                    </a:lnTo>
                    <a:cubicBezTo>
                      <a:pt x="24749" y="5153"/>
                      <a:pt x="24746" y="5102"/>
                      <a:pt x="24743" y="5055"/>
                    </a:cubicBezTo>
                    <a:close/>
                    <a:moveTo>
                      <a:pt x="23856" y="5747"/>
                    </a:moveTo>
                    <a:cubicBezTo>
                      <a:pt x="23844" y="5789"/>
                      <a:pt x="23828" y="5827"/>
                      <a:pt x="23812" y="5868"/>
                    </a:cubicBezTo>
                    <a:lnTo>
                      <a:pt x="24555" y="6173"/>
                    </a:lnTo>
                    <a:cubicBezTo>
                      <a:pt x="24581" y="6116"/>
                      <a:pt x="24603" y="6055"/>
                      <a:pt x="24622" y="5995"/>
                    </a:cubicBezTo>
                    <a:lnTo>
                      <a:pt x="23856" y="5747"/>
                    </a:lnTo>
                    <a:close/>
                    <a:moveTo>
                      <a:pt x="23545" y="6313"/>
                    </a:moveTo>
                    <a:cubicBezTo>
                      <a:pt x="23517" y="6348"/>
                      <a:pt x="23488" y="6379"/>
                      <a:pt x="23456" y="6411"/>
                    </a:cubicBezTo>
                    <a:lnTo>
                      <a:pt x="24041" y="6967"/>
                    </a:lnTo>
                    <a:cubicBezTo>
                      <a:pt x="24082" y="6923"/>
                      <a:pt x="24126" y="6875"/>
                      <a:pt x="24165" y="6827"/>
                    </a:cubicBezTo>
                    <a:lnTo>
                      <a:pt x="23545" y="6313"/>
                    </a:lnTo>
                    <a:close/>
                    <a:moveTo>
                      <a:pt x="23046" y="6732"/>
                    </a:moveTo>
                    <a:cubicBezTo>
                      <a:pt x="23008" y="6751"/>
                      <a:pt x="22967" y="6773"/>
                      <a:pt x="22929" y="6789"/>
                    </a:cubicBezTo>
                    <a:lnTo>
                      <a:pt x="23269" y="7520"/>
                    </a:lnTo>
                    <a:cubicBezTo>
                      <a:pt x="23326" y="7494"/>
                      <a:pt x="23383" y="7466"/>
                      <a:pt x="23437" y="7434"/>
                    </a:cubicBezTo>
                    <a:lnTo>
                      <a:pt x="23046" y="6732"/>
                    </a:lnTo>
                    <a:close/>
                    <a:moveTo>
                      <a:pt x="22430" y="6935"/>
                    </a:moveTo>
                    <a:cubicBezTo>
                      <a:pt x="22389" y="6942"/>
                      <a:pt x="22344" y="6945"/>
                      <a:pt x="22300" y="6948"/>
                    </a:cubicBezTo>
                    <a:lnTo>
                      <a:pt x="22348" y="7752"/>
                    </a:lnTo>
                    <a:cubicBezTo>
                      <a:pt x="22411" y="7748"/>
                      <a:pt x="22475" y="7742"/>
                      <a:pt x="22538" y="7733"/>
                    </a:cubicBezTo>
                    <a:lnTo>
                      <a:pt x="22430" y="6935"/>
                    </a:lnTo>
                    <a:close/>
                    <a:moveTo>
                      <a:pt x="13482" y="6951"/>
                    </a:moveTo>
                    <a:lnTo>
                      <a:pt x="13482" y="7755"/>
                    </a:lnTo>
                    <a:lnTo>
                      <a:pt x="13640" y="7755"/>
                    </a:lnTo>
                    <a:lnTo>
                      <a:pt x="13640" y="6951"/>
                    </a:lnTo>
                    <a:close/>
                    <a:moveTo>
                      <a:pt x="14285" y="6951"/>
                    </a:moveTo>
                    <a:lnTo>
                      <a:pt x="14285" y="7755"/>
                    </a:lnTo>
                    <a:lnTo>
                      <a:pt x="14444" y="7755"/>
                    </a:lnTo>
                    <a:lnTo>
                      <a:pt x="14444" y="6951"/>
                    </a:lnTo>
                    <a:close/>
                    <a:moveTo>
                      <a:pt x="15089" y="6951"/>
                    </a:moveTo>
                    <a:lnTo>
                      <a:pt x="15089" y="7755"/>
                    </a:lnTo>
                    <a:lnTo>
                      <a:pt x="15251" y="7755"/>
                    </a:lnTo>
                    <a:lnTo>
                      <a:pt x="15251" y="6951"/>
                    </a:lnTo>
                    <a:close/>
                    <a:moveTo>
                      <a:pt x="15893" y="6951"/>
                    </a:moveTo>
                    <a:lnTo>
                      <a:pt x="15893" y="7755"/>
                    </a:lnTo>
                    <a:lnTo>
                      <a:pt x="16055" y="7755"/>
                    </a:lnTo>
                    <a:lnTo>
                      <a:pt x="16055" y="6951"/>
                    </a:lnTo>
                    <a:close/>
                    <a:moveTo>
                      <a:pt x="16696" y="6951"/>
                    </a:moveTo>
                    <a:lnTo>
                      <a:pt x="16696" y="7755"/>
                    </a:lnTo>
                    <a:lnTo>
                      <a:pt x="16858" y="7755"/>
                    </a:lnTo>
                    <a:lnTo>
                      <a:pt x="16858" y="6951"/>
                    </a:lnTo>
                    <a:close/>
                    <a:moveTo>
                      <a:pt x="17500" y="6951"/>
                    </a:moveTo>
                    <a:lnTo>
                      <a:pt x="17500" y="7755"/>
                    </a:lnTo>
                    <a:lnTo>
                      <a:pt x="17662" y="7755"/>
                    </a:lnTo>
                    <a:lnTo>
                      <a:pt x="17662" y="6951"/>
                    </a:lnTo>
                    <a:close/>
                    <a:moveTo>
                      <a:pt x="18304" y="6951"/>
                    </a:moveTo>
                    <a:lnTo>
                      <a:pt x="18304" y="7755"/>
                    </a:lnTo>
                    <a:lnTo>
                      <a:pt x="18466" y="7755"/>
                    </a:lnTo>
                    <a:lnTo>
                      <a:pt x="18466" y="6951"/>
                    </a:lnTo>
                    <a:close/>
                    <a:moveTo>
                      <a:pt x="19107" y="6951"/>
                    </a:moveTo>
                    <a:lnTo>
                      <a:pt x="19107" y="7755"/>
                    </a:lnTo>
                    <a:lnTo>
                      <a:pt x="19269" y="7755"/>
                    </a:lnTo>
                    <a:lnTo>
                      <a:pt x="19269" y="6951"/>
                    </a:lnTo>
                    <a:close/>
                    <a:moveTo>
                      <a:pt x="19911" y="6951"/>
                    </a:moveTo>
                    <a:lnTo>
                      <a:pt x="19911" y="7755"/>
                    </a:lnTo>
                    <a:lnTo>
                      <a:pt x="20073" y="7755"/>
                    </a:lnTo>
                    <a:lnTo>
                      <a:pt x="20073" y="6951"/>
                    </a:lnTo>
                    <a:close/>
                    <a:moveTo>
                      <a:pt x="20715" y="6951"/>
                    </a:moveTo>
                    <a:lnTo>
                      <a:pt x="20715" y="7755"/>
                    </a:lnTo>
                    <a:lnTo>
                      <a:pt x="20877" y="7755"/>
                    </a:lnTo>
                    <a:lnTo>
                      <a:pt x="20877" y="6951"/>
                    </a:lnTo>
                    <a:close/>
                    <a:moveTo>
                      <a:pt x="21518" y="6951"/>
                    </a:moveTo>
                    <a:lnTo>
                      <a:pt x="21518" y="7755"/>
                    </a:lnTo>
                    <a:lnTo>
                      <a:pt x="21680" y="7755"/>
                    </a:lnTo>
                    <a:lnTo>
                      <a:pt x="21680" y="6951"/>
                    </a:lnTo>
                    <a:close/>
                    <a:moveTo>
                      <a:pt x="12722" y="7008"/>
                    </a:moveTo>
                    <a:cubicBezTo>
                      <a:pt x="12649" y="7031"/>
                      <a:pt x="12576" y="7062"/>
                      <a:pt x="12506" y="7097"/>
                    </a:cubicBezTo>
                    <a:lnTo>
                      <a:pt x="12878" y="7812"/>
                    </a:lnTo>
                    <a:cubicBezTo>
                      <a:pt x="12907" y="7799"/>
                      <a:pt x="12932" y="7787"/>
                      <a:pt x="12961" y="7777"/>
                    </a:cubicBezTo>
                    <a:lnTo>
                      <a:pt x="12722" y="7008"/>
                    </a:lnTo>
                    <a:close/>
                    <a:moveTo>
                      <a:pt x="11896" y="7774"/>
                    </a:moveTo>
                    <a:cubicBezTo>
                      <a:pt x="11868" y="7847"/>
                      <a:pt x="11849" y="7923"/>
                      <a:pt x="11833" y="7996"/>
                    </a:cubicBezTo>
                    <a:lnTo>
                      <a:pt x="12621" y="8155"/>
                    </a:lnTo>
                    <a:cubicBezTo>
                      <a:pt x="12627" y="8126"/>
                      <a:pt x="12637" y="8098"/>
                      <a:pt x="12646" y="8069"/>
                    </a:cubicBezTo>
                    <a:lnTo>
                      <a:pt x="11896" y="7774"/>
                    </a:lnTo>
                    <a:close/>
                    <a:moveTo>
                      <a:pt x="12678" y="8495"/>
                    </a:moveTo>
                    <a:lnTo>
                      <a:pt x="11979" y="8898"/>
                    </a:lnTo>
                    <a:cubicBezTo>
                      <a:pt x="12017" y="8965"/>
                      <a:pt x="12065" y="9029"/>
                      <a:pt x="12112" y="9089"/>
                    </a:cubicBezTo>
                    <a:lnTo>
                      <a:pt x="12729" y="8568"/>
                    </a:lnTo>
                    <a:cubicBezTo>
                      <a:pt x="12710" y="8546"/>
                      <a:pt x="12694" y="8520"/>
                      <a:pt x="12678" y="8495"/>
                    </a:cubicBezTo>
                    <a:close/>
                    <a:moveTo>
                      <a:pt x="13031" y="8740"/>
                    </a:moveTo>
                    <a:lnTo>
                      <a:pt x="12910" y="9534"/>
                    </a:lnTo>
                    <a:cubicBezTo>
                      <a:pt x="12973" y="9543"/>
                      <a:pt x="13040" y="9550"/>
                      <a:pt x="13107" y="9550"/>
                    </a:cubicBezTo>
                    <a:lnTo>
                      <a:pt x="13132" y="9550"/>
                    </a:lnTo>
                    <a:lnTo>
                      <a:pt x="13132" y="8743"/>
                    </a:lnTo>
                    <a:lnTo>
                      <a:pt x="13107" y="8743"/>
                    </a:lnTo>
                    <a:cubicBezTo>
                      <a:pt x="13081" y="8743"/>
                      <a:pt x="13056" y="8743"/>
                      <a:pt x="13031" y="8740"/>
                    </a:cubicBezTo>
                    <a:close/>
                    <a:moveTo>
                      <a:pt x="13774" y="8743"/>
                    </a:moveTo>
                    <a:lnTo>
                      <a:pt x="13774" y="9550"/>
                    </a:lnTo>
                    <a:lnTo>
                      <a:pt x="13936" y="9550"/>
                    </a:lnTo>
                    <a:lnTo>
                      <a:pt x="13936" y="8743"/>
                    </a:lnTo>
                    <a:close/>
                    <a:moveTo>
                      <a:pt x="14578" y="8743"/>
                    </a:moveTo>
                    <a:lnTo>
                      <a:pt x="14578" y="9550"/>
                    </a:lnTo>
                    <a:lnTo>
                      <a:pt x="14740" y="9550"/>
                    </a:lnTo>
                    <a:lnTo>
                      <a:pt x="14740" y="8743"/>
                    </a:lnTo>
                    <a:close/>
                    <a:moveTo>
                      <a:pt x="15381" y="8743"/>
                    </a:moveTo>
                    <a:lnTo>
                      <a:pt x="15381" y="9550"/>
                    </a:lnTo>
                    <a:lnTo>
                      <a:pt x="15543" y="9550"/>
                    </a:lnTo>
                    <a:lnTo>
                      <a:pt x="15543" y="8743"/>
                    </a:lnTo>
                    <a:close/>
                    <a:moveTo>
                      <a:pt x="16185" y="8743"/>
                    </a:moveTo>
                    <a:lnTo>
                      <a:pt x="16185" y="9550"/>
                    </a:lnTo>
                    <a:lnTo>
                      <a:pt x="16347" y="9550"/>
                    </a:lnTo>
                    <a:lnTo>
                      <a:pt x="16347" y="8743"/>
                    </a:lnTo>
                    <a:close/>
                    <a:moveTo>
                      <a:pt x="16989" y="8743"/>
                    </a:moveTo>
                    <a:lnTo>
                      <a:pt x="16989" y="9550"/>
                    </a:lnTo>
                    <a:lnTo>
                      <a:pt x="17151" y="9550"/>
                    </a:lnTo>
                    <a:lnTo>
                      <a:pt x="17151" y="8743"/>
                    </a:lnTo>
                    <a:close/>
                    <a:moveTo>
                      <a:pt x="17792" y="8743"/>
                    </a:moveTo>
                    <a:lnTo>
                      <a:pt x="17792" y="9550"/>
                    </a:lnTo>
                    <a:lnTo>
                      <a:pt x="17954" y="9550"/>
                    </a:lnTo>
                    <a:lnTo>
                      <a:pt x="17954" y="8743"/>
                    </a:lnTo>
                    <a:close/>
                    <a:moveTo>
                      <a:pt x="18596" y="8743"/>
                    </a:moveTo>
                    <a:lnTo>
                      <a:pt x="18596" y="9550"/>
                    </a:lnTo>
                    <a:lnTo>
                      <a:pt x="18758" y="9550"/>
                    </a:lnTo>
                    <a:lnTo>
                      <a:pt x="18758" y="8743"/>
                    </a:lnTo>
                    <a:close/>
                    <a:moveTo>
                      <a:pt x="19400" y="8743"/>
                    </a:moveTo>
                    <a:lnTo>
                      <a:pt x="19400" y="9550"/>
                    </a:lnTo>
                    <a:lnTo>
                      <a:pt x="19562" y="9550"/>
                    </a:lnTo>
                    <a:lnTo>
                      <a:pt x="19562" y="8743"/>
                    </a:lnTo>
                    <a:close/>
                    <a:moveTo>
                      <a:pt x="20203" y="8743"/>
                    </a:moveTo>
                    <a:lnTo>
                      <a:pt x="20203" y="9550"/>
                    </a:lnTo>
                    <a:lnTo>
                      <a:pt x="20365" y="9550"/>
                    </a:lnTo>
                    <a:lnTo>
                      <a:pt x="20365" y="8743"/>
                    </a:lnTo>
                    <a:close/>
                    <a:moveTo>
                      <a:pt x="21010" y="8743"/>
                    </a:moveTo>
                    <a:lnTo>
                      <a:pt x="21010" y="9550"/>
                    </a:lnTo>
                    <a:lnTo>
                      <a:pt x="21169" y="9550"/>
                    </a:lnTo>
                    <a:lnTo>
                      <a:pt x="21169" y="8743"/>
                    </a:lnTo>
                    <a:close/>
                    <a:moveTo>
                      <a:pt x="21814" y="8743"/>
                    </a:moveTo>
                    <a:lnTo>
                      <a:pt x="21814" y="9550"/>
                    </a:lnTo>
                    <a:lnTo>
                      <a:pt x="21973" y="9550"/>
                    </a:lnTo>
                    <a:lnTo>
                      <a:pt x="21973" y="8743"/>
                    </a:lnTo>
                    <a:close/>
                    <a:moveTo>
                      <a:pt x="22618" y="8743"/>
                    </a:moveTo>
                    <a:lnTo>
                      <a:pt x="22618" y="9550"/>
                    </a:lnTo>
                    <a:lnTo>
                      <a:pt x="22776" y="9550"/>
                    </a:lnTo>
                    <a:lnTo>
                      <a:pt x="22776" y="8743"/>
                    </a:lnTo>
                    <a:close/>
                    <a:moveTo>
                      <a:pt x="23421" y="8743"/>
                    </a:moveTo>
                    <a:lnTo>
                      <a:pt x="23421" y="9550"/>
                    </a:lnTo>
                    <a:lnTo>
                      <a:pt x="23580" y="9550"/>
                    </a:lnTo>
                    <a:lnTo>
                      <a:pt x="23580" y="8743"/>
                    </a:lnTo>
                    <a:close/>
                    <a:moveTo>
                      <a:pt x="24225" y="8743"/>
                    </a:moveTo>
                    <a:lnTo>
                      <a:pt x="24225" y="9550"/>
                    </a:lnTo>
                    <a:lnTo>
                      <a:pt x="24384" y="9550"/>
                    </a:lnTo>
                    <a:lnTo>
                      <a:pt x="24384" y="8743"/>
                    </a:lnTo>
                    <a:close/>
                    <a:moveTo>
                      <a:pt x="25029" y="8743"/>
                    </a:moveTo>
                    <a:lnTo>
                      <a:pt x="25029" y="9550"/>
                    </a:lnTo>
                    <a:lnTo>
                      <a:pt x="25187" y="9550"/>
                    </a:lnTo>
                    <a:lnTo>
                      <a:pt x="25187" y="8743"/>
                    </a:lnTo>
                    <a:close/>
                    <a:moveTo>
                      <a:pt x="25998" y="8914"/>
                    </a:moveTo>
                    <a:lnTo>
                      <a:pt x="25626" y="9629"/>
                    </a:lnTo>
                    <a:cubicBezTo>
                      <a:pt x="25658" y="9645"/>
                      <a:pt x="25686" y="9664"/>
                      <a:pt x="25715" y="9683"/>
                    </a:cubicBezTo>
                    <a:lnTo>
                      <a:pt x="26182" y="9029"/>
                    </a:lnTo>
                    <a:cubicBezTo>
                      <a:pt x="26125" y="8984"/>
                      <a:pt x="26061" y="8946"/>
                      <a:pt x="25998" y="8914"/>
                    </a:cubicBezTo>
                    <a:close/>
                    <a:moveTo>
                      <a:pt x="26715" y="9705"/>
                    </a:moveTo>
                    <a:lnTo>
                      <a:pt x="25966" y="10001"/>
                    </a:lnTo>
                    <a:cubicBezTo>
                      <a:pt x="25978" y="10036"/>
                      <a:pt x="25991" y="10067"/>
                      <a:pt x="25998" y="10102"/>
                    </a:cubicBezTo>
                    <a:lnTo>
                      <a:pt x="26782" y="9912"/>
                    </a:lnTo>
                    <a:cubicBezTo>
                      <a:pt x="26763" y="9842"/>
                      <a:pt x="26741" y="9772"/>
                      <a:pt x="26715" y="9705"/>
                    </a:cubicBezTo>
                    <a:close/>
                    <a:moveTo>
                      <a:pt x="25978" y="10509"/>
                    </a:moveTo>
                    <a:cubicBezTo>
                      <a:pt x="25969" y="10541"/>
                      <a:pt x="25953" y="10572"/>
                      <a:pt x="25937" y="10604"/>
                    </a:cubicBezTo>
                    <a:lnTo>
                      <a:pt x="26655" y="10973"/>
                    </a:lnTo>
                    <a:cubicBezTo>
                      <a:pt x="26687" y="10906"/>
                      <a:pt x="26715" y="10839"/>
                      <a:pt x="26741" y="10773"/>
                    </a:cubicBezTo>
                    <a:lnTo>
                      <a:pt x="25978" y="10509"/>
                    </a:lnTo>
                    <a:close/>
                    <a:moveTo>
                      <a:pt x="25658" y="10900"/>
                    </a:moveTo>
                    <a:cubicBezTo>
                      <a:pt x="25626" y="10916"/>
                      <a:pt x="25597" y="10931"/>
                      <a:pt x="25565" y="10944"/>
                    </a:cubicBezTo>
                    <a:lnTo>
                      <a:pt x="25864" y="11691"/>
                    </a:lnTo>
                    <a:cubicBezTo>
                      <a:pt x="25931" y="11662"/>
                      <a:pt x="25998" y="11630"/>
                      <a:pt x="26061" y="11595"/>
                    </a:cubicBezTo>
                    <a:lnTo>
                      <a:pt x="25658" y="10900"/>
                    </a:lnTo>
                    <a:close/>
                    <a:moveTo>
                      <a:pt x="0" y="10995"/>
                    </a:moveTo>
                    <a:lnTo>
                      <a:pt x="0" y="11802"/>
                    </a:lnTo>
                    <a:lnTo>
                      <a:pt x="162" y="11802"/>
                    </a:lnTo>
                    <a:lnTo>
                      <a:pt x="162" y="10995"/>
                    </a:lnTo>
                    <a:close/>
                    <a:moveTo>
                      <a:pt x="804" y="10995"/>
                    </a:moveTo>
                    <a:lnTo>
                      <a:pt x="804" y="11802"/>
                    </a:lnTo>
                    <a:lnTo>
                      <a:pt x="966" y="11802"/>
                    </a:lnTo>
                    <a:lnTo>
                      <a:pt x="966" y="10995"/>
                    </a:lnTo>
                    <a:close/>
                    <a:moveTo>
                      <a:pt x="1607" y="10995"/>
                    </a:moveTo>
                    <a:lnTo>
                      <a:pt x="1607" y="11802"/>
                    </a:lnTo>
                    <a:lnTo>
                      <a:pt x="1769" y="11802"/>
                    </a:lnTo>
                    <a:lnTo>
                      <a:pt x="1769" y="10995"/>
                    </a:lnTo>
                    <a:close/>
                    <a:moveTo>
                      <a:pt x="2411" y="10995"/>
                    </a:moveTo>
                    <a:lnTo>
                      <a:pt x="2411" y="11802"/>
                    </a:lnTo>
                    <a:lnTo>
                      <a:pt x="2573" y="11802"/>
                    </a:lnTo>
                    <a:lnTo>
                      <a:pt x="2573" y="10995"/>
                    </a:lnTo>
                    <a:close/>
                    <a:moveTo>
                      <a:pt x="3215" y="10995"/>
                    </a:moveTo>
                    <a:lnTo>
                      <a:pt x="3215" y="11802"/>
                    </a:lnTo>
                    <a:lnTo>
                      <a:pt x="3377" y="11802"/>
                    </a:lnTo>
                    <a:lnTo>
                      <a:pt x="3377" y="10995"/>
                    </a:lnTo>
                    <a:close/>
                    <a:moveTo>
                      <a:pt x="4018" y="10995"/>
                    </a:moveTo>
                    <a:lnTo>
                      <a:pt x="4018" y="11802"/>
                    </a:lnTo>
                    <a:lnTo>
                      <a:pt x="4180" y="11802"/>
                    </a:lnTo>
                    <a:lnTo>
                      <a:pt x="4180" y="10995"/>
                    </a:lnTo>
                    <a:close/>
                    <a:moveTo>
                      <a:pt x="4825" y="10995"/>
                    </a:moveTo>
                    <a:lnTo>
                      <a:pt x="4825" y="11802"/>
                    </a:lnTo>
                    <a:lnTo>
                      <a:pt x="4984" y="11802"/>
                    </a:lnTo>
                    <a:lnTo>
                      <a:pt x="4984" y="10995"/>
                    </a:lnTo>
                    <a:close/>
                    <a:moveTo>
                      <a:pt x="5629" y="10995"/>
                    </a:moveTo>
                    <a:lnTo>
                      <a:pt x="5629" y="11802"/>
                    </a:lnTo>
                    <a:lnTo>
                      <a:pt x="5788" y="11802"/>
                    </a:lnTo>
                    <a:lnTo>
                      <a:pt x="5788" y="10995"/>
                    </a:lnTo>
                    <a:close/>
                    <a:moveTo>
                      <a:pt x="6433" y="10995"/>
                    </a:moveTo>
                    <a:lnTo>
                      <a:pt x="6433" y="11802"/>
                    </a:lnTo>
                    <a:lnTo>
                      <a:pt x="6592" y="11802"/>
                    </a:lnTo>
                    <a:lnTo>
                      <a:pt x="6592" y="10995"/>
                    </a:lnTo>
                    <a:close/>
                    <a:moveTo>
                      <a:pt x="7236" y="10995"/>
                    </a:moveTo>
                    <a:lnTo>
                      <a:pt x="7236" y="11802"/>
                    </a:lnTo>
                    <a:lnTo>
                      <a:pt x="7395" y="11802"/>
                    </a:lnTo>
                    <a:lnTo>
                      <a:pt x="7395" y="10995"/>
                    </a:lnTo>
                    <a:close/>
                    <a:moveTo>
                      <a:pt x="8040" y="10995"/>
                    </a:moveTo>
                    <a:lnTo>
                      <a:pt x="8040" y="11802"/>
                    </a:lnTo>
                    <a:lnTo>
                      <a:pt x="8199" y="11802"/>
                    </a:lnTo>
                    <a:lnTo>
                      <a:pt x="8199" y="10995"/>
                    </a:lnTo>
                    <a:close/>
                    <a:moveTo>
                      <a:pt x="8844" y="10995"/>
                    </a:moveTo>
                    <a:lnTo>
                      <a:pt x="8844" y="11802"/>
                    </a:lnTo>
                    <a:lnTo>
                      <a:pt x="9003" y="11802"/>
                    </a:lnTo>
                    <a:lnTo>
                      <a:pt x="9003" y="10995"/>
                    </a:lnTo>
                    <a:close/>
                    <a:moveTo>
                      <a:pt x="9647" y="10995"/>
                    </a:moveTo>
                    <a:lnTo>
                      <a:pt x="9647" y="11802"/>
                    </a:lnTo>
                    <a:lnTo>
                      <a:pt x="9806" y="11802"/>
                    </a:lnTo>
                    <a:lnTo>
                      <a:pt x="9806" y="10995"/>
                    </a:lnTo>
                    <a:close/>
                    <a:moveTo>
                      <a:pt x="10451" y="10995"/>
                    </a:moveTo>
                    <a:lnTo>
                      <a:pt x="10451" y="11802"/>
                    </a:lnTo>
                    <a:lnTo>
                      <a:pt x="10613" y="11802"/>
                    </a:lnTo>
                    <a:lnTo>
                      <a:pt x="10613" y="10995"/>
                    </a:lnTo>
                    <a:close/>
                    <a:moveTo>
                      <a:pt x="11255" y="10995"/>
                    </a:moveTo>
                    <a:lnTo>
                      <a:pt x="11255" y="11802"/>
                    </a:lnTo>
                    <a:lnTo>
                      <a:pt x="11417" y="11802"/>
                    </a:lnTo>
                    <a:lnTo>
                      <a:pt x="11417" y="10995"/>
                    </a:lnTo>
                    <a:close/>
                    <a:moveTo>
                      <a:pt x="12058" y="10995"/>
                    </a:moveTo>
                    <a:lnTo>
                      <a:pt x="12058" y="11802"/>
                    </a:lnTo>
                    <a:lnTo>
                      <a:pt x="12220" y="11802"/>
                    </a:lnTo>
                    <a:lnTo>
                      <a:pt x="12220" y="10995"/>
                    </a:lnTo>
                    <a:close/>
                    <a:moveTo>
                      <a:pt x="12862" y="10995"/>
                    </a:moveTo>
                    <a:lnTo>
                      <a:pt x="12862" y="11802"/>
                    </a:lnTo>
                    <a:lnTo>
                      <a:pt x="13024" y="11802"/>
                    </a:lnTo>
                    <a:lnTo>
                      <a:pt x="13024" y="10995"/>
                    </a:lnTo>
                    <a:close/>
                    <a:moveTo>
                      <a:pt x="13666" y="10995"/>
                    </a:moveTo>
                    <a:lnTo>
                      <a:pt x="13666" y="11802"/>
                    </a:lnTo>
                    <a:lnTo>
                      <a:pt x="13828" y="11802"/>
                    </a:lnTo>
                    <a:lnTo>
                      <a:pt x="13828" y="10995"/>
                    </a:lnTo>
                    <a:close/>
                    <a:moveTo>
                      <a:pt x="14470" y="10995"/>
                    </a:moveTo>
                    <a:lnTo>
                      <a:pt x="14470" y="11802"/>
                    </a:lnTo>
                    <a:lnTo>
                      <a:pt x="14632" y="11802"/>
                    </a:lnTo>
                    <a:lnTo>
                      <a:pt x="14632" y="10995"/>
                    </a:lnTo>
                    <a:close/>
                    <a:moveTo>
                      <a:pt x="15273" y="10995"/>
                    </a:moveTo>
                    <a:lnTo>
                      <a:pt x="15273" y="11802"/>
                    </a:lnTo>
                    <a:lnTo>
                      <a:pt x="15435" y="11802"/>
                    </a:lnTo>
                    <a:lnTo>
                      <a:pt x="15435" y="10995"/>
                    </a:lnTo>
                    <a:close/>
                    <a:moveTo>
                      <a:pt x="16077" y="10995"/>
                    </a:moveTo>
                    <a:lnTo>
                      <a:pt x="16077" y="11802"/>
                    </a:lnTo>
                    <a:lnTo>
                      <a:pt x="16239" y="11802"/>
                    </a:lnTo>
                    <a:lnTo>
                      <a:pt x="16239" y="10995"/>
                    </a:lnTo>
                    <a:close/>
                    <a:moveTo>
                      <a:pt x="16881" y="10995"/>
                    </a:moveTo>
                    <a:lnTo>
                      <a:pt x="16881" y="11802"/>
                    </a:lnTo>
                    <a:lnTo>
                      <a:pt x="17043" y="11802"/>
                    </a:lnTo>
                    <a:lnTo>
                      <a:pt x="17043" y="10995"/>
                    </a:lnTo>
                    <a:close/>
                    <a:moveTo>
                      <a:pt x="17684" y="10995"/>
                    </a:moveTo>
                    <a:lnTo>
                      <a:pt x="17684" y="11802"/>
                    </a:lnTo>
                    <a:lnTo>
                      <a:pt x="17846" y="11802"/>
                    </a:lnTo>
                    <a:lnTo>
                      <a:pt x="17846" y="10995"/>
                    </a:lnTo>
                    <a:close/>
                    <a:moveTo>
                      <a:pt x="18491" y="10995"/>
                    </a:moveTo>
                    <a:lnTo>
                      <a:pt x="18491" y="11802"/>
                    </a:lnTo>
                    <a:lnTo>
                      <a:pt x="18650" y="11802"/>
                    </a:lnTo>
                    <a:lnTo>
                      <a:pt x="18650" y="10995"/>
                    </a:lnTo>
                    <a:close/>
                    <a:moveTo>
                      <a:pt x="19295" y="10995"/>
                    </a:moveTo>
                    <a:lnTo>
                      <a:pt x="19295" y="11802"/>
                    </a:lnTo>
                    <a:lnTo>
                      <a:pt x="19454" y="11802"/>
                    </a:lnTo>
                    <a:lnTo>
                      <a:pt x="19454" y="10995"/>
                    </a:lnTo>
                    <a:close/>
                    <a:moveTo>
                      <a:pt x="20099" y="10995"/>
                    </a:moveTo>
                    <a:lnTo>
                      <a:pt x="20099" y="11802"/>
                    </a:lnTo>
                    <a:lnTo>
                      <a:pt x="20257" y="11802"/>
                    </a:lnTo>
                    <a:lnTo>
                      <a:pt x="20257" y="10995"/>
                    </a:lnTo>
                    <a:close/>
                    <a:moveTo>
                      <a:pt x="20902" y="10995"/>
                    </a:moveTo>
                    <a:lnTo>
                      <a:pt x="20902" y="11802"/>
                    </a:lnTo>
                    <a:lnTo>
                      <a:pt x="21061" y="11802"/>
                    </a:lnTo>
                    <a:lnTo>
                      <a:pt x="21061" y="10995"/>
                    </a:lnTo>
                    <a:close/>
                    <a:moveTo>
                      <a:pt x="21706" y="10995"/>
                    </a:moveTo>
                    <a:lnTo>
                      <a:pt x="21706" y="11802"/>
                    </a:lnTo>
                    <a:lnTo>
                      <a:pt x="21865" y="11802"/>
                    </a:lnTo>
                    <a:lnTo>
                      <a:pt x="21865" y="10995"/>
                    </a:lnTo>
                    <a:close/>
                    <a:moveTo>
                      <a:pt x="22510" y="10995"/>
                    </a:moveTo>
                    <a:lnTo>
                      <a:pt x="22510" y="11802"/>
                    </a:lnTo>
                    <a:lnTo>
                      <a:pt x="22672" y="11802"/>
                    </a:lnTo>
                    <a:lnTo>
                      <a:pt x="22672" y="10995"/>
                    </a:lnTo>
                    <a:close/>
                    <a:moveTo>
                      <a:pt x="23313" y="10995"/>
                    </a:moveTo>
                    <a:lnTo>
                      <a:pt x="23313" y="11802"/>
                    </a:lnTo>
                    <a:lnTo>
                      <a:pt x="23475" y="11802"/>
                    </a:lnTo>
                    <a:lnTo>
                      <a:pt x="23475" y="10995"/>
                    </a:lnTo>
                    <a:close/>
                    <a:moveTo>
                      <a:pt x="24117" y="10995"/>
                    </a:moveTo>
                    <a:lnTo>
                      <a:pt x="24117" y="11802"/>
                    </a:lnTo>
                    <a:lnTo>
                      <a:pt x="24279" y="11802"/>
                    </a:lnTo>
                    <a:lnTo>
                      <a:pt x="24279" y="10995"/>
                    </a:lnTo>
                    <a:close/>
                    <a:moveTo>
                      <a:pt x="24921" y="10995"/>
                    </a:moveTo>
                    <a:lnTo>
                      <a:pt x="24921" y="11802"/>
                    </a:lnTo>
                    <a:lnTo>
                      <a:pt x="25083" y="11802"/>
                    </a:lnTo>
                    <a:lnTo>
                      <a:pt x="25083" y="10995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8116573" y="3972876"/>
                <a:ext cx="50078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0" extrusionOk="0">
                    <a:moveTo>
                      <a:pt x="1" y="1"/>
                    </a:moveTo>
                    <a:lnTo>
                      <a:pt x="1" y="80"/>
                    </a:lnTo>
                    <a:lnTo>
                      <a:pt x="807" y="80"/>
                    </a:lnTo>
                    <a:lnTo>
                      <a:pt x="807" y="1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>
                <a:off x="6231064" y="4073364"/>
                <a:ext cx="1114541" cy="66437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0605" extrusionOk="0">
                    <a:moveTo>
                      <a:pt x="454" y="1"/>
                    </a:moveTo>
                    <a:cubicBezTo>
                      <a:pt x="203" y="1"/>
                      <a:pt x="0" y="204"/>
                      <a:pt x="0" y="452"/>
                    </a:cubicBezTo>
                    <a:lnTo>
                      <a:pt x="0" y="10604"/>
                    </a:lnTo>
                    <a:lnTo>
                      <a:pt x="17983" y="10604"/>
                    </a:lnTo>
                    <a:lnTo>
                      <a:pt x="17983" y="452"/>
                    </a:lnTo>
                    <a:cubicBezTo>
                      <a:pt x="17983" y="204"/>
                      <a:pt x="17783" y="1"/>
                      <a:pt x="1753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5988073" y="4644172"/>
                <a:ext cx="1361570" cy="113862"/>
              </a:xfrm>
              <a:custGeom>
                <a:avLst/>
                <a:gdLst/>
                <a:ahLst/>
                <a:cxnLst/>
                <a:rect l="l" t="t" r="r" b="b"/>
                <a:pathLst>
                  <a:path w="21322" h="1764" extrusionOk="0">
                    <a:moveTo>
                      <a:pt x="404" y="0"/>
                    </a:moveTo>
                    <a:cubicBezTo>
                      <a:pt x="181" y="0"/>
                      <a:pt x="0" y="181"/>
                      <a:pt x="0" y="404"/>
                    </a:cubicBezTo>
                    <a:lnTo>
                      <a:pt x="0" y="1763"/>
                    </a:lnTo>
                    <a:lnTo>
                      <a:pt x="21322" y="1763"/>
                    </a:lnTo>
                    <a:lnTo>
                      <a:pt x="21322" y="404"/>
                    </a:lnTo>
                    <a:cubicBezTo>
                      <a:pt x="21322" y="181"/>
                      <a:pt x="21141" y="0"/>
                      <a:pt x="20915" y="0"/>
                    </a:cubicBez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6231064" y="4211315"/>
                <a:ext cx="1114541" cy="7467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19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17983" y="1191"/>
                    </a:lnTo>
                    <a:lnTo>
                      <a:pt x="17983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6231064" y="4310174"/>
                <a:ext cx="1114541" cy="5080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811" extrusionOk="0">
                    <a:moveTo>
                      <a:pt x="0" y="1"/>
                    </a:moveTo>
                    <a:lnTo>
                      <a:pt x="0" y="811"/>
                    </a:lnTo>
                    <a:lnTo>
                      <a:pt x="17983" y="811"/>
                    </a:lnTo>
                    <a:lnTo>
                      <a:pt x="17983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6543683" y="4397193"/>
                <a:ext cx="467062" cy="205609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3282" extrusionOk="0">
                    <a:moveTo>
                      <a:pt x="1" y="0"/>
                    </a:moveTo>
                    <a:lnTo>
                      <a:pt x="1" y="3282"/>
                    </a:lnTo>
                    <a:lnTo>
                      <a:pt x="7535" y="3282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6562586" y="4417679"/>
                <a:ext cx="429256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6926" y="2631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6777218" y="4417679"/>
                <a:ext cx="214628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3463" y="2631"/>
                    </a:lnTo>
                    <a:lnTo>
                      <a:pt x="346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6562586" y="4417679"/>
                <a:ext cx="51069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823" y="26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6846510" y="4477570"/>
                <a:ext cx="45739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44" extrusionOk="0">
                    <a:moveTo>
                      <a:pt x="369" y="134"/>
                    </a:moveTo>
                    <a:cubicBezTo>
                      <a:pt x="426" y="134"/>
                      <a:pt x="470" y="156"/>
                      <a:pt x="502" y="197"/>
                    </a:cubicBezTo>
                    <a:cubicBezTo>
                      <a:pt x="531" y="239"/>
                      <a:pt x="547" y="296"/>
                      <a:pt x="547" y="372"/>
                    </a:cubicBezTo>
                    <a:cubicBezTo>
                      <a:pt x="547" y="448"/>
                      <a:pt x="531" y="506"/>
                      <a:pt x="502" y="547"/>
                    </a:cubicBezTo>
                    <a:cubicBezTo>
                      <a:pt x="470" y="588"/>
                      <a:pt x="426" y="610"/>
                      <a:pt x="369" y="610"/>
                    </a:cubicBezTo>
                    <a:cubicBezTo>
                      <a:pt x="311" y="610"/>
                      <a:pt x="270" y="588"/>
                      <a:pt x="238" y="547"/>
                    </a:cubicBezTo>
                    <a:cubicBezTo>
                      <a:pt x="207" y="506"/>
                      <a:pt x="191" y="448"/>
                      <a:pt x="191" y="372"/>
                    </a:cubicBezTo>
                    <a:cubicBezTo>
                      <a:pt x="191" y="296"/>
                      <a:pt x="207" y="239"/>
                      <a:pt x="238" y="197"/>
                    </a:cubicBezTo>
                    <a:cubicBezTo>
                      <a:pt x="270" y="156"/>
                      <a:pt x="311" y="134"/>
                      <a:pt x="369" y="134"/>
                    </a:cubicBezTo>
                    <a:close/>
                    <a:moveTo>
                      <a:pt x="369" y="0"/>
                    </a:moveTo>
                    <a:cubicBezTo>
                      <a:pt x="254" y="0"/>
                      <a:pt x="162" y="32"/>
                      <a:pt x="99" y="99"/>
                    </a:cubicBezTo>
                    <a:cubicBezTo>
                      <a:pt x="32" y="166"/>
                      <a:pt x="0" y="255"/>
                      <a:pt x="0" y="372"/>
                    </a:cubicBezTo>
                    <a:cubicBezTo>
                      <a:pt x="0" y="490"/>
                      <a:pt x="32" y="579"/>
                      <a:pt x="99" y="645"/>
                    </a:cubicBezTo>
                    <a:cubicBezTo>
                      <a:pt x="162" y="712"/>
                      <a:pt x="254" y="744"/>
                      <a:pt x="369" y="744"/>
                    </a:cubicBezTo>
                    <a:cubicBezTo>
                      <a:pt x="483" y="744"/>
                      <a:pt x="575" y="712"/>
                      <a:pt x="639" y="645"/>
                    </a:cubicBezTo>
                    <a:cubicBezTo>
                      <a:pt x="705" y="579"/>
                      <a:pt x="737" y="490"/>
                      <a:pt x="737" y="372"/>
                    </a:cubicBezTo>
                    <a:cubicBezTo>
                      <a:pt x="737" y="255"/>
                      <a:pt x="705" y="166"/>
                      <a:pt x="639" y="99"/>
                    </a:cubicBezTo>
                    <a:cubicBezTo>
                      <a:pt x="575" y="32"/>
                      <a:pt x="483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6891010" y="4478385"/>
                <a:ext cx="39975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78" y="718"/>
                    </a:lnTo>
                    <a:lnTo>
                      <a:pt x="178" y="226"/>
                    </a:lnTo>
                    <a:lnTo>
                      <a:pt x="438" y="718"/>
                    </a:lnTo>
                    <a:lnTo>
                      <a:pt x="645" y="718"/>
                    </a:lnTo>
                    <a:lnTo>
                      <a:pt x="645" y="0"/>
                    </a:lnTo>
                    <a:lnTo>
                      <a:pt x="470" y="0"/>
                    </a:lnTo>
                    <a:lnTo>
                      <a:pt x="470" y="49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6645266" y="4477570"/>
                <a:ext cx="45925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44" extrusionOk="0">
                    <a:moveTo>
                      <a:pt x="372" y="134"/>
                    </a:moveTo>
                    <a:cubicBezTo>
                      <a:pt x="426" y="134"/>
                      <a:pt x="471" y="156"/>
                      <a:pt x="503" y="197"/>
                    </a:cubicBezTo>
                    <a:cubicBezTo>
                      <a:pt x="534" y="239"/>
                      <a:pt x="550" y="296"/>
                      <a:pt x="550" y="372"/>
                    </a:cubicBezTo>
                    <a:cubicBezTo>
                      <a:pt x="550" y="448"/>
                      <a:pt x="534" y="506"/>
                      <a:pt x="503" y="547"/>
                    </a:cubicBezTo>
                    <a:cubicBezTo>
                      <a:pt x="471" y="588"/>
                      <a:pt x="426" y="610"/>
                      <a:pt x="372" y="610"/>
                    </a:cubicBezTo>
                    <a:cubicBezTo>
                      <a:pt x="315" y="610"/>
                      <a:pt x="271" y="588"/>
                      <a:pt x="239" y="547"/>
                    </a:cubicBezTo>
                    <a:cubicBezTo>
                      <a:pt x="207" y="506"/>
                      <a:pt x="194" y="448"/>
                      <a:pt x="194" y="372"/>
                    </a:cubicBezTo>
                    <a:cubicBezTo>
                      <a:pt x="194" y="296"/>
                      <a:pt x="207" y="239"/>
                      <a:pt x="239" y="197"/>
                    </a:cubicBezTo>
                    <a:cubicBezTo>
                      <a:pt x="271" y="156"/>
                      <a:pt x="315" y="134"/>
                      <a:pt x="372" y="134"/>
                    </a:cubicBezTo>
                    <a:close/>
                    <a:moveTo>
                      <a:pt x="372" y="0"/>
                    </a:moveTo>
                    <a:cubicBezTo>
                      <a:pt x="255" y="0"/>
                      <a:pt x="166" y="32"/>
                      <a:pt x="99" y="99"/>
                    </a:cubicBezTo>
                    <a:cubicBezTo>
                      <a:pt x="36" y="166"/>
                      <a:pt x="1" y="255"/>
                      <a:pt x="1" y="372"/>
                    </a:cubicBezTo>
                    <a:cubicBezTo>
                      <a:pt x="1" y="490"/>
                      <a:pt x="36" y="579"/>
                      <a:pt x="99" y="645"/>
                    </a:cubicBezTo>
                    <a:cubicBezTo>
                      <a:pt x="166" y="712"/>
                      <a:pt x="255" y="744"/>
                      <a:pt x="372" y="744"/>
                    </a:cubicBezTo>
                    <a:cubicBezTo>
                      <a:pt x="487" y="744"/>
                      <a:pt x="576" y="712"/>
                      <a:pt x="642" y="645"/>
                    </a:cubicBezTo>
                    <a:cubicBezTo>
                      <a:pt x="706" y="579"/>
                      <a:pt x="741" y="490"/>
                      <a:pt x="741" y="372"/>
                    </a:cubicBezTo>
                    <a:cubicBezTo>
                      <a:pt x="741" y="255"/>
                      <a:pt x="706" y="166"/>
                      <a:pt x="642" y="99"/>
                    </a:cubicBezTo>
                    <a:cubicBezTo>
                      <a:pt x="576" y="32"/>
                      <a:pt x="48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668995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1" y="0"/>
                    </a:moveTo>
                    <a:lnTo>
                      <a:pt x="1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671970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7462514" y="3924324"/>
                <a:ext cx="1413645" cy="475495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7590" extrusionOk="0">
                    <a:moveTo>
                      <a:pt x="21522" y="1287"/>
                    </a:moveTo>
                    <a:lnTo>
                      <a:pt x="21522" y="6300"/>
                    </a:lnTo>
                    <a:lnTo>
                      <a:pt x="1291" y="6300"/>
                    </a:lnTo>
                    <a:lnTo>
                      <a:pt x="1291" y="1287"/>
                    </a:lnTo>
                    <a:close/>
                    <a:moveTo>
                      <a:pt x="1" y="0"/>
                    </a:moveTo>
                    <a:lnTo>
                      <a:pt x="1" y="7589"/>
                    </a:lnTo>
                    <a:lnTo>
                      <a:pt x="22809" y="7589"/>
                    </a:lnTo>
                    <a:lnTo>
                      <a:pt x="22809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7301308" y="3107766"/>
                <a:ext cx="1736300" cy="856830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3677" extrusionOk="0">
                    <a:moveTo>
                      <a:pt x="4609" y="1"/>
                    </a:moveTo>
                    <a:lnTo>
                      <a:pt x="0" y="13676"/>
                    </a:lnTo>
                    <a:lnTo>
                      <a:pt x="28015" y="13676"/>
                    </a:lnTo>
                    <a:lnTo>
                      <a:pt x="23406" y="1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7572216" y="3130257"/>
                <a:ext cx="388475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2994" extrusionOk="0">
                    <a:moveTo>
                      <a:pt x="1398" y="1"/>
                    </a:moveTo>
                    <a:cubicBezTo>
                      <a:pt x="1118" y="1"/>
                      <a:pt x="855" y="106"/>
                      <a:pt x="782" y="242"/>
                    </a:cubicBezTo>
                    <a:cubicBezTo>
                      <a:pt x="775" y="252"/>
                      <a:pt x="769" y="264"/>
                      <a:pt x="766" y="274"/>
                    </a:cubicBezTo>
                    <a:lnTo>
                      <a:pt x="22" y="2666"/>
                    </a:lnTo>
                    <a:cubicBezTo>
                      <a:pt x="0" y="2736"/>
                      <a:pt x="22" y="2803"/>
                      <a:pt x="76" y="2857"/>
                    </a:cubicBezTo>
                    <a:cubicBezTo>
                      <a:pt x="159" y="2939"/>
                      <a:pt x="321" y="2993"/>
                      <a:pt x="524" y="2993"/>
                    </a:cubicBezTo>
                    <a:lnTo>
                      <a:pt x="5340" y="2993"/>
                    </a:lnTo>
                    <a:cubicBezTo>
                      <a:pt x="5543" y="2993"/>
                      <a:pt x="5731" y="2939"/>
                      <a:pt x="5848" y="2857"/>
                    </a:cubicBezTo>
                    <a:cubicBezTo>
                      <a:pt x="5928" y="2803"/>
                      <a:pt x="5975" y="2736"/>
                      <a:pt x="5985" y="2666"/>
                    </a:cubicBezTo>
                    <a:lnTo>
                      <a:pt x="6268" y="274"/>
                    </a:lnTo>
                    <a:cubicBezTo>
                      <a:pt x="6268" y="264"/>
                      <a:pt x="6268" y="252"/>
                      <a:pt x="6265" y="242"/>
                    </a:cubicBezTo>
                    <a:cubicBezTo>
                      <a:pt x="6252" y="106"/>
                      <a:pt x="6033" y="1"/>
                      <a:pt x="575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7492636" y="3340003"/>
                <a:ext cx="443635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3794" extrusionOk="0">
                    <a:moveTo>
                      <a:pt x="1704" y="1"/>
                    </a:moveTo>
                    <a:cubicBezTo>
                      <a:pt x="1548" y="1"/>
                      <a:pt x="1395" y="33"/>
                      <a:pt x="1272" y="90"/>
                    </a:cubicBezTo>
                    <a:cubicBezTo>
                      <a:pt x="1125" y="150"/>
                      <a:pt x="1021" y="242"/>
                      <a:pt x="986" y="344"/>
                    </a:cubicBezTo>
                    <a:lnTo>
                      <a:pt x="45" y="3374"/>
                    </a:lnTo>
                    <a:cubicBezTo>
                      <a:pt x="1" y="3517"/>
                      <a:pt x="80" y="3645"/>
                      <a:pt x="236" y="3721"/>
                    </a:cubicBezTo>
                    <a:cubicBezTo>
                      <a:pt x="331" y="3768"/>
                      <a:pt x="455" y="3794"/>
                      <a:pt x="598" y="3794"/>
                    </a:cubicBezTo>
                    <a:lnTo>
                      <a:pt x="6056" y="3794"/>
                    </a:lnTo>
                    <a:cubicBezTo>
                      <a:pt x="6195" y="3794"/>
                      <a:pt x="6332" y="3768"/>
                      <a:pt x="6449" y="3721"/>
                    </a:cubicBezTo>
                    <a:cubicBezTo>
                      <a:pt x="6637" y="3645"/>
                      <a:pt x="6770" y="3517"/>
                      <a:pt x="6789" y="3374"/>
                    </a:cubicBezTo>
                    <a:lnTo>
                      <a:pt x="7145" y="344"/>
                    </a:lnTo>
                    <a:cubicBezTo>
                      <a:pt x="7158" y="242"/>
                      <a:pt x="7091" y="150"/>
                      <a:pt x="6974" y="90"/>
                    </a:cubicBezTo>
                    <a:cubicBezTo>
                      <a:pt x="6872" y="33"/>
                      <a:pt x="6732" y="1"/>
                      <a:pt x="657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7392045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2088" y="0"/>
                    </a:moveTo>
                    <a:cubicBezTo>
                      <a:pt x="1830" y="0"/>
                      <a:pt x="1579" y="92"/>
                      <a:pt x="1417" y="226"/>
                    </a:cubicBezTo>
                    <a:cubicBezTo>
                      <a:pt x="1338" y="289"/>
                      <a:pt x="1284" y="365"/>
                      <a:pt x="1259" y="445"/>
                    </a:cubicBezTo>
                    <a:lnTo>
                      <a:pt x="26" y="4406"/>
                    </a:lnTo>
                    <a:cubicBezTo>
                      <a:pt x="13" y="4444"/>
                      <a:pt x="7" y="4482"/>
                      <a:pt x="7" y="4520"/>
                    </a:cubicBezTo>
                    <a:cubicBezTo>
                      <a:pt x="1" y="4771"/>
                      <a:pt x="261" y="4965"/>
                      <a:pt x="639" y="4965"/>
                    </a:cubicBezTo>
                    <a:lnTo>
                      <a:pt x="6932" y="4965"/>
                    </a:lnTo>
                    <a:cubicBezTo>
                      <a:pt x="7313" y="4965"/>
                      <a:pt x="7653" y="4771"/>
                      <a:pt x="7758" y="4520"/>
                    </a:cubicBezTo>
                    <a:cubicBezTo>
                      <a:pt x="7774" y="4482"/>
                      <a:pt x="7783" y="4444"/>
                      <a:pt x="7787" y="4406"/>
                    </a:cubicBezTo>
                    <a:lnTo>
                      <a:pt x="8257" y="445"/>
                    </a:lnTo>
                    <a:cubicBezTo>
                      <a:pt x="8266" y="365"/>
                      <a:pt x="8241" y="289"/>
                      <a:pt x="8190" y="226"/>
                    </a:cubicBezTo>
                    <a:cubicBezTo>
                      <a:pt x="8088" y="92"/>
                      <a:pt x="7872" y="0"/>
                      <a:pt x="7615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7984249" y="3130257"/>
                <a:ext cx="370440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2994" extrusionOk="0">
                    <a:moveTo>
                      <a:pt x="811" y="1"/>
                    </a:moveTo>
                    <a:cubicBezTo>
                      <a:pt x="531" y="1"/>
                      <a:pt x="290" y="106"/>
                      <a:pt x="245" y="242"/>
                    </a:cubicBezTo>
                    <a:cubicBezTo>
                      <a:pt x="242" y="252"/>
                      <a:pt x="239" y="264"/>
                      <a:pt x="239" y="274"/>
                    </a:cubicBezTo>
                    <a:lnTo>
                      <a:pt x="7" y="2666"/>
                    </a:lnTo>
                    <a:cubicBezTo>
                      <a:pt x="1" y="2736"/>
                      <a:pt x="36" y="2803"/>
                      <a:pt x="99" y="2857"/>
                    </a:cubicBezTo>
                    <a:cubicBezTo>
                      <a:pt x="201" y="2939"/>
                      <a:pt x="376" y="2993"/>
                      <a:pt x="579" y="2993"/>
                    </a:cubicBezTo>
                    <a:lnTo>
                      <a:pt x="5398" y="2993"/>
                    </a:lnTo>
                    <a:cubicBezTo>
                      <a:pt x="5598" y="2993"/>
                      <a:pt x="5773" y="2939"/>
                      <a:pt x="5874" y="2857"/>
                    </a:cubicBezTo>
                    <a:cubicBezTo>
                      <a:pt x="5941" y="2803"/>
                      <a:pt x="5976" y="2736"/>
                      <a:pt x="5970" y="2666"/>
                    </a:cubicBezTo>
                    <a:lnTo>
                      <a:pt x="5738" y="274"/>
                    </a:lnTo>
                    <a:cubicBezTo>
                      <a:pt x="5738" y="264"/>
                      <a:pt x="5735" y="252"/>
                      <a:pt x="5732" y="242"/>
                    </a:cubicBezTo>
                    <a:cubicBezTo>
                      <a:pt x="5687" y="106"/>
                      <a:pt x="5446" y="1"/>
                      <a:pt x="516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7959458" y="3340003"/>
                <a:ext cx="419836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3794" extrusionOk="0">
                    <a:moveTo>
                      <a:pt x="954" y="1"/>
                    </a:moveTo>
                    <a:cubicBezTo>
                      <a:pt x="795" y="1"/>
                      <a:pt x="649" y="33"/>
                      <a:pt x="537" y="90"/>
                    </a:cubicBezTo>
                    <a:cubicBezTo>
                      <a:pt x="404" y="150"/>
                      <a:pt x="318" y="242"/>
                      <a:pt x="309" y="344"/>
                    </a:cubicBezTo>
                    <a:lnTo>
                      <a:pt x="17" y="3374"/>
                    </a:lnTo>
                    <a:cubicBezTo>
                      <a:pt x="1" y="3517"/>
                      <a:pt x="109" y="3645"/>
                      <a:pt x="283" y="3721"/>
                    </a:cubicBezTo>
                    <a:cubicBezTo>
                      <a:pt x="388" y="3768"/>
                      <a:pt x="518" y="3794"/>
                      <a:pt x="661" y="3794"/>
                    </a:cubicBezTo>
                    <a:lnTo>
                      <a:pt x="6116" y="3794"/>
                    </a:lnTo>
                    <a:cubicBezTo>
                      <a:pt x="6259" y="3794"/>
                      <a:pt x="6389" y="3768"/>
                      <a:pt x="6494" y="3721"/>
                    </a:cubicBezTo>
                    <a:cubicBezTo>
                      <a:pt x="6668" y="3645"/>
                      <a:pt x="6773" y="3517"/>
                      <a:pt x="6760" y="3374"/>
                    </a:cubicBezTo>
                    <a:lnTo>
                      <a:pt x="6468" y="344"/>
                    </a:lnTo>
                    <a:cubicBezTo>
                      <a:pt x="6459" y="242"/>
                      <a:pt x="6373" y="150"/>
                      <a:pt x="6240" y="90"/>
                    </a:cubicBezTo>
                    <a:cubicBezTo>
                      <a:pt x="6128" y="33"/>
                      <a:pt x="5982" y="1"/>
                      <a:pt x="582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7928530" y="3606133"/>
                <a:ext cx="481875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966" extrusionOk="0">
                    <a:moveTo>
                      <a:pt x="1125" y="0"/>
                    </a:moveTo>
                    <a:cubicBezTo>
                      <a:pt x="865" y="0"/>
                      <a:pt x="633" y="92"/>
                      <a:pt x="500" y="226"/>
                    </a:cubicBezTo>
                    <a:cubicBezTo>
                      <a:pt x="436" y="289"/>
                      <a:pt x="395" y="365"/>
                      <a:pt x="388" y="445"/>
                    </a:cubicBezTo>
                    <a:lnTo>
                      <a:pt x="4" y="4406"/>
                    </a:lnTo>
                    <a:cubicBezTo>
                      <a:pt x="1" y="4444"/>
                      <a:pt x="4" y="4482"/>
                      <a:pt x="10" y="4520"/>
                    </a:cubicBezTo>
                    <a:cubicBezTo>
                      <a:pt x="61" y="4771"/>
                      <a:pt x="360" y="4965"/>
                      <a:pt x="741" y="4965"/>
                    </a:cubicBezTo>
                    <a:lnTo>
                      <a:pt x="7034" y="4965"/>
                    </a:lnTo>
                    <a:cubicBezTo>
                      <a:pt x="7412" y="4965"/>
                      <a:pt x="7714" y="4771"/>
                      <a:pt x="7761" y="4520"/>
                    </a:cubicBezTo>
                    <a:cubicBezTo>
                      <a:pt x="7771" y="4482"/>
                      <a:pt x="7774" y="4444"/>
                      <a:pt x="7768" y="4406"/>
                    </a:cubicBezTo>
                    <a:lnTo>
                      <a:pt x="7387" y="445"/>
                    </a:lnTo>
                    <a:cubicBezTo>
                      <a:pt x="7380" y="365"/>
                      <a:pt x="7339" y="289"/>
                      <a:pt x="7272" y="226"/>
                    </a:cubicBezTo>
                    <a:cubicBezTo>
                      <a:pt x="7142" y="92"/>
                      <a:pt x="6907" y="0"/>
                      <a:pt x="6650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8378060" y="3130257"/>
                <a:ext cx="388661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2994" extrusionOk="0">
                    <a:moveTo>
                      <a:pt x="518" y="1"/>
                    </a:moveTo>
                    <a:cubicBezTo>
                      <a:pt x="238" y="1"/>
                      <a:pt x="19" y="106"/>
                      <a:pt x="3" y="242"/>
                    </a:cubicBezTo>
                    <a:cubicBezTo>
                      <a:pt x="0" y="252"/>
                      <a:pt x="0" y="264"/>
                      <a:pt x="3" y="274"/>
                    </a:cubicBezTo>
                    <a:lnTo>
                      <a:pt x="286" y="2666"/>
                    </a:lnTo>
                    <a:cubicBezTo>
                      <a:pt x="292" y="2736"/>
                      <a:pt x="343" y="2803"/>
                      <a:pt x="419" y="2857"/>
                    </a:cubicBezTo>
                    <a:cubicBezTo>
                      <a:pt x="540" y="2939"/>
                      <a:pt x="728" y="2993"/>
                      <a:pt x="928" y="2993"/>
                    </a:cubicBezTo>
                    <a:lnTo>
                      <a:pt x="5747" y="2993"/>
                    </a:lnTo>
                    <a:cubicBezTo>
                      <a:pt x="5950" y="2993"/>
                      <a:pt x="6112" y="2939"/>
                      <a:pt x="6195" y="2857"/>
                    </a:cubicBezTo>
                    <a:cubicBezTo>
                      <a:pt x="6249" y="2803"/>
                      <a:pt x="6271" y="2736"/>
                      <a:pt x="6249" y="2666"/>
                    </a:cubicBezTo>
                    <a:lnTo>
                      <a:pt x="5505" y="274"/>
                    </a:lnTo>
                    <a:cubicBezTo>
                      <a:pt x="5502" y="264"/>
                      <a:pt x="5496" y="252"/>
                      <a:pt x="5489" y="242"/>
                    </a:cubicBezTo>
                    <a:cubicBezTo>
                      <a:pt x="5416" y="106"/>
                      <a:pt x="5153" y="1"/>
                      <a:pt x="487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8402480" y="3340003"/>
                <a:ext cx="443821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794" extrusionOk="0">
                    <a:moveTo>
                      <a:pt x="585" y="1"/>
                    </a:moveTo>
                    <a:cubicBezTo>
                      <a:pt x="426" y="1"/>
                      <a:pt x="289" y="33"/>
                      <a:pt x="187" y="90"/>
                    </a:cubicBezTo>
                    <a:cubicBezTo>
                      <a:pt x="67" y="150"/>
                      <a:pt x="0" y="242"/>
                      <a:pt x="13" y="344"/>
                    </a:cubicBezTo>
                    <a:lnTo>
                      <a:pt x="372" y="3374"/>
                    </a:lnTo>
                    <a:cubicBezTo>
                      <a:pt x="388" y="3517"/>
                      <a:pt x="521" y="3645"/>
                      <a:pt x="712" y="3721"/>
                    </a:cubicBezTo>
                    <a:cubicBezTo>
                      <a:pt x="829" y="3768"/>
                      <a:pt x="963" y="3794"/>
                      <a:pt x="1106" y="3794"/>
                    </a:cubicBezTo>
                    <a:lnTo>
                      <a:pt x="6563" y="3794"/>
                    </a:lnTo>
                    <a:cubicBezTo>
                      <a:pt x="6703" y="3794"/>
                      <a:pt x="6830" y="3768"/>
                      <a:pt x="6925" y="3721"/>
                    </a:cubicBezTo>
                    <a:cubicBezTo>
                      <a:pt x="7081" y="3645"/>
                      <a:pt x="7160" y="3517"/>
                      <a:pt x="7116" y="3374"/>
                    </a:cubicBezTo>
                    <a:lnTo>
                      <a:pt x="6172" y="344"/>
                    </a:lnTo>
                    <a:cubicBezTo>
                      <a:pt x="6140" y="242"/>
                      <a:pt x="6036" y="150"/>
                      <a:pt x="5890" y="90"/>
                    </a:cubicBezTo>
                    <a:cubicBezTo>
                      <a:pt x="5766" y="33"/>
                      <a:pt x="5613" y="1"/>
                      <a:pt x="5454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8434523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652" y="0"/>
                    </a:moveTo>
                    <a:cubicBezTo>
                      <a:pt x="395" y="0"/>
                      <a:pt x="179" y="92"/>
                      <a:pt x="77" y="226"/>
                    </a:cubicBezTo>
                    <a:cubicBezTo>
                      <a:pt x="26" y="289"/>
                      <a:pt x="1" y="365"/>
                      <a:pt x="10" y="445"/>
                    </a:cubicBezTo>
                    <a:lnTo>
                      <a:pt x="477" y="4406"/>
                    </a:lnTo>
                    <a:cubicBezTo>
                      <a:pt x="484" y="4444"/>
                      <a:pt x="493" y="4482"/>
                      <a:pt x="509" y="4520"/>
                    </a:cubicBezTo>
                    <a:cubicBezTo>
                      <a:pt x="614" y="4771"/>
                      <a:pt x="954" y="4965"/>
                      <a:pt x="1335" y="4965"/>
                    </a:cubicBezTo>
                    <a:lnTo>
                      <a:pt x="7625" y="4965"/>
                    </a:lnTo>
                    <a:cubicBezTo>
                      <a:pt x="8006" y="4965"/>
                      <a:pt x="8266" y="4771"/>
                      <a:pt x="8260" y="4520"/>
                    </a:cubicBezTo>
                    <a:cubicBezTo>
                      <a:pt x="8260" y="4482"/>
                      <a:pt x="8254" y="4444"/>
                      <a:pt x="8241" y="4406"/>
                    </a:cubicBezTo>
                    <a:lnTo>
                      <a:pt x="7008" y="445"/>
                    </a:lnTo>
                    <a:cubicBezTo>
                      <a:pt x="6983" y="365"/>
                      <a:pt x="6929" y="289"/>
                      <a:pt x="6850" y="226"/>
                    </a:cubicBezTo>
                    <a:cubicBezTo>
                      <a:pt x="6688" y="92"/>
                      <a:pt x="6437" y="0"/>
                      <a:pt x="6176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7999434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7" y="38"/>
                    </a:lnTo>
                    <a:lnTo>
                      <a:pt x="54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8378246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6" y="38"/>
                    </a:lnTo>
                    <a:lnTo>
                      <a:pt x="54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7620621" y="3144227"/>
                <a:ext cx="33988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484" y="38"/>
                    </a:lnTo>
                    <a:lnTo>
                      <a:pt x="54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7997636" y="3159138"/>
                <a:ext cx="34366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4" y="42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8379796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1" y="42"/>
                    </a:lnTo>
                    <a:lnTo>
                      <a:pt x="5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7615725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540" y="42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7996273" y="3174674"/>
                <a:ext cx="34639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8381593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7611015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7994723" y="3190149"/>
                <a:ext cx="349491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8383329" y="3190149"/>
                <a:ext cx="34955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7606056" y="3190149"/>
                <a:ext cx="349305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6" y="42"/>
                    </a:lnTo>
                    <a:lnTo>
                      <a:pt x="563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7993112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7" y="38"/>
                    </a:lnTo>
                    <a:lnTo>
                      <a:pt x="56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8385312" y="3206312"/>
                <a:ext cx="35228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4" y="38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7601160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686" y="38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7991748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4" y="42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8387109" y="3222412"/>
                <a:ext cx="35562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37" y="42"/>
                    </a:lnTo>
                    <a:lnTo>
                      <a:pt x="573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7596202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5" y="42"/>
                    </a:lnTo>
                    <a:lnTo>
                      <a:pt x="573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7990199" y="3238952"/>
                <a:ext cx="35854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5" y="38"/>
                    </a:lnTo>
                    <a:lnTo>
                      <a:pt x="578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8389093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7591120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7988402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8391014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7585975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7986852" y="3272782"/>
                <a:ext cx="3652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8392997" y="3272782"/>
                <a:ext cx="36529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7580645" y="3272782"/>
                <a:ext cx="36510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0" y="42"/>
                    </a:lnTo>
                    <a:lnTo>
                      <a:pt x="589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7985241" y="3290073"/>
                <a:ext cx="3684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8394981" y="3290073"/>
                <a:ext cx="36858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7" y="42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7575377" y="3290073"/>
                <a:ext cx="36839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7990385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5" y="42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8404029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6" y="4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7576926" y="3307802"/>
                <a:ext cx="35779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2" y="42"/>
                    </a:lnTo>
                    <a:lnTo>
                      <a:pt x="577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799255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841388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757122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7978175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8403658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7552879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6170" y="39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7976378" y="3382228"/>
                <a:ext cx="38618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8405827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229" y="38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7546991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797464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840818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541103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972659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1" y="41"/>
                    </a:lnTo>
                    <a:lnTo>
                      <a:pt x="63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8410351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0" y="41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7534967" y="3421446"/>
                <a:ext cx="3934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348" y="41"/>
                    </a:lnTo>
                    <a:lnTo>
                      <a:pt x="6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7970676" y="3441556"/>
                <a:ext cx="39758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8412706" y="3441556"/>
                <a:ext cx="39752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7528707" y="3441556"/>
                <a:ext cx="3973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1" y="41"/>
                    </a:lnTo>
                    <a:lnTo>
                      <a:pt x="641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7968692" y="3462230"/>
                <a:ext cx="4015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8" y="42"/>
                    </a:ln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8415248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522385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966771" y="3483342"/>
                <a:ext cx="40539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8417603" y="3483342"/>
                <a:ext cx="405457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515878" y="3483342"/>
                <a:ext cx="4052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38" y="38"/>
                    </a:lnTo>
                    <a:lnTo>
                      <a:pt x="65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964788" y="3504831"/>
                <a:ext cx="40936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8420144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7509370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7962619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8422747" y="3526695"/>
                <a:ext cx="41351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1" y="39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7502490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7960449" y="3548998"/>
                <a:ext cx="4180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4" y="42"/>
                    </a:lnTo>
                    <a:lnTo>
                      <a:pt x="67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8425288" y="3548998"/>
                <a:ext cx="4178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1" y="42"/>
                    </a:lnTo>
                    <a:lnTo>
                      <a:pt x="67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7495797" y="3548998"/>
                <a:ext cx="41766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38" y="42"/>
                    </a:lnTo>
                    <a:lnTo>
                      <a:pt x="67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7976998" y="3571864"/>
                <a:ext cx="38494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8446547" y="3571864"/>
                <a:ext cx="38519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4" y="39"/>
                    </a:lnTo>
                    <a:lnTo>
                      <a:pt x="621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7507201" y="3571864"/>
                <a:ext cx="38500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7959458" y="3618851"/>
                <a:ext cx="41983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8439295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7479868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7951586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8436320" y="3643096"/>
                <a:ext cx="43595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033" y="42"/>
                    </a:lnTo>
                    <a:lnTo>
                      <a:pt x="7033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7466667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7949231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7" y="42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8439295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6" y="42"/>
                    </a:lnTo>
                    <a:lnTo>
                      <a:pt x="71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7458981" y="3667967"/>
                <a:ext cx="44066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110" y="42"/>
                    </a:lnTo>
                    <a:lnTo>
                      <a:pt x="711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8442208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7946690" y="3693277"/>
                <a:ext cx="4455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7189" y="42"/>
                    </a:lnTo>
                    <a:lnTo>
                      <a:pt x="718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7451296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7944335" y="3719338"/>
                <a:ext cx="45026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8445183" y="3719338"/>
                <a:ext cx="45051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8" y="42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7443239" y="3719338"/>
                <a:ext cx="45032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7941732" y="3745839"/>
                <a:ext cx="45547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8448344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7435182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79391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8451505" y="3773091"/>
                <a:ext cx="46074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3" y="38"/>
                    </a:lnTo>
                    <a:lnTo>
                      <a:pt x="743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74266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7936402" y="3800719"/>
                <a:ext cx="46613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520" y="42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845485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741826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7933675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5" y="38"/>
                    </a:lnTo>
                    <a:lnTo>
                      <a:pt x="7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8457951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606" y="38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7409585" y="3829224"/>
                <a:ext cx="47115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2" y="38"/>
                    </a:lnTo>
                    <a:lnTo>
                      <a:pt x="760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7930948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8461545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7400536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792915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846607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7392416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752" y="41"/>
                    </a:lnTo>
                    <a:lnTo>
                      <a:pt x="775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7301308" y="3964732"/>
                <a:ext cx="173630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297" extrusionOk="0">
                    <a:moveTo>
                      <a:pt x="0" y="0"/>
                    </a:moveTo>
                    <a:lnTo>
                      <a:pt x="0" y="1296"/>
                    </a:lnTo>
                    <a:lnTo>
                      <a:pt x="28015" y="1296"/>
                    </a:lnTo>
                    <a:lnTo>
                      <a:pt x="28015" y="0"/>
                    </a:ln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5477777" y="3205078"/>
                <a:ext cx="382587" cy="130996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2091" extrusionOk="0">
                    <a:moveTo>
                      <a:pt x="0" y="1"/>
                    </a:moveTo>
                    <a:lnTo>
                      <a:pt x="0" y="2091"/>
                    </a:lnTo>
                    <a:lnTo>
                      <a:pt x="6172" y="2091"/>
                    </a:lnTo>
                    <a:lnTo>
                      <a:pt x="6172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5281863" y="3355935"/>
                <a:ext cx="774409" cy="1382944"/>
              </a:xfrm>
              <a:custGeom>
                <a:avLst/>
                <a:gdLst/>
                <a:ahLst/>
                <a:cxnLst/>
                <a:rect l="l" t="t" r="r" b="b"/>
                <a:pathLst>
                  <a:path w="12495" h="22075" extrusionOk="0">
                    <a:moveTo>
                      <a:pt x="458" y="1"/>
                    </a:moveTo>
                    <a:cubicBezTo>
                      <a:pt x="207" y="1"/>
                      <a:pt x="1" y="204"/>
                      <a:pt x="1" y="455"/>
                    </a:cubicBezTo>
                    <a:lnTo>
                      <a:pt x="1" y="21621"/>
                    </a:lnTo>
                    <a:cubicBezTo>
                      <a:pt x="1" y="21872"/>
                      <a:pt x="207" y="22075"/>
                      <a:pt x="458" y="22075"/>
                    </a:cubicBezTo>
                    <a:lnTo>
                      <a:pt x="12040" y="22075"/>
                    </a:lnTo>
                    <a:cubicBezTo>
                      <a:pt x="12291" y="22075"/>
                      <a:pt x="12494" y="21872"/>
                      <a:pt x="12494" y="21621"/>
                    </a:cubicBezTo>
                    <a:lnTo>
                      <a:pt x="12494" y="455"/>
                    </a:lnTo>
                    <a:cubicBezTo>
                      <a:pt x="12494" y="204"/>
                      <a:pt x="12291" y="1"/>
                      <a:pt x="12040" y="1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5251927" y="3325676"/>
                <a:ext cx="834465" cy="1443649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23044" extrusionOk="0">
                    <a:moveTo>
                      <a:pt x="11592" y="966"/>
                    </a:moveTo>
                    <a:cubicBezTo>
                      <a:pt x="12091" y="966"/>
                      <a:pt x="12494" y="1370"/>
                      <a:pt x="12494" y="1869"/>
                    </a:cubicBezTo>
                    <a:lnTo>
                      <a:pt x="12494" y="21173"/>
                    </a:lnTo>
                    <a:cubicBezTo>
                      <a:pt x="12494" y="21672"/>
                      <a:pt x="12091" y="22075"/>
                      <a:pt x="11592" y="22075"/>
                    </a:cubicBezTo>
                    <a:lnTo>
                      <a:pt x="1872" y="22075"/>
                    </a:lnTo>
                    <a:cubicBezTo>
                      <a:pt x="1373" y="22075"/>
                      <a:pt x="966" y="21672"/>
                      <a:pt x="966" y="21173"/>
                    </a:cubicBezTo>
                    <a:lnTo>
                      <a:pt x="966" y="1869"/>
                    </a:lnTo>
                    <a:cubicBezTo>
                      <a:pt x="966" y="1370"/>
                      <a:pt x="1373" y="966"/>
                      <a:pt x="1872" y="966"/>
                    </a:cubicBezTo>
                    <a:close/>
                    <a:moveTo>
                      <a:pt x="1872" y="1"/>
                    </a:moveTo>
                    <a:cubicBezTo>
                      <a:pt x="839" y="1"/>
                      <a:pt x="1" y="839"/>
                      <a:pt x="1" y="1869"/>
                    </a:cubicBezTo>
                    <a:lnTo>
                      <a:pt x="1" y="21173"/>
                    </a:lnTo>
                    <a:cubicBezTo>
                      <a:pt x="1" y="22205"/>
                      <a:pt x="839" y="23044"/>
                      <a:pt x="1872" y="23044"/>
                    </a:cubicBezTo>
                    <a:lnTo>
                      <a:pt x="11592" y="23044"/>
                    </a:lnTo>
                    <a:cubicBezTo>
                      <a:pt x="12625" y="23044"/>
                      <a:pt x="13463" y="22205"/>
                      <a:pt x="13463" y="21173"/>
                    </a:cubicBezTo>
                    <a:lnTo>
                      <a:pt x="13463" y="1869"/>
                    </a:lnTo>
                    <a:cubicBezTo>
                      <a:pt x="13463" y="839"/>
                      <a:pt x="12625" y="1"/>
                      <a:pt x="115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5337582" y="4541052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0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337582" y="4359353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337582" y="4203315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5337582" y="4034541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7"/>
                    </a:lnTo>
                    <a:lnTo>
                      <a:pt x="10696" y="2247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32"/>
            <p:cNvSpPr/>
            <p:nvPr/>
          </p:nvSpPr>
          <p:spPr>
            <a:xfrm>
              <a:off x="4595874" y="795375"/>
              <a:ext cx="965389" cy="409494"/>
            </a:xfrm>
            <a:custGeom>
              <a:avLst/>
              <a:gdLst/>
              <a:ahLst/>
              <a:cxnLst/>
              <a:rect l="l" t="t" r="r" b="b"/>
              <a:pathLst>
                <a:path w="18092" h="7592" extrusionOk="0">
                  <a:moveTo>
                    <a:pt x="5417" y="0"/>
                  </a:moveTo>
                  <a:cubicBezTo>
                    <a:pt x="5187" y="0"/>
                    <a:pt x="4956" y="30"/>
                    <a:pt x="4734" y="92"/>
                  </a:cubicBezTo>
                  <a:cubicBezTo>
                    <a:pt x="3717" y="372"/>
                    <a:pt x="2885" y="1315"/>
                    <a:pt x="2754" y="2361"/>
                  </a:cubicBezTo>
                  <a:cubicBezTo>
                    <a:pt x="2681" y="2334"/>
                    <a:pt x="2604" y="2322"/>
                    <a:pt x="2527" y="2322"/>
                  </a:cubicBezTo>
                  <a:cubicBezTo>
                    <a:pt x="2295" y="2322"/>
                    <a:pt x="2062" y="2434"/>
                    <a:pt x="1929" y="2627"/>
                  </a:cubicBezTo>
                  <a:cubicBezTo>
                    <a:pt x="1751" y="2882"/>
                    <a:pt x="1662" y="3275"/>
                    <a:pt x="1862" y="3517"/>
                  </a:cubicBezTo>
                  <a:cubicBezTo>
                    <a:pt x="1703" y="3420"/>
                    <a:pt x="1522" y="3375"/>
                    <a:pt x="1340" y="3375"/>
                  </a:cubicBezTo>
                  <a:cubicBezTo>
                    <a:pt x="914" y="3375"/>
                    <a:pt x="478" y="3618"/>
                    <a:pt x="280" y="4003"/>
                  </a:cubicBezTo>
                  <a:cubicBezTo>
                    <a:pt x="0" y="4556"/>
                    <a:pt x="204" y="5286"/>
                    <a:pt x="693" y="5667"/>
                  </a:cubicBezTo>
                  <a:cubicBezTo>
                    <a:pt x="969" y="5881"/>
                    <a:pt x="1317" y="5984"/>
                    <a:pt x="1667" y="5984"/>
                  </a:cubicBezTo>
                  <a:cubicBezTo>
                    <a:pt x="1936" y="5984"/>
                    <a:pt x="2208" y="5923"/>
                    <a:pt x="2450" y="5804"/>
                  </a:cubicBezTo>
                  <a:cubicBezTo>
                    <a:pt x="2646" y="6160"/>
                    <a:pt x="3225" y="6633"/>
                    <a:pt x="3622" y="6713"/>
                  </a:cubicBezTo>
                  <a:cubicBezTo>
                    <a:pt x="3749" y="6738"/>
                    <a:pt x="3882" y="6753"/>
                    <a:pt x="4014" y="6753"/>
                  </a:cubicBezTo>
                  <a:cubicBezTo>
                    <a:pt x="4295" y="6753"/>
                    <a:pt x="4575" y="6686"/>
                    <a:pt x="4791" y="6516"/>
                  </a:cubicBezTo>
                  <a:cubicBezTo>
                    <a:pt x="5072" y="6804"/>
                    <a:pt x="5480" y="6953"/>
                    <a:pt x="5883" y="6953"/>
                  </a:cubicBezTo>
                  <a:cubicBezTo>
                    <a:pt x="6266" y="6953"/>
                    <a:pt x="6645" y="6818"/>
                    <a:pt x="6906" y="6538"/>
                  </a:cubicBezTo>
                  <a:cubicBezTo>
                    <a:pt x="7065" y="6784"/>
                    <a:pt x="7355" y="6938"/>
                    <a:pt x="7648" y="6938"/>
                  </a:cubicBezTo>
                  <a:cubicBezTo>
                    <a:pt x="7654" y="6938"/>
                    <a:pt x="7660" y="6938"/>
                    <a:pt x="7666" y="6938"/>
                  </a:cubicBezTo>
                  <a:cubicBezTo>
                    <a:pt x="7964" y="6932"/>
                    <a:pt x="8342" y="6836"/>
                    <a:pt x="8495" y="6579"/>
                  </a:cubicBezTo>
                  <a:cubicBezTo>
                    <a:pt x="9049" y="7217"/>
                    <a:pt x="9888" y="7591"/>
                    <a:pt x="10732" y="7591"/>
                  </a:cubicBezTo>
                  <a:cubicBezTo>
                    <a:pt x="10846" y="7591"/>
                    <a:pt x="10960" y="7584"/>
                    <a:pt x="11074" y="7570"/>
                  </a:cubicBezTo>
                  <a:cubicBezTo>
                    <a:pt x="12027" y="7456"/>
                    <a:pt x="12955" y="6897"/>
                    <a:pt x="13390" y="6042"/>
                  </a:cubicBezTo>
                  <a:cubicBezTo>
                    <a:pt x="13681" y="6246"/>
                    <a:pt x="14035" y="6352"/>
                    <a:pt x="14390" y="6352"/>
                  </a:cubicBezTo>
                  <a:cubicBezTo>
                    <a:pt x="14577" y="6352"/>
                    <a:pt x="14765" y="6322"/>
                    <a:pt x="14943" y="6261"/>
                  </a:cubicBezTo>
                  <a:cubicBezTo>
                    <a:pt x="15455" y="6084"/>
                    <a:pt x="15928" y="5645"/>
                    <a:pt x="16087" y="5127"/>
                  </a:cubicBezTo>
                  <a:cubicBezTo>
                    <a:pt x="16295" y="5325"/>
                    <a:pt x="16583" y="5428"/>
                    <a:pt x="16870" y="5428"/>
                  </a:cubicBezTo>
                  <a:cubicBezTo>
                    <a:pt x="17081" y="5428"/>
                    <a:pt x="17291" y="5372"/>
                    <a:pt x="17469" y="5258"/>
                  </a:cubicBezTo>
                  <a:cubicBezTo>
                    <a:pt x="17891" y="4991"/>
                    <a:pt x="18091" y="4422"/>
                    <a:pt x="17932" y="3949"/>
                  </a:cubicBezTo>
                  <a:cubicBezTo>
                    <a:pt x="17785" y="3499"/>
                    <a:pt x="17247" y="3161"/>
                    <a:pt x="16766" y="3161"/>
                  </a:cubicBezTo>
                  <a:cubicBezTo>
                    <a:pt x="16740" y="3161"/>
                    <a:pt x="16715" y="3162"/>
                    <a:pt x="16690" y="3164"/>
                  </a:cubicBezTo>
                  <a:cubicBezTo>
                    <a:pt x="16649" y="2538"/>
                    <a:pt x="16268" y="1948"/>
                    <a:pt x="15718" y="1652"/>
                  </a:cubicBezTo>
                  <a:cubicBezTo>
                    <a:pt x="15439" y="1503"/>
                    <a:pt x="15127" y="1426"/>
                    <a:pt x="14817" y="1426"/>
                  </a:cubicBezTo>
                  <a:cubicBezTo>
                    <a:pt x="14513" y="1426"/>
                    <a:pt x="14211" y="1500"/>
                    <a:pt x="13943" y="1652"/>
                  </a:cubicBezTo>
                  <a:cubicBezTo>
                    <a:pt x="13797" y="1427"/>
                    <a:pt x="13527" y="1299"/>
                    <a:pt x="13261" y="1299"/>
                  </a:cubicBezTo>
                  <a:cubicBezTo>
                    <a:pt x="13115" y="1299"/>
                    <a:pt x="12970" y="1338"/>
                    <a:pt x="12847" y="1420"/>
                  </a:cubicBezTo>
                  <a:cubicBezTo>
                    <a:pt x="12529" y="772"/>
                    <a:pt x="11881" y="293"/>
                    <a:pt x="11169" y="181"/>
                  </a:cubicBezTo>
                  <a:cubicBezTo>
                    <a:pt x="11055" y="163"/>
                    <a:pt x="10940" y="154"/>
                    <a:pt x="10824" y="154"/>
                  </a:cubicBezTo>
                  <a:cubicBezTo>
                    <a:pt x="10218" y="154"/>
                    <a:pt x="9615" y="401"/>
                    <a:pt x="9194" y="839"/>
                  </a:cubicBezTo>
                  <a:cubicBezTo>
                    <a:pt x="9005" y="634"/>
                    <a:pt x="8727" y="515"/>
                    <a:pt x="8449" y="515"/>
                  </a:cubicBezTo>
                  <a:cubicBezTo>
                    <a:pt x="8413" y="515"/>
                    <a:pt x="8378" y="517"/>
                    <a:pt x="8342" y="521"/>
                  </a:cubicBezTo>
                  <a:cubicBezTo>
                    <a:pt x="8028" y="559"/>
                    <a:pt x="7713" y="747"/>
                    <a:pt x="7561" y="1023"/>
                  </a:cubicBezTo>
                  <a:cubicBezTo>
                    <a:pt x="7055" y="377"/>
                    <a:pt x="6235" y="0"/>
                    <a:pt x="5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243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20000" y="654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B3DE6C-172F-D113-4F0A-820FDA8BC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81621"/>
              </p:ext>
            </p:extLst>
          </p:nvPr>
        </p:nvGraphicFramePr>
        <p:xfrm>
          <a:off x="0" y="936300"/>
          <a:ext cx="9144000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621102">
                  <a:extLst>
                    <a:ext uri="{9D8B030D-6E8A-4147-A177-3AD203B41FA5}">
                      <a16:colId xmlns:a16="http://schemas.microsoft.com/office/drawing/2014/main" val="3458174032"/>
                    </a:ext>
                  </a:extLst>
                </a:gridCol>
                <a:gridCol w="5121673">
                  <a:extLst>
                    <a:ext uri="{9D8B030D-6E8A-4147-A177-3AD203B41FA5}">
                      <a16:colId xmlns:a16="http://schemas.microsoft.com/office/drawing/2014/main" val="884134332"/>
                    </a:ext>
                  </a:extLst>
                </a:gridCol>
                <a:gridCol w="2246021">
                  <a:extLst>
                    <a:ext uri="{9D8B030D-6E8A-4147-A177-3AD203B41FA5}">
                      <a16:colId xmlns:a16="http://schemas.microsoft.com/office/drawing/2014/main" val="2964446326"/>
                    </a:ext>
                  </a:extLst>
                </a:gridCol>
                <a:gridCol w="1155204">
                  <a:extLst>
                    <a:ext uri="{9D8B030D-6E8A-4147-A177-3AD203B41FA5}">
                      <a16:colId xmlns:a16="http://schemas.microsoft.com/office/drawing/2014/main" val="3062787879"/>
                    </a:ext>
                  </a:extLst>
                </a:gridCol>
              </a:tblGrid>
              <a:tr h="22785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 CHI TIẾT, VẬT LIỆU VÀ DỤNG CỤ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04854"/>
                  </a:ext>
                </a:extLst>
              </a:tr>
              <a:tr h="227859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gọi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78975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6141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14898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553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88764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95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02249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56802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5900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 – vít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49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Cờ - lê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705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9609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4729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8256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ADBA542E-7293-B75C-046B-F145DF24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57" y="529323"/>
            <a:ext cx="90685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0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6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60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2" name="Picture 1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F332B03B-4A14-B726-0694-F1C6C850D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09" b="15920"/>
          <a:stretch/>
        </p:blipFill>
        <p:spPr>
          <a:xfrm>
            <a:off x="0" y="978167"/>
            <a:ext cx="9144000" cy="41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5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60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3" name="Picture 2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6FACC6C-4166-3F89-6770-88126D957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14" b="9965"/>
          <a:stretch/>
        </p:blipFill>
        <p:spPr>
          <a:xfrm>
            <a:off x="0" y="1046747"/>
            <a:ext cx="9144000" cy="356986"/>
          </a:xfrm>
          <a:prstGeom prst="rect">
            <a:avLst/>
          </a:prstGeom>
        </p:spPr>
      </p:pic>
      <p:pic>
        <p:nvPicPr>
          <p:cNvPr id="4" name="Picture 3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9BC35C5F-E3B0-2618-887B-B39204F28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16" b="69944"/>
          <a:stretch/>
        </p:blipFill>
        <p:spPr>
          <a:xfrm>
            <a:off x="0" y="1787237"/>
            <a:ext cx="9144000" cy="518161"/>
          </a:xfrm>
          <a:prstGeom prst="rect">
            <a:avLst/>
          </a:prstGeom>
        </p:spPr>
      </p:pic>
      <p:pic>
        <p:nvPicPr>
          <p:cNvPr id="5" name="Picture 4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C4A8B5D6-C08B-854E-2AA0-594125410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43" b="2337"/>
          <a:stretch/>
        </p:blipFill>
        <p:spPr>
          <a:xfrm>
            <a:off x="0" y="1416992"/>
            <a:ext cx="9144000" cy="356986"/>
          </a:xfrm>
          <a:prstGeom prst="rect">
            <a:avLst/>
          </a:prstGeom>
        </p:spPr>
      </p:pic>
      <p:pic>
        <p:nvPicPr>
          <p:cNvPr id="6" name="Picture 5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361FACE7-3738-0445-A84A-83E8A8A54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540" b="47494"/>
          <a:stretch/>
        </p:blipFill>
        <p:spPr>
          <a:xfrm>
            <a:off x="0" y="2321161"/>
            <a:ext cx="9144000" cy="994640"/>
          </a:xfrm>
          <a:prstGeom prst="rect">
            <a:avLst/>
          </a:prstGeom>
        </p:spPr>
      </p:pic>
      <p:pic>
        <p:nvPicPr>
          <p:cNvPr id="7" name="Picture 6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FF210841-860D-9196-5601-FFC8AEEB0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120" b="27343"/>
          <a:stretch/>
        </p:blipFill>
        <p:spPr>
          <a:xfrm>
            <a:off x="0" y="3315801"/>
            <a:ext cx="9144000" cy="852210"/>
          </a:xfrm>
          <a:prstGeom prst="rect">
            <a:avLst/>
          </a:prstGeom>
        </p:spPr>
      </p:pic>
      <p:pic>
        <p:nvPicPr>
          <p:cNvPr id="8" name="Picture 7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A866EB3F-9578-7B82-E184-397F3D7FEA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974" b="4170"/>
          <a:stretch/>
        </p:blipFill>
        <p:spPr>
          <a:xfrm>
            <a:off x="0" y="4168011"/>
            <a:ext cx="9144000" cy="10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8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BBF0668B-46BD-64C4-88C2-61B8D5D0D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722" r="37939"/>
          <a:stretch/>
        </p:blipFill>
        <p:spPr>
          <a:xfrm flipH="1">
            <a:off x="2966486" y="1646520"/>
            <a:ext cx="783363" cy="959722"/>
          </a:xfrm>
          <a:prstGeom prst="rect">
            <a:avLst/>
          </a:prstGeom>
        </p:spPr>
      </p:pic>
      <p:sp>
        <p:nvSpPr>
          <p:cNvPr id="2" name="Google Shape;957;p40">
            <a:extLst>
              <a:ext uri="{FF2B5EF4-FFF2-40B4-BE49-F238E27FC236}">
                <a16:creationId xmlns:a16="http://schemas.microsoft.com/office/drawing/2014/main" id="{E43F63D5-186F-B215-6C8C-03E1E73E7224}"/>
              </a:ext>
            </a:extLst>
          </p:cNvPr>
          <p:cNvSpPr txBox="1">
            <a:spLocks/>
          </p:cNvSpPr>
          <p:nvPr/>
        </p:nvSpPr>
        <p:spPr>
          <a:xfrm>
            <a:off x="720000" y="14658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 i="0" u="none" strike="noStrike" cap="none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fr-C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309B9-9E5A-1F5D-48F3-E1197BED7DB8}"/>
              </a:ext>
            </a:extLst>
          </p:cNvPr>
          <p:cNvSpPr txBox="1"/>
          <p:nvPr/>
        </p:nvSpPr>
        <p:spPr>
          <a:xfrm>
            <a:off x="127590" y="621363"/>
            <a:ext cx="8888819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c, 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A31A3FE4-F090-A235-FB39-6EFB5B1F7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67293"/>
          <a:stretch/>
        </p:blipFill>
        <p:spPr>
          <a:xfrm flipH="1">
            <a:off x="2889733" y="2547674"/>
            <a:ext cx="982179" cy="1042610"/>
          </a:xfrm>
          <a:prstGeom prst="rect">
            <a:avLst/>
          </a:prstGeom>
        </p:spPr>
      </p:pic>
      <p:pic>
        <p:nvPicPr>
          <p:cNvPr id="9" name="Picture 8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9D794137-B6FF-F797-D734-CA4D7005B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17" r="2593" b="71997"/>
          <a:stretch/>
        </p:blipFill>
        <p:spPr>
          <a:xfrm flipH="1">
            <a:off x="2447900" y="3618444"/>
            <a:ext cx="1978280" cy="551342"/>
          </a:xfrm>
          <a:prstGeom prst="rect">
            <a:avLst/>
          </a:prstGeom>
        </p:spPr>
      </p:pic>
      <p:pic>
        <p:nvPicPr>
          <p:cNvPr id="38" name="Picture 37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51469913-126A-24F8-9030-6D1297BAA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17" t="26097" r="2593"/>
          <a:stretch/>
        </p:blipFill>
        <p:spPr>
          <a:xfrm flipH="1">
            <a:off x="2655544" y="4082194"/>
            <a:ext cx="1562991" cy="1149603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CA8224B-50D9-70F6-A83E-1ABBB045A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01870"/>
              </p:ext>
            </p:extLst>
          </p:nvPr>
        </p:nvGraphicFramePr>
        <p:xfrm>
          <a:off x="0" y="1646520"/>
          <a:ext cx="9143999" cy="3497684"/>
        </p:xfrm>
        <a:graphic>
          <a:graphicData uri="http://schemas.openxmlformats.org/drawingml/2006/table">
            <a:tbl>
              <a:tblPr firstRow="1" firstCol="1" bandRow="1">
                <a:tableStyleId>{5B97C7C4-0D8E-4AE7-A0F3-F1CD49E08B52}</a:tableStyleId>
              </a:tblPr>
              <a:tblGrid>
                <a:gridCol w="1729047">
                  <a:extLst>
                    <a:ext uri="{9D8B030D-6E8A-4147-A177-3AD203B41FA5}">
                      <a16:colId xmlns:a16="http://schemas.microsoft.com/office/drawing/2014/main" val="3226230816"/>
                    </a:ext>
                  </a:extLst>
                </a:gridCol>
                <a:gridCol w="3175462">
                  <a:extLst>
                    <a:ext uri="{9D8B030D-6E8A-4147-A177-3AD203B41FA5}">
                      <a16:colId xmlns:a16="http://schemas.microsoft.com/office/drawing/2014/main" val="811676905"/>
                    </a:ext>
                  </a:extLst>
                </a:gridCol>
                <a:gridCol w="4239490">
                  <a:extLst>
                    <a:ext uri="{9D8B030D-6E8A-4147-A177-3AD203B41FA5}">
                      <a16:colId xmlns:a16="http://schemas.microsoft.com/office/drawing/2014/main" val="1428129172"/>
                    </a:ext>
                  </a:extLst>
                </a:gridCol>
              </a:tblGrid>
              <a:tr h="9304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08245"/>
                  </a:ext>
                </a:extLst>
              </a:tr>
              <a:tr h="1008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7231"/>
                  </a:ext>
                </a:extLst>
              </a:tr>
              <a:tr h="5500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73620"/>
                  </a:ext>
                </a:extLst>
              </a:tr>
              <a:tr h="1008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2710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DD6AC8E-2A86-262A-93F5-15FEB2B9310A}"/>
              </a:ext>
            </a:extLst>
          </p:cNvPr>
          <p:cNvSpPr txBox="1"/>
          <p:nvPr/>
        </p:nvSpPr>
        <p:spPr>
          <a:xfrm>
            <a:off x="0" y="1868861"/>
            <a:ext cx="1753539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đỡ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A33F35-D02B-2EF2-0A7A-9FE400ABB332}"/>
              </a:ext>
            </a:extLst>
          </p:cNvPr>
          <p:cNvSpPr txBox="1"/>
          <p:nvPr/>
        </p:nvSpPr>
        <p:spPr>
          <a:xfrm>
            <a:off x="0" y="2641701"/>
            <a:ext cx="1753539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Máy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cánh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quạt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4D770E-3681-AE78-9138-6DC2D95DE960}"/>
              </a:ext>
            </a:extLst>
          </p:cNvPr>
          <p:cNvSpPr txBox="1"/>
          <p:nvPr/>
        </p:nvSpPr>
        <p:spPr>
          <a:xfrm>
            <a:off x="-1523759" y="3597562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LED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D1A8F7-A829-A1CF-68F2-44BD487C51DE}"/>
              </a:ext>
            </a:extLst>
          </p:cNvPr>
          <p:cNvSpPr txBox="1"/>
          <p:nvPr/>
        </p:nvSpPr>
        <p:spPr>
          <a:xfrm>
            <a:off x="-1523759" y="4329048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Dây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dẫn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37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0" grpId="0"/>
      <p:bldP spid="42" grpId="0"/>
      <p:bldP spid="44" grpId="0"/>
      <p:bldP spid="46" grpId="0"/>
    </p:bldLst>
  </p:timing>
</p:sld>
</file>

<file path=ppt/theme/theme1.xml><?xml version="1.0" encoding="utf-8"?>
<a:theme xmlns:a="http://schemas.openxmlformats.org/drawingml/2006/main" name="Renewable Industry Energy in Canada by Slidesgo">
  <a:themeElements>
    <a:clrScheme name="Simple Light">
      <a:dk1>
        <a:srgbClr val="191919"/>
      </a:dk1>
      <a:lt1>
        <a:srgbClr val="FFFFFF"/>
      </a:lt1>
      <a:dk2>
        <a:srgbClr val="C42E22"/>
      </a:dk2>
      <a:lt2>
        <a:srgbClr val="EB5E52"/>
      </a:lt2>
      <a:accent1>
        <a:srgbClr val="F9B555"/>
      </a:accent1>
      <a:accent2>
        <a:srgbClr val="91C6EC"/>
      </a:accent2>
      <a:accent3>
        <a:srgbClr val="DCF0FD"/>
      </a:accent3>
      <a:accent4>
        <a:srgbClr val="389CCB"/>
      </a:accent4>
      <a:accent5>
        <a:srgbClr val="005474"/>
      </a:accent5>
      <a:accent6>
        <a:srgbClr val="233A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203</Words>
  <Application>Microsoft Office PowerPoint</Application>
  <PresentationFormat>On-screen Show (16:9)</PresentationFormat>
  <Paragraphs>70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SimSun</vt:lpstr>
      <vt:lpstr>Arial</vt:lpstr>
      <vt:lpstr>Bebas Neue</vt:lpstr>
      <vt:lpstr>Raleway</vt:lpstr>
      <vt:lpstr>Zilla Slab</vt:lpstr>
      <vt:lpstr>Renewable Industry Energy in Canada by Slidesgo</vt:lpstr>
      <vt:lpstr>BÀI 8 – TIẾT 2 MÔ HÌNH MÁY PHÁT ĐIỆN GIÓ</vt:lpstr>
      <vt:lpstr>THỰC HÀNH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MỚI!</dc:title>
  <cp:lastModifiedBy>ADMIN</cp:lastModifiedBy>
  <cp:revision>16</cp:revision>
  <dcterms:modified xsi:type="dcterms:W3CDTF">2026-02-09T14:37:19Z</dcterms:modified>
</cp:coreProperties>
</file>