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16" r:id="rId3"/>
    <p:sldId id="317" r:id="rId4"/>
    <p:sldId id="324" r:id="rId5"/>
    <p:sldId id="32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827"/>
    <a:srgbClr val="82C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8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microsoft.com/office/2016/11/relationships/changesInfo" Target="changesInfos/changesInfo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773231C0-E737-2540-B08B-6B8DA6ABF380}"/>
    <pc:docChg chg="modSld">
      <pc:chgData name="Huyền Ngọc" userId="74af6240d90ddfe1" providerId="LiveId" clId="{773231C0-E737-2540-B08B-6B8DA6ABF380}" dt="2024-12-20T07:19:40.868" v="0" actId="1076"/>
      <pc:docMkLst>
        <pc:docMk/>
      </pc:docMkLst>
      <pc:sldChg chg="modSp mod">
        <pc:chgData name="Huyền Ngọc" userId="74af6240d90ddfe1" providerId="LiveId" clId="{773231C0-E737-2540-B08B-6B8DA6ABF380}" dt="2024-12-20T07:19:40.868" v="0" actId="1076"/>
        <pc:sldMkLst>
          <pc:docMk/>
          <pc:sldMk cId="3467299833" sldId="300"/>
        </pc:sldMkLst>
        <pc:picChg chg="mod">
          <ac:chgData name="Huyền Ngọc" userId="74af6240d90ddfe1" providerId="LiveId" clId="{773231C0-E737-2540-B08B-6B8DA6ABF380}" dt="2024-12-20T07:19:40.868" v="0" actId="1076"/>
          <ac:picMkLst>
            <pc:docMk/>
            <pc:sldMk cId="3467299833" sldId="300"/>
            <ac:picMk id="3" creationId="{42F6B25C-1EB2-5BA4-EBEB-AE73DCDAC0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058B-21D7-783B-7B58-0F03ABCAC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0BC5-A471-D520-10EE-76E6F928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3090-A5A6-6988-D472-3FA62272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1A6D-1FA4-6C34-5D82-53F2830F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BD12-A15C-A126-50C5-17EC2C8A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CC98-B5C8-24F2-2F95-7965CB83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DD5D8-5DBE-BC40-EDF4-231C8035D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C3F7-62F7-DC91-5A3F-B416D1CB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E9115-8550-A799-21A7-076E1A3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6ECB-514F-3162-71FD-A90793C6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3A921-BC6A-CE7F-BACA-5361675CA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3F5AC-B8A7-947B-90E1-8C37A0630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4236-E66A-18A5-04D8-C6B4A874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27B6-FF6C-EFB8-8E78-6207F872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6624-B87B-AEC2-F7EE-CCD6A798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5B58-CD9E-397C-139F-45327BD2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243B-3FC4-2285-0648-909B2CA1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2B3C-3E9D-E3AD-F6CF-F2A8958E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5959A-65CC-68B8-7A7D-D673E122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64DF-FB99-9B47-56AF-7289071D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9FC-56CA-28A7-7333-9F1B2737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BE921-CE02-E519-4929-B6E7F1B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2299A-7972-A358-F4F0-6BC382E7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3EB8-42E4-A81C-9536-23EFF890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FF6A-A13C-43D3-B7CC-56EBD862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DCCF-DB8B-ABCB-2AF3-1EA833B9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4A82-8ADF-861C-5830-C06A8A451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465DC-8FB0-44AE-2305-EEDB3AD63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A9D1D-8254-397C-A381-A071F45A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56C5-9501-001C-DEB5-782EAFB2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94180-A7DF-1E4E-0A99-93C76E61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F80E-FF1F-80DE-CB29-5517C2EA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0D8A6-9971-23B3-67E3-ED676EE8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CFE47-9294-FCEB-477D-BC709DE2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2C1A6-731E-0E0D-4BED-BC259CC14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D59C4-6EF1-479D-A3A2-D7F46BCB8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7BAE2-2F25-4A64-4046-6E06518C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81D82-0D69-01D7-6E9D-38557113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FBB7C-5BC7-7552-73A1-D1E2D61F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8803-2B3E-8B7A-233B-3EDBD4DF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3F1AE-6ED2-F900-01A6-E41CA64B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7552-D7A8-6D4A-A1D6-C0175A35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701BA-74A1-31F6-24FC-A3DA2D24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BC318-E041-373C-D93E-CB29E47A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E81E6-4A96-01ED-4D9E-A9A4A429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244F3-F0E0-9EFC-D864-7A2C6A63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1F62-5DE0-90AD-BD87-8AA5D3C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9888-FC37-C4F0-1CD2-A898AAD3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DBDFC-835F-39B9-0274-0E458929C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67498-E807-246D-F46C-3A833A1B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125AC-F226-75AB-1F85-00B2D1A8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98BFF-35B1-2143-BA62-46492D1F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DAEC-B3C5-3E02-D000-4E41AD6E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ED4D7-2FBB-D91C-9F1D-2F472EE6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053F7-DAF7-F2A7-C360-4864AD8ED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3295-79F2-EEF9-9323-00503737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AC6E7-58A9-8060-EA70-31B01B73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DBED-ACE6-A3DD-D3F9-5868A062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599F0-EDEC-9FA1-9006-ACD824A7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31FFC-F32D-8382-B1BD-7B01FF50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93B4-2629-7EB3-C557-C070775BC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EAEA-E0E5-4320-BC5C-4B431644540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196F-BAD3-2C92-E0CD-BC1930189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59D6-77DD-5A0D-A180-E2BE8877E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D409-9DCD-423B-AF8C-7731A34DAF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CE3273-6CB3-DBC9-4E75-F10F286D2D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56" y="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DB3D7D2-4CB1-48AE-759B-092D72E8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5290" t="213" r="182" b="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10">
            <a:extLst>
              <a:ext uri="{FF2B5EF4-FFF2-40B4-BE49-F238E27FC236}">
                <a16:creationId xmlns:a16="http://schemas.microsoft.com/office/drawing/2014/main" id="{CC365AE8-6D27-731D-E1A1-9085273C037D}"/>
              </a:ext>
            </a:extLst>
          </p:cNvPr>
          <p:cNvSpPr/>
          <p:nvPr/>
        </p:nvSpPr>
        <p:spPr>
          <a:xfrm>
            <a:off x="7661342" y="2997687"/>
            <a:ext cx="4501374" cy="4592263"/>
          </a:xfrm>
          <a:custGeom>
            <a:avLst/>
            <a:gdLst/>
            <a:ahLst/>
            <a:cxnLst/>
            <a:rect l="l" t="t" r="r" b="b"/>
            <a:pathLst>
              <a:path w="3707418" h="3845860">
                <a:moveTo>
                  <a:pt x="0" y="0"/>
                </a:moveTo>
                <a:lnTo>
                  <a:pt x="3707418" y="0"/>
                </a:lnTo>
                <a:lnTo>
                  <a:pt x="3707418" y="3845860"/>
                </a:lnTo>
                <a:lnTo>
                  <a:pt x="0" y="3845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22432"/>
            <a:endParaRPr lang="vi-VN" sz="1225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080AD-7FE0-396C-1D72-BA9554281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760" y="132757"/>
            <a:ext cx="7443861" cy="112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CDF38-1D5D-97E9-E254-ADA9EDDB0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147" y="1363730"/>
            <a:ext cx="310313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0BE1CB-415C-307A-B0B5-3ECFB11D7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77" y="2269293"/>
            <a:ext cx="7870618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7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56187A12-7B48-B43F-1DF5-68323762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-20" y="-18253"/>
            <a:ext cx="12192000" cy="6858000"/>
          </a:xfrm>
          <a:prstGeom prst="rect">
            <a:avLst/>
          </a:prstGeom>
        </p:spPr>
      </p:pic>
      <p:pic>
        <p:nvPicPr>
          <p:cNvPr id="4102" name="Picture 6" descr="Free vector colorful festive balloons design vectors">
            <a:extLst>
              <a:ext uri="{FF2B5EF4-FFF2-40B4-BE49-F238E27FC236}">
                <a16:creationId xmlns:a16="http://schemas.microsoft.com/office/drawing/2014/main" id="{6FFD943D-027D-C8B8-A0D0-70E88DB9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56">
            <a:off x="8637030" y="910763"/>
            <a:ext cx="4059225" cy="40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ree vector colorful festive balloons design vectors">
            <a:extLst>
              <a:ext uri="{FF2B5EF4-FFF2-40B4-BE49-F238E27FC236}">
                <a16:creationId xmlns:a16="http://schemas.microsoft.com/office/drawing/2014/main" id="{9274F390-CF36-9511-2950-07F52B4D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574">
            <a:off x="809195" y="1149391"/>
            <a:ext cx="3931618" cy="39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vector cheerful happy cute girl raises her hands up logo hand drawn cartoon art illustration">
            <a:extLst>
              <a:ext uri="{FF2B5EF4-FFF2-40B4-BE49-F238E27FC236}">
                <a16:creationId xmlns:a16="http://schemas.microsoft.com/office/drawing/2014/main" id="{29EC397F-CCED-ED4E-3192-88B5DE70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92016" l="9904" r="89936">
                        <a14:foregroundMark x1="33387" y1="27745" x2="30511" y2="30739"/>
                        <a14:foregroundMark x1="52077" y1="67066" x2="52236" y2="81038"/>
                        <a14:foregroundMark x1="44089" y1="72655" x2="47764" y2="77844"/>
                        <a14:foregroundMark x1="41853" y1="80240" x2="41853" y2="80240"/>
                        <a14:foregroundMark x1="41693" y1="79840" x2="42013" y2="77246"/>
                        <a14:foregroundMark x1="48083" y1="92016" x2="48083" y2="92016"/>
                        <a14:foregroundMark x1="18530" y1="76048" x2="18530" y2="76048"/>
                        <a14:foregroundMark x1="83227" y1="50898" x2="83227" y2="50898"/>
                        <a14:foregroundMark x1="82907" y1="50100" x2="82907" y2="50100"/>
                        <a14:foregroundMark x1="82428" y1="49301" x2="82428" y2="49301"/>
                        <a14:foregroundMark x1="76358" y1="34331" x2="76358" y2="34331"/>
                        <a14:foregroundMark x1="81470" y1="74651" x2="81470" y2="74651"/>
                        <a14:foregroundMark x1="79872" y1="71257" x2="81629" y2="76846"/>
                        <a14:foregroundMark x1="78594" y1="69461" x2="80831" y2="75848"/>
                        <a14:foregroundMark x1="79073" y1="69461" x2="76677" y2="70459"/>
                        <a14:foregroundMark x1="81470" y1="49501" x2="81470" y2="49501"/>
                        <a14:foregroundMark x1="18690" y1="48703" x2="18690" y2="48703"/>
                        <a14:foregroundMark x1="17572" y1="47904" x2="19329" y2="50299"/>
                        <a14:foregroundMark x1="17252" y1="48303" x2="18530" y2="51297"/>
                        <a14:foregroundMark x1="16613" y1="48503" x2="19169" y2="50499"/>
                        <a14:foregroundMark x1="85304" y1="48902" x2="85304" y2="4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96" y="3131978"/>
            <a:ext cx="4780281" cy="3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vector cute girl show thump up for success something cartoon hand drawn cartoon art illustration">
            <a:extLst>
              <a:ext uri="{FF2B5EF4-FFF2-40B4-BE49-F238E27FC236}">
                <a16:creationId xmlns:a16="http://schemas.microsoft.com/office/drawing/2014/main" id="{A32D686C-EE58-89BB-9835-E9D35844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6407" l="9744" r="89776">
                        <a14:foregroundMark x1="44089" y1="22954" x2="35623" y2="27745"/>
                        <a14:foregroundMark x1="35623" y1="27745" x2="32109" y2="31936"/>
                        <a14:foregroundMark x1="43450" y1="91018" x2="43450" y2="91018"/>
                        <a14:foregroundMark x1="52716" y1="96407" x2="52716" y2="96407"/>
                        <a14:foregroundMark x1="50799" y1="91018" x2="50799" y2="91018"/>
                        <a14:foregroundMark x1="75399" y1="26148" x2="73802" y2="24351"/>
                        <a14:foregroundMark x1="19329" y1="45509" x2="19329" y2="45509"/>
                        <a14:backgroundMark x1="27636" y1="21158" x2="21246" y2="32735"/>
                        <a14:backgroundMark x1="21246" y1="32735" x2="21246" y2="32735"/>
                        <a14:backgroundMark x1="34185" y1="84431" x2="35783" y2="86228"/>
                        <a14:backgroundMark x1="47923" y1="91218" x2="47923" y2="91218"/>
                        <a14:backgroundMark x1="15815" y1="63273" x2="15815" y2="63273"/>
                        <a14:backgroundMark x1="16134" y1="60679" x2="16134" y2="60679"/>
                        <a14:backgroundMark x1="70607" y1="43912" x2="70607" y2="43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98" y="3389648"/>
            <a:ext cx="4310902" cy="34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D6C50-674D-E319-FDA5-B990EEA3A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141" y="531808"/>
            <a:ext cx="6529382" cy="5200339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2AE1614-6FBB-078C-6D2F-08D7DFFB1C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56" y="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1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56187A12-7B48-B43F-1DF5-68323762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-20" y="-18253"/>
            <a:ext cx="12192000" cy="6858000"/>
          </a:xfrm>
          <a:prstGeom prst="rect">
            <a:avLst/>
          </a:prstGeom>
        </p:spPr>
      </p:pic>
      <p:pic>
        <p:nvPicPr>
          <p:cNvPr id="4102" name="Picture 6" descr="Free vector colorful festive balloons design vectors">
            <a:extLst>
              <a:ext uri="{FF2B5EF4-FFF2-40B4-BE49-F238E27FC236}">
                <a16:creationId xmlns:a16="http://schemas.microsoft.com/office/drawing/2014/main" id="{6FFD943D-027D-C8B8-A0D0-70E88DB9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56">
            <a:off x="8637030" y="910763"/>
            <a:ext cx="4059225" cy="40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EF086E-91C2-E6C9-6AA6-12654638D505}"/>
              </a:ext>
            </a:extLst>
          </p:cNvPr>
          <p:cNvSpPr/>
          <p:nvPr/>
        </p:nvSpPr>
        <p:spPr>
          <a:xfrm>
            <a:off x="292608" y="402336"/>
            <a:ext cx="11649456" cy="1060704"/>
          </a:xfrm>
          <a:prstGeom prst="roundRect">
            <a:avLst/>
          </a:prstGeom>
          <a:ln w="38100">
            <a:solidFill>
              <a:srgbClr val="82C9E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Montserrat" panose="00000500000000000000" pitchFamily="2" charset="-93"/>
              </a:rPr>
              <a:t>4. </a:t>
            </a:r>
            <a:r>
              <a:rPr lang="vi-VN" sz="3200" b="1" dirty="0">
                <a:solidFill>
                  <a:schemeClr val="accent1"/>
                </a:solidFill>
                <a:latin typeface="Montserrat" panose="00000500000000000000" pitchFamily="2" charset="-93"/>
              </a:rPr>
              <a:t>Em hãy chỉ ra những việc nên làm và không nên làm để bảo vệ các loại môi trường sống.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DED1F5-4C30-73F0-7396-80DBF5818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01422"/>
              </p:ext>
            </p:extLst>
          </p:nvPr>
        </p:nvGraphicFramePr>
        <p:xfrm>
          <a:off x="478972" y="2015065"/>
          <a:ext cx="11419113" cy="436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644856192"/>
                    </a:ext>
                  </a:extLst>
                </a:gridCol>
                <a:gridCol w="3679372">
                  <a:extLst>
                    <a:ext uri="{9D8B030D-6E8A-4147-A177-3AD203B41FA5}">
                      <a16:colId xmlns:a16="http://schemas.microsoft.com/office/drawing/2014/main" val="1417910674"/>
                    </a:ext>
                  </a:extLst>
                </a:gridCol>
                <a:gridCol w="4082142">
                  <a:extLst>
                    <a:ext uri="{9D8B030D-6E8A-4147-A177-3AD203B41FA5}">
                      <a16:colId xmlns:a16="http://schemas.microsoft.com/office/drawing/2014/main" val="2286102827"/>
                    </a:ext>
                  </a:extLst>
                </a:gridCol>
              </a:tblGrid>
              <a:tr h="10909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Môi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trường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sống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Việc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Việc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67711"/>
                  </a:ext>
                </a:extLst>
              </a:tr>
              <a:tr h="1090991">
                <a:tc>
                  <a:txBody>
                    <a:bodyPr/>
                    <a:lstStyle/>
                    <a:p>
                      <a:r>
                        <a:rPr lang="en-US" sz="2800" dirty="0" err="1"/>
                        <a:t>Môi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ở </a:t>
                      </a:r>
                      <a:r>
                        <a:rPr lang="en-US" sz="2800" dirty="0" err="1"/>
                        <a:t>nhà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73604"/>
                  </a:ext>
                </a:extLst>
              </a:tr>
              <a:tr h="1090991">
                <a:tc>
                  <a:txBody>
                    <a:bodyPr/>
                    <a:lstStyle/>
                    <a:p>
                      <a:r>
                        <a:rPr lang="en-US" sz="2800" dirty="0" err="1"/>
                        <a:t>Môi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ở </a:t>
                      </a:r>
                      <a:r>
                        <a:rPr lang="en-US" sz="2800" dirty="0" err="1"/>
                        <a:t>trường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29948"/>
                  </a:ext>
                </a:extLst>
              </a:tr>
              <a:tr h="1090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Môi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trường</a:t>
                      </a:r>
                      <a:r>
                        <a:rPr lang="en-US" sz="2800" dirty="0"/>
                        <a:t> ở </a:t>
                      </a:r>
                      <a:r>
                        <a:rPr lang="en-US" sz="2800" dirty="0" err="1"/>
                        <a:t>nơi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cộng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608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2CE723-1C02-0D20-E8AA-3391658F4C35}"/>
              </a:ext>
            </a:extLst>
          </p:cNvPr>
          <p:cNvSpPr txBox="1"/>
          <p:nvPr/>
        </p:nvSpPr>
        <p:spPr>
          <a:xfrm>
            <a:off x="4169229" y="3276600"/>
            <a:ext cx="36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dọn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18464-D308-A3A8-9C7E-EAE1EFEF630C}"/>
              </a:ext>
            </a:extLst>
          </p:cNvPr>
          <p:cNvSpPr txBox="1"/>
          <p:nvPr/>
        </p:nvSpPr>
        <p:spPr>
          <a:xfrm>
            <a:off x="8011886" y="3222171"/>
            <a:ext cx="369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bừa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bãi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E800-078A-31D0-E7CA-7F3C2C65B5A2}"/>
              </a:ext>
            </a:extLst>
          </p:cNvPr>
          <p:cNvSpPr txBox="1"/>
          <p:nvPr/>
        </p:nvSpPr>
        <p:spPr>
          <a:xfrm>
            <a:off x="4125686" y="4278086"/>
            <a:ext cx="36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dọn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11A21-1678-6EB2-5E1D-262121A287CF}"/>
              </a:ext>
            </a:extLst>
          </p:cNvPr>
          <p:cNvSpPr txBox="1"/>
          <p:nvPr/>
        </p:nvSpPr>
        <p:spPr>
          <a:xfrm>
            <a:off x="8001000" y="4278085"/>
            <a:ext cx="369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5E97A-93A1-6E82-698A-6118F6026A34}"/>
              </a:ext>
            </a:extLst>
          </p:cNvPr>
          <p:cNvSpPr txBox="1"/>
          <p:nvPr/>
        </p:nvSpPr>
        <p:spPr>
          <a:xfrm>
            <a:off x="4223658" y="5399314"/>
            <a:ext cx="369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970F2-C448-2956-9266-185B59FDC395}"/>
              </a:ext>
            </a:extLst>
          </p:cNvPr>
          <p:cNvSpPr txBox="1"/>
          <p:nvPr/>
        </p:nvSpPr>
        <p:spPr>
          <a:xfrm>
            <a:off x="8098972" y="5399313"/>
            <a:ext cx="369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rác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bừa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bãi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56187A12-7B48-B43F-1DF5-68323762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-20" y="-18253"/>
            <a:ext cx="12192000" cy="6858000"/>
          </a:xfrm>
          <a:prstGeom prst="rect">
            <a:avLst/>
          </a:prstGeom>
        </p:spPr>
      </p:pic>
      <p:pic>
        <p:nvPicPr>
          <p:cNvPr id="4102" name="Picture 6" descr="Free vector colorful festive balloons design vectors">
            <a:extLst>
              <a:ext uri="{FF2B5EF4-FFF2-40B4-BE49-F238E27FC236}">
                <a16:creationId xmlns:a16="http://schemas.microsoft.com/office/drawing/2014/main" id="{6FFD943D-027D-C8B8-A0D0-70E88DB9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56">
            <a:off x="8637030" y="910763"/>
            <a:ext cx="4059225" cy="40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ree vector colorful festive balloons design vectors">
            <a:extLst>
              <a:ext uri="{FF2B5EF4-FFF2-40B4-BE49-F238E27FC236}">
                <a16:creationId xmlns:a16="http://schemas.microsoft.com/office/drawing/2014/main" id="{9274F390-CF36-9511-2950-07F52B4D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574">
            <a:off x="809195" y="1149391"/>
            <a:ext cx="3931618" cy="39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vector cheerful happy cute girl raises her hands up logo hand drawn cartoon art illustration">
            <a:extLst>
              <a:ext uri="{FF2B5EF4-FFF2-40B4-BE49-F238E27FC236}">
                <a16:creationId xmlns:a16="http://schemas.microsoft.com/office/drawing/2014/main" id="{29EC397F-CCED-ED4E-3192-88B5DE70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92016" l="9904" r="89936">
                        <a14:foregroundMark x1="33387" y1="27745" x2="30511" y2="30739"/>
                        <a14:foregroundMark x1="52077" y1="67066" x2="52236" y2="81038"/>
                        <a14:foregroundMark x1="44089" y1="72655" x2="47764" y2="77844"/>
                        <a14:foregroundMark x1="41853" y1="80240" x2="41853" y2="80240"/>
                        <a14:foregroundMark x1="41693" y1="79840" x2="42013" y2="77246"/>
                        <a14:foregroundMark x1="48083" y1="92016" x2="48083" y2="92016"/>
                        <a14:foregroundMark x1="18530" y1="76048" x2="18530" y2="76048"/>
                        <a14:foregroundMark x1="83227" y1="50898" x2="83227" y2="50898"/>
                        <a14:foregroundMark x1="82907" y1="50100" x2="82907" y2="50100"/>
                        <a14:foregroundMark x1="82428" y1="49301" x2="82428" y2="49301"/>
                        <a14:foregroundMark x1="76358" y1="34331" x2="76358" y2="34331"/>
                        <a14:foregroundMark x1="81470" y1="74651" x2="81470" y2="74651"/>
                        <a14:foregroundMark x1="79872" y1="71257" x2="81629" y2="76846"/>
                        <a14:foregroundMark x1="78594" y1="69461" x2="80831" y2="75848"/>
                        <a14:foregroundMark x1="79073" y1="69461" x2="76677" y2="70459"/>
                        <a14:foregroundMark x1="81470" y1="49501" x2="81470" y2="49501"/>
                        <a14:foregroundMark x1="18690" y1="48703" x2="18690" y2="48703"/>
                        <a14:foregroundMark x1="17572" y1="47904" x2="19329" y2="50299"/>
                        <a14:foregroundMark x1="17252" y1="48303" x2="18530" y2="51297"/>
                        <a14:foregroundMark x1="16613" y1="48503" x2="19169" y2="50499"/>
                        <a14:foregroundMark x1="85304" y1="48902" x2="85304" y2="4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96" y="3131978"/>
            <a:ext cx="4780281" cy="3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vector cute girl show thump up for success something cartoon hand drawn cartoon art illustration">
            <a:extLst>
              <a:ext uri="{FF2B5EF4-FFF2-40B4-BE49-F238E27FC236}">
                <a16:creationId xmlns:a16="http://schemas.microsoft.com/office/drawing/2014/main" id="{A32D686C-EE58-89BB-9835-E9D35844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6407" l="9744" r="89776">
                        <a14:foregroundMark x1="44089" y1="22954" x2="35623" y2="27745"/>
                        <a14:foregroundMark x1="35623" y1="27745" x2="32109" y2="31936"/>
                        <a14:foregroundMark x1="43450" y1="91018" x2="43450" y2="91018"/>
                        <a14:foregroundMark x1="52716" y1="96407" x2="52716" y2="96407"/>
                        <a14:foregroundMark x1="50799" y1="91018" x2="50799" y2="91018"/>
                        <a14:foregroundMark x1="75399" y1="26148" x2="73802" y2="24351"/>
                        <a14:foregroundMark x1="19329" y1="45509" x2="19329" y2="45509"/>
                        <a14:backgroundMark x1="27636" y1="21158" x2="21246" y2="32735"/>
                        <a14:backgroundMark x1="21246" y1="32735" x2="21246" y2="32735"/>
                        <a14:backgroundMark x1="34185" y1="84431" x2="35783" y2="86228"/>
                        <a14:backgroundMark x1="47923" y1="91218" x2="47923" y2="91218"/>
                        <a14:backgroundMark x1="15815" y1="63273" x2="15815" y2="63273"/>
                        <a14:backgroundMark x1="16134" y1="60679" x2="16134" y2="60679"/>
                        <a14:backgroundMark x1="70607" y1="43912" x2="70607" y2="43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98" y="3389648"/>
            <a:ext cx="4310902" cy="34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75117-6F27-BE03-4470-A09E60677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536" y="206436"/>
            <a:ext cx="5895343" cy="520033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FB2B0D-D642-B0CB-0CEE-4E4665AD45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56" y="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56187A12-7B48-B43F-1DF5-68323762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-20" y="-18253"/>
            <a:ext cx="12192000" cy="6858000"/>
          </a:xfrm>
          <a:prstGeom prst="rect">
            <a:avLst/>
          </a:prstGeom>
        </p:spPr>
      </p:pic>
      <p:pic>
        <p:nvPicPr>
          <p:cNvPr id="4102" name="Picture 6" descr="Free vector colorful festive balloons design vectors">
            <a:extLst>
              <a:ext uri="{FF2B5EF4-FFF2-40B4-BE49-F238E27FC236}">
                <a16:creationId xmlns:a16="http://schemas.microsoft.com/office/drawing/2014/main" id="{6FFD943D-027D-C8B8-A0D0-70E88DB9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56">
            <a:off x="8637030" y="910763"/>
            <a:ext cx="4059225" cy="40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27D77-3F75-75FB-9566-080006186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3" b="26815"/>
          <a:stretch/>
        </p:blipFill>
        <p:spPr>
          <a:xfrm>
            <a:off x="3288058" y="2898000"/>
            <a:ext cx="3870960" cy="39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78FB3-E7F4-C250-E519-FD9B63F463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773" b="26815"/>
          <a:stretch/>
        </p:blipFill>
        <p:spPr>
          <a:xfrm>
            <a:off x="-175665" y="2898000"/>
            <a:ext cx="3870960" cy="39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A1DEB-D512-4680-87D1-38F13A7609D3}"/>
              </a:ext>
            </a:extLst>
          </p:cNvPr>
          <p:cNvSpPr txBox="1"/>
          <p:nvPr/>
        </p:nvSpPr>
        <p:spPr>
          <a:xfrm flipH="1">
            <a:off x="1645920" y="704088"/>
            <a:ext cx="9758982" cy="2247424"/>
          </a:xfrm>
          <a:prstGeom prst="wedgeRoundRectCallout">
            <a:avLst>
              <a:gd name="adj1" fmla="val 41469"/>
              <a:gd name="adj2" fmla="val 67460"/>
              <a:gd name="adj3" fmla="val 16667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4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4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hia sẻ theo nhóm bàn về những việc em đã chứng kiến, đã làm hoặc sẽ làm để bảo vệ môi trường sống xung quanh.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Montserrat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12</cp:revision>
  <dcterms:created xsi:type="dcterms:W3CDTF">2024-09-30T07:07:43Z</dcterms:created>
  <dcterms:modified xsi:type="dcterms:W3CDTF">2026-01-17T08:18:04Z</dcterms:modified>
</cp:coreProperties>
</file>