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8" r:id="rId2"/>
    <p:sldId id="312" r:id="rId3"/>
    <p:sldId id="287" r:id="rId4"/>
    <p:sldId id="319" r:id="rId5"/>
    <p:sldId id="327" r:id="rId6"/>
    <p:sldId id="328" r:id="rId7"/>
    <p:sldId id="318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008000"/>
    <a:srgbClr val="DCEEFC"/>
    <a:srgbClr val="CCFFFF"/>
    <a:srgbClr val="FFFF66"/>
    <a:srgbClr val="00FF00"/>
    <a:srgbClr val="66FF99"/>
    <a:srgbClr val="00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23CE-613F-4E02-8E8E-AA7B26314196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D211-CE91-4D33-9994-3F314805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6E16D8D-0F41-826D-0AD9-72C24E4B5C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4626E-E951-2572-15ED-E57C59E5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87D9E-A623-DA08-A846-367D5723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32C8-60C2-03F5-4D8F-B90304C6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7374A-A392-4E55-AA20-46E2B8E3F00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F5048-F0F7-AE31-511F-DDBF46CA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24B2-2553-6494-2115-2059D186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343198"/>
            <a:ext cx="12192000" cy="89916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BFE72A3-5D40-EB86-A4A1-06B61E0B16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3290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9"/>
            <a:ext cx="7746926" cy="2325624"/>
            <a:chOff x="8196577" y="2706505"/>
            <a:chExt cx="6741086" cy="232562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5"/>
              <a:ext cx="6741086" cy="1978398"/>
            </a:xfrm>
            <a:prstGeom prst="wedgeRoundRectCallout">
              <a:avLst>
                <a:gd name="adj1" fmla="val -45664"/>
                <a:gd name="adj2" fmla="val 892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HĐ1: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46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76997" y="107183"/>
            <a:ext cx="10551403" cy="12026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pin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gồm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C66A4-C693-1E1D-837D-618A1984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85" y="1486852"/>
            <a:ext cx="85153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3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7016C5-2251-C9AB-FBCB-C5EBE8D2FBDF}"/>
              </a:ext>
            </a:extLst>
          </p:cNvPr>
          <p:cNvSpPr txBox="1"/>
          <p:nvPr/>
        </p:nvSpPr>
        <p:spPr>
          <a:xfrm>
            <a:off x="885202" y="884641"/>
            <a:ext cx="11841447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0" b="0" i="0" u="none" strike="noStrike" kern="1200" cap="none" spc="0" normalizeH="0" baseline="0" noProof="0">
                <a:ln w="381000">
                  <a:solidFill>
                    <a:prstClr val="white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CHIA SẺ TRƯỚC LỚP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6B6A75-F9B5-1F29-3465-B0EDDE8266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5202" y="326088"/>
            <a:ext cx="11033125" cy="29622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11500">
                <a:solidFill>
                  <a:srgbClr val="FF5050"/>
                </a:solidFill>
                <a:latin typeface="UTM Flamenco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02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FC081C84-7750-2BC4-C639-701794E0EF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55600" y="4445000"/>
            <a:ext cx="2274362" cy="2743200"/>
          </a:xfrm>
          <a:prstGeom prst="rect">
            <a:avLst/>
          </a:prstGeom>
        </p:spPr>
      </p:pic>
      <p:sp>
        <p:nvSpPr>
          <p:cNvPr id="7" name="WordArt 3">
            <a:extLst>
              <a:ext uri="{FF2B5EF4-FFF2-40B4-BE49-F238E27FC236}">
                <a16:creationId xmlns:a16="http://schemas.microsoft.com/office/drawing/2014/main" id="{2615D584-507F-CC70-0E6D-329A02D3F6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70400" y="635000"/>
            <a:ext cx="4309993" cy="93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620"/>
              </a:avLst>
            </a:prstTxWarp>
          </a:bodyPr>
          <a:lstStyle/>
          <a:p>
            <a:pPr algn="ctr" defTabSz="609630"/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3D2C7BD-3EBD-D6F2-4939-538C1EE4E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534" y="1158240"/>
            <a:ext cx="9054038" cy="5699760"/>
          </a:xfrm>
          <a:prstGeom prst="horizontalScroll">
            <a:avLst>
              <a:gd name="adj" fmla="val 1662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D985"/>
            </a:solidFill>
            <a:round/>
            <a:headEnd/>
            <a:tailEnd/>
          </a:ln>
        </p:spPr>
        <p:txBody>
          <a:bodyPr wrap="none" anchor="ctr"/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58FB3-D653-5AE3-029A-B142B8E56E49}"/>
              </a:ext>
            </a:extLst>
          </p:cNvPr>
          <p:cNvSpPr txBox="1"/>
          <p:nvPr/>
        </p:nvSpPr>
        <p:spPr>
          <a:xfrm>
            <a:off x="2976880" y="262128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Xe điện chạy bằng pin có 4 bộ phận: Khung xe, trục và bánh xe, động cơ và hệ truyền động, nguồn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Khung xe và trục bánh xe tạo thành hình xe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Động cơ và hệ thống truyền động giúp xe điện chạy được.</a:t>
            </a:r>
          </a:p>
        </p:txBody>
      </p:sp>
    </p:spTree>
    <p:extLst>
      <p:ext uri="{BB962C8B-B14F-4D97-AF65-F5344CB8AC3E}">
        <p14:creationId xmlns:p14="http://schemas.microsoft.com/office/powerpoint/2010/main" val="2303779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" y="277514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8"/>
            <a:ext cx="7746926" cy="2431271"/>
            <a:chOff x="8196577" y="2706504"/>
            <a:chExt cx="6741086" cy="243127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4"/>
              <a:ext cx="6741086" cy="2431271"/>
            </a:xfrm>
            <a:prstGeom prst="wedgeRoundRectCallout">
              <a:avLst>
                <a:gd name="adj1" fmla="val -46189"/>
                <a:gd name="adj2" fmla="val 6878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HĐ2: </a:t>
              </a:r>
              <a:r>
                <a: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lượng chi tiết, vật liệu, dụng cụ dùng để tạo nên xe điện chạy bằng pin.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877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97317" y="2220463"/>
            <a:ext cx="5877803" cy="2463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Em hãy lựa chọn đúng số lượng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các chi tiết, vật liệu, dụng cụ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trong bộ lắp ghép mô hình kĩ thuật để lắp mô hình xe điện chạy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bằng pin trong Hình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C03ED-3C78-A822-9184-C2BBD742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0" y="-281718"/>
            <a:ext cx="5282304" cy="71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3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FADAA-B729-04E7-8E7D-BF20EE5C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40" y="-486552"/>
            <a:ext cx="12192000" cy="60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BAD42530-37D1-8606-E57F-3C26598F0AAD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3F646-2488-6951-1DBB-4E6570817AE5}"/>
              </a:ext>
            </a:extLst>
          </p:cNvPr>
          <p:cNvSpPr txBox="1"/>
          <p:nvPr/>
        </p:nvSpPr>
        <p:spPr>
          <a:xfrm>
            <a:off x="181304" y="1562188"/>
            <a:ext cx="6798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ựa chọn và sắp xếp gọn gàng những chi tiết, dụng cụ, vật liệu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vi-VN" sz="5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963</TotalTime>
  <Words>186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</vt:lpstr>
      <vt:lpstr>LNTH-LuoLuoNotangYuanTi 1</vt:lpstr>
      <vt:lpstr>Times New Roman</vt:lpstr>
      <vt:lpstr>UTM Flamenco</vt:lpstr>
      <vt:lpstr>Custom Design</vt:lpstr>
      <vt:lpstr>PowerPoint Presentation</vt:lpstr>
      <vt:lpstr>PowerPoint Presentation</vt:lpstr>
      <vt:lpstr>CHIA SẺ TRƯỚC LỚP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ADMIN</cp:lastModifiedBy>
  <cp:revision>67</cp:revision>
  <dcterms:created xsi:type="dcterms:W3CDTF">2023-07-08T01:13:32Z</dcterms:created>
  <dcterms:modified xsi:type="dcterms:W3CDTF">2026-01-17T08:17:22Z</dcterms:modified>
  <cp:category>9Slide.vn</cp:category>
</cp:coreProperties>
</file>