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1" r:id="rId2"/>
    <p:sldMasterId id="2147483752" r:id="rId3"/>
    <p:sldMasterId id="2147483787" r:id="rId4"/>
  </p:sldMasterIdLst>
  <p:notesMasterIdLst>
    <p:notesMasterId r:id="rId10"/>
  </p:notesMasterIdLst>
  <p:sldIdLst>
    <p:sldId id="289" r:id="rId5"/>
    <p:sldId id="265" r:id="rId6"/>
    <p:sldId id="278" r:id="rId7"/>
    <p:sldId id="288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C2272-FFA1-4360-A87A-81A596391D97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97A80-5530-446D-87F4-C7FBE6D90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892AF-A016-84D2-116B-613CF6E24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0F8A71-1396-09CB-7D93-2FCA7675C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61D8B5-0F8D-8321-7215-B9817B562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461C7-A43A-7508-AD05-9E61DFAD3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1CF15-CB99-4184-87C0-DFB2B7B2FC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30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1CF15-CB99-4184-87C0-DFB2B7B2FC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94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06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70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74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6109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50515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655694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31586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99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</p:spTree>
    <p:extLst>
      <p:ext uri="{BB962C8B-B14F-4D97-AF65-F5344CB8AC3E}">
        <p14:creationId xmlns:p14="http://schemas.microsoft.com/office/powerpoint/2010/main" val="169351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67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A95-63DA-4970-BBCB-2542E4B6A471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934B-B6D3-407C-B72E-3D8B5D45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9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549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A95-63DA-4970-BBCB-2542E4B6A471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934B-B6D3-407C-B72E-3D8B5D45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13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A95-63DA-4970-BBCB-2542E4B6A471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934B-B6D3-407C-B72E-3D8B5D45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8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A95-63DA-4970-BBCB-2542E4B6A471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934B-B6D3-407C-B72E-3D8B5D45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54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A95-63DA-4970-BBCB-2542E4B6A471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934B-B6D3-407C-B72E-3D8B5D45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54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A95-63DA-4970-BBCB-2542E4B6A471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934B-B6D3-407C-B72E-3D8B5D45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7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A95-63DA-4970-BBCB-2542E4B6A471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934B-B6D3-407C-B72E-3D8B5D45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82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A95-63DA-4970-BBCB-2542E4B6A471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934B-B6D3-407C-B72E-3D8B5D45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8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A95-63DA-4970-BBCB-2542E4B6A471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934B-B6D3-407C-B72E-3D8B5D45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07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A95-63DA-4970-BBCB-2542E4B6A471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934B-B6D3-407C-B72E-3D8B5D45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65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A95-63DA-4970-BBCB-2542E4B6A471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934B-B6D3-407C-B72E-3D8B5D45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10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28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409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961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23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56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0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1850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31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5399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25A95-63DA-4970-BBCB-2542E4B6A471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934B-B6D3-407C-B72E-3D8B5D45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7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A2D06-594C-4B55-EF83-77303C091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C841A-5A46-252F-EB27-176359C2A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528" y="2076122"/>
            <a:ext cx="8065024" cy="25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81874" y="266700"/>
            <a:ext cx="9428251" cy="739464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kiếm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2AE019-5BE4-4642-84D2-C478C5453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1156093"/>
            <a:ext cx="5581650" cy="2577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F2A51B-C6D8-4FC5-9A44-F54546174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2" y="4014787"/>
            <a:ext cx="4385751" cy="2566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79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828925" y="103197"/>
            <a:ext cx="6917005" cy="739464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1E202-9A28-45BA-89AC-BCD01CC6D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1447800"/>
            <a:ext cx="5570181" cy="209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EDABCC-81E4-4DF1-AAAD-791BD438A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5" y="1340726"/>
            <a:ext cx="5042535" cy="2154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F10DBA-CAC7-4078-A6F6-EFF346392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724538"/>
            <a:ext cx="6816451" cy="2714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58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15181" y="608651"/>
            <a:ext cx="9508777" cy="5526122"/>
            <a:chOff x="1704070" y="1028700"/>
            <a:chExt cx="7843731" cy="4893631"/>
          </a:xfrm>
        </p:grpSpPr>
        <p:grpSp>
          <p:nvGrpSpPr>
            <p:cNvPr id="3" name="Group 2"/>
            <p:cNvGrpSpPr/>
            <p:nvPr/>
          </p:nvGrpSpPr>
          <p:grpSpPr>
            <a:xfrm>
              <a:off x="1704070" y="1244057"/>
              <a:ext cx="7843731" cy="4678274"/>
              <a:chOff x="2838333" y="2803780"/>
              <a:chExt cx="6029099" cy="336935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211824" y="2803780"/>
                <a:ext cx="3282118" cy="789709"/>
              </a:xfrm>
              <a:prstGeom prst="rect">
                <a:avLst/>
              </a:prstGeom>
              <a:solidFill>
                <a:srgbClr val="FDD000"/>
              </a:solidFill>
              <a:ln>
                <a:solidFill>
                  <a:srgbClr val="FDD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矩形: 圆角 17">
                <a:extLst>
                  <a:ext uri="{FF2B5EF4-FFF2-40B4-BE49-F238E27FC236}">
                    <a16:creationId xmlns:a16="http://schemas.microsoft.com/office/drawing/2014/main" id="{6FF4146D-0AC4-412D-8FC7-C2FE1D7CE4CD}"/>
                  </a:ext>
                </a:extLst>
              </p:cNvPr>
              <p:cNvSpPr/>
              <p:nvPr/>
            </p:nvSpPr>
            <p:spPr>
              <a:xfrm>
                <a:off x="2838333" y="3748592"/>
                <a:ext cx="6029099" cy="2424546"/>
              </a:xfrm>
              <a:prstGeom prst="roundRect">
                <a:avLst>
                  <a:gd name="adj" fmla="val 11805"/>
                </a:avLst>
              </a:prstGeom>
              <a:solidFill>
                <a:schemeClr val="bg1">
                  <a:alpha val="92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20840" t="7807"/>
            <a:stretch/>
          </p:blipFill>
          <p:spPr>
            <a:xfrm>
              <a:off x="3543300" y="1028700"/>
              <a:ext cx="4599176" cy="154565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066925" y="2866497"/>
            <a:ext cx="8486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i="1" dirty="0" err="1"/>
              <a:t>Em</a:t>
            </a:r>
            <a:r>
              <a:rPr lang="en-US" sz="3200" b="1" i="1" dirty="0"/>
              <a:t> </a:t>
            </a:r>
            <a:r>
              <a:rPr lang="en-US" sz="3200" b="1" i="1" dirty="0" err="1"/>
              <a:t>cần</a:t>
            </a:r>
            <a:r>
              <a:rPr lang="en-US" sz="3200" b="1" i="1" dirty="0"/>
              <a:t> </a:t>
            </a:r>
            <a:r>
              <a:rPr lang="en-US" sz="3200" b="1" i="1" dirty="0" err="1"/>
              <a:t>tìm</a:t>
            </a:r>
            <a:r>
              <a:rPr lang="en-US" sz="3200" b="1" i="1" dirty="0"/>
              <a:t> </a:t>
            </a:r>
            <a:r>
              <a:rPr lang="en-US" sz="3200" b="1" i="1" dirty="0" err="1"/>
              <a:t>kiếm</a:t>
            </a:r>
            <a:r>
              <a:rPr lang="en-US" sz="3200" b="1" i="1" dirty="0"/>
              <a:t> </a:t>
            </a:r>
            <a:r>
              <a:rPr lang="en-US" sz="3200" b="1" i="1" dirty="0" err="1"/>
              <a:t>sự</a:t>
            </a:r>
            <a:r>
              <a:rPr lang="en-US" sz="3200" b="1" i="1" dirty="0"/>
              <a:t> </a:t>
            </a:r>
            <a:r>
              <a:rPr lang="en-US" sz="3200" b="1" i="1" dirty="0" err="1"/>
              <a:t>hỗ</a:t>
            </a:r>
            <a:r>
              <a:rPr lang="en-US" sz="3200" b="1" i="1" dirty="0"/>
              <a:t> </a:t>
            </a:r>
            <a:r>
              <a:rPr lang="en-US" sz="3200" b="1" i="1" dirty="0" err="1"/>
              <a:t>trợ</a:t>
            </a:r>
            <a:r>
              <a:rPr lang="en-US" sz="3200" b="1" i="1" dirty="0"/>
              <a:t> </a:t>
            </a:r>
            <a:r>
              <a:rPr lang="en-US" sz="3200" b="1" i="1" dirty="0" err="1"/>
              <a:t>của</a:t>
            </a:r>
            <a:r>
              <a:rPr lang="en-US" sz="3200" b="1" i="1" dirty="0"/>
              <a:t> </a:t>
            </a:r>
            <a:r>
              <a:rPr lang="en-US" sz="3200" b="1" i="1" dirty="0" err="1"/>
              <a:t>người</a:t>
            </a:r>
            <a:r>
              <a:rPr lang="en-US" sz="3200" b="1" i="1" dirty="0"/>
              <a:t> </a:t>
            </a:r>
            <a:r>
              <a:rPr lang="en-US" sz="3200" b="1" i="1" dirty="0" err="1"/>
              <a:t>lớn</a:t>
            </a:r>
            <a:r>
              <a:rPr lang="en-US" sz="3200" b="1" i="1" dirty="0"/>
              <a:t> </a:t>
            </a:r>
            <a:r>
              <a:rPr lang="en-US" sz="3200" b="1" i="1" dirty="0" err="1"/>
              <a:t>khi</a:t>
            </a:r>
            <a:r>
              <a:rPr lang="en-US" sz="3200" b="1" i="1" dirty="0"/>
              <a:t> </a:t>
            </a:r>
            <a:r>
              <a:rPr lang="en-US" sz="3200" b="1" i="1" dirty="0" err="1"/>
              <a:t>bị</a:t>
            </a:r>
            <a:r>
              <a:rPr lang="en-US" sz="3200" b="1" i="1" dirty="0"/>
              <a:t> </a:t>
            </a:r>
            <a:r>
              <a:rPr lang="en-US" sz="3200" b="1" i="1" dirty="0" err="1"/>
              <a:t>đứt</a:t>
            </a:r>
            <a:r>
              <a:rPr lang="en-US" sz="3200" b="1" i="1" dirty="0"/>
              <a:t> </a:t>
            </a:r>
            <a:r>
              <a:rPr lang="en-US" sz="3200" b="1" i="1" dirty="0" err="1"/>
              <a:t>tay</a:t>
            </a:r>
            <a:r>
              <a:rPr lang="en-US" sz="3200" b="1" i="1" dirty="0"/>
              <a:t>, </a:t>
            </a:r>
            <a:r>
              <a:rPr lang="en-US" sz="3200" b="1" i="1" dirty="0" err="1"/>
              <a:t>khi</a:t>
            </a:r>
            <a:r>
              <a:rPr lang="en-US" sz="3200" b="1" i="1" dirty="0"/>
              <a:t> </a:t>
            </a:r>
            <a:r>
              <a:rPr lang="en-US" sz="3200" b="1" i="1" dirty="0" err="1"/>
              <a:t>áo</a:t>
            </a:r>
            <a:r>
              <a:rPr lang="en-US" sz="3200" b="1" i="1" dirty="0"/>
              <a:t> </a:t>
            </a:r>
            <a:r>
              <a:rPr lang="en-US" sz="3200" b="1" i="1" dirty="0" err="1"/>
              <a:t>đồng</a:t>
            </a:r>
            <a:r>
              <a:rPr lang="en-US" sz="3200" b="1" i="1" dirty="0"/>
              <a:t> </a:t>
            </a:r>
            <a:r>
              <a:rPr lang="en-US" sz="3200" b="1" i="1" dirty="0" err="1"/>
              <a:t>phục</a:t>
            </a:r>
            <a:r>
              <a:rPr lang="en-US" sz="3200" b="1" i="1" dirty="0"/>
              <a:t> </a:t>
            </a:r>
            <a:r>
              <a:rPr lang="en-US" sz="3200" b="1" i="1" dirty="0" err="1"/>
              <a:t>bị</a:t>
            </a:r>
            <a:r>
              <a:rPr lang="en-US" sz="3200" b="1" i="1" dirty="0"/>
              <a:t> </a:t>
            </a:r>
            <a:r>
              <a:rPr lang="en-US" sz="3200" b="1" i="1" dirty="0" err="1"/>
              <a:t>rách</a:t>
            </a:r>
            <a:r>
              <a:rPr lang="en-US" sz="3200" b="1" i="1" dirty="0"/>
              <a:t> </a:t>
            </a:r>
            <a:r>
              <a:rPr lang="en-US" sz="3200" b="1" i="1" dirty="0" err="1"/>
              <a:t>hoặc</a:t>
            </a:r>
            <a:r>
              <a:rPr lang="en-US" sz="3200" b="1" i="1" dirty="0"/>
              <a:t> </a:t>
            </a:r>
            <a:r>
              <a:rPr lang="en-US" sz="3200" b="1" i="1" dirty="0" err="1"/>
              <a:t>có</a:t>
            </a:r>
            <a:r>
              <a:rPr lang="en-US" sz="3200" b="1" i="1" dirty="0"/>
              <a:t> </a:t>
            </a:r>
            <a:r>
              <a:rPr lang="en-US" sz="3200" b="1" i="1" dirty="0" err="1"/>
              <a:t>người</a:t>
            </a:r>
            <a:r>
              <a:rPr lang="en-US" sz="3200" b="1" i="1" dirty="0"/>
              <a:t> </a:t>
            </a:r>
            <a:r>
              <a:rPr lang="en-US" sz="3200" b="1" i="1" dirty="0" err="1"/>
              <a:t>lạ</a:t>
            </a:r>
            <a:r>
              <a:rPr lang="en-US" sz="3200" b="1" i="1" dirty="0"/>
              <a:t> </a:t>
            </a:r>
            <a:r>
              <a:rPr lang="en-US" sz="3200" b="1" i="1" dirty="0" err="1"/>
              <a:t>gõ</a:t>
            </a:r>
            <a:r>
              <a:rPr lang="en-US" sz="3200" b="1" i="1" dirty="0"/>
              <a:t> </a:t>
            </a:r>
            <a:r>
              <a:rPr lang="en-US" sz="3200" b="1" i="1" dirty="0" err="1"/>
              <a:t>cửa</a:t>
            </a:r>
            <a:r>
              <a:rPr lang="en-US" sz="3200" b="1" i="1" dirty="0"/>
              <a:t>,…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i="1" dirty="0" err="1"/>
              <a:t>Em</a:t>
            </a:r>
            <a:r>
              <a:rPr lang="en-US" sz="3200" b="1" i="1" dirty="0"/>
              <a:t> </a:t>
            </a:r>
            <a:r>
              <a:rPr lang="en-US" sz="3200" b="1" i="1" dirty="0" err="1"/>
              <a:t>có</a:t>
            </a:r>
            <a:r>
              <a:rPr lang="en-US" sz="3200" b="1" i="1" dirty="0"/>
              <a:t> </a:t>
            </a:r>
            <a:r>
              <a:rPr lang="en-US" sz="3200" b="1" i="1" dirty="0" err="1"/>
              <a:t>thể</a:t>
            </a:r>
            <a:r>
              <a:rPr lang="en-US" sz="3200" b="1" i="1" dirty="0"/>
              <a:t> </a:t>
            </a:r>
            <a:r>
              <a:rPr lang="en-US" sz="3200" b="1" i="1" dirty="0" err="1"/>
              <a:t>nhờ</a:t>
            </a:r>
            <a:r>
              <a:rPr lang="en-US" sz="3200" b="1" i="1" dirty="0"/>
              <a:t> </a:t>
            </a:r>
            <a:r>
              <a:rPr lang="en-US" sz="3200" b="1" i="1" dirty="0" err="1"/>
              <a:t>giúp</a:t>
            </a:r>
            <a:r>
              <a:rPr lang="en-US" sz="3200" b="1" i="1" dirty="0"/>
              <a:t> </a:t>
            </a:r>
            <a:r>
              <a:rPr lang="en-US" sz="3200" b="1" i="1" dirty="0" err="1"/>
              <a:t>đỡ</a:t>
            </a:r>
            <a:r>
              <a:rPr lang="en-US" sz="3200" b="1" i="1" dirty="0"/>
              <a:t> </a:t>
            </a:r>
            <a:r>
              <a:rPr lang="en-US" sz="3200" b="1" i="1" dirty="0" err="1"/>
              <a:t>trực</a:t>
            </a:r>
            <a:r>
              <a:rPr lang="en-US" sz="3200" b="1" i="1" dirty="0"/>
              <a:t> </a:t>
            </a:r>
            <a:r>
              <a:rPr lang="en-US" sz="3200" b="1" i="1" dirty="0" err="1"/>
              <a:t>tiếp</a:t>
            </a:r>
            <a:r>
              <a:rPr lang="en-US" sz="3200" b="1" i="1" dirty="0"/>
              <a:t> </a:t>
            </a:r>
            <a:r>
              <a:rPr lang="en-US" sz="3200" b="1" i="1" dirty="0" err="1"/>
              <a:t>hoặc</a:t>
            </a:r>
            <a:r>
              <a:rPr lang="en-US" sz="3200" b="1" i="1" dirty="0"/>
              <a:t> </a:t>
            </a:r>
            <a:r>
              <a:rPr lang="en-US" sz="3200" b="1" i="1" dirty="0" err="1"/>
              <a:t>gọi</a:t>
            </a:r>
            <a:r>
              <a:rPr lang="en-US" sz="3200" b="1" i="1" dirty="0"/>
              <a:t> </a:t>
            </a:r>
            <a:r>
              <a:rPr lang="en-US" sz="3200" b="1" i="1" dirty="0" err="1"/>
              <a:t>điện</a:t>
            </a:r>
            <a:r>
              <a:rPr lang="en-US" sz="3200" b="1" i="1" dirty="0"/>
              <a:t> </a:t>
            </a:r>
            <a:r>
              <a:rPr lang="en-US" sz="3200" b="1" i="1" dirty="0" err="1"/>
              <a:t>thoại</a:t>
            </a:r>
            <a:r>
              <a:rPr lang="en-US" sz="3200" b="1" i="1" dirty="0"/>
              <a:t> </a:t>
            </a:r>
            <a:r>
              <a:rPr lang="en-US" sz="3200" b="1" i="1" dirty="0" err="1"/>
              <a:t>cho</a:t>
            </a:r>
            <a:r>
              <a:rPr lang="en-US" sz="3200" b="1" i="1" dirty="0"/>
              <a:t> </a:t>
            </a:r>
            <a:r>
              <a:rPr lang="en-US" sz="3200" b="1" i="1" dirty="0" err="1"/>
              <a:t>người</a:t>
            </a:r>
            <a:r>
              <a:rPr lang="en-US" sz="3200" b="1" i="1" dirty="0"/>
              <a:t> </a:t>
            </a:r>
            <a:r>
              <a:rPr lang="en-US" sz="3200" b="1" i="1" dirty="0" err="1"/>
              <a:t>thân</a:t>
            </a:r>
            <a:r>
              <a:rPr lang="en-US" sz="3200" b="1" i="1" dirty="0"/>
              <a:t> </a:t>
            </a:r>
            <a:r>
              <a:rPr lang="en-US" sz="3200" b="1" i="1" dirty="0" err="1"/>
              <a:t>để</a:t>
            </a:r>
            <a:r>
              <a:rPr lang="en-US" sz="3200" b="1" i="1" dirty="0"/>
              <a:t> </a:t>
            </a:r>
            <a:r>
              <a:rPr lang="en-US" sz="3200" b="1" i="1" dirty="0" err="1"/>
              <a:t>nhờ</a:t>
            </a:r>
            <a:r>
              <a:rPr lang="en-US" sz="3200" b="1" i="1" dirty="0"/>
              <a:t> </a:t>
            </a:r>
            <a:r>
              <a:rPr lang="en-US" sz="3200" b="1" i="1" dirty="0" err="1"/>
              <a:t>sự</a:t>
            </a:r>
            <a:r>
              <a:rPr lang="en-US" sz="3200" b="1" i="1" dirty="0"/>
              <a:t> </a:t>
            </a:r>
            <a:r>
              <a:rPr lang="en-US" sz="3200" b="1" i="1" dirty="0" err="1"/>
              <a:t>giúp</a:t>
            </a:r>
            <a:r>
              <a:rPr lang="en-US" sz="3200" b="1" i="1" dirty="0"/>
              <a:t> </a:t>
            </a:r>
            <a:r>
              <a:rPr lang="en-US" sz="3200" b="1" i="1" dirty="0" err="1"/>
              <a:t>đỡ</a:t>
            </a:r>
            <a:r>
              <a:rPr lang="en-US" sz="3200" b="1" i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793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8807C1B3-A7C9-425A-A909-DEDD1A21F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35" y="1723896"/>
            <a:ext cx="945571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8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67</Words>
  <Application>Microsoft Office PowerPoint</Application>
  <PresentationFormat>Widescreen</PresentationFormat>
  <Paragraphs>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Averta Std CY Bold</vt:lpstr>
      <vt:lpstr>Calibri</vt:lpstr>
      <vt:lpstr>Calibri Light</vt:lpstr>
      <vt:lpstr>Quicksand Medium</vt:lpstr>
      <vt:lpstr>Wingdings</vt:lpstr>
      <vt:lpstr>2_Office Theme</vt:lpstr>
      <vt:lpstr>Hoạt động</vt:lpstr>
      <vt:lpstr>Cute Sticker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P100326</cp:lastModifiedBy>
  <cp:revision>34</cp:revision>
  <dcterms:created xsi:type="dcterms:W3CDTF">2021-09-01T05:23:56Z</dcterms:created>
  <dcterms:modified xsi:type="dcterms:W3CDTF">2026-04-10T02:00:23Z</dcterms:modified>
</cp:coreProperties>
</file>