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3" r:id="rId2"/>
    <p:sldMasterId id="2147483740" r:id="rId3"/>
    <p:sldMasterId id="2147483764" r:id="rId4"/>
    <p:sldMasterId id="2147483790" r:id="rId5"/>
  </p:sldMasterIdLst>
  <p:notesMasterIdLst>
    <p:notesMasterId r:id="rId13"/>
  </p:notesMasterIdLst>
  <p:sldIdLst>
    <p:sldId id="330" r:id="rId6"/>
    <p:sldId id="260" r:id="rId7"/>
    <p:sldId id="262" r:id="rId8"/>
    <p:sldId id="2007577165" r:id="rId9"/>
    <p:sldId id="285" r:id="rId10"/>
    <p:sldId id="7347" r:id="rId11"/>
    <p:sldId id="734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C59AE-6B79-4C27-821A-217419E08C31}" type="datetimeFigureOut">
              <a:rPr lang="en-US" smtClean="0"/>
              <a:t>17/03/2026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EC672-DEE2-4DB5-9AB0-DD4902316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83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Layouts/_rels/slideLayout4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8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.png"/><Relationship Id="rId4" Type="http://schemas.openxmlformats.org/officeDocument/2006/relationships/image" Target="../media/image39.png"/><Relationship Id="rId9" Type="http://schemas.microsoft.com/office/2007/relationships/hdphoto" Target="../media/hdphoto3.wdp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2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4" Type="http://schemas.microsoft.com/office/2007/relationships/hdphoto" Target="../media/hdphoto8.wdp"/></Relationships>
</file>

<file path=ppt/slideLayouts/_rels/slideLayout5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7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10" Type="http://schemas.openxmlformats.org/officeDocument/2006/relationships/image" Target="../media/image50.png"/><Relationship Id="rId4" Type="http://schemas.microsoft.com/office/2007/relationships/hdphoto" Target="../media/hdphoto9.wdp"/><Relationship Id="rId9" Type="http://schemas.openxmlformats.org/officeDocument/2006/relationships/image" Target="../media/image49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3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2.png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4.png"/><Relationship Id="rId7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Layouts/_rels/slideLayout6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Layouts/_rels/slideLayout6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8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.png"/><Relationship Id="rId4" Type="http://schemas.openxmlformats.org/officeDocument/2006/relationships/image" Target="../media/image39.png"/><Relationship Id="rId9" Type="http://schemas.microsoft.com/office/2007/relationships/hdphoto" Target="../media/hdphoto3.wdp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5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2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Relationship Id="rId4" Type="http://schemas.microsoft.com/office/2007/relationships/hdphoto" Target="../media/hdphoto8.wdp"/></Relationships>
</file>

<file path=ppt/slideLayouts/_rels/slideLayout7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7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10" Type="http://schemas.openxmlformats.org/officeDocument/2006/relationships/image" Target="../media/image50.png"/><Relationship Id="rId4" Type="http://schemas.microsoft.com/office/2007/relationships/hdphoto" Target="../media/hdphoto9.wdp"/><Relationship Id="rId9" Type="http://schemas.openxmlformats.org/officeDocument/2006/relationships/image" Target="../media/image49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3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2.png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4.png"/><Relationship Id="rId7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39376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79398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71238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1538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73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2026/3/17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44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46808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57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59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3025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70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74897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2026/3/17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0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26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6314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47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47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59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51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9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02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7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83291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61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9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04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52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1978116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700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337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982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7902808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40111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51447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044536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8828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8391540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85244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483295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9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4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40502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832723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89374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165615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073831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2404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682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906278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279486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648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2905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1249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8209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005304" cy="3201304"/>
            <a:chOff x="-1250470" y="-989413"/>
            <a:chExt cx="3003978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47296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671644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460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789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507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5063318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41849563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7936925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341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63571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0649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61244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045134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627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8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79827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09115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17054965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65788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23596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054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453353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22610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966812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962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3639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6108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18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879892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70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05597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09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id="{EA791C77-79F1-46FC-97C2-7AE4DEA91B3A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45085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  <p:sldLayoutId id="2147483785" r:id="rId21"/>
    <p:sldLayoutId id="2147483786" r:id="rId22"/>
    <p:sldLayoutId id="2147483787" r:id="rId23"/>
    <p:sldLayoutId id="2147483788" r:id="rId24"/>
    <p:sldLayoutId id="2147483789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73F6EF1E-5C44-4439-87F2-FDCE86D8A1A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8132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 descr="卡通人物&#10;&#10;低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>
            <a:fillRect/>
          </a:stretch>
        </p:blipFill>
        <p:spPr>
          <a:xfrm>
            <a:off x="1675420" y="156636"/>
            <a:ext cx="7703820" cy="6128038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C233B7-45A8-064E-37EE-93804745E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904" y="2493212"/>
            <a:ext cx="8303472" cy="1201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C4E851-357A-0F80-3E00-B16638752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236" y="1298385"/>
            <a:ext cx="2481287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562" y="1387690"/>
            <a:ext cx="4602879" cy="1188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271" y="2780714"/>
            <a:ext cx="7797460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9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01" y="2441715"/>
            <a:ext cx="78340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9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34D98AE-06B9-0161-A0DC-87B1D2C35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806" y="2538907"/>
            <a:ext cx="901066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00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050" y="1433886"/>
            <a:ext cx="4602879" cy="1188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217" y="2936277"/>
            <a:ext cx="8876545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43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E6A01C-1324-8B44-511C-A1E083D9E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678" y="2097908"/>
            <a:ext cx="6316003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1"/>
          <p:cNvSpPr txBox="1"/>
          <p:nvPr/>
        </p:nvSpPr>
        <p:spPr>
          <a:xfrm>
            <a:off x="2206144" y="2126010"/>
            <a:ext cx="7779712" cy="3046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Luyện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  <a:r>
              <a:rPr kumimoji="0" lang="en-US" altLang="zh-CN" sz="96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tập, thực hành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5</Words>
  <Application>Microsoft Office PowerPoint</Application>
  <PresentationFormat>Widescreen</PresentationFormat>
  <Paragraphs>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3" baseType="lpstr">
      <vt:lpstr>等线</vt:lpstr>
      <vt:lpstr>等线 Light</vt:lpstr>
      <vt:lpstr>微软雅黑</vt:lpstr>
      <vt:lpstr>宋体</vt:lpstr>
      <vt:lpstr>#9SLIDE07 ICIELKONI BLACK</vt:lpstr>
      <vt:lpstr>Arial</vt:lpstr>
      <vt:lpstr>Calibri</vt:lpstr>
      <vt:lpstr>can_NongAor</vt:lpstr>
      <vt:lpstr>FC Onigiri Outline</vt:lpstr>
      <vt:lpstr>milk tea Med</vt:lpstr>
      <vt:lpstr>Times New Roman</vt:lpstr>
      <vt:lpstr>https://www.freeppt7.com</vt:lpstr>
      <vt:lpstr>Office 主题</vt:lpstr>
      <vt:lpstr>Office 主题​​</vt:lpstr>
      <vt:lpstr>3_ชุดรูปแบบของ Office</vt:lpstr>
      <vt:lpstr>5_ชุดรูปแบบของ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P100326</cp:lastModifiedBy>
  <cp:revision>25</cp:revision>
  <dcterms:created xsi:type="dcterms:W3CDTF">2021-08-02T05:04:21Z</dcterms:created>
  <dcterms:modified xsi:type="dcterms:W3CDTF">2026-03-17T07:53:51Z</dcterms:modified>
</cp:coreProperties>
</file>