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7681" r:id="rId2"/>
    <p:sldId id="7679" r:id="rId3"/>
    <p:sldId id="258" r:id="rId4"/>
    <p:sldId id="7685" r:id="rId5"/>
    <p:sldId id="7702" r:id="rId6"/>
    <p:sldId id="7686" r:id="rId7"/>
    <p:sldId id="7698" r:id="rId8"/>
    <p:sldId id="7700" r:id="rId9"/>
    <p:sldId id="7670" r:id="rId10"/>
    <p:sldId id="76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3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1120776" y="1221038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874303" y="214226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D31EE1-0A68-DB92-6E2B-7CFCECB56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99" y="4331154"/>
            <a:ext cx="5944115" cy="124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AFA19-EFA3-6007-CFFE-64ED5E8CA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580" y="2730176"/>
            <a:ext cx="779746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89BAC3-718E-B94E-0502-3DCD31ED8372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B932D1-48E8-DDCE-392E-1C441CCD32A7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EA3CC6-5C3C-4546-E428-7BB621C7C82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B872F32-D173-78D2-2A0D-0D321DC5F9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D367EE-0720-AEA5-6958-C657D738F12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D6AD3F-7A72-DA21-F077-B10540946AE1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32" name="Table 17">
            <a:extLst>
              <a:ext uri="{FF2B5EF4-FFF2-40B4-BE49-F238E27FC236}">
                <a16:creationId xmlns:a16="http://schemas.microsoft.com/office/drawing/2014/main" id="{987C3D3F-5899-36F7-EC37-24420912D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74357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FE19B04-566C-428D-35D0-57E105D56AEA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AA85D430-5084-889C-1A07-A3D27A60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94414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D51827A-151A-2847-B9D2-A69103A61887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72845B-76FA-4A96-259F-2348F86A0EAA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50139D-B6F8-4AAC-8F79-26C691BFB9C6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6DB785-A363-4CCD-1317-584D8C6C339B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0DCA64-AD71-A194-DC31-D2FBFA3DD814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56DF6E-157F-C0EB-80AC-DBABE131ACB1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BD485C-D677-919C-5F4B-59AF7C07025D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C0B730-AD53-609B-5A08-20D6A2264B00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254324-F0CF-2CCC-0451-E712A403B006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F65E4A-25BD-4F52-BD5C-6546206B737F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94C58A-9DF0-321D-1FF7-0CC5E4DC89E9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217714"/>
            <a:ext cx="11868150" cy="6138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A467B38-48BF-1ECD-4805-6FA9FF03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Rounded Rectangle 25">
            <a:extLst>
              <a:ext uri="{FF2B5EF4-FFF2-40B4-BE49-F238E27FC236}">
                <a16:creationId xmlns:a16="http://schemas.microsoft.com/office/drawing/2014/main" id="{D23EAADE-C993-D01A-4BA9-814794C5B781}"/>
              </a:ext>
            </a:extLst>
          </p:cNvPr>
          <p:cNvSpPr/>
          <p:nvPr/>
        </p:nvSpPr>
        <p:spPr>
          <a:xfrm>
            <a:off x="1202475" y="2058384"/>
            <a:ext cx="9787049" cy="1940957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2: Bà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có 20 quả vải, bà chia đều cho 2 cháu. Hỏi mỗi cháu được bao nhiêu quả vải?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A467B38-48BF-1ECD-4805-6FA9FF03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F509C-69A5-3149-2395-20152AEB76B3}"/>
              </a:ext>
            </a:extLst>
          </p:cNvPr>
          <p:cNvGrpSpPr/>
          <p:nvPr/>
        </p:nvGrpSpPr>
        <p:grpSpPr>
          <a:xfrm>
            <a:off x="1931824" y="994391"/>
            <a:ext cx="8056409" cy="4486689"/>
            <a:chOff x="5539572" y="2019157"/>
            <a:chExt cx="7223310" cy="4486689"/>
          </a:xfrm>
        </p:grpSpPr>
        <p:sp>
          <p:nvSpPr>
            <p:cNvPr id="6" name="Rounded Rectangle 42">
              <a:extLst>
                <a:ext uri="{FF2B5EF4-FFF2-40B4-BE49-F238E27FC236}">
                  <a16:creationId xmlns:a16="http://schemas.microsoft.com/office/drawing/2014/main" id="{9A78CD49-A516-AC41-58A6-40F4257CBE71}"/>
                </a:ext>
              </a:extLst>
            </p:cNvPr>
            <p:cNvSpPr/>
            <p:nvPr/>
          </p:nvSpPr>
          <p:spPr>
            <a:xfrm>
              <a:off x="5539572" y="2047817"/>
              <a:ext cx="7223310" cy="4458029"/>
            </a:xfrm>
            <a:prstGeom prst="roundRect">
              <a:avLst/>
            </a:prstGeom>
            <a:solidFill>
              <a:srgbClr val="FBD7A8">
                <a:alpha val="69804"/>
              </a:srgbClr>
            </a:solidFill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Bài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giải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baseline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Số</a:t>
              </a:r>
              <a:r>
                <a:rPr lang="vi-VN" altLang="vi-VN" sz="4400" b="1" kern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quả vải mỗi cháu được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20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: 2 = 10 (quả vải)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noProof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 số: 10 quả vải</a:t>
              </a:r>
              <a:endParaRPr kumimoji="0" lang="en-US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Line 63">
              <a:extLst>
                <a:ext uri="{FF2B5EF4-FFF2-40B4-BE49-F238E27FC236}">
                  <a16:creationId xmlns:a16="http://schemas.microsoft.com/office/drawing/2014/main" id="{2B789988-7069-179F-7D50-2C8997090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52160" y="2019157"/>
              <a:ext cx="46196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7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413657" y="501650"/>
            <a:ext cx="11571514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9993E-7DA9-EC71-2D33-E5A1B6E3EDE6}"/>
              </a:ext>
            </a:extLst>
          </p:cNvPr>
          <p:cNvSpPr/>
          <p:nvPr/>
        </p:nvSpPr>
        <p:spPr>
          <a:xfrm>
            <a:off x="1039844" y="1020110"/>
            <a:ext cx="9403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  <a:t>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33DF3-C0C7-5BB6-74B2-9D2C2AF0B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7" t="22916" r="26588" b="36807"/>
          <a:stretch/>
        </p:blipFill>
        <p:spPr>
          <a:xfrm>
            <a:off x="875876" y="2451271"/>
            <a:ext cx="8759329" cy="3211387"/>
          </a:xfrm>
          <a:prstGeom prst="rect">
            <a:avLst/>
          </a:prstGeom>
        </p:spPr>
      </p:pic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6BEB05F-DFC6-E74C-A3C4-FE060C1A2696}"/>
              </a:ext>
            </a:extLst>
          </p:cNvPr>
          <p:cNvSpPr/>
          <p:nvPr/>
        </p:nvSpPr>
        <p:spPr>
          <a:xfrm>
            <a:off x="1583620" y="871672"/>
            <a:ext cx="2567964" cy="1021556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Số?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B72C45-AB01-1E35-2977-EE034C214B31}"/>
              </a:ext>
            </a:extLst>
          </p:cNvPr>
          <p:cNvGrpSpPr/>
          <p:nvPr/>
        </p:nvGrpSpPr>
        <p:grpSpPr>
          <a:xfrm>
            <a:off x="5255540" y="2775071"/>
            <a:ext cx="1210380" cy="1201892"/>
            <a:chOff x="5453180" y="3776363"/>
            <a:chExt cx="1210380" cy="1201892"/>
          </a:xfrm>
        </p:grpSpPr>
        <p:pic>
          <p:nvPicPr>
            <p:cNvPr id="15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B222DB05-201C-A32B-06A7-6024DEE01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4FAD34-A570-8EAB-D97F-6D2998605A9E}"/>
                </a:ext>
              </a:extLst>
            </p:cNvPr>
            <p:cNvSpPr txBox="1"/>
            <p:nvPr/>
          </p:nvSpPr>
          <p:spPr>
            <a:xfrm>
              <a:off x="5640334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6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3E7F4-73CA-6CDE-0388-97800EC7C21A}"/>
              </a:ext>
            </a:extLst>
          </p:cNvPr>
          <p:cNvGrpSpPr/>
          <p:nvPr/>
        </p:nvGrpSpPr>
        <p:grpSpPr>
          <a:xfrm>
            <a:off x="8180306" y="2800181"/>
            <a:ext cx="1113165" cy="1201892"/>
            <a:chOff x="5409991" y="3776363"/>
            <a:chExt cx="1113165" cy="1201892"/>
          </a:xfrm>
        </p:grpSpPr>
        <p:pic>
          <p:nvPicPr>
            <p:cNvPr id="18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47284867-C495-79DE-5E21-8584ACC48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6CD98-06F8-3606-D27F-68E7477893DB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13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1DE3FC-1909-17A8-7CFD-EC6D8C42712E}"/>
              </a:ext>
            </a:extLst>
          </p:cNvPr>
          <p:cNvGrpSpPr/>
          <p:nvPr/>
        </p:nvGrpSpPr>
        <p:grpSpPr>
          <a:xfrm>
            <a:off x="5352755" y="4862889"/>
            <a:ext cx="1113165" cy="1201892"/>
            <a:chOff x="5409991" y="3776363"/>
            <a:chExt cx="1113165" cy="1201892"/>
          </a:xfrm>
        </p:grpSpPr>
        <p:pic>
          <p:nvPicPr>
            <p:cNvPr id="21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F723040F-C49B-EF36-7C6D-B6A2CA30EB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4D94D-2BA0-F4DD-C2B2-255C301B09ED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25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AEA7EA-9289-1EC6-A3D4-AB01F19773B7}"/>
              </a:ext>
            </a:extLst>
          </p:cNvPr>
          <p:cNvGrpSpPr/>
          <p:nvPr/>
        </p:nvGrpSpPr>
        <p:grpSpPr>
          <a:xfrm>
            <a:off x="8340289" y="4925638"/>
            <a:ext cx="1113165" cy="1201892"/>
            <a:chOff x="5409991" y="3776363"/>
            <a:chExt cx="1113165" cy="1201892"/>
          </a:xfrm>
        </p:grpSpPr>
        <p:pic>
          <p:nvPicPr>
            <p:cNvPr id="24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070BCFD3-CB59-7D08-34EF-6392183CD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CB0575-52D7-1CC6-891D-9566DE5D1CC4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/>
                  </a:solidFill>
                </a:rPr>
                <a:t>19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3142C-6D1D-B27C-B068-49E81B5FD881}"/>
              </a:ext>
            </a:extLst>
          </p:cNvPr>
          <p:cNvSpPr txBox="1"/>
          <p:nvPr/>
        </p:nvSpPr>
        <p:spPr>
          <a:xfrm flipH="1">
            <a:off x="3340985" y="377450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384A6-4C19-42B2-1B30-FBC6B58BEF07}"/>
              </a:ext>
            </a:extLst>
          </p:cNvPr>
          <p:cNvSpPr txBox="1"/>
          <p:nvPr/>
        </p:nvSpPr>
        <p:spPr>
          <a:xfrm>
            <a:off x="1190946" y="1910845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 theo nhóm.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 chơi bắt đầu từ vị trí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xuất phát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kết quả của phép tính tại ô đi đến, nếu nêu sai kết quả thì phải quay về ô xuất phát trước đó.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 chơi kết thúc khi có người đến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kho báu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A002C-A766-6701-3A4E-BCDF11DDE7B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5D73-E3C7-3644-6944-04FB3049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238044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uiExpand="1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352991A-E546-B4AC-25EC-7DD36D67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AE4FA-A7DF-A926-4405-5A97EBA7F7E5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05A7-C2CF-8EFC-B7FF-38F8D45EF2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CB5F0-0621-7658-9F43-52A61815CA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2" y="1608250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327</Words>
  <Application>Microsoft Office PowerPoint</Application>
  <PresentationFormat>Widescreen</PresentationFormat>
  <Paragraphs>84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iCiel Soup of Justice</vt:lpstr>
      <vt:lpstr>SimSun</vt:lpstr>
      <vt:lpstr>#9Slide03 AmpleSoft Bold</vt:lpstr>
      <vt:lpstr>Arial</vt:lpstr>
      <vt:lpstr>Calibri</vt:lpstr>
      <vt:lpstr>Calibri Light</vt:lpstr>
      <vt:lpstr>Cambria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Kat Silly</cp:lastModifiedBy>
  <cp:revision>47</cp:revision>
  <dcterms:created xsi:type="dcterms:W3CDTF">2023-08-10T01:34:33Z</dcterms:created>
  <dcterms:modified xsi:type="dcterms:W3CDTF">2026-02-12T05:43:35Z</dcterms:modified>
</cp:coreProperties>
</file>