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5" r:id="rId2"/>
    <p:sldMasterId id="2147483742" r:id="rId3"/>
    <p:sldMasterId id="2147483793" r:id="rId4"/>
    <p:sldMasterId id="2147483818" r:id="rId5"/>
    <p:sldMasterId id="2147483842" r:id="rId6"/>
    <p:sldMasterId id="2147483854" r:id="rId7"/>
  </p:sldMasterIdLst>
  <p:notesMasterIdLst>
    <p:notesMasterId r:id="rId25"/>
  </p:notesMasterIdLst>
  <p:sldIdLst>
    <p:sldId id="2721" r:id="rId8"/>
    <p:sldId id="2723" r:id="rId9"/>
    <p:sldId id="2724" r:id="rId10"/>
    <p:sldId id="2725" r:id="rId11"/>
    <p:sldId id="2727" r:id="rId12"/>
    <p:sldId id="2726" r:id="rId13"/>
    <p:sldId id="284" r:id="rId14"/>
    <p:sldId id="363" r:id="rId15"/>
    <p:sldId id="364" r:id="rId16"/>
    <p:sldId id="366" r:id="rId17"/>
    <p:sldId id="365" r:id="rId18"/>
    <p:sldId id="367" r:id="rId19"/>
    <p:sldId id="269" r:id="rId20"/>
    <p:sldId id="369" r:id="rId21"/>
    <p:sldId id="368" r:id="rId22"/>
    <p:sldId id="370" r:id="rId23"/>
    <p:sldId id="27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8B0-3010-45A0-ADBE-28216E45DA2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DD-CF9C-4060-8E5D-B722CC43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41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297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943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92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838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684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109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07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309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62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2324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2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2092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535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6875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8827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783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611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2288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91748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111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97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9327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535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08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192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89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930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8510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1711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169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25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7250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276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561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362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545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421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7126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87006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998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2042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545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786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2E00-4059-AF31-527B-C27B29372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8979E-75DF-2F93-6992-E4996FC62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078FF-248B-D103-6394-9EB2276B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7424-E343-63C6-A466-E85C78E7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46EBE-AE7B-3C2A-AF3B-75CD1D4E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598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17F3-F129-2946-5F50-98D09DBA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14C8-2034-7CE5-A368-68428219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1D82-5C58-B335-1DDA-9F2C95AA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37B02-8076-B88D-09E2-B8BE2332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7E490-FB8B-DFEF-CC27-32DC6141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6089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5E88-68AE-C629-569B-8E02A384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FAF3-2DC6-FBC0-5CAE-60F35B7A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C120-23F8-B4A0-D738-68B2E97D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C8C3-44BF-45AA-4881-8EE10B5E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3F81D-7BAE-4676-5557-1666EA7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566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E3F5-A8E5-B841-55B8-6B65616D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3B08-C820-BF87-77B9-28919C3A5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B800C-6205-70A4-D7D8-E2D2C87B4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F18FF-7789-0291-109C-B6BCCDA5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3FCD5-C14D-1FDA-1EF0-581C0652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8F015-242B-C54D-36C4-F59C28B8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770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3DB8-2C7A-4EA4-2BD2-198A2DD7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3F455-0A88-A009-EAC7-969B60D41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E530E-A9D8-E8CA-2D8E-B87A2DAFF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A8970-9BC6-E774-A9F3-2C094F1D4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CFDBE-CA0B-A8BB-7601-66894359F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9459F-CFF3-FD37-1895-C7C3BC16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6833D-48FB-0DCA-6509-F3F132A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EE80F-8AC7-8070-0CEA-AA6BB5D5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35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6EE8-E96E-01A3-765A-5FC18599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3C7F0-896C-B0E4-B7A7-0D11504E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9DD5D-7AE2-793F-0594-175E6F4E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7EF1-87E5-200C-BB27-1EEF4A6B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594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50478-3C59-E81A-0AE4-FB4120D8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CEA8C-960E-6D20-32DF-8FBD217C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5FD8E-0BAF-0B5F-1F82-361A8383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050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01C4-4710-65AB-2062-9A57DB65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CB17-C991-66BE-4285-8E287A55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52B22-6A55-36DE-9FA0-926139C13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8CC3F-B188-F00B-90D9-D2078F69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2D76-7736-D56C-8D86-DCD3DE27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D823-1C74-B34E-9D26-2A03A76F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484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182F-310E-CFEE-5DE0-7C1E7D7B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2164C-4DFE-AFC7-363B-404637CD6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D8F0-8415-BBA7-65E4-954DC26F0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B091A-4654-9797-2F96-E242E7B4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3F366-6137-E220-B439-64669B8B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B3F4-ADF5-BA8C-78C3-C4DDEF25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560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2FA1-6B78-76AA-83C3-160B8FBC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2750F-2885-FD5B-8EF6-F5A1CB468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3BDB-0A19-5357-4D27-14E64F0E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F78E-15B6-A777-11AE-A5C5FEBB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88B1-6E19-FE15-EB98-E1E4FF36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08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978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14B08F-CC6D-A0A2-4946-B9B648528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BDFDB-F208-19F1-574F-FF4EE64AD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1B9DF-8C10-945C-77D6-A7FE78CB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87E5-F918-0A9B-71A9-2A9C774A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F30F-A3BC-625A-6986-2AAD23B3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796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2E00-4059-AF31-527B-C27B29372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8979E-75DF-2F93-6992-E4996FC62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078FF-248B-D103-6394-9EB2276B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7424-E343-63C6-A466-E85C78E7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46EBE-AE7B-3C2A-AF3B-75CD1D4E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325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17F3-F129-2946-5F50-98D09DBA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14C8-2034-7CE5-A368-68428219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1D82-5C58-B335-1DDA-9F2C95AA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37B02-8076-B88D-09E2-B8BE2332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7E490-FB8B-DFEF-CC27-32DC6141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007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5E88-68AE-C629-569B-8E02A384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FAF3-2DC6-FBC0-5CAE-60F35B7A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C120-23F8-B4A0-D738-68B2E97D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C8C3-44BF-45AA-4881-8EE10B5E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3F81D-7BAE-4676-5557-1666EA7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203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E3F5-A8E5-B841-55B8-6B65616D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3B08-C820-BF87-77B9-28919C3A5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B800C-6205-70A4-D7D8-E2D2C87B4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F18FF-7789-0291-109C-B6BCCDA5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3FCD5-C14D-1FDA-1EF0-581C0652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8F015-242B-C54D-36C4-F59C28B8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8130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3DB8-2C7A-4EA4-2BD2-198A2DD7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3F455-0A88-A009-EAC7-969B60D41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E530E-A9D8-E8CA-2D8E-B87A2DAFF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A8970-9BC6-E774-A9F3-2C094F1D4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CFDBE-CA0B-A8BB-7601-66894359F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9459F-CFF3-FD37-1895-C7C3BC16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6833D-48FB-0DCA-6509-F3F132A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EE80F-8AC7-8070-0CEA-AA6BB5D5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954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6EE8-E96E-01A3-765A-5FC18599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3C7F0-896C-B0E4-B7A7-0D11504E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9DD5D-7AE2-793F-0594-175E6F4E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7EF1-87E5-200C-BB27-1EEF4A6B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33979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50478-3C59-E81A-0AE4-FB4120D8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CEA8C-960E-6D20-32DF-8FBD217C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5FD8E-0BAF-0B5F-1F82-361A8383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6800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01C4-4710-65AB-2062-9A57DB65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CB17-C991-66BE-4285-8E287A55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52B22-6A55-36DE-9FA0-926139C13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8CC3F-B188-F00B-90D9-D2078F69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2D76-7736-D56C-8D86-DCD3DE27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D823-1C74-B34E-9D26-2A03A76F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587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182F-310E-CFEE-5DE0-7C1E7D7B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2164C-4DFE-AFC7-363B-404637CD6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D8F0-8415-BBA7-65E4-954DC26F0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B091A-4654-9797-2F96-E242E7B4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3F366-6137-E220-B439-64669B8B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B3F4-ADF5-BA8C-78C3-C4DDEF25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81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172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2FA1-6B78-76AA-83C3-160B8FBC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2750F-2885-FD5B-8EF6-F5A1CB468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3BDB-0A19-5357-4D27-14E64F0E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F78E-15B6-A777-11AE-A5C5FEBB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88B1-6E19-FE15-EB98-E1E4FF36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0234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14B08F-CC6D-A0A2-4946-B9B648528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BDFDB-F208-19F1-574F-FF4EE64AD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1B9DF-8C10-945C-77D6-A7FE78CB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CEE42-CB03-4DF9-B4FE-81FDDA4BD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87E5-F918-0A9B-71A9-2A9C774A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F30F-A3BC-625A-6986-2AAD23B3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002FF-1183-4CF6-A942-3E12A60B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2322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591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6450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770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807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177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6354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564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47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2217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9404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0633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72D881-561E-4C51-9693-63F3E7B3DA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1732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3818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51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2" r:id="rId2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64" r:id="rId16"/>
    <p:sldLayoutId id="2147483765" r:id="rId17"/>
    <p:sldLayoutId id="2147483766" r:id="rId1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9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15" r:id="rId16"/>
    <p:sldLayoutId id="2147483816" r:id="rId17"/>
    <p:sldLayoutId id="2147483817" r:id="rId1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 descr="国际儿童日3源文件">
            <a:extLst>
              <a:ext uri="{FF2B5EF4-FFF2-40B4-BE49-F238E27FC236}">
                <a16:creationId xmlns:a16="http://schemas.microsoft.com/office/drawing/2014/main" id="{BB59EA32-F56B-45B8-BBE5-AFC2C745C6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19940" cy="68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 descr="国际儿童日3源文件">
            <a:extLst>
              <a:ext uri="{FF2B5EF4-FFF2-40B4-BE49-F238E27FC236}">
                <a16:creationId xmlns:a16="http://schemas.microsoft.com/office/drawing/2014/main" id="{BB59EA32-F56B-45B8-BBE5-AFC2C745C6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19940" cy="68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3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s with red lines&#10;&#10;Description automatically generated">
            <a:extLst>
              <a:ext uri="{FF2B5EF4-FFF2-40B4-BE49-F238E27FC236}">
                <a16:creationId xmlns:a16="http://schemas.microsoft.com/office/drawing/2014/main" id="{021593C3-2D9A-C0D2-BC67-43E3F92BD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15" y="899757"/>
            <a:ext cx="2150954" cy="1287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AC264-3A89-960D-D901-6796F735C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515" y="1912768"/>
            <a:ext cx="7023201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83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559818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CÂU 2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đố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vui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loài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chim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7410CD-4AE0-C044-87BF-968C4C2C089A}"/>
              </a:ext>
            </a:extLst>
          </p:cNvPr>
          <p:cNvSpPr/>
          <p:nvPr/>
        </p:nvSpPr>
        <p:spPr>
          <a:xfrm>
            <a:off x="4260842" y="3429000"/>
            <a:ext cx="6840396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118CD-6290-7F4E-BE67-2669D7627120}"/>
              </a:ext>
            </a:extLst>
          </p:cNvPr>
          <p:cNvSpPr/>
          <p:nvPr/>
        </p:nvSpPr>
        <p:spPr>
          <a:xfrm>
            <a:off x="7054216" y="4802608"/>
            <a:ext cx="4143039" cy="1334990"/>
          </a:xfrm>
          <a:prstGeom prst="roundRect">
            <a:avLst/>
          </a:prstGeom>
          <a:solidFill>
            <a:srgbClr val="D72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75F2D-9FBA-4D4A-8489-57CA91228758}"/>
              </a:ext>
            </a:extLst>
          </p:cNvPr>
          <p:cNvGrpSpPr/>
          <p:nvPr/>
        </p:nvGrpSpPr>
        <p:grpSpPr>
          <a:xfrm>
            <a:off x="4695365" y="4802608"/>
            <a:ext cx="1214203" cy="994802"/>
            <a:chOff x="565879" y="3574472"/>
            <a:chExt cx="1214203" cy="99480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27E24A-99FD-844C-B46F-C901530B59A8}"/>
                </a:ext>
              </a:extLst>
            </p:cNvPr>
            <p:cNvSpPr/>
            <p:nvPr/>
          </p:nvSpPr>
          <p:spPr>
            <a:xfrm>
              <a:off x="565879" y="3574472"/>
              <a:ext cx="1214203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67ABD-CA3F-CA49-A702-91999B3C1AAB}"/>
                </a:ext>
              </a:extLst>
            </p:cNvPr>
            <p:cNvSpPr txBox="1"/>
            <p:nvPr/>
          </p:nvSpPr>
          <p:spPr>
            <a:xfrm>
              <a:off x="722709" y="3810263"/>
              <a:ext cx="900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40221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CÂU 3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chỉ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hoạt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động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loài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chim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trong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vè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1921998" y="3931823"/>
            <a:ext cx="9548735" cy="2496198"/>
            <a:chOff x="1319134" y="3312826"/>
            <a:chExt cx="9548735" cy="2496198"/>
          </a:xfrm>
          <a:solidFill>
            <a:srgbClr val="F56778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1319134" y="3312826"/>
              <a:ext cx="9548735" cy="249619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923113" y="3536540"/>
              <a:ext cx="8345773" cy="2035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xon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chao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lẻo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nhặt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 …</a:t>
              </a:r>
              <a:endPara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2B6E4-8EDF-9742-A59D-DADB882DEC4F}"/>
              </a:ext>
            </a:extLst>
          </p:cNvPr>
          <p:cNvGrpSpPr/>
          <p:nvPr/>
        </p:nvGrpSpPr>
        <p:grpSpPr>
          <a:xfrm>
            <a:off x="879540" y="2931599"/>
            <a:ext cx="1375214" cy="994802"/>
            <a:chOff x="565880" y="3574472"/>
            <a:chExt cx="1105729" cy="99480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C23A1F9C-930E-E940-8A33-B1E5BE7EADE7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10092D-44C6-6E4B-8FAC-5374897E22D2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DA8FE4-2F72-A344-896D-85F6E72E6EFE}"/>
              </a:ext>
            </a:extLst>
          </p:cNvPr>
          <p:cNvSpPr txBox="1"/>
          <p:nvPr/>
        </p:nvSpPr>
        <p:spPr>
          <a:xfrm>
            <a:off x="2432785" y="3075057"/>
            <a:ext cx="363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</a:t>
            </a: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hạy lon xon</a:t>
            </a:r>
          </a:p>
        </p:txBody>
      </p:sp>
    </p:spTree>
    <p:extLst>
      <p:ext uri="{BB962C8B-B14F-4D97-AF65-F5344CB8AC3E}">
        <p14:creationId xmlns:p14="http://schemas.microsoft.com/office/powerpoint/2010/main" val="1927646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CÂU 4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Dựa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nội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dung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hiểu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biết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giới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thiệu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loài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chim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.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2B6E4-8EDF-9742-A59D-DADB882DEC4F}"/>
              </a:ext>
            </a:extLst>
          </p:cNvPr>
          <p:cNvGrpSpPr/>
          <p:nvPr/>
        </p:nvGrpSpPr>
        <p:grpSpPr>
          <a:xfrm>
            <a:off x="879540" y="2931599"/>
            <a:ext cx="1375214" cy="994802"/>
            <a:chOff x="565880" y="3574472"/>
            <a:chExt cx="1105729" cy="99480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C23A1F9C-930E-E940-8A33-B1E5BE7EADE7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10092D-44C6-6E4B-8FAC-5374897E22D2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Mẫu: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1D9F42-49D5-684F-A058-EE5A1C68BA78}"/>
              </a:ext>
            </a:extLst>
          </p:cNvPr>
          <p:cNvSpPr/>
          <p:nvPr/>
        </p:nvSpPr>
        <p:spPr>
          <a:xfrm>
            <a:off x="2656384" y="3224439"/>
            <a:ext cx="7483343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loài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1A128F-5535-DD4F-84EC-0BA178669274}"/>
              </a:ext>
            </a:extLst>
          </p:cNvPr>
          <p:cNvSpPr/>
          <p:nvPr/>
        </p:nvSpPr>
        <p:spPr>
          <a:xfrm>
            <a:off x="3987389" y="4595092"/>
            <a:ext cx="7483344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Đặc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hót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82062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Vè chim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chạy lon xon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gà mới nở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 đi vừa nhảy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em sáo xinh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nói linh tinh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con liếu điếu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nghịch hay tếu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cậu chìa vôi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chao đớp mồi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chim chèo bẻo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hay mách lẻo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Thím khách trước nhà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nhặt lân la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bà chim sẻ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tình có 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mẹ chim sâu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Giục hè đến mau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cô tu hú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Nhấp nhem buồn ngủ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bác cú mèo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051" y="-291093"/>
            <a:ext cx="1828958" cy="149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8561">
            <a:off x="10856698" y="111775"/>
            <a:ext cx="1269628" cy="820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723" y="1561395"/>
            <a:ext cx="432243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8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2F39D14A-46C9-1045-B93C-91672AFED597}"/>
              </a:ext>
            </a:extLst>
          </p:cNvPr>
          <p:cNvSpPr/>
          <p:nvPr/>
        </p:nvSpPr>
        <p:spPr>
          <a:xfrm>
            <a:off x="2770672" y="721652"/>
            <a:ext cx="6258560" cy="4307840"/>
          </a:xfrm>
          <a:prstGeom prst="roundRect">
            <a:avLst>
              <a:gd name="adj" fmla="val 20492"/>
            </a:avLst>
          </a:prstGeom>
          <a:solidFill>
            <a:schemeClr val="bg1"/>
          </a:solidFill>
          <a:ln w="63500" cmpd="dbl">
            <a:solidFill>
              <a:srgbClr val="E75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5D18A9E5-E953-D844-84E4-3599C00ED637}"/>
              </a:ext>
            </a:extLst>
          </p:cNvPr>
          <p:cNvSpPr/>
          <p:nvPr/>
        </p:nvSpPr>
        <p:spPr>
          <a:xfrm>
            <a:off x="3254038" y="982746"/>
            <a:ext cx="529183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EC938D"/>
                </a:solidFill>
                <a:effectLst/>
                <a:uLnTx/>
                <a:uFillTx/>
                <a:latin typeface="UTM Fire House" panose="02040603050506020204" pitchFamily="18" charset="0"/>
                <a:ea typeface="字魂157号-萌趣兔兔" panose="00000500000000000000" pitchFamily="2" charset="-122"/>
                <a:cs typeface="+mn-cs"/>
                <a:sym typeface="Arial" panose="020B0604020202020204" pitchFamily="34" charset="0"/>
              </a:rPr>
              <a:t>LUYỆN TẬP,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EC938D"/>
                </a:solidFill>
                <a:effectLst/>
                <a:uLnTx/>
                <a:uFillTx/>
                <a:latin typeface="UTM Fire House" panose="02040603050506020204" pitchFamily="18" charset="0"/>
                <a:ea typeface="字魂157号-萌趣兔兔" panose="00000500000000000000" pitchFamily="2" charset="-122"/>
                <a:cs typeface="+mn-cs"/>
                <a:sym typeface="Arial" panose="020B060402020202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81298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334FD34-25E1-BA40-973F-20FC4FEDF208}"/>
              </a:ext>
            </a:extLst>
          </p:cNvPr>
          <p:cNvSpPr/>
          <p:nvPr/>
        </p:nvSpPr>
        <p:spPr>
          <a:xfrm>
            <a:off x="605337" y="710758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1047;p34">
            <a:extLst>
              <a:ext uri="{FF2B5EF4-FFF2-40B4-BE49-F238E27FC236}">
                <a16:creationId xmlns:a16="http://schemas.microsoft.com/office/drawing/2014/main" id="{29D40D41-8927-004C-A0FA-211329CDB08E}"/>
              </a:ext>
            </a:extLst>
          </p:cNvPr>
          <p:cNvSpPr txBox="1">
            <a:spLocks/>
          </p:cNvSpPr>
          <p:nvPr/>
        </p:nvSpPr>
        <p:spPr>
          <a:xfrm>
            <a:off x="1277156" y="1116563"/>
            <a:ext cx="104501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Cadena" panose="02000503000000020004" pitchFamily="2" charset="0"/>
                <a:ea typeface="+mj-ea"/>
                <a:cs typeface="+mj-cs"/>
              </a:rPr>
              <a:t>CÂU 1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Cadena" panose="02000503000000020004" pitchFamily="2" charset="0"/>
                <a:ea typeface="+mj-ea"/>
                <a:cs typeface="+mj-cs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Tìm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chỉ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gọi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loài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dưới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3A34-55E4-EF43-88C6-5961FAC49209}"/>
              </a:ext>
            </a:extLst>
          </p:cNvPr>
          <p:cNvSpPr txBox="1"/>
          <p:nvPr/>
        </p:nvSpPr>
        <p:spPr>
          <a:xfrm>
            <a:off x="1684278" y="2921168"/>
            <a:ext cx="3849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bác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mèo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2A442-B79F-F548-B7C3-13F14D6E129A}"/>
              </a:ext>
            </a:extLst>
          </p:cNvPr>
          <p:cNvSpPr txBox="1"/>
          <p:nvPr/>
        </p:nvSpPr>
        <p:spPr>
          <a:xfrm>
            <a:off x="2129669" y="4444004"/>
            <a:ext cx="4012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cậu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chìa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vôi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2FD8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2960C-2BE1-2D45-B4F5-273235481970}"/>
              </a:ext>
            </a:extLst>
          </p:cNvPr>
          <p:cNvSpPr txBox="1"/>
          <p:nvPr/>
        </p:nvSpPr>
        <p:spPr>
          <a:xfrm>
            <a:off x="6244137" y="3235387"/>
            <a:ext cx="4092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sáo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xinh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B494-8D78-BC45-9D77-93F9A113C23C}"/>
              </a:ext>
            </a:extLst>
          </p:cNvPr>
          <p:cNvSpPr txBox="1"/>
          <p:nvPr/>
        </p:nvSpPr>
        <p:spPr>
          <a:xfrm>
            <a:off x="7255152" y="4845792"/>
            <a:ext cx="2807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hú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D72F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19C16F-07AE-AA47-AEAB-0C4AEAD43095}"/>
              </a:ext>
            </a:extLst>
          </p:cNvPr>
          <p:cNvCxnSpPr/>
          <p:nvPr/>
        </p:nvCxnSpPr>
        <p:spPr>
          <a:xfrm>
            <a:off x="1858780" y="3895687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C2182F-1EC0-7E4D-A5FE-FF52F3AEDF71}"/>
              </a:ext>
            </a:extLst>
          </p:cNvPr>
          <p:cNvCxnSpPr/>
          <p:nvPr/>
        </p:nvCxnSpPr>
        <p:spPr>
          <a:xfrm>
            <a:off x="6388308" y="4236803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DF494A-7713-E043-BFAC-0822CFA213EC}"/>
              </a:ext>
            </a:extLst>
          </p:cNvPr>
          <p:cNvCxnSpPr/>
          <p:nvPr/>
        </p:nvCxnSpPr>
        <p:spPr>
          <a:xfrm>
            <a:off x="2251023" y="5459667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7CCD3D-D3CE-B242-AF53-2A0772CF87C0}"/>
              </a:ext>
            </a:extLst>
          </p:cNvPr>
          <p:cNvCxnSpPr>
            <a:cxnSpLocks/>
          </p:cNvCxnSpPr>
          <p:nvPr/>
        </p:nvCxnSpPr>
        <p:spPr>
          <a:xfrm>
            <a:off x="7300122" y="5846465"/>
            <a:ext cx="91448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53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 build="p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334FD34-25E1-BA40-973F-20FC4FEDF208}"/>
              </a:ext>
            </a:extLst>
          </p:cNvPr>
          <p:cNvSpPr/>
          <p:nvPr/>
        </p:nvSpPr>
        <p:spPr>
          <a:xfrm>
            <a:off x="605337" y="710758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1047;p34">
            <a:extLst>
              <a:ext uri="{FF2B5EF4-FFF2-40B4-BE49-F238E27FC236}">
                <a16:creationId xmlns:a16="http://schemas.microsoft.com/office/drawing/2014/main" id="{29D40D41-8927-004C-A0FA-211329CDB08E}"/>
              </a:ext>
            </a:extLst>
          </p:cNvPr>
          <p:cNvSpPr txBox="1">
            <a:spLocks/>
          </p:cNvSpPr>
          <p:nvPr/>
        </p:nvSpPr>
        <p:spPr>
          <a:xfrm>
            <a:off x="799969" y="1183473"/>
            <a:ext cx="11055487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Cadena" panose="02000503000000020004" pitchFamily="2" charset="0"/>
                <a:ea typeface="+mj-ea"/>
                <a:cs typeface="+mj-cs"/>
              </a:rPr>
              <a:t>CÂU 2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Cadena" panose="02000503000000020004" pitchFamily="2" charset="0"/>
                <a:ea typeface="+mj-ea"/>
                <a:cs typeface="+mj-cs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ngữ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trên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3A34-55E4-EF43-88C6-5961FAC49209}"/>
              </a:ext>
            </a:extLst>
          </p:cNvPr>
          <p:cNvSpPr txBox="1"/>
          <p:nvPr/>
        </p:nvSpPr>
        <p:spPr>
          <a:xfrm>
            <a:off x="1664601" y="2445788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bác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cú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mèo</a:t>
            </a:r>
            <a:endParaRPr kumimoji="0" lang="en-US" sz="4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2A442-B79F-F548-B7C3-13F14D6E129A}"/>
              </a:ext>
            </a:extLst>
          </p:cNvPr>
          <p:cNvSpPr txBox="1"/>
          <p:nvPr/>
        </p:nvSpPr>
        <p:spPr>
          <a:xfrm>
            <a:off x="1664601" y="4438485"/>
            <a:ext cx="2734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cậu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chìa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2FD8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vôi</a:t>
            </a:r>
            <a:endParaRPr kumimoji="0" lang="en-US" sz="4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2FD8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2960C-2BE1-2D45-B4F5-273235481970}"/>
              </a:ext>
            </a:extLst>
          </p:cNvPr>
          <p:cNvSpPr txBox="1"/>
          <p:nvPr/>
        </p:nvSpPr>
        <p:spPr>
          <a:xfrm>
            <a:off x="1728031" y="3431638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sáo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xinh</a:t>
            </a:r>
            <a:endParaRPr kumimoji="0" lang="en-US" sz="4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B494-8D78-BC45-9D77-93F9A113C23C}"/>
              </a:ext>
            </a:extLst>
          </p:cNvPr>
          <p:cNvSpPr txBox="1"/>
          <p:nvPr/>
        </p:nvSpPr>
        <p:spPr>
          <a:xfrm>
            <a:off x="1718338" y="5422231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</a:t>
            </a:r>
            <a:r>
              <a:rPr kumimoji="0" 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D72F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hú</a:t>
            </a:r>
            <a:endParaRPr kumimoji="0" lang="en-US" sz="4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D72F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EA542-34E2-7D47-9101-742CA8CF587D}"/>
              </a:ext>
            </a:extLst>
          </p:cNvPr>
          <p:cNvSpPr txBox="1"/>
          <p:nvPr/>
        </p:nvSpPr>
        <p:spPr>
          <a:xfrm>
            <a:off x="4467069" y="2426088"/>
            <a:ext cx="67755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tinh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150D2-BBFB-344E-8E55-39BAB0690EF8}"/>
              </a:ext>
            </a:extLst>
          </p:cNvPr>
          <p:cNvSpPr txBox="1"/>
          <p:nvPr/>
        </p:nvSpPr>
        <p:spPr>
          <a:xfrm>
            <a:off x="4467069" y="3462416"/>
            <a:ext cx="67755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nhảy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96624-77B0-BB48-90A1-2A087FC0897A}"/>
              </a:ext>
            </a:extLst>
          </p:cNvPr>
          <p:cNvSpPr txBox="1"/>
          <p:nvPr/>
        </p:nvSpPr>
        <p:spPr>
          <a:xfrm>
            <a:off x="4467069" y="4498744"/>
            <a:ext cx="7119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chìa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hay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hay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 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0FE8E2-F3A8-FD4B-8342-3DEB3785ADED}"/>
              </a:ext>
            </a:extLst>
          </p:cNvPr>
          <p:cNvSpPr txBox="1"/>
          <p:nvPr/>
        </p:nvSpPr>
        <p:spPr>
          <a:xfrm>
            <a:off x="4467069" y="5535072"/>
            <a:ext cx="7119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9AF9F5-0C95-7041-85A4-153F0E2C9032}"/>
              </a:ext>
            </a:extLst>
          </p:cNvPr>
          <p:cNvGrpSpPr/>
          <p:nvPr/>
        </p:nvGrpSpPr>
        <p:grpSpPr>
          <a:xfrm>
            <a:off x="352817" y="2136633"/>
            <a:ext cx="1375214" cy="994802"/>
            <a:chOff x="565880" y="3574472"/>
            <a:chExt cx="1105729" cy="994802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35C92E50-AFF6-C24B-A032-074747B9FB20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D1C8E1-616D-DF46-B689-CB4864BDE054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403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 build="p"/>
      <p:bldP spid="15" grpId="0"/>
      <p:bldP spid="16" grpId="0"/>
      <p:bldP spid="17" grpId="0"/>
      <p:bldP spid="2" grpId="0" animBg="1"/>
      <p:bldP spid="13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E1C019-C30F-4EA8-88CD-329F364C4B73}"/>
              </a:ext>
            </a:extLst>
          </p:cNvPr>
          <p:cNvSpPr/>
          <p:nvPr/>
        </p:nvSpPr>
        <p:spPr>
          <a:xfrm>
            <a:off x="925902" y="1894870"/>
            <a:ext cx="1069417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4FC710-1220-4066-ABC2-A56C35DFD560}"/>
              </a:ext>
            </a:extLst>
          </p:cNvPr>
          <p:cNvSpPr/>
          <p:nvPr/>
        </p:nvSpPr>
        <p:spPr>
          <a:xfrm>
            <a:off x="1294544" y="3229273"/>
            <a:ext cx="986319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1B1B2-EC16-4C65-A0C9-5D3F77D15D0F}"/>
              </a:ext>
            </a:extLst>
          </p:cNvPr>
          <p:cNvSpPr txBox="1"/>
          <p:nvPr/>
        </p:nvSpPr>
        <p:spPr>
          <a:xfrm>
            <a:off x="1294545" y="1991325"/>
            <a:ext cx="1012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lại bài đọc, học thuộc lòng và trả lời câu hỏi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4DECC-FF65-4283-ADA3-4812D6098392}"/>
              </a:ext>
            </a:extLst>
          </p:cNvPr>
          <p:cNvSpPr txBox="1"/>
          <p:nvPr/>
        </p:nvSpPr>
        <p:spPr>
          <a:xfrm>
            <a:off x="1412096" y="3392884"/>
            <a:ext cx="96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U, Ư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B1AE5-8ECE-48A7-A881-E127982F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043" y="576472"/>
            <a:ext cx="599898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69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hình nền các loài chim đẹp nhất thế giới">
            <a:extLst>
              <a:ext uri="{FF2B5EF4-FFF2-40B4-BE49-F238E27FC236}">
                <a16:creationId xmlns:a16="http://schemas.microsoft.com/office/drawing/2014/main" id="{A85A583B-75AB-43E9-8277-229E4004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3" y="0"/>
            <a:ext cx="12201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00718-AEC4-7205-2CF4-8092011BE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906" y="1549560"/>
            <a:ext cx="8583912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74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93CB6F0-B20F-0270-382A-62E33B1167C1}"/>
              </a:ext>
            </a:extLst>
          </p:cNvPr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9194F-3A22-7A7A-E22F-62BB1B013EDB}"/>
              </a:ext>
            </a:extLst>
          </p:cNvPr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Vè chim</a:t>
            </a: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chạy lon xon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gà mới nở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đi vừa nhảy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em sáo xinh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nói linh tinh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con liếu điếu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nghịch hay tếu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cậu chìa vôi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chao đớp mồi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chim chèo bẻo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hay mách lẻo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khách trước nhà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nhặt lân la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bà chim sẻ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tình có nghĩ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mẹ chim sâu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 hè đến mau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cô tu hú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 nhem buồn ngủ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bác cú mèo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2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93CB6F0-B20F-0270-382A-62E33B1167C1}"/>
              </a:ext>
            </a:extLst>
          </p:cNvPr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3">
            <a:extLst>
              <a:ext uri="{FF2B5EF4-FFF2-40B4-BE49-F238E27FC236}">
                <a16:creationId xmlns:a16="http://schemas.microsoft.com/office/drawing/2014/main" id="{AEA7EE9F-C6BA-4059-46F9-AF72BEAC9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85398" y="978007"/>
            <a:ext cx="3341314" cy="3352957"/>
          </a:xfrm>
          <a:prstGeom prst="rect">
            <a:avLst/>
          </a:prstGeom>
        </p:spPr>
      </p:pic>
      <p:pic>
        <p:nvPicPr>
          <p:cNvPr id="6" name="4">
            <a:extLst>
              <a:ext uri="{FF2B5EF4-FFF2-40B4-BE49-F238E27FC236}">
                <a16:creationId xmlns:a16="http://schemas.microsoft.com/office/drawing/2014/main" id="{BC4250CE-E2DA-EB64-522E-617B74A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2852375" cy="2909261"/>
          </a:xfrm>
          <a:prstGeom prst="rect">
            <a:avLst/>
          </a:prstGeom>
        </p:spPr>
      </p:pic>
      <p:pic>
        <p:nvPicPr>
          <p:cNvPr id="8" name="5">
            <a:extLst>
              <a:ext uri="{FF2B5EF4-FFF2-40B4-BE49-F238E27FC236}">
                <a16:creationId xmlns:a16="http://schemas.microsoft.com/office/drawing/2014/main" id="{87FAE8F1-4D39-1968-FBBC-CD28AE4D3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9" name="6">
            <a:extLst>
              <a:ext uri="{FF2B5EF4-FFF2-40B4-BE49-F238E27FC236}">
                <a16:creationId xmlns:a16="http://schemas.microsoft.com/office/drawing/2014/main" id="{0DB75304-91BD-9593-DDBC-D079F6D067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10" name="7">
            <a:extLst>
              <a:ext uri="{FF2B5EF4-FFF2-40B4-BE49-F238E27FC236}">
                <a16:creationId xmlns:a16="http://schemas.microsoft.com/office/drawing/2014/main" id="{A6DB4841-772C-C4FE-BC0B-34DA508C6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11" name="8">
            <a:extLst>
              <a:ext uri="{FF2B5EF4-FFF2-40B4-BE49-F238E27FC236}">
                <a16:creationId xmlns:a16="http://schemas.microsoft.com/office/drawing/2014/main" id="{E1FF592B-F52E-0F80-C9F1-296DB24C3C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BA4EFD-FD41-BABE-BC72-D913DC468028}"/>
              </a:ext>
            </a:extLst>
          </p:cNvPr>
          <p:cNvSpPr txBox="1"/>
          <p:nvPr/>
        </p:nvSpPr>
        <p:spPr>
          <a:xfrm>
            <a:off x="837738" y="233477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C0D84-FE26-9AD6-7FF6-17CE96D13619}"/>
              </a:ext>
            </a:extLst>
          </p:cNvPr>
          <p:cNvSpPr txBox="1"/>
          <p:nvPr/>
        </p:nvSpPr>
        <p:spPr>
          <a:xfrm>
            <a:off x="4999026" y="2502946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A4B8AC-28DC-C64B-126F-1C119D0D536A}"/>
              </a:ext>
            </a:extLst>
          </p:cNvPr>
          <p:cNvSpPr txBox="1"/>
          <p:nvPr/>
        </p:nvSpPr>
        <p:spPr>
          <a:xfrm>
            <a:off x="8875583" y="2403586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5AFF63-2B69-C8DA-16C1-CB0C94986913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5">
            <a:extLst>
              <a:ext uri="{FF2B5EF4-FFF2-40B4-BE49-F238E27FC236}">
                <a16:creationId xmlns:a16="http://schemas.microsoft.com/office/drawing/2014/main" id="{EDBD33C7-9462-0652-6C3C-643AFC3AA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02C6AF-E19B-77A8-9F94-0E7FE95739AE}"/>
              </a:ext>
            </a:extLst>
          </p:cNvPr>
          <p:cNvSpPr txBox="1"/>
          <p:nvPr/>
        </p:nvSpPr>
        <p:spPr>
          <a:xfrm>
            <a:off x="2264680" y="5032363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C64B42E1-E291-57CC-4C0A-0323659C8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2E88AD-7B8D-D45B-BF6E-CE47D384A8DA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18FE0D9-805F-0039-416B-2B62C0E6128F}"/>
              </a:ext>
            </a:extLst>
          </p:cNvPr>
          <p:cNvSpPr/>
          <p:nvPr/>
        </p:nvSpPr>
        <p:spPr>
          <a:xfrm>
            <a:off x="1103067" y="597768"/>
            <a:ext cx="9537540" cy="553720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5D8DC-A79A-C674-6F34-0B2106B96A77}"/>
              </a:ext>
            </a:extLst>
          </p:cNvPr>
          <p:cNvSpPr/>
          <p:nvPr/>
        </p:nvSpPr>
        <p:spPr>
          <a:xfrm>
            <a:off x="2823837" y="2310263"/>
            <a:ext cx="6096000" cy="32537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Hay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lon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nhảy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sáo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F6524-F7B9-FF4F-0133-604D4C2C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15" y="908252"/>
            <a:ext cx="79559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81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790580-5834-701C-702E-910E749F2AEE}"/>
              </a:ext>
            </a:extLst>
          </p:cNvPr>
          <p:cNvSpPr/>
          <p:nvPr/>
        </p:nvSpPr>
        <p:spPr>
          <a:xfrm>
            <a:off x="281007" y="546968"/>
            <a:ext cx="11478872" cy="553720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61BA1-9B33-2E06-E0AC-CF9D97C986CE}"/>
              </a:ext>
            </a:extLst>
          </p:cNvPr>
          <p:cNvSpPr txBox="1"/>
          <p:nvPr/>
        </p:nvSpPr>
        <p:spPr>
          <a:xfrm>
            <a:off x="706826" y="2259463"/>
            <a:ext cx="35989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112D3F-ED54-58C8-2644-F8C3D49ABAC3}"/>
              </a:ext>
            </a:extLst>
          </p:cNvPr>
          <p:cNvSpPr txBox="1"/>
          <p:nvPr/>
        </p:nvSpPr>
        <p:spPr>
          <a:xfrm>
            <a:off x="706828" y="3459792"/>
            <a:ext cx="359895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F82BE-E69D-BEBD-12DB-E726043D8401}"/>
              </a:ext>
            </a:extLst>
          </p:cNvPr>
          <p:cNvSpPr txBox="1"/>
          <p:nvPr/>
        </p:nvSpPr>
        <p:spPr>
          <a:xfrm>
            <a:off x="706826" y="4660121"/>
            <a:ext cx="359895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nhem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2F7B3-C445-2323-82D9-3E0234CEA012}"/>
              </a:ext>
            </a:extLst>
          </p:cNvPr>
          <p:cNvSpPr txBox="1"/>
          <p:nvPr/>
        </p:nvSpPr>
        <p:spPr>
          <a:xfrm>
            <a:off x="5110546" y="4721676"/>
            <a:ext cx="612531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8A2CE-E4FF-6500-26BC-01E5CE9A42A1}"/>
              </a:ext>
            </a:extLst>
          </p:cNvPr>
          <p:cNvSpPr txBox="1"/>
          <p:nvPr/>
        </p:nvSpPr>
        <p:spPr>
          <a:xfrm>
            <a:off x="5110546" y="3584416"/>
            <a:ext cx="61253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94F57-3B5D-DD50-A0D7-5A7F4719915C}"/>
              </a:ext>
            </a:extLst>
          </p:cNvPr>
          <p:cNvSpPr txBox="1"/>
          <p:nvPr/>
        </p:nvSpPr>
        <p:spPr>
          <a:xfrm>
            <a:off x="5110546" y="2090632"/>
            <a:ext cx="612531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48D5B95-E615-C134-E73A-5AE634D1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45" y="705052"/>
            <a:ext cx="588315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5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23CB08B3-3A92-8141-9248-BB939C68928B}"/>
              </a:ext>
            </a:extLst>
          </p:cNvPr>
          <p:cNvSpPr/>
          <p:nvPr/>
        </p:nvSpPr>
        <p:spPr>
          <a:xfrm rot="707931">
            <a:off x="2768162" y="1152046"/>
            <a:ext cx="7352258" cy="4137286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A2071-4280-A2BC-629E-CA5F8292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509" y="1480144"/>
            <a:ext cx="5968501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CÂU 1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Kể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tên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loài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chim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nhắc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đến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trong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vè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  <a:solidFill>
            <a:srgbClr val="F56778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172981" y="3554157"/>
              <a:ext cx="1045015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loài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chim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nhắc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: 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gà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sáo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liếu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điếu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chìa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vôi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chèo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bẻo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chim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khách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sẻ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chim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sâu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hú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cú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mèo</a:t>
              </a:r>
              <a:r>
                <a:rPr kumimoji="0" lang="en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16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559818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CÂU 2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j-ea"/>
                  <a:cs typeface="+mj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đố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vui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loài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j-ea"/>
                  <a:cs typeface="+mj-cs"/>
                </a:rPr>
                <a:t>chim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7410CD-4AE0-C044-87BF-968C4C2C089A}"/>
              </a:ext>
            </a:extLst>
          </p:cNvPr>
          <p:cNvSpPr/>
          <p:nvPr/>
        </p:nvSpPr>
        <p:spPr>
          <a:xfrm>
            <a:off x="4260842" y="3429000"/>
            <a:ext cx="6840396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gì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vừa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118CD-6290-7F4E-BE67-2669D7627120}"/>
              </a:ext>
            </a:extLst>
          </p:cNvPr>
          <p:cNvSpPr/>
          <p:nvPr/>
        </p:nvSpPr>
        <p:spPr>
          <a:xfrm>
            <a:off x="7054216" y="4802608"/>
            <a:ext cx="4143039" cy="1334990"/>
          </a:xfrm>
          <a:prstGeom prst="roundRect">
            <a:avLst/>
          </a:prstGeom>
          <a:solidFill>
            <a:srgbClr val="D72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75F2D-9FBA-4D4A-8489-57CA91228758}"/>
              </a:ext>
            </a:extLst>
          </p:cNvPr>
          <p:cNvGrpSpPr/>
          <p:nvPr/>
        </p:nvGrpSpPr>
        <p:grpSpPr>
          <a:xfrm>
            <a:off x="4695365" y="4802608"/>
            <a:ext cx="1214203" cy="994802"/>
            <a:chOff x="565879" y="3574472"/>
            <a:chExt cx="1214203" cy="99480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27E24A-99FD-844C-B46F-C901530B59A8}"/>
                </a:ext>
              </a:extLst>
            </p:cNvPr>
            <p:cNvSpPr/>
            <p:nvPr/>
          </p:nvSpPr>
          <p:spPr>
            <a:xfrm>
              <a:off x="565879" y="3574472"/>
              <a:ext cx="1214203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67ABD-CA3F-CA49-A702-91999B3C1AAB}"/>
                </a:ext>
              </a:extLst>
            </p:cNvPr>
            <p:cNvSpPr txBox="1"/>
            <p:nvPr/>
          </p:nvSpPr>
          <p:spPr>
            <a:xfrm>
              <a:off x="722709" y="3810263"/>
              <a:ext cx="900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82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575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Arial-Rounded</vt:lpstr>
      <vt:lpstr>OpenSans</vt:lpstr>
      <vt:lpstr>#9Slide07 Cadena</vt:lpstr>
      <vt:lpstr>Arial</vt:lpstr>
      <vt:lpstr>Calibri</vt:lpstr>
      <vt:lpstr>Calibri Light</vt:lpstr>
      <vt:lpstr>Cambria</vt:lpstr>
      <vt:lpstr>UTM Fire House</vt:lpstr>
      <vt:lpstr>1_Office 主题</vt:lpstr>
      <vt:lpstr>Office Theme</vt:lpstr>
      <vt:lpstr>1_Office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Kat Silly</cp:lastModifiedBy>
  <cp:revision>36</cp:revision>
  <dcterms:created xsi:type="dcterms:W3CDTF">2021-07-31T04:40:44Z</dcterms:created>
  <dcterms:modified xsi:type="dcterms:W3CDTF">2026-02-12T05:55:39Z</dcterms:modified>
</cp:coreProperties>
</file>