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</p:sldMasterIdLst>
  <p:notesMasterIdLst>
    <p:notesMasterId r:id="rId13"/>
  </p:notesMasterIdLst>
  <p:sldIdLst>
    <p:sldId id="315" r:id="rId3"/>
    <p:sldId id="306" r:id="rId4"/>
    <p:sldId id="320" r:id="rId5"/>
    <p:sldId id="2007577478" r:id="rId6"/>
    <p:sldId id="2007577479" r:id="rId7"/>
    <p:sldId id="2007577480" r:id="rId8"/>
    <p:sldId id="7634" r:id="rId9"/>
    <p:sldId id="2007577486" r:id="rId10"/>
    <p:sldId id="2007577487" r:id="rId11"/>
    <p:sldId id="20075774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566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539BC-17DA-4627-810B-FBAB775DFB19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E947F-A846-4AB2-A304-523518CF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9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1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11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8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2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4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3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5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4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88970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28413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96251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69239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7251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27646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55299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1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40429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32082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94148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A150170-5DFD-450A-BE45-E205F09B2A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0BDCDB8-050D-412A-BE3A-8CF446AB36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38298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147960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56615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92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9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5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1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8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5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09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B52151E3-F6AA-402A-8906-5FBAD4FD668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6" y="295274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2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 spd="slow"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0.png"/><Relationship Id="rId1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microsoft.com/office/2007/relationships/hdphoto" Target="../media/hdphoto7.wdp"/><Relationship Id="rId17" Type="http://schemas.openxmlformats.org/officeDocument/2006/relationships/image" Target="../media/image32.png"/><Relationship Id="rId2" Type="http://schemas.openxmlformats.org/officeDocument/2006/relationships/image" Target="../media/image24.jpg"/><Relationship Id="rId16" Type="http://schemas.microsoft.com/office/2007/relationships/hdphoto" Target="../media/hdphoto9.wdp"/><Relationship Id="rId1" Type="http://schemas.openxmlformats.org/officeDocument/2006/relationships/slideLayout" Target="../slideLayouts/slideLayout35.xml"/><Relationship Id="rId6" Type="http://schemas.microsoft.com/office/2007/relationships/hdphoto" Target="../media/hdphoto4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8.png"/><Relationship Id="rId1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5" Type="http://schemas.microsoft.com/office/2007/relationships/hdphoto" Target="../media/hdphoto11.wdp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2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EB705A-DD94-CF2D-22C0-F74447201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567" y="967970"/>
            <a:ext cx="4980864" cy="3865199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0CE231D-CA7A-1429-D083-46B236C48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314" y="93890"/>
            <a:ext cx="1748161" cy="17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C8508D-97A9-0555-67EE-FFAEDD785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276" y="2099846"/>
            <a:ext cx="663911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-21734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AED46C-D60E-96D5-4EF4-63E09FCD9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843" y="1238204"/>
            <a:ext cx="2170364" cy="1066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EFEDC0-026B-6D94-9AB6-6D7F4BE1F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60" y="2458174"/>
            <a:ext cx="11634690" cy="2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2E15EF-F9B7-AAFA-FB00-6844773C7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789" y="2359059"/>
            <a:ext cx="694394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B65B42-601F-7174-E972-89CE3773BEDF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45AF19-FD6B-1F93-C2D7-92560752AB57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EC2254C-3770-459E-2CE6-E3802D090A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6473144-F741-2753-D467-B1F54F85234D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CA2E65F-BC9E-42BA-9299-F344BD2B42A3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C5206CFC-58B7-3C14-2414-1D3DB0A1A39E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D22FE8CF-FDC3-C0F7-4D1E-1E8FCD56E8C6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822226B-24F6-2F1E-48CA-91F432A9C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5926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3E6DA15-34D5-91E5-8615-D346004018DB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DE2B1B-0247-0D10-4162-7876A47DFE61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8BFBCF-ECBF-2257-EB65-A55DB6794A41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FCE28-D17A-FCCB-5699-DE4CB773AD41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50D7A4-EDFE-8104-132A-B224A8328ECC}"/>
              </a:ext>
            </a:extLst>
          </p:cNvPr>
          <p:cNvSpPr/>
          <p:nvPr/>
        </p:nvSpPr>
        <p:spPr>
          <a:xfrm>
            <a:off x="7928081" y="4123482"/>
            <a:ext cx="669131" cy="468000"/>
          </a:xfrm>
          <a:prstGeom prst="rect">
            <a:avLst/>
          </a:prstGeom>
          <a:solidFill>
            <a:srgbClr val="FB25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9E05EF-FB1E-5F2A-A735-F2906CAA4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7" y="252521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922328-3ADC-491D-9EB4-414899CAF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3380" y="3573518"/>
            <a:ext cx="1815416" cy="16137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256489-D109-B9D7-1BD4-5B7F196FB9C3}"/>
              </a:ext>
            </a:extLst>
          </p:cNvPr>
          <p:cNvSpPr/>
          <p:nvPr/>
        </p:nvSpPr>
        <p:spPr>
          <a:xfrm>
            <a:off x="1334815" y="4014952"/>
            <a:ext cx="10426262" cy="9354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7,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10,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CD2AD-38BC-E591-F67E-A2FEF6133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227" y="-140636"/>
            <a:ext cx="5812221" cy="4055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7BAA8E-6AF9-D422-04F2-B86261AE8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717" y="-136305"/>
            <a:ext cx="5833241" cy="4035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AEBEB3-0901-9F87-EC30-F43255D28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1549" y="-125960"/>
            <a:ext cx="5858368" cy="39913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A739BE-6DEB-E275-4357-94B5D4B12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9450" y="-118898"/>
            <a:ext cx="5840467" cy="39888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396DAB-F4F8-DC68-DA91-4806565B04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7531" y="-113480"/>
            <a:ext cx="5833407" cy="39771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44B9A7-EFCF-FB8F-D05E-013512B4F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6219" y="-104447"/>
            <a:ext cx="5876760" cy="39981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103338-F268-DB4A-CEF9-1D57656F0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585" y="-151744"/>
            <a:ext cx="5890884" cy="40476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FE39C2-B226-4E35-E44C-FF549314B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08635"/>
            <a:ext cx="1815416" cy="161370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AA3BF64-327D-102C-D284-00DC006F12B4}"/>
              </a:ext>
            </a:extLst>
          </p:cNvPr>
          <p:cNvSpPr/>
          <p:nvPr/>
        </p:nvSpPr>
        <p:spPr>
          <a:xfrm>
            <a:off x="1334815" y="5118540"/>
            <a:ext cx="10426262" cy="651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D2D847B-3E6E-EB2D-B760-3DEA0F980E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0160" y="-104939"/>
            <a:ext cx="5883329" cy="39951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CD5F11-C4C5-D59C-1769-B396BABD74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6383" y="-131707"/>
            <a:ext cx="5929148" cy="4002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9C1E626-BE51-96F8-70E1-AC75FA4008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0670" y="-94428"/>
            <a:ext cx="5883330" cy="39577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E174F7-096D-A222-BB22-7F6979BAD2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1784" y="-170793"/>
            <a:ext cx="5923237" cy="4040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EBB429-CCC5-07CF-428C-FB900B610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4593" y="5602015"/>
            <a:ext cx="1815416" cy="161370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99CB831-6062-28A5-61E0-92CAB903BF3F}"/>
              </a:ext>
            </a:extLst>
          </p:cNvPr>
          <p:cNvSpPr/>
          <p:nvPr/>
        </p:nvSpPr>
        <p:spPr>
          <a:xfrm>
            <a:off x="1240222" y="6011920"/>
            <a:ext cx="10426262" cy="651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28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29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E115598-44C2-3EFA-A33D-97DD340FF6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4412" y="-151743"/>
            <a:ext cx="5952140" cy="40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47B0F0-3D5D-6AA4-9B4D-5050A50B2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197" y="2163709"/>
            <a:ext cx="663911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ACA7FB4-643E-BA1F-5EA9-E1662A685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3"/>
          <a:stretch/>
        </p:blipFill>
        <p:spPr>
          <a:xfrm>
            <a:off x="0" y="-1"/>
            <a:ext cx="12192000" cy="6849491"/>
          </a:xfrm>
          <a:prstGeom prst="rect">
            <a:avLst/>
          </a:prstGeom>
        </p:spPr>
      </p:pic>
      <p:sp>
        <p:nvSpPr>
          <p:cNvPr id="97" name="Oval 96">
            <a:extLst>
              <a:ext uri="{FF2B5EF4-FFF2-40B4-BE49-F238E27FC236}">
                <a16:creationId xmlns:a16="http://schemas.microsoft.com/office/drawing/2014/main" id="{55BE941C-6023-0E57-8000-12F31DF37F37}"/>
              </a:ext>
            </a:extLst>
          </p:cNvPr>
          <p:cNvSpPr/>
          <p:nvPr/>
        </p:nvSpPr>
        <p:spPr>
          <a:xfrm>
            <a:off x="1063526" y="163042"/>
            <a:ext cx="649660" cy="63574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  <a:endParaRPr lang="vi-VN" sz="4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161A053-24F3-8B5E-E54B-4CF0F3230878}"/>
              </a:ext>
            </a:extLst>
          </p:cNvPr>
          <p:cNvSpPr txBox="1"/>
          <p:nvPr/>
        </p:nvSpPr>
        <p:spPr>
          <a:xfrm>
            <a:off x="1711055" y="184065"/>
            <a:ext cx="849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/>
              <a:t>Tìm hai con vật có cùng ngày sinh.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B007A28-3CA4-6FA4-439F-54F5CBD6CE55}"/>
              </a:ext>
            </a:extLst>
          </p:cNvPr>
          <p:cNvGrpSpPr/>
          <p:nvPr/>
        </p:nvGrpSpPr>
        <p:grpSpPr>
          <a:xfrm>
            <a:off x="617716" y="1498411"/>
            <a:ext cx="1978339" cy="2159188"/>
            <a:chOff x="617716" y="1498411"/>
            <a:chExt cx="1978339" cy="2159188"/>
          </a:xfrm>
        </p:grpSpPr>
        <p:pic>
          <p:nvPicPr>
            <p:cNvPr id="23" name="Picture 2" descr="Free vector cheerful cute dog on white background">
              <a:extLst>
                <a:ext uri="{FF2B5EF4-FFF2-40B4-BE49-F238E27FC236}">
                  <a16:creationId xmlns:a16="http://schemas.microsoft.com/office/drawing/2014/main" id="{D7C5E755-74CE-6C50-6A52-D22A11A13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34" b="94728" l="9857" r="97312">
                          <a14:foregroundMark x1="43011" y1="7668" x2="79391" y2="11022"/>
                          <a14:foregroundMark x1="53943" y1="4633" x2="57706" y2="4313"/>
                          <a14:foregroundMark x1="68638" y1="3834" x2="74552" y2="3834"/>
                          <a14:foregroundMark x1="84767" y1="12939" x2="93369" y2="23482"/>
                          <a14:foregroundMark x1="83333" y1="10543" x2="89606" y2="13578"/>
                          <a14:foregroundMark x1="97312" y1="14856" x2="96595" y2="19010"/>
                          <a14:foregroundMark x1="45699" y1="23482" x2="42832" y2="35463"/>
                          <a14:foregroundMark x1="70609" y1="18211" x2="82437" y2="25240"/>
                          <a14:foregroundMark x1="58423" y1="38498" x2="70789" y2="36901"/>
                          <a14:foregroundMark x1="45520" y1="89776" x2="52151" y2="947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16" y="1498411"/>
              <a:ext cx="1915277" cy="214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246125E-BFB6-401D-8F95-0F9B9B4B8156}"/>
                </a:ext>
              </a:extLst>
            </p:cNvPr>
            <p:cNvSpPr/>
            <p:nvPr/>
          </p:nvSpPr>
          <p:spPr>
            <a:xfrm>
              <a:off x="924911" y="2753710"/>
              <a:ext cx="1671144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mười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endParaRPr lang="en-US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D32CB2A-9788-C952-6DD1-E5BE811E4D10}"/>
              </a:ext>
            </a:extLst>
          </p:cNvPr>
          <p:cNvGrpSpPr/>
          <p:nvPr/>
        </p:nvGrpSpPr>
        <p:grpSpPr>
          <a:xfrm>
            <a:off x="2543503" y="672662"/>
            <a:ext cx="3373821" cy="3373821"/>
            <a:chOff x="2543503" y="672662"/>
            <a:chExt cx="3373821" cy="3373821"/>
          </a:xfrm>
        </p:grpSpPr>
        <p:pic>
          <p:nvPicPr>
            <p:cNvPr id="24" name="Picture 4" descr="Vector cute cat vector illustration">
              <a:extLst>
                <a:ext uri="{FF2B5EF4-FFF2-40B4-BE49-F238E27FC236}">
                  <a16:creationId xmlns:a16="http://schemas.microsoft.com/office/drawing/2014/main" id="{640A98A0-33A4-A842-4EB2-14712A105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503" y="672662"/>
              <a:ext cx="3373821" cy="3373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B16C1B7-FE6C-02C0-7913-56D8CA439551}"/>
                </a:ext>
              </a:extLst>
            </p:cNvPr>
            <p:cNvSpPr/>
            <p:nvPr/>
          </p:nvSpPr>
          <p:spPr>
            <a:xfrm>
              <a:off x="3594538" y="2837792"/>
              <a:ext cx="1671144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tám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0946292-74B7-2ABA-668B-CC4F9B698992}"/>
              </a:ext>
            </a:extLst>
          </p:cNvPr>
          <p:cNvGrpSpPr/>
          <p:nvPr/>
        </p:nvGrpSpPr>
        <p:grpSpPr>
          <a:xfrm>
            <a:off x="5778428" y="840827"/>
            <a:ext cx="2451172" cy="2766361"/>
            <a:chOff x="5778428" y="840827"/>
            <a:chExt cx="2451172" cy="2766361"/>
          </a:xfrm>
        </p:grpSpPr>
        <p:pic>
          <p:nvPicPr>
            <p:cNvPr id="25" name="Picture 6" descr="Vector cute cartoon goat">
              <a:extLst>
                <a:ext uri="{FF2B5EF4-FFF2-40B4-BE49-F238E27FC236}">
                  <a16:creationId xmlns:a16="http://schemas.microsoft.com/office/drawing/2014/main" id="{42624F62-008E-E45C-1D70-B1F4CAEF9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85" b="99042" l="1349" r="95376">
                          <a14:foregroundMark x1="7322" y1="23323" x2="7322" y2="42492"/>
                          <a14:foregroundMark x1="1734" y1="25559" x2="5588" y2="39936"/>
                          <a14:foregroundMark x1="25241" y1="23482" x2="28516" y2="28754"/>
                          <a14:foregroundMark x1="10019" y1="20927" x2="13680" y2="29553"/>
                          <a14:foregroundMark x1="14258" y1="19808" x2="13487" y2="27636"/>
                          <a14:foregroundMark x1="26590" y1="20447" x2="25048" y2="32109"/>
                          <a14:foregroundMark x1="8478" y1="40415" x2="20809" y2="40735"/>
                          <a14:foregroundMark x1="20809" y1="40735" x2="22351" y2="40256"/>
                          <a14:foregroundMark x1="11175" y1="42013" x2="16570" y2="42173"/>
                          <a14:foregroundMark x1="41426" y1="90575" x2="38343" y2="99201"/>
                          <a14:foregroundMark x1="85164" y1="60383" x2="95376" y2="531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8428" y="840827"/>
              <a:ext cx="2451172" cy="2766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E4C7B50-1F2F-7F38-539F-AF29EC6AB462}"/>
                </a:ext>
              </a:extLst>
            </p:cNvPr>
            <p:cNvSpPr/>
            <p:nvPr/>
          </p:nvSpPr>
          <p:spPr>
            <a:xfrm>
              <a:off x="6285186" y="2648606"/>
              <a:ext cx="1671144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Sáu</a:t>
              </a:r>
              <a:endParaRPr lang="en-US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B4BF789-042A-50DC-AE53-1841B663E895}"/>
              </a:ext>
            </a:extLst>
          </p:cNvPr>
          <p:cNvGrpSpPr/>
          <p:nvPr/>
        </p:nvGrpSpPr>
        <p:grpSpPr>
          <a:xfrm>
            <a:off x="8577601" y="1466849"/>
            <a:ext cx="2812000" cy="2138198"/>
            <a:chOff x="8577601" y="1466849"/>
            <a:chExt cx="2812000" cy="2138198"/>
          </a:xfrm>
        </p:grpSpPr>
        <p:pic>
          <p:nvPicPr>
            <p:cNvPr id="27" name="Picture 8" descr="Free vector cute pig with pink skin on white">
              <a:extLst>
                <a:ext uri="{FF2B5EF4-FFF2-40B4-BE49-F238E27FC236}">
                  <a16:creationId xmlns:a16="http://schemas.microsoft.com/office/drawing/2014/main" id="{CD2C05E6-1A80-51ED-9070-B84420F05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521" b="98319" l="3355" r="96326">
                          <a14:foregroundMark x1="8466" y1="21639" x2="7029" y2="52101"/>
                          <a14:foregroundMark x1="3514" y1="19118" x2="3355" y2="23529"/>
                          <a14:foregroundMark x1="27476" y1="8193" x2="68211" y2="9664"/>
                          <a14:foregroundMark x1="84185" y1="14286" x2="88818" y2="17857"/>
                          <a14:foregroundMark x1="62620" y1="3361" x2="64856" y2="5882"/>
                          <a14:foregroundMark x1="90895" y1="14916" x2="90735" y2="17227"/>
                          <a14:foregroundMark x1="92013" y1="41807" x2="90415" y2="53782"/>
                          <a14:foregroundMark x1="93131" y1="32983" x2="96326" y2="45798"/>
                          <a14:foregroundMark x1="47923" y1="89916" x2="50319" y2="983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601" y="1466849"/>
              <a:ext cx="2812000" cy="2138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CFBAB8F-FF3C-219C-57CB-FCA87B359908}"/>
                </a:ext>
              </a:extLst>
            </p:cNvPr>
            <p:cNvSpPr/>
            <p:nvPr/>
          </p:nvSpPr>
          <p:spPr>
            <a:xfrm>
              <a:off x="9038897" y="2627585"/>
              <a:ext cx="2017985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mười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Tám</a:t>
              </a:r>
              <a:endParaRPr lang="en-US" sz="2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C3E7FE0-EA99-8A4E-724E-A54EC01CA172}"/>
              </a:ext>
            </a:extLst>
          </p:cNvPr>
          <p:cNvGrpSpPr/>
          <p:nvPr/>
        </p:nvGrpSpPr>
        <p:grpSpPr>
          <a:xfrm>
            <a:off x="778915" y="3965142"/>
            <a:ext cx="2048367" cy="2781514"/>
            <a:chOff x="778915" y="3965142"/>
            <a:chExt cx="2048367" cy="2781514"/>
          </a:xfrm>
        </p:grpSpPr>
        <p:pic>
          <p:nvPicPr>
            <p:cNvPr id="29" name="Picture 10" descr="Vector cartoon funny rabbit sitting on white background">
              <a:extLst>
                <a:ext uri="{FF2B5EF4-FFF2-40B4-BE49-F238E27FC236}">
                  <a16:creationId xmlns:a16="http://schemas.microsoft.com/office/drawing/2014/main" id="{05288438-0CD3-21ED-7BB3-CAB859029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438" b="99681" l="1518" r="96963">
                          <a14:foregroundMark x1="5206" y1="18530" x2="4772" y2="24121"/>
                          <a14:foregroundMark x1="6941" y1="16454" x2="4772" y2="18530"/>
                          <a14:foregroundMark x1="83731" y1="3674" x2="62907" y2="20767"/>
                          <a14:foregroundMark x1="91106" y1="1757" x2="92408" y2="5112"/>
                          <a14:foregroundMark x1="32755" y1="69649" x2="36659" y2="96006"/>
                          <a14:foregroundMark x1="1952" y1="22524" x2="3037" y2="25080"/>
                          <a14:foregroundMark x1="58134" y1="95687" x2="61171" y2="99681"/>
                          <a14:foregroundMark x1="94143" y1="74281" x2="96963" y2="80831"/>
                          <a14:foregroundMark x1="30803" y1="46006" x2="34490" y2="51757"/>
                          <a14:foregroundMark x1="52061" y1="44888" x2="53579" y2="52875"/>
                          <a14:foregroundMark x1="50759" y1="43450" x2="47505" y2="55112"/>
                          <a14:foregroundMark x1="29501" y1="45048" x2="29501" y2="549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15" y="3965142"/>
              <a:ext cx="2048367" cy="278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5792592-9FAC-91FF-CA0D-256ABF2A783C}"/>
                </a:ext>
              </a:extLst>
            </p:cNvPr>
            <p:cNvSpPr/>
            <p:nvPr/>
          </p:nvSpPr>
          <p:spPr>
            <a:xfrm>
              <a:off x="945932" y="5749158"/>
              <a:ext cx="1671144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6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DE06C2F-CFBF-69EA-9CA8-8E312B8DA2EE}"/>
              </a:ext>
            </a:extLst>
          </p:cNvPr>
          <p:cNvGrpSpPr/>
          <p:nvPr/>
        </p:nvGrpSpPr>
        <p:grpSpPr>
          <a:xfrm>
            <a:off x="3455275" y="4004441"/>
            <a:ext cx="3141607" cy="3141607"/>
            <a:chOff x="3455275" y="4004441"/>
            <a:chExt cx="3141607" cy="3141607"/>
          </a:xfrm>
        </p:grpSpPr>
        <p:pic>
          <p:nvPicPr>
            <p:cNvPr id="96" name="Picture 16" descr="Free vector hand drawn cartoon cow illustration">
              <a:extLst>
                <a:ext uri="{FF2B5EF4-FFF2-40B4-BE49-F238E27FC236}">
                  <a16:creationId xmlns:a16="http://schemas.microsoft.com/office/drawing/2014/main" id="{3A29D3EE-9040-8518-48F6-DF7C64CC7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14856" y1="21086" x2="19329" y2="25080"/>
                          <a14:foregroundMark x1="17412" y1="21406" x2="19808" y2="23802"/>
                          <a14:foregroundMark x1="46486" y1="25879" x2="38019" y2="28594"/>
                          <a14:foregroundMark x1="47125" y1="24441" x2="35783" y2="26677"/>
                          <a14:backgroundMark x1="53195" y1="17093" x2="68371" y2="24920"/>
                          <a14:backgroundMark x1="15655" y1="52875" x2="17252" y2="57029"/>
                          <a14:backgroundMark x1="71406" y1="68530" x2="66773" y2="71565"/>
                          <a14:backgroundMark x1="73802" y1="45847" x2="73962" y2="501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275" y="4004441"/>
              <a:ext cx="3141607" cy="3141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C5FA3C0-E816-A8A8-AF0D-B3F82EC803DF}"/>
                </a:ext>
              </a:extLst>
            </p:cNvPr>
            <p:cNvSpPr/>
            <p:nvPr/>
          </p:nvSpPr>
          <p:spPr>
            <a:xfrm>
              <a:off x="4246180" y="5791199"/>
              <a:ext cx="1671144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10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401864E-8C7D-1019-EEE3-719BF27F96BF}"/>
              </a:ext>
            </a:extLst>
          </p:cNvPr>
          <p:cNvGrpSpPr/>
          <p:nvPr/>
        </p:nvGrpSpPr>
        <p:grpSpPr>
          <a:xfrm>
            <a:off x="6435945" y="4403836"/>
            <a:ext cx="2859598" cy="2407362"/>
            <a:chOff x="6435945" y="4403836"/>
            <a:chExt cx="2859598" cy="2407362"/>
          </a:xfrm>
        </p:grpSpPr>
        <p:pic>
          <p:nvPicPr>
            <p:cNvPr id="31" name="Picture 14" descr="Free vector white dove bird isolated">
              <a:extLst>
                <a:ext uri="{FF2B5EF4-FFF2-40B4-BE49-F238E27FC236}">
                  <a16:creationId xmlns:a16="http://schemas.microsoft.com/office/drawing/2014/main" id="{7B3A4169-94FD-861F-1EE2-6C1746920F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364" b="89564" l="2556" r="97125">
                          <a14:foregroundMark x1="13099" y1="45541" x2="39457" y2="65275"/>
                          <a14:foregroundMark x1="6230" y1="47249" x2="10703" y2="45541"/>
                          <a14:foregroundMark x1="8786" y1="44592" x2="2556" y2="49526"/>
                          <a14:foregroundMark x1="26677" y1="64516" x2="43450" y2="85199"/>
                          <a14:foregroundMark x1="46645" y1="44782" x2="45847" y2="75332"/>
                          <a14:foregroundMark x1="80671" y1="11575" x2="92332" y2="9488"/>
                          <a14:foregroundMark x1="66613" y1="6262" x2="77157" y2="4744"/>
                          <a14:foregroundMark x1="77157" y1="4744" x2="77316" y2="4554"/>
                          <a14:foregroundMark x1="93930" y1="8159" x2="97125" y2="6641"/>
                          <a14:foregroundMark x1="49361" y1="69639" x2="65016" y2="70968"/>
                          <a14:foregroundMark x1="63898" y1="70588" x2="77796" y2="76091"/>
                          <a14:foregroundMark x1="70607" y1="68311" x2="84185" y2="79696"/>
                          <a14:foregroundMark x1="75879" y1="65655" x2="83067" y2="65844"/>
                          <a14:foregroundMark x1="79393" y1="59393" x2="72684" y2="64896"/>
                          <a14:foregroundMark x1="79233" y1="56167" x2="80351" y2="55787"/>
                          <a14:foregroundMark x1="14217" y1="43264" x2="16294" y2="45920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945" y="4403836"/>
              <a:ext cx="2859598" cy="240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F066722-4DC4-FB01-6EAB-7EB9A3B6B1FC}"/>
                </a:ext>
              </a:extLst>
            </p:cNvPr>
            <p:cNvSpPr/>
            <p:nvPr/>
          </p:nvSpPr>
          <p:spPr>
            <a:xfrm>
              <a:off x="7147036" y="5812219"/>
              <a:ext cx="1671144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14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8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4499F04-5FF4-A19A-0B01-5201C6D339B1}"/>
              </a:ext>
            </a:extLst>
          </p:cNvPr>
          <p:cNvGrpSpPr/>
          <p:nvPr/>
        </p:nvGrpSpPr>
        <p:grpSpPr>
          <a:xfrm>
            <a:off x="9374899" y="3819516"/>
            <a:ext cx="2817101" cy="2853568"/>
            <a:chOff x="9374899" y="3819516"/>
            <a:chExt cx="2817101" cy="2853568"/>
          </a:xfrm>
        </p:grpSpPr>
        <p:pic>
          <p:nvPicPr>
            <p:cNvPr id="30" name="Picture 12" descr="Free vector cute cow cartoon character">
              <a:extLst>
                <a:ext uri="{FF2B5EF4-FFF2-40B4-BE49-F238E27FC236}">
                  <a16:creationId xmlns:a16="http://schemas.microsoft.com/office/drawing/2014/main" id="{0276AE6F-F7FA-44C3-91BC-EB7CD75DF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716" b="97923" l="4693" r="95146">
                          <a14:foregroundMark x1="4854" y1="18371" x2="16019" y2="17732"/>
                          <a14:foregroundMark x1="32362" y1="4952" x2="40129" y2="11661"/>
                          <a14:foregroundMark x1="69741" y1="3994" x2="70227" y2="6070"/>
                          <a14:foregroundMark x1="93204" y1="18371" x2="95631" y2="19489"/>
                          <a14:foregroundMark x1="42557" y1="94728" x2="34466" y2="92971"/>
                          <a14:foregroundMark x1="34466" y1="92971" x2="34142" y2="92492"/>
                          <a14:foregroundMark x1="27346" y1="75879" x2="24434" y2="82428"/>
                          <a14:foregroundMark x1="34304" y1="97604" x2="43042" y2="98083"/>
                          <a14:foregroundMark x1="51294" y1="46805" x2="58738" y2="47444"/>
                          <a14:foregroundMark x1="43528" y1="21885" x2="61650" y2="26358"/>
                          <a14:foregroundMark x1="41909" y1="24121" x2="56472" y2="22524"/>
                          <a14:foregroundMark x1="58414" y1="22045" x2="51133" y2="16933"/>
                          <a14:foregroundMark x1="51133" y1="16933" x2="51133" y2="16933"/>
                          <a14:foregroundMark x1="31068" y1="2716" x2="31715" y2="49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4899" y="3819516"/>
              <a:ext cx="2817101" cy="285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55ECD65-7281-60D8-14B3-F481687E4F85}"/>
                </a:ext>
              </a:extLst>
            </p:cNvPr>
            <p:cNvSpPr/>
            <p:nvPr/>
          </p:nvSpPr>
          <p:spPr>
            <a:xfrm>
              <a:off x="9995339" y="5654564"/>
              <a:ext cx="1671144" cy="90388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8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67489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FAEC884-E578-F35D-99BE-04CEC815562D}"/>
              </a:ext>
            </a:extLst>
          </p:cNvPr>
          <p:cNvSpPr/>
          <p:nvPr/>
        </p:nvSpPr>
        <p:spPr>
          <a:xfrm>
            <a:off x="672663" y="557049"/>
            <a:ext cx="609600" cy="61802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9A58A-2BF8-B072-5ACD-8B9CED0C6B38}"/>
              </a:ext>
            </a:extLst>
          </p:cNvPr>
          <p:cNvSpPr txBox="1"/>
          <p:nvPr/>
        </p:nvSpPr>
        <p:spPr>
          <a:xfrm>
            <a:off x="1340587" y="601120"/>
            <a:ext cx="1014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586E16-F4D7-F5F4-FA35-C8DB1D106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7908" y="2025124"/>
            <a:ext cx="6210300" cy="330517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E1F436-9901-4062-07DB-AD57950E9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423037"/>
              </p:ext>
            </p:extLst>
          </p:nvPr>
        </p:nvGraphicFramePr>
        <p:xfrm>
          <a:off x="6538239" y="2449782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A253D7-13DB-6273-CC23-C4435599187B}"/>
              </a:ext>
            </a:extLst>
          </p:cNvPr>
          <p:cNvSpPr/>
          <p:nvPr/>
        </p:nvSpPr>
        <p:spPr>
          <a:xfrm>
            <a:off x="9295651" y="359146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873A66-1459-9255-F50E-878C52BBC872}"/>
              </a:ext>
            </a:extLst>
          </p:cNvPr>
          <p:cNvSpPr/>
          <p:nvPr/>
        </p:nvSpPr>
        <p:spPr>
          <a:xfrm>
            <a:off x="7341056" y="3952424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69D04C-F1CC-9407-E272-D4BA81C754A0}"/>
              </a:ext>
            </a:extLst>
          </p:cNvPr>
          <p:cNvSpPr/>
          <p:nvPr/>
        </p:nvSpPr>
        <p:spPr>
          <a:xfrm>
            <a:off x="8618009" y="3973445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33A028-E47B-EB4C-E080-9A2DF2074A2F}"/>
              </a:ext>
            </a:extLst>
          </p:cNvPr>
          <p:cNvSpPr/>
          <p:nvPr/>
        </p:nvSpPr>
        <p:spPr>
          <a:xfrm>
            <a:off x="6704879" y="432652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2F0700-7356-320A-15E0-3B689433AF8B}"/>
              </a:ext>
            </a:extLst>
          </p:cNvPr>
          <p:cNvSpPr/>
          <p:nvPr/>
        </p:nvSpPr>
        <p:spPr>
          <a:xfrm>
            <a:off x="7960811" y="4316015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EA8C89-9367-DFE2-1BE6-942931B1B55E}"/>
              </a:ext>
            </a:extLst>
          </p:cNvPr>
          <p:cNvSpPr/>
          <p:nvPr/>
        </p:nvSpPr>
        <p:spPr>
          <a:xfrm>
            <a:off x="10605368" y="433703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D9FB799-B1C6-D12D-67A5-EBF458E92740}"/>
              </a:ext>
            </a:extLst>
          </p:cNvPr>
          <p:cNvSpPr/>
          <p:nvPr/>
        </p:nvSpPr>
        <p:spPr>
          <a:xfrm>
            <a:off x="7330545" y="470054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693F2-1907-9145-4106-FD696E92D51D}"/>
              </a:ext>
            </a:extLst>
          </p:cNvPr>
          <p:cNvSpPr txBox="1"/>
          <p:nvPr/>
        </p:nvSpPr>
        <p:spPr>
          <a:xfrm>
            <a:off x="1288036" y="1207278"/>
            <a:ext cx="887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b) Xem tờ lịch tháng 12 rồi trả lời câu hỏi.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398729-4527-9497-865B-5834DD4DCE2F}"/>
              </a:ext>
            </a:extLst>
          </p:cNvPr>
          <p:cNvSpPr txBox="1"/>
          <p:nvPr/>
        </p:nvSpPr>
        <p:spPr>
          <a:xfrm>
            <a:off x="721114" y="2123010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7086F-1FD0-3581-C5A6-15B6F1A9952A}"/>
              </a:ext>
            </a:extLst>
          </p:cNvPr>
          <p:cNvSpPr txBox="1"/>
          <p:nvPr/>
        </p:nvSpPr>
        <p:spPr>
          <a:xfrm>
            <a:off x="721114" y="2943241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DF2821-10F7-C363-A0A9-95EDA28F7999}"/>
              </a:ext>
            </a:extLst>
          </p:cNvPr>
          <p:cNvSpPr txBox="1"/>
          <p:nvPr/>
        </p:nvSpPr>
        <p:spPr>
          <a:xfrm>
            <a:off x="721114" y="4098256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F4A4C9D6-B8F5-861A-430D-61A08956E494}"/>
              </a:ext>
            </a:extLst>
          </p:cNvPr>
          <p:cNvSpPr/>
          <p:nvPr/>
        </p:nvSpPr>
        <p:spPr>
          <a:xfrm>
            <a:off x="9057948" y="4480957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BC3784-F2F7-53E0-FCFC-0B8B71AEF560}"/>
              </a:ext>
            </a:extLst>
          </p:cNvPr>
          <p:cNvSpPr txBox="1"/>
          <p:nvPr/>
        </p:nvSpPr>
        <p:spPr>
          <a:xfrm>
            <a:off x="740164" y="2542619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FE4CB7-E80D-8B09-FB62-092501E7D5DE}"/>
              </a:ext>
            </a:extLst>
          </p:cNvPr>
          <p:cNvSpPr/>
          <p:nvPr/>
        </p:nvSpPr>
        <p:spPr>
          <a:xfrm>
            <a:off x="7804222" y="3157643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DCF3BE-FCBA-891A-6151-AD817020753F}"/>
              </a:ext>
            </a:extLst>
          </p:cNvPr>
          <p:cNvSpPr txBox="1"/>
          <p:nvPr/>
        </p:nvSpPr>
        <p:spPr>
          <a:xfrm>
            <a:off x="740164" y="3726065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E41674-FB5B-6BED-F07E-43E7480FCFC2}"/>
              </a:ext>
            </a:extLst>
          </p:cNvPr>
          <p:cNvSpPr/>
          <p:nvPr/>
        </p:nvSpPr>
        <p:spPr>
          <a:xfrm>
            <a:off x="9096519" y="4678965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FD9E9C-A52B-DD1A-BCEE-C381A36CF236}"/>
              </a:ext>
            </a:extLst>
          </p:cNvPr>
          <p:cNvSpPr txBox="1"/>
          <p:nvPr/>
        </p:nvSpPr>
        <p:spPr>
          <a:xfrm>
            <a:off x="740164" y="49292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7" grpId="1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croll: Vertical 15">
            <a:extLst>
              <a:ext uri="{FF2B5EF4-FFF2-40B4-BE49-F238E27FC236}">
                <a16:creationId xmlns:a16="http://schemas.microsoft.com/office/drawing/2014/main" id="{4524F0DB-2264-FDDE-626A-CF2D530B6D18}"/>
              </a:ext>
            </a:extLst>
          </p:cNvPr>
          <p:cNvSpPr/>
          <p:nvPr/>
        </p:nvSpPr>
        <p:spPr>
          <a:xfrm>
            <a:off x="4666592" y="199697"/>
            <a:ext cx="7104993" cy="2291255"/>
          </a:xfrm>
          <a:prstGeom prst="verticalScroll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D60323-6E3E-4F3F-F8A9-A72E7BEF4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1696" y="2655006"/>
            <a:ext cx="7368269" cy="38832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A4673E5-1B30-946B-0C19-ED7570B02694}"/>
              </a:ext>
            </a:extLst>
          </p:cNvPr>
          <p:cNvSpPr/>
          <p:nvPr/>
        </p:nvSpPr>
        <p:spPr>
          <a:xfrm>
            <a:off x="82944" y="1450428"/>
            <a:ext cx="516145" cy="55091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  <a:endParaRPr lang="vi-VN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E8454-1DA2-AB53-B376-11DD5D6A4E65}"/>
              </a:ext>
            </a:extLst>
          </p:cNvPr>
          <p:cNvSpPr txBox="1"/>
          <p:nvPr/>
        </p:nvSpPr>
        <p:spPr>
          <a:xfrm>
            <a:off x="557048" y="1469428"/>
            <a:ext cx="4072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Xem tờ lịch tháng 1 dưới đây rồi trả lời câu hỏi.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1C1594-7ADF-3BCE-BF4F-9F337BB27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76002"/>
              </p:ext>
            </p:extLst>
          </p:nvPr>
        </p:nvGraphicFramePr>
        <p:xfrm>
          <a:off x="3725528" y="3256353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DC5E1C-B1CB-C9BB-BC4F-70B82FD2D703}"/>
              </a:ext>
            </a:extLst>
          </p:cNvPr>
          <p:cNvSpPr txBox="1"/>
          <p:nvPr/>
        </p:nvSpPr>
        <p:spPr>
          <a:xfrm>
            <a:off x="5242428" y="470085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64A3D-69C3-2476-8E53-B59E6BDEC745}"/>
              </a:ext>
            </a:extLst>
          </p:cNvPr>
          <p:cNvSpPr txBox="1"/>
          <p:nvPr/>
        </p:nvSpPr>
        <p:spPr>
          <a:xfrm>
            <a:off x="5241550" y="848679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2C782-7EDA-4115-1459-A5BF0BC45136}"/>
              </a:ext>
            </a:extLst>
          </p:cNvPr>
          <p:cNvSpPr txBox="1"/>
          <p:nvPr/>
        </p:nvSpPr>
        <p:spPr>
          <a:xfrm>
            <a:off x="5227817" y="1653663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428BD-0C77-5145-CAF8-48D63A0C27DC}"/>
              </a:ext>
            </a:extLst>
          </p:cNvPr>
          <p:cNvSpPr txBox="1"/>
          <p:nvPr/>
        </p:nvSpPr>
        <p:spPr>
          <a:xfrm>
            <a:off x="9375853" y="465881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589DC-2AC4-D07F-2C10-CCF3E48E3C06}"/>
              </a:ext>
            </a:extLst>
          </p:cNvPr>
          <p:cNvSpPr txBox="1"/>
          <p:nvPr/>
        </p:nvSpPr>
        <p:spPr>
          <a:xfrm>
            <a:off x="5227817" y="1251994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6DE1B2-57F5-D645-7DBC-A952625C8C05}"/>
              </a:ext>
            </a:extLst>
          </p:cNvPr>
          <p:cNvSpPr txBox="1"/>
          <p:nvPr/>
        </p:nvSpPr>
        <p:spPr>
          <a:xfrm>
            <a:off x="5209645" y="2068240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0B56132-467A-6FC4-8534-E8AFF90BE1C3}"/>
              </a:ext>
            </a:extLst>
          </p:cNvPr>
          <p:cNvSpPr/>
          <p:nvPr/>
        </p:nvSpPr>
        <p:spPr>
          <a:xfrm>
            <a:off x="3738228" y="5732152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88C39E-1B56-98E3-B298-11AD2707BF44}"/>
              </a:ext>
            </a:extLst>
          </p:cNvPr>
          <p:cNvSpPr/>
          <p:nvPr/>
        </p:nvSpPr>
        <p:spPr>
          <a:xfrm>
            <a:off x="7547137" y="3882280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732305-21C9-15AC-08F3-408399D40B99}"/>
              </a:ext>
            </a:extLst>
          </p:cNvPr>
          <p:cNvSpPr/>
          <p:nvPr/>
        </p:nvSpPr>
        <p:spPr>
          <a:xfrm>
            <a:off x="3725528" y="5934188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AFD2F-677D-937A-2650-5E70BFF73CF7}"/>
              </a:ext>
            </a:extLst>
          </p:cNvPr>
          <p:cNvSpPr/>
          <p:nvPr/>
        </p:nvSpPr>
        <p:spPr>
          <a:xfrm>
            <a:off x="4481055" y="5934188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388</Words>
  <Application>Microsoft Office PowerPoint</Application>
  <PresentationFormat>Widescreen</PresentationFormat>
  <Paragraphs>178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思源黑体</vt:lpstr>
      <vt:lpstr>Arial</vt:lpstr>
      <vt:lpstr>Calibri</vt:lpstr>
      <vt:lpstr>Cambria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Kat Silly</cp:lastModifiedBy>
  <cp:revision>54</cp:revision>
  <dcterms:created xsi:type="dcterms:W3CDTF">2023-12-17T02:06:04Z</dcterms:created>
  <dcterms:modified xsi:type="dcterms:W3CDTF">2026-01-19T05:47:27Z</dcterms:modified>
</cp:coreProperties>
</file>