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2" r:id="rId1"/>
    <p:sldMasterId id="2147483683" r:id="rId2"/>
    <p:sldMasterId id="2147483738" r:id="rId3"/>
    <p:sldMasterId id="2147483764" r:id="rId4"/>
  </p:sldMasterIdLst>
  <p:notesMasterIdLst>
    <p:notesMasterId r:id="rId17"/>
  </p:notesMasterIdLst>
  <p:sldIdLst>
    <p:sldId id="301" r:id="rId5"/>
    <p:sldId id="308" r:id="rId6"/>
    <p:sldId id="282" r:id="rId7"/>
    <p:sldId id="486" r:id="rId8"/>
    <p:sldId id="356" r:id="rId9"/>
    <p:sldId id="521" r:id="rId10"/>
    <p:sldId id="522" r:id="rId11"/>
    <p:sldId id="508" r:id="rId12"/>
    <p:sldId id="510" r:id="rId13"/>
    <p:sldId id="511" r:id="rId14"/>
    <p:sldId id="512" r:id="rId15"/>
    <p:sldId id="299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52A"/>
    <a:srgbClr val="EE046E"/>
    <a:srgbClr val="EEB104"/>
    <a:srgbClr val="E6E5E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90B10AB-AC79-4069-9E38-DDDAED7A272D}">
  <a:tblStyle styleId="{F90B10AB-AC79-4069-9E38-DDDAED7A272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24" autoAdjust="0"/>
  </p:normalViewPr>
  <p:slideViewPr>
    <p:cSldViewPr snapToGrid="0">
      <p:cViewPr varScale="1">
        <p:scale>
          <a:sx n="85" d="100"/>
          <a:sy n="85" d="100"/>
        </p:scale>
        <p:origin x="740" y="-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154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07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35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3" name="Google Shape;7563;gfa1a07f17b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4" name="Google Shape;7564;gfa1a07f17b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427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459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9706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" name="Google Shape;1961;gd2479e2529_0_9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2" name="Google Shape;1962;gd2479e2529_0_9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4190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72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38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22308" y="68542"/>
            <a:ext cx="8909048" cy="4975150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721050" y="553925"/>
            <a:ext cx="7701600" cy="4035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372879" y="2694432"/>
            <a:ext cx="1792663" cy="1738763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7330376" y="2586447"/>
            <a:ext cx="1315503" cy="1991723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2514125" y="1307100"/>
            <a:ext cx="4115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94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8369514" y="1496129"/>
            <a:ext cx="111951" cy="39504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74600"/>
            <a:ext cx="6576000" cy="18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1586450" y="3359488"/>
            <a:ext cx="5971200" cy="509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8685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924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22308" y="68542"/>
            <a:ext cx="8966083" cy="4999273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942300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3465650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942300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5865425" y="1645354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4860725" y="1828000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5865425" y="2111187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942300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3465588" y="32283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942300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5865425" y="3045679"/>
            <a:ext cx="2336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4860725" y="3221049"/>
            <a:ext cx="8178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5865425" y="3511513"/>
            <a:ext cx="2336400" cy="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3497925" y="540000"/>
            <a:ext cx="2148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338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22308" y="68542"/>
            <a:ext cx="8895562" cy="4967421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2385750" y="2891225"/>
            <a:ext cx="43725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2385650" y="1832225"/>
            <a:ext cx="4372500" cy="10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42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525904" y="3714319"/>
            <a:ext cx="991612" cy="1999913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2833800" y="2809650"/>
            <a:ext cx="34764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2833800" y="1184250"/>
            <a:ext cx="3476400" cy="16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4107375" y="4397112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7155988" y="3866717"/>
            <a:ext cx="991625" cy="1999918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6417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22308" y="144742"/>
            <a:ext cx="8895562" cy="4967421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4872750" y="2501888"/>
            <a:ext cx="32091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4872750" y="1605438"/>
            <a:ext cx="32091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196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702750" y="540000"/>
            <a:ext cx="7738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2953375" y="2617500"/>
            <a:ext cx="3237300" cy="7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2953625" y="1729800"/>
            <a:ext cx="3237000" cy="88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280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22308" y="68542"/>
            <a:ext cx="8895562" cy="4967421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720000" y="538375"/>
            <a:ext cx="7704000" cy="40749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2539250" y="1827625"/>
            <a:ext cx="4065600" cy="148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076500" y="540000"/>
            <a:ext cx="49911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466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720887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720887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5872486" y="1782063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5872486" y="2292388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720887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720887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5872486" y="3150238"/>
            <a:ext cx="2552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5872486" y="3660563"/>
            <a:ext cx="25524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2514125" y="540000"/>
            <a:ext cx="41157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2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22308" y="79026"/>
            <a:ext cx="8895562" cy="4956938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720000" y="298025"/>
            <a:ext cx="7704000" cy="45477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6736154" y="2694432"/>
            <a:ext cx="1792663" cy="1738763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7045650" y="285350"/>
            <a:ext cx="1579225" cy="2727475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955876" y="768600"/>
            <a:ext cx="764300" cy="754550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1691164" y="4133107"/>
            <a:ext cx="2036345" cy="1855222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5402924" y="4133059"/>
            <a:ext cx="2036439" cy="1855308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9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720000" y="544975"/>
            <a:ext cx="77040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5602987" y="1704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6536225" y="2319800"/>
            <a:ext cx="868425" cy="5145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6859674" y="15289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7176062" y="3048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7176062" y="1236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5835587" y="3732160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6859674" y="336372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5745474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8001899" y="2485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0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40683" y="110399"/>
            <a:ext cx="8890673" cy="4933293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1615150" y="544975"/>
            <a:ext cx="5941800" cy="405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416320" y="2056053"/>
            <a:ext cx="1847045" cy="343295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6686108" y="902440"/>
            <a:ext cx="1765351" cy="1991753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6944874" y="4153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4489261" y="677100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140337" y="588160"/>
            <a:ext cx="7010543" cy="3564252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2309824" y="3680575"/>
            <a:ext cx="193500" cy="183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9048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341975" y="273825"/>
            <a:ext cx="8528100" cy="46116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53" name="Google Shape;553;p16"/>
          <p:cNvGrpSpPr/>
          <p:nvPr/>
        </p:nvGrpSpPr>
        <p:grpSpPr>
          <a:xfrm>
            <a:off x="435991" y="785819"/>
            <a:ext cx="155400" cy="3538775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843750" y="288625"/>
            <a:ext cx="0" cy="45885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974600" y="537000"/>
            <a:ext cx="7456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986400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4779475" y="1345499"/>
            <a:ext cx="3643200" cy="31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5048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F866C-FFE4-4872-9653-EAE6D3016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6191C-118C-4FE8-B8E9-D801A0692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3F711-0126-48E0-9C41-C417260904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88455-1552-4953-AE38-534261B81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661CE-6B71-47CC-B0FB-B58372D28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8553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37F46-1578-4316-BE7C-82743A18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BC89-7F43-42C1-AD50-BCACF7291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72A0-2EE9-4E84-AEFB-87327D6B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F3F63-437D-4E72-A2B4-B8E64C3D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9775F-371F-4A53-AA93-8BC64FEB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15224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09075-40F8-4ADA-942D-F9AB6E8E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CD2B3F-6CA6-482D-B07B-1D6F7017A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278B2-C079-45B7-B50F-D66C3784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3022E-D7D1-4F9B-9B0B-EDC95FB8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994C5-8ADE-4C02-91F2-C0C35760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37515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44AA1-3F5A-46F7-998A-DA3F35EF0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4459E-4298-4E66-B258-35FB33AD2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4365F-FD76-42D9-80F9-B4D87250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45F349-53D6-4E23-A1A5-B6E67697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8E87-7AFC-40EF-8155-48EC850A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2734-41BE-45E0-B931-1FAF9343A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04242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0B51A-97B5-4300-9DE2-6A8B8A9AE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B66DFC-ADA5-4C9D-A168-D3D54309B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B3084E-A8DA-45F3-83CA-D4AD35D55C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967F9-3161-4933-8287-F45BBF240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AEB47A-C9A4-43C8-9E87-94F8665D4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DC28C-4695-4293-8B36-75CDF223CF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6AB6F1-532E-455C-A1E7-4FDD2C5F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07F69D-91DB-486E-B7E1-0F3B0674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65269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043B8-9BD4-4CE4-A38F-3BE2C29A0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B2867B-A7C2-40FD-8981-80FC4BC9F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41ADBA-6E09-4B73-9568-53D9AF9C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21ECE-E874-4F46-BF4D-E73CF522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0280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2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2"/>
          <p:cNvSpPr txBox="1">
            <a:spLocks noGrp="1"/>
          </p:cNvSpPr>
          <p:nvPr>
            <p:ph type="title"/>
          </p:nvPr>
        </p:nvSpPr>
        <p:spPr>
          <a:xfrm>
            <a:off x="745888" y="11564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4" name="Google Shape;584;p22"/>
          <p:cNvSpPr txBox="1">
            <a:spLocks noGrp="1"/>
          </p:cNvSpPr>
          <p:nvPr>
            <p:ph type="title" idx="2"/>
          </p:nvPr>
        </p:nvSpPr>
        <p:spPr>
          <a:xfrm>
            <a:off x="6058075" y="2256275"/>
            <a:ext cx="2327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5" name="Google Shape;585;p22"/>
          <p:cNvSpPr txBox="1">
            <a:spLocks noGrp="1"/>
          </p:cNvSpPr>
          <p:nvPr>
            <p:ph type="subTitle" idx="1"/>
          </p:nvPr>
        </p:nvSpPr>
        <p:spPr>
          <a:xfrm>
            <a:off x="745925" y="190435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2"/>
          <p:cNvSpPr txBox="1">
            <a:spLocks noGrp="1"/>
          </p:cNvSpPr>
          <p:nvPr>
            <p:ph type="subTitle" idx="3"/>
          </p:nvPr>
        </p:nvSpPr>
        <p:spPr>
          <a:xfrm>
            <a:off x="6058075" y="3004200"/>
            <a:ext cx="2327100" cy="10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7" name="Google Shape;587;p22"/>
          <p:cNvSpPr txBox="1">
            <a:spLocks noGrp="1"/>
          </p:cNvSpPr>
          <p:nvPr>
            <p:ph type="title" idx="4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grpSp>
        <p:nvGrpSpPr>
          <p:cNvPr id="588" name="Google Shape;588;p22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589" name="Google Shape;589;p22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590" name="Google Shape;590;p22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22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2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22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22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595;p22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8960F5-D6CE-46C6-873D-D0ED549C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7B13CB-8F75-467E-90B0-21DDE6DCD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8FE086-DC99-4418-B590-7E9FB2BC7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97857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F4862-C1C8-4816-A203-62AA60F23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64D87-476D-49C0-9004-4D455934B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918D7-556E-4AC7-B1EF-1D0AF325B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23665-F7A7-48E0-8F96-EBC2E693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274804-31EF-44EA-87AD-C047019B9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04EBF7-8930-4AAA-80EB-003B39349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2546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0335-FFD8-4333-A11E-169C4073D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814-8303-4573-BF9A-4197BFDE93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9AE5E-2A2E-4EC3-872A-41CF18FB4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1129C9-5C70-4277-9DAE-52F38E049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6860C-A4B7-4E25-A64C-B2F94351A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760E6-CDEA-4AEF-A828-379F1F94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991780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C1C7F-C697-4D30-8AF9-2B0D64FF4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64FCE2-E37E-4F36-ABF1-6AC89CBFC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3469A-BBFF-4920-854D-0CE46EE9C5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A361F-5C80-44F6-B916-25CDD116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2AC1C-A6BD-43AA-803B-9D2AE8BA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7855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50C22-DFD8-405F-851C-BB554ED36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0FF76-1FD0-47A0-AD68-075107102C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AA4A9-CDF5-493D-B0C6-A78E072EEF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54C3537-F731-4298-BC95-D3E4F0C0F121}" type="datetimeFigureOut">
              <a:rPr lang="en-US" smtClean="0"/>
              <a:t>15/04/2026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6F14-E961-4A03-B3AA-917E5264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CC15E5-2EB0-49B4-9489-E98482BE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481241EB-6E5C-4D97-9457-5FA11669D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5997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068553" y="1417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7372009" y="46703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2"/>
          <p:cNvSpPr/>
          <p:nvPr/>
        </p:nvSpPr>
        <p:spPr>
          <a:xfrm>
            <a:off x="80086" y="179094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713225" y="1414225"/>
            <a:ext cx="4497000" cy="19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713225" y="3374975"/>
            <a:ext cx="4344600" cy="3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4300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15825" y="0"/>
            <a:ext cx="9051984" cy="51435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814984" y="13154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7820012" y="4635718"/>
            <a:ext cx="200261" cy="30842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4574350" y="2198125"/>
            <a:ext cx="3858900" cy="8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4574350" y="1107875"/>
            <a:ext cx="135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4574350" y="3039925"/>
            <a:ext cx="3690900" cy="5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03472"/>
            <a:ext cx="9143943" cy="4805236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20184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8713859" y="3449939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7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100">
                <a:solidFill>
                  <a:srgbClr val="434343"/>
                </a:solidFill>
              </a:defRPr>
            </a:lvl1pPr>
            <a:lvl2pPr marL="914378" lvl="1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566" lvl="2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754" lvl="3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5943" lvl="4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132" lvl="5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320" lvl="6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509" lvl="7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697" lvl="8" indent="-31749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369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175578" y="267414"/>
            <a:ext cx="8669178" cy="4547125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348355" y="162756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6711672" y="47376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017672" y="1489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3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5096575" y="3875225"/>
            <a:ext cx="3334200" cy="72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89509" y="3293631"/>
            <a:ext cx="884473" cy="658969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379334" y="4416903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990453" y="4300754"/>
            <a:ext cx="638154" cy="597345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532" y="1"/>
            <a:ext cx="9144532" cy="51434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3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3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60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33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912" name="Google Shape;912;p33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3" name="Google Shape;913;p33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914" name="Google Shape;914;p33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3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3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3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3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33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920" name="Google Shape;920;p33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921" name="Google Shape;921;p33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2" name="Google Shape;922;p33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3" name="Google Shape;923;p33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4" name="Google Shape;924;p33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5" name="Google Shape;925;p33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6" name="Google Shape;926;p33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27" name="Google Shape;927;p33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28" name="Google Shape;928;p33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929" name="Google Shape;929;p33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0" name="Google Shape;930;p33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1" name="Google Shape;931;p33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2" name="Google Shape;932;p33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3" name="Google Shape;933;p33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4" name="Google Shape;934;p33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5" name="Google Shape;935;p33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6" name="Google Shape;936;p33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7" name="Google Shape;937;p33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938" name="Google Shape;938;p33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8298939" y="976366"/>
            <a:ext cx="771716" cy="1116355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7684586" y="139520"/>
            <a:ext cx="638181" cy="597371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232132" y="108722"/>
            <a:ext cx="884462" cy="658961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8698078" y="262861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9"/>
          <p:cNvSpPr/>
          <p:nvPr/>
        </p:nvSpPr>
        <p:spPr>
          <a:xfrm>
            <a:off x="232136" y="980282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155400" y="1672171"/>
            <a:ext cx="638172" cy="597362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2379994" y="1319234"/>
            <a:ext cx="4402200" cy="69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212150" y="2014377"/>
            <a:ext cx="4737900" cy="16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27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8470686" y="2173373"/>
            <a:ext cx="629512" cy="661959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8511761" y="743087"/>
            <a:ext cx="547356" cy="706096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04343" y="3762618"/>
            <a:ext cx="884462" cy="658961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171109" y="192720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8388287" y="4271481"/>
            <a:ext cx="510691" cy="738336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1"/>
            <a:ext cx="9143943" cy="500870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034159" y="4569354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7368284" y="44452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168762" y="503174"/>
            <a:ext cx="629512" cy="661959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713125" y="1449175"/>
            <a:ext cx="7717800" cy="107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0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403650" y="2640650"/>
            <a:ext cx="63366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4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8381228" y="320489"/>
            <a:ext cx="547343" cy="70608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8273693" y="1375601"/>
            <a:ext cx="762411" cy="1102263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7778" y="2083887"/>
            <a:ext cx="889227" cy="935060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8216813" y="4085124"/>
            <a:ext cx="688788" cy="8802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7547686" y="158070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510067" y="4099255"/>
            <a:ext cx="291056" cy="1000335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296583" y="291260"/>
            <a:ext cx="688810" cy="88022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13861" y="3663269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8450016" y="2912875"/>
            <a:ext cx="472090" cy="1022583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2785800" y="16347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5145788" y="16561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453291" y="16747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2785800" y="24698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5145788" y="2491276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453291" y="25098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2785800" y="3304925"/>
            <a:ext cx="21189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5145788" y="3326375"/>
            <a:ext cx="2544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453291" y="3344975"/>
            <a:ext cx="10914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95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1"/>
            <a:ext cx="9143943" cy="500870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85725" y="3043968"/>
            <a:ext cx="771716" cy="1116355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833612" y="4399798"/>
            <a:ext cx="638181" cy="597371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8039787" y="4369005"/>
            <a:ext cx="884462" cy="658961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191012" y="4597198"/>
            <a:ext cx="267288" cy="27662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8619428" y="3956635"/>
            <a:ext cx="304817" cy="19977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8362807" y="2867155"/>
            <a:ext cx="638172" cy="597362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2370900" y="1343026"/>
            <a:ext cx="4402200" cy="12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049000" y="2702750"/>
            <a:ext cx="5046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59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301329" y="280036"/>
            <a:ext cx="629506" cy="661953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8388892" y="4221783"/>
            <a:ext cx="510651" cy="738277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8485923" y="2293862"/>
            <a:ext cx="547356" cy="706096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97633" y="4269928"/>
            <a:ext cx="884498" cy="658988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8488047" y="1317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8073156" y="210022"/>
            <a:ext cx="884480" cy="658975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8791234" y="34463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356022" y="186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06273" y="3106724"/>
            <a:ext cx="547356" cy="706096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236497" y="120652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7055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7055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3323175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3323175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5940774" y="2579031"/>
            <a:ext cx="2490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5940774" y="3001403"/>
            <a:ext cx="24900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04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25611" y="467124"/>
            <a:ext cx="279088" cy="261552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376875" y="-156337"/>
            <a:ext cx="804485" cy="109634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161220" y="191619"/>
            <a:ext cx="547356" cy="706096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03472"/>
            <a:ext cx="9143943" cy="469479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8470686" y="905524"/>
            <a:ext cx="629512" cy="661959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8430786" y="1865661"/>
            <a:ext cx="547356" cy="706096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32893" y="1185718"/>
            <a:ext cx="884462" cy="658961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325734" y="40299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8388442" y="4271751"/>
            <a:ext cx="510690" cy="738335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8136109" y="208079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7687834" y="4677291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900595" y="208528"/>
            <a:ext cx="629498" cy="661944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396667" y="2779880"/>
            <a:ext cx="291056" cy="1000335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442059" y="4622416"/>
            <a:ext cx="200262" cy="308423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8262231" y="3056918"/>
            <a:ext cx="884462" cy="658961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26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5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0" name="Google Shape;940;p34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941" name="Google Shape;941;p34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942" name="Google Shape;942;p34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4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4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4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4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7" name="Google Shape;947;p34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7876491" y="2219006"/>
            <a:ext cx="2387846" cy="2640196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7160288" y="2846832"/>
            <a:ext cx="1792663" cy="1738763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322152" y="2738847"/>
            <a:ext cx="1315503" cy="1991723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134650" y="3657500"/>
            <a:ext cx="4874700" cy="42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343000" y="849550"/>
            <a:ext cx="4458000" cy="280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14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7220529" y="4943780"/>
            <a:ext cx="111961" cy="39507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5411402" y="4940944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6062609" y="491413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7220918" y="4786445"/>
            <a:ext cx="111187" cy="38575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6803400" y="4940946"/>
            <a:ext cx="108687" cy="45169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61069" y="68542"/>
            <a:ext cx="9027322" cy="5041129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311400" y="310100"/>
            <a:ext cx="8521200" cy="4523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834900" cy="61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0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726275" y="540000"/>
            <a:ext cx="76914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22308" y="68542"/>
            <a:ext cx="8966083" cy="5041129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713800" y="540000"/>
            <a:ext cx="7704000" cy="6684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266975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4785511" y="2502013"/>
            <a:ext cx="30915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7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266975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4785511" y="3116038"/>
            <a:ext cx="3091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235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22308" y="110399"/>
            <a:ext cx="8966083" cy="4999273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726275" y="540000"/>
            <a:ext cx="4759500" cy="40635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6622278" y="720692"/>
            <a:ext cx="1386230" cy="2576599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4991670" y="2611790"/>
            <a:ext cx="1765307" cy="1991703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8424000" y="1589694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6572825" y="4291249"/>
            <a:ext cx="929243" cy="312252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220375" y="977088"/>
            <a:ext cx="3771300" cy="6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220375" y="1589688"/>
            <a:ext cx="3771300" cy="257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043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BAD6498-F9BA-ABB9-C2AD-C44BF7EF6383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481328" y="0"/>
            <a:ext cx="1338536" cy="13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421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867C5-83F2-421B-A515-9E9A3EFD4F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"/>
            <a:ext cx="9144000" cy="51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4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427" y="-57420"/>
            <a:ext cx="1265452" cy="12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318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ntinent with different colors of flags&#10;&#10;Description automatically generated">
            <a:extLst>
              <a:ext uri="{FF2B5EF4-FFF2-40B4-BE49-F238E27FC236}">
                <a16:creationId xmlns:a16="http://schemas.microsoft.com/office/drawing/2014/main" id="{5346F5CB-D530-4B94-5AA9-D8A8BF9E1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47725"/>
            <a:ext cx="9144000" cy="5991225"/>
          </a:xfrm>
          <a:prstGeom prst="rect">
            <a:avLst/>
          </a:prstGeom>
        </p:spPr>
      </p:pic>
      <p:grpSp>
        <p:nvGrpSpPr>
          <p:cNvPr id="4" name="Google Shape;960;p37">
            <a:extLst>
              <a:ext uri="{FF2B5EF4-FFF2-40B4-BE49-F238E27FC236}">
                <a16:creationId xmlns:a16="http://schemas.microsoft.com/office/drawing/2014/main" id="{F036EC04-8834-123B-85BB-BABC0623BABA}"/>
              </a:ext>
            </a:extLst>
          </p:cNvPr>
          <p:cNvGrpSpPr/>
          <p:nvPr/>
        </p:nvGrpSpPr>
        <p:grpSpPr>
          <a:xfrm rot="-197789">
            <a:off x="135181" y="940007"/>
            <a:ext cx="6695224" cy="4591916"/>
            <a:chOff x="1136457" y="603850"/>
            <a:chExt cx="6695528" cy="4592124"/>
          </a:xfrm>
        </p:grpSpPr>
        <p:sp>
          <p:nvSpPr>
            <p:cNvPr id="5" name="Google Shape;961;p37">
              <a:extLst>
                <a:ext uri="{FF2B5EF4-FFF2-40B4-BE49-F238E27FC236}">
                  <a16:creationId xmlns:a16="http://schemas.microsoft.com/office/drawing/2014/main" id="{97BB81C3-76C2-F95C-F80F-C6781E5CF619}"/>
                </a:ext>
              </a:extLst>
            </p:cNvPr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62;p37">
              <a:extLst>
                <a:ext uri="{FF2B5EF4-FFF2-40B4-BE49-F238E27FC236}">
                  <a16:creationId xmlns:a16="http://schemas.microsoft.com/office/drawing/2014/main" id="{1B968D90-BC76-E16E-6438-CEF06A3F0C1B}"/>
                </a:ext>
              </a:extLst>
            </p:cNvPr>
            <p:cNvSpPr/>
            <p:nvPr/>
          </p:nvSpPr>
          <p:spPr>
            <a:xfrm>
              <a:off x="1136457" y="603850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DD593FE-EA7F-106C-C2FF-7D5BA3307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938" y="1228823"/>
            <a:ext cx="4127350" cy="1176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FFD72B-60BA-CA70-2B53-39356760A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738" y="3073659"/>
            <a:ext cx="1548518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413B29-35CB-5067-50EF-7339F573BBFE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31388" y="2042333"/>
            <a:ext cx="6239182" cy="133445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2003" y="-20307"/>
            <a:ext cx="78433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8700">
              <a:buClrTx/>
              <a:defRPr/>
            </a:pPr>
            <a:r>
              <a:rPr lang="en-US" altLang="en-US" sz="2700" b="1" kern="1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 TIỂU HỌC LONG BIÊN</a:t>
            </a:r>
          </a:p>
          <a:p>
            <a:pPr algn="ctr" defTabSz="1028700">
              <a:buClrTx/>
              <a:defRPr/>
            </a:pPr>
            <a:r>
              <a:rPr lang="en-US" altLang="en-US" sz="2700" b="1" kern="1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700" b="1" kern="1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2700" b="1" kern="1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700" b="1" kern="1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700" b="1" kern="1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kern="1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endParaRPr lang="en-US" altLang="en-US" sz="2700" b="1" kern="1200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012629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cực lại lạnh nhất thế giới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17407" y="1739265"/>
            <a:ext cx="6626543" cy="22720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địa hình châu Nam Cực là cao nguyên cao được bao phủ bới lớp băng dày.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39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1762432" y="324464"/>
            <a:ext cx="6941621" cy="1245543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  <a:defRPr/>
            </a:pP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sao con người không sinh sống ở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hâu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 </a:t>
            </a:r>
            <a:r>
              <a:rPr lang="en-US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kern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ực 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122098" y="1937673"/>
            <a:ext cx="6745857" cy="15732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khí hậu ở đây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khắc nghiệt.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8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76006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EF4B593-ED01-C203-63B8-66DAA7D83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87BBD8-84BF-CA20-62E9-EC8D1A3B3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9" y="1919390"/>
            <a:ext cx="3712786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9" name="Google Shape;7569;p75"/>
          <p:cNvGrpSpPr/>
          <p:nvPr/>
        </p:nvGrpSpPr>
        <p:grpSpPr>
          <a:xfrm>
            <a:off x="8353196" y="537004"/>
            <a:ext cx="155400" cy="155400"/>
            <a:chOff x="1666623" y="2623621"/>
            <a:chExt cx="155400" cy="155400"/>
          </a:xfrm>
        </p:grpSpPr>
        <p:sp>
          <p:nvSpPr>
            <p:cNvPr id="7570" name="Google Shape;757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1" name="Google Shape;7571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8" name="Google Shape;7578;p75"/>
          <p:cNvGrpSpPr/>
          <p:nvPr/>
        </p:nvGrpSpPr>
        <p:grpSpPr>
          <a:xfrm>
            <a:off x="7810146" y="4175354"/>
            <a:ext cx="155400" cy="155400"/>
            <a:chOff x="1666623" y="2623621"/>
            <a:chExt cx="155400" cy="155400"/>
          </a:xfrm>
        </p:grpSpPr>
        <p:sp>
          <p:nvSpPr>
            <p:cNvPr id="7579" name="Google Shape;7579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0" name="Google Shape;7580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4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81" name="Google Shape;7581;p75"/>
          <p:cNvGrpSpPr/>
          <p:nvPr/>
        </p:nvGrpSpPr>
        <p:grpSpPr>
          <a:xfrm rot="5741575">
            <a:off x="300720" y="4612218"/>
            <a:ext cx="450624" cy="494107"/>
            <a:chOff x="1584644" y="2497374"/>
            <a:chExt cx="450609" cy="494091"/>
          </a:xfrm>
        </p:grpSpPr>
        <p:sp>
          <p:nvSpPr>
            <p:cNvPr id="7582" name="Google Shape;7582;p75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3" name="Google Shape;7583;p75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2" name="Google Shape;7572;p75"/>
          <p:cNvGrpSpPr/>
          <p:nvPr/>
        </p:nvGrpSpPr>
        <p:grpSpPr>
          <a:xfrm>
            <a:off x="986396" y="588616"/>
            <a:ext cx="155400" cy="155400"/>
            <a:chOff x="1666623" y="2623621"/>
            <a:chExt cx="155400" cy="155400"/>
          </a:xfrm>
        </p:grpSpPr>
        <p:sp>
          <p:nvSpPr>
            <p:cNvPr id="7573" name="Google Shape;7573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4" name="Google Shape;7574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5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75" name="Google Shape;7575;p75"/>
          <p:cNvGrpSpPr/>
          <p:nvPr/>
        </p:nvGrpSpPr>
        <p:grpSpPr>
          <a:xfrm>
            <a:off x="1455271" y="818379"/>
            <a:ext cx="155400" cy="155400"/>
            <a:chOff x="1666623" y="2623621"/>
            <a:chExt cx="155400" cy="155400"/>
          </a:xfrm>
        </p:grpSpPr>
        <p:sp>
          <p:nvSpPr>
            <p:cNvPr id="7576" name="Google Shape;7576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7" name="Google Shape;7577;p75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986396" y="901060"/>
            <a:ext cx="7632335" cy="3705436"/>
            <a:chOff x="339046" y="287676"/>
            <a:chExt cx="8404147" cy="4292100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995385" cy="3991076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AB62E74-8D85-BC9B-F073-E04297CC8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7284" y="2053900"/>
            <a:ext cx="551735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72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175178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vị trí của lục địa Ô xtrây- li-a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  <a:p>
            <a:pPr algn="just" eaLnBrk="1" hangingPunct="1">
              <a:defRPr/>
            </a:pPr>
            <a:r>
              <a:rPr lang="vi-VN" sz="4000" b="1" dirty="0">
                <a:solidFill>
                  <a:srgbClr val="FB252A"/>
                </a:solidFill>
              </a:rPr>
              <a:t>+ Chỉ và nêu tên các quần đảo,</a:t>
            </a:r>
            <a:r>
              <a:rPr lang="en-US" sz="4000" b="1" dirty="0">
                <a:solidFill>
                  <a:srgbClr val="FB252A"/>
                </a:solidFill>
              </a:rPr>
              <a:t> </a:t>
            </a:r>
            <a:r>
              <a:rPr lang="vi-VN" sz="4000" b="1" dirty="0">
                <a:solidFill>
                  <a:srgbClr val="FB252A"/>
                </a:solidFill>
              </a:rPr>
              <a:t>các đảo của </a:t>
            </a:r>
            <a:r>
              <a:rPr lang="en-US" sz="4000" b="1" dirty="0">
                <a:solidFill>
                  <a:srgbClr val="FB252A"/>
                </a:solidFill>
              </a:rPr>
              <a:t>C</a:t>
            </a:r>
            <a:r>
              <a:rPr lang="vi-VN" sz="4000" b="1" dirty="0">
                <a:solidFill>
                  <a:srgbClr val="FB252A"/>
                </a:solidFill>
              </a:rPr>
              <a:t>hâu </a:t>
            </a:r>
            <a:r>
              <a:rPr lang="en-US" sz="4000" b="1" dirty="0">
                <a:solidFill>
                  <a:srgbClr val="FB252A"/>
                </a:solidFill>
              </a:rPr>
              <a:t>Đ</a:t>
            </a:r>
            <a:r>
              <a:rPr lang="vi-VN" sz="4000" b="1" dirty="0">
                <a:solidFill>
                  <a:srgbClr val="FB252A"/>
                </a:solidFill>
              </a:rPr>
              <a:t>ại dương</a:t>
            </a:r>
            <a:r>
              <a:rPr lang="en-US" sz="4000" b="1" dirty="0">
                <a:solidFill>
                  <a:srgbClr val="FB252A"/>
                </a:solidFill>
              </a:rPr>
              <a:t>.</a:t>
            </a:r>
            <a:endParaRPr lang="vi-VN" sz="4000" b="1" dirty="0">
              <a:solidFill>
                <a:srgbClr val="FB252A"/>
              </a:solidFill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云形 69">
            <a:extLst>
              <a:ext uri="{FF2B5EF4-FFF2-40B4-BE49-F238E27FC236}">
                <a16:creationId xmlns:a16="http://schemas.microsoft.com/office/drawing/2014/main" id="{611BF649-E0F7-4063-A501-37FF470BB902}"/>
              </a:ext>
            </a:extLst>
          </p:cNvPr>
          <p:cNvSpPr/>
          <p:nvPr/>
        </p:nvSpPr>
        <p:spPr>
          <a:xfrm>
            <a:off x="177802" y="165099"/>
            <a:ext cx="8813799" cy="4838700"/>
          </a:xfrm>
          <a:prstGeom prst="roundRect">
            <a:avLst>
              <a:gd name="adj" fmla="val 11573"/>
            </a:avLst>
          </a:prstGeom>
          <a:solidFill>
            <a:schemeClr val="bg1"/>
          </a:solidFill>
          <a:ln w="254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spcBef>
                <a:spcPct val="0"/>
              </a:spcBef>
              <a:buClrTx/>
              <a:defRPr/>
            </a:pPr>
            <a:endParaRPr lang="en-US" altLang="vi-VN" sz="3300" b="1" kern="120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95F36-C1FE-CBC2-7E48-7160189FA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89" y="401873"/>
            <a:ext cx="6469811" cy="429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6426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268608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 địa Ô xtrây- li-a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ở nam bán cầu, có đường chí tuyến nam đi qua giữa lãnh thổ</a:t>
            </a:r>
            <a:r>
              <a:rPr lang="en-US" sz="40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000" kern="1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70758" y="540193"/>
            <a:ext cx="6626543" cy="38592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Ghi-nê, Nu-ven Ca-lê-đô-ni, Ta-xma-ni-a, đảo Bắc và đảo Nam</a:t>
            </a:r>
            <a:r>
              <a:rPr lang="en-US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8625" lvl="0" indent="-428625" algn="just" defTabSz="685800">
              <a:buClrTx/>
              <a:buFont typeface="Arial" panose="020B0604020202020204" pitchFamily="34" charset="0"/>
              <a:buChar char="•"/>
            </a:pPr>
            <a:r>
              <a:rPr lang="vi-VN" sz="32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đảo: </a:t>
            </a:r>
            <a:r>
              <a:rPr lang="vi-VN" sz="3200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Ca-rô-lin, Bi-xmác, Xô-tô-môn, Va-nu-a-tu, Gin-be, Phê-ních, Phit-gi, Xa-moa, Tu-a-mô-tu, Niu Di-len.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914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6D5C65-4F21-C23C-8E3E-6212865771AE}"/>
              </a:ext>
            </a:extLst>
          </p:cNvPr>
          <p:cNvSpPr txBox="1"/>
          <p:nvPr/>
        </p:nvSpPr>
        <p:spPr>
          <a:xfrm>
            <a:off x="474453" y="207034"/>
            <a:ext cx="8436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thông tin, quan sát hình ảnh trong SGK, quan sát lược đồ tự nhiên châu đại dương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3161BB6-28EC-78FF-8F69-9D85B0DEEA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1149"/>
              </p:ext>
            </p:extLst>
          </p:nvPr>
        </p:nvGraphicFramePr>
        <p:xfrm>
          <a:off x="422694" y="1367884"/>
          <a:ext cx="8220975" cy="2991773"/>
        </p:xfrm>
        <a:graphic>
          <a:graphicData uri="http://schemas.openxmlformats.org/drawingml/2006/table">
            <a:tbl>
              <a:tblPr firstRow="1" bandRow="1">
                <a:tableStyleId>{F90B10AB-AC79-4069-9E38-DDDAED7A272D}</a:tableStyleId>
              </a:tblPr>
              <a:tblGrid>
                <a:gridCol w="1644195">
                  <a:extLst>
                    <a:ext uri="{9D8B030D-6E8A-4147-A177-3AD203B41FA5}">
                      <a16:colId xmlns:a16="http://schemas.microsoft.com/office/drawing/2014/main" val="838837555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3514725837"/>
                    </a:ext>
                  </a:extLst>
                </a:gridCol>
                <a:gridCol w="1644195">
                  <a:extLst>
                    <a:ext uri="{9D8B030D-6E8A-4147-A177-3AD203B41FA5}">
                      <a16:colId xmlns:a16="http://schemas.microsoft.com/office/drawing/2014/main" val="2088466246"/>
                    </a:ext>
                  </a:extLst>
                </a:gridCol>
                <a:gridCol w="1140412">
                  <a:extLst>
                    <a:ext uri="{9D8B030D-6E8A-4147-A177-3AD203B41FA5}">
                      <a16:colId xmlns:a16="http://schemas.microsoft.com/office/drawing/2014/main" val="3033937211"/>
                    </a:ext>
                  </a:extLst>
                </a:gridCol>
                <a:gridCol w="2147978">
                  <a:extLst>
                    <a:ext uri="{9D8B030D-6E8A-4147-A177-3AD203B41FA5}">
                      <a16:colId xmlns:a16="http://schemas.microsoft.com/office/drawing/2014/main" val="97013004"/>
                    </a:ext>
                  </a:extLst>
                </a:gridCol>
              </a:tblGrid>
              <a:tr h="65459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lục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Khí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hậu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Sông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1531"/>
                  </a:ext>
                </a:extLst>
              </a:tr>
              <a:tr h="229073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Đại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13674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BC5D875-2156-2E4C-BBF5-02E8ACA3F423}"/>
              </a:ext>
            </a:extLst>
          </p:cNvPr>
          <p:cNvSpPr txBox="1"/>
          <p:nvPr/>
        </p:nvSpPr>
        <p:spPr>
          <a:xfrm>
            <a:off x="2053085" y="2070339"/>
            <a:ext cx="15700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xtrây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-li-a bao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núi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bồn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phía</a:t>
            </a:r>
            <a:r>
              <a:rPr lang="en-US" sz="1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tây</a:t>
            </a:r>
            <a:endParaRPr lang="en-US" sz="1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BCE78-DE7F-26B7-C2A4-F7278976F56F}"/>
              </a:ext>
            </a:extLst>
          </p:cNvPr>
          <p:cNvSpPr txBox="1"/>
          <p:nvPr/>
        </p:nvSpPr>
        <p:spPr>
          <a:xfrm>
            <a:off x="3623092" y="2061713"/>
            <a:ext cx="15700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endParaRPr lang="en-US" sz="1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/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ẩm</a:t>
            </a:r>
            <a:r>
              <a:rPr lang="en-US" sz="1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3409A5-1708-31CF-623E-1384A490F6FB}"/>
              </a:ext>
            </a:extLst>
          </p:cNvPr>
          <p:cNvSpPr txBox="1"/>
          <p:nvPr/>
        </p:nvSpPr>
        <p:spPr>
          <a:xfrm>
            <a:off x="5339751" y="2027208"/>
            <a:ext cx="111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2B294E-450A-6890-692E-40F4FEF22F0F}"/>
              </a:ext>
            </a:extLst>
          </p:cNvPr>
          <p:cNvSpPr txBox="1"/>
          <p:nvPr/>
        </p:nvSpPr>
        <p:spPr>
          <a:xfrm>
            <a:off x="6607835" y="2044461"/>
            <a:ext cx="19495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van</a:t>
            </a:r>
          </a:p>
          <a:p>
            <a:pPr lvl="0" algn="just"/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đáo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rậm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dừa</a:t>
            </a:r>
            <a:r>
              <a:rPr lang="en-US" sz="15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15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phủ</a:t>
            </a:r>
            <a:endParaRPr lang="en-US" sz="15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9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71953" y="253387"/>
            <a:ext cx="7044635" cy="4739954"/>
          </a:xfrm>
          <a:prstGeom prst="roundRect">
            <a:avLst/>
          </a:prstGeom>
          <a:solidFill>
            <a:schemeClr val="tx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SGK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Cực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Vì sao con người không sinh sống ở châu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am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ực ?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23ABA860-8391-4FFE-B67C-1E9C7ED71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>
            <a:off x="6599103" y="253387"/>
            <a:ext cx="2849679" cy="516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000250" y="-2000250"/>
            <a:ext cx="5143500" cy="9144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16760" y="1404405"/>
            <a:ext cx="1751078" cy="35197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1953505" y="695469"/>
            <a:ext cx="6560767" cy="3445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Nam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ó khí hậu lạnh nhất thế giới quanh năm dưới </a:t>
            </a:r>
            <a:r>
              <a:rPr lang="en-US" sz="3600" b="1" dirty="0">
                <a:solidFill>
                  <a:srgbClr val="002060"/>
                </a:solidFill>
              </a:rPr>
              <a:t>℃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lvl="0" indent="-457200" algn="just" defTabSz="685800">
              <a:buClrTx/>
              <a:buFont typeface="Arial" panose="020B0604020202020204" pitchFamily="34" charset="0"/>
              <a:buChar char="•"/>
            </a:pP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ộng vật tiêu biểu là chim cánh cụt,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3600" b="1" kern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13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World War II D-Day Invasion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873</TotalTime>
  <Words>371</Words>
  <Application>Microsoft Office PowerPoint</Application>
  <PresentationFormat>On-screen Show (16:9)</PresentationFormat>
  <Paragraphs>35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Amatic SC</vt:lpstr>
      <vt:lpstr>Arial</vt:lpstr>
      <vt:lpstr>Bebas Neue</vt:lpstr>
      <vt:lpstr>Calibri</vt:lpstr>
      <vt:lpstr>Calibri Light</vt:lpstr>
      <vt:lpstr>Cambria</vt:lpstr>
      <vt:lpstr>Darker Grotesque SemiBold</vt:lpstr>
      <vt:lpstr>Montserrat Medium</vt:lpstr>
      <vt:lpstr>Nunito</vt:lpstr>
      <vt:lpstr>Times New Roman</vt:lpstr>
      <vt:lpstr>World War II D-Day Invasion by Slidesgo</vt:lpstr>
      <vt:lpstr>Children's Day by Slidesgo</vt:lpstr>
      <vt:lpstr>3_Office Theme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 thành  thống nhất đất nước</dc:title>
  <dc:subject>9Slide.vn</dc:subject>
  <dc:creator>huong</dc:creator>
  <dc:description>9Slide.vn</dc:description>
  <cp:lastModifiedBy>HN27112024</cp:lastModifiedBy>
  <cp:revision>133</cp:revision>
  <dcterms:modified xsi:type="dcterms:W3CDTF">2026-04-15T04:58:06Z</dcterms:modified>
  <cp:category>9Slide.vn</cp:category>
</cp:coreProperties>
</file>