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7" r:id="rId2"/>
    <p:sldId id="299" r:id="rId3"/>
    <p:sldId id="294" r:id="rId4"/>
    <p:sldId id="264" r:id="rId5"/>
    <p:sldId id="312" r:id="rId6"/>
    <p:sldId id="316" r:id="rId7"/>
    <p:sldId id="310" r:id="rId8"/>
    <p:sldId id="292" r:id="rId9"/>
    <p:sldId id="311" r:id="rId10"/>
    <p:sldId id="265" r:id="rId11"/>
    <p:sldId id="314" r:id="rId12"/>
    <p:sldId id="304" r:id="rId13"/>
    <p:sldId id="257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91" autoAdjust="0"/>
  </p:normalViewPr>
  <p:slideViewPr>
    <p:cSldViewPr snapToGrid="0">
      <p:cViewPr varScale="1">
        <p:scale>
          <a:sx n="103" d="100"/>
          <a:sy n="103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7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34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5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2028702" y="1177265"/>
            <a:ext cx="8576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1C235-4230-43DE-AF03-E2322C92B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4202" r="8390" b="67971"/>
          <a:stretch/>
        </p:blipFill>
        <p:spPr>
          <a:xfrm>
            <a:off x="0" y="386255"/>
            <a:ext cx="12192000" cy="590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9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35DD3-2ABE-4625-90E1-6D05F87F5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1682" r="8716" b="40491"/>
          <a:stretch/>
        </p:blipFill>
        <p:spPr>
          <a:xfrm>
            <a:off x="0" y="543910"/>
            <a:ext cx="12192000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554651" y="-1135653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363519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188837" y="2469207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9200" r="17699" b="8407"/>
          <a:stretch/>
        </p:blipFill>
        <p:spPr>
          <a:xfrm>
            <a:off x="1828799" y="550179"/>
            <a:ext cx="8490230" cy="514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19F7F-BF73-4FC8-AF03-B1DE06EFA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60724" r="8960" b="7013"/>
          <a:stretch/>
        </p:blipFill>
        <p:spPr>
          <a:xfrm>
            <a:off x="1033873" y="657639"/>
            <a:ext cx="10408032" cy="5542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32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2025365"/>
            <a:ext cx="7411036" cy="2423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 THỂ EM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996756" y="1248712"/>
            <a:ext cx="24929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20: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274217">
            <a:off x="2086392" y="2511879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2B252-404C-4476-B110-7DB6DFEB7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046" r="2706" b="14954"/>
          <a:stretch/>
        </p:blipFill>
        <p:spPr>
          <a:xfrm>
            <a:off x="2484781" y="0"/>
            <a:ext cx="686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598940-D3FC-4917-A5A3-7D97179D8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05607-3C39-49E6-96E9-1ABCCD909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2EEF14-546E-46BB-A68B-48626E6EC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30FE9-F746-4DBD-87ED-D7307B02C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4EBEF-A827-40E0-A014-20EB1BB3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BE153-37B1-4866-8757-BE6992CB5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22937" y="1008993"/>
            <a:ext cx="8182303" cy="352401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0300" y="1434373"/>
            <a:ext cx="6190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1786087" y="807091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2.3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97</Words>
  <Application>Microsoft Office PowerPoint</Application>
  <PresentationFormat>Màn hình rộng</PresentationFormat>
  <Paragraphs>29</Paragraphs>
  <Slides>14</Slides>
  <Notes>14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Tahoma</vt:lpstr>
      <vt:lpstr>Times New Roman</vt:lpstr>
      <vt:lpstr>UTM Avo</vt:lpstr>
      <vt:lpstr>字魂20号-石头体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Tâm Vũ</cp:lastModifiedBy>
  <cp:revision>82</cp:revision>
  <dcterms:created xsi:type="dcterms:W3CDTF">2020-08-26T08:35:52Z</dcterms:created>
  <dcterms:modified xsi:type="dcterms:W3CDTF">2026-03-23T02:11:24Z</dcterms:modified>
</cp:coreProperties>
</file>