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404" r:id="rId2"/>
    <p:sldId id="405" r:id="rId3"/>
    <p:sldId id="352" r:id="rId4"/>
    <p:sldId id="410" r:id="rId5"/>
    <p:sldId id="408" r:id="rId6"/>
    <p:sldId id="406" r:id="rId7"/>
    <p:sldId id="414" r:id="rId8"/>
    <p:sldId id="415" r:id="rId9"/>
    <p:sldId id="416" r:id="rId10"/>
    <p:sldId id="411" r:id="rId11"/>
    <p:sldId id="412" r:id="rId12"/>
    <p:sldId id="413" r:id="rId1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297" autoAdjust="0"/>
  </p:normalViewPr>
  <p:slideViewPr>
    <p:cSldViewPr>
      <p:cViewPr varScale="1">
        <p:scale>
          <a:sx n="128" d="100"/>
          <a:sy n="128" d="100"/>
        </p:scale>
        <p:origin x="1134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C8DED3-7A71-44B5-A23F-04BD276A6A04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8DE49A-6AED-46BF-8EFD-A3F7DE595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586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3789409"/>
            <a:ext cx="5637010" cy="66158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2" y="2349218"/>
            <a:ext cx="7175351" cy="1344875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548639"/>
            <a:ext cx="6400800" cy="260604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282388"/>
            <a:ext cx="2057400" cy="3928754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4" y="548640"/>
            <a:ext cx="4829287" cy="367104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548640"/>
            <a:ext cx="6400800" cy="26060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1629486"/>
            <a:ext cx="5966666" cy="1817510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3455633"/>
            <a:ext cx="5970494" cy="626595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548639"/>
            <a:ext cx="3346704" cy="26060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548640"/>
            <a:ext cx="3346704" cy="26060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050245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049274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6" y="1657350"/>
            <a:ext cx="3636085" cy="943870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6" y="548640"/>
            <a:ext cx="4017085" cy="3671048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2623351"/>
            <a:ext cx="3388660" cy="16046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857250"/>
            <a:ext cx="4114800" cy="2345855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757865"/>
            <a:ext cx="3694114" cy="1622265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3348316"/>
            <a:ext cx="6383538" cy="85725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826228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0" y="3279126"/>
            <a:ext cx="6512511" cy="85725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9195"/>
            <a:ext cx="6400800" cy="2606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4629150"/>
            <a:ext cx="2514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FB99C5D-967B-49F0-8FAE-B3707F5FC772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629150"/>
            <a:ext cx="33528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4629150"/>
            <a:ext cx="1828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3F73E2-3A17-4A43-9DF4-5CC9624C2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6266"/>
            <a:ext cx="6858000" cy="513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980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57150"/>
            <a:ext cx="800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Hoạt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000" b="1" cap="all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động</a:t>
            </a:r>
            <a:r>
              <a:rPr lang="en-US" sz="40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2: Vẽ tranh</a:t>
            </a:r>
          </a:p>
          <a:p>
            <a:r>
              <a:rPr lang="en-US" sz="40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1366944"/>
            <a:ext cx="7162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  Hãy vẽ, tô màu và ghi tên các bộ phận của cây mà em yêu thích.</a:t>
            </a:r>
          </a:p>
        </p:txBody>
      </p:sp>
    </p:spTree>
    <p:extLst>
      <p:ext uri="{BB962C8B-B14F-4D97-AF65-F5344CB8AC3E}">
        <p14:creationId xmlns:p14="http://schemas.microsoft.com/office/powerpoint/2010/main" val="4074814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ree 6 Clipart images | Free clip arts">
            <a:extLst>
              <a:ext uri="{FF2B5EF4-FFF2-40B4-BE49-F238E27FC236}">
                <a16:creationId xmlns:a16="http://schemas.microsoft.com/office/drawing/2014/main" id="{C51736C8-CB62-46B9-8C2F-55A56F5230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47650"/>
            <a:ext cx="43815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37278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489473" y="711995"/>
            <a:ext cx="6179344" cy="389453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vi-VN" sz="4950" b="1" dirty="0">
                <a:solidFill>
                  <a:srgbClr val="FF0000"/>
                </a:solidFill>
              </a:rPr>
              <a:t>Chào tạm biệt các con</a:t>
            </a:r>
            <a:r>
              <a:rPr lang="en-US" sz="4950" b="1" dirty="0">
                <a:solidFill>
                  <a:srgbClr val="FF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833785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:\anh lop 1\Giáo án điện tử sách mới\ANH NEN PP\6b8be8f46358da847124aeafb05bc50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72937" y="400050"/>
            <a:ext cx="5772150" cy="923330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700" b="1">
                <a:latin typeface="Times New Roman" pitchFamily="18" charset="0"/>
                <a:cs typeface="Times New Roman" pitchFamily="18" charset="0"/>
              </a:rPr>
              <a:t>CHỦ ĐỀ 4 </a:t>
            </a:r>
          </a:p>
          <a:p>
            <a:pPr algn="ctr"/>
            <a:r>
              <a:rPr lang="en-US" sz="2700" b="1">
                <a:latin typeface="Times New Roman" pitchFamily="18" charset="0"/>
                <a:cs typeface="Times New Roman" pitchFamily="18" charset="0"/>
              </a:rPr>
              <a:t>THỰC VẬT VÀ ĐỘNG VẬT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88523" y="1828800"/>
            <a:ext cx="5772150" cy="12003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b="1" dirty="0" err="1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15: </a:t>
            </a:r>
            <a:r>
              <a:rPr lang="en-US" sz="3600" b="1" dirty="0" err="1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3600" b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3600" b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endParaRPr lang="en-US" sz="3600" b="1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err="1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sz="3600" b="1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852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0"/>
            <a:ext cx="8823115" cy="52202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57150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Hoạt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động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1: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Khám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phá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73905736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150" y="685800"/>
            <a:ext cx="2686050" cy="371475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3200400" y="1485900"/>
            <a:ext cx="97155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4000500" y="1200150"/>
            <a:ext cx="914400" cy="571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/>
              <a:t>Lá 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2743200" y="3638550"/>
            <a:ext cx="1428750" cy="1905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457450" y="2171700"/>
            <a:ext cx="17145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3810000" y="3329012"/>
            <a:ext cx="1084898" cy="571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Rễ</a:t>
            </a:r>
          </a:p>
        </p:txBody>
      </p:sp>
      <p:sp>
        <p:nvSpPr>
          <p:cNvPr id="21" name="Oval 20"/>
          <p:cNvSpPr/>
          <p:nvPr/>
        </p:nvSpPr>
        <p:spPr>
          <a:xfrm>
            <a:off x="3810000" y="1857375"/>
            <a:ext cx="1333500" cy="571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Thân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3569" y="400050"/>
            <a:ext cx="2307431" cy="3886200"/>
          </a:xfrm>
          <a:prstGeom prst="rect">
            <a:avLst/>
          </a:prstGeom>
        </p:spPr>
      </p:pic>
      <p:cxnSp>
        <p:nvCxnSpPr>
          <p:cNvPr id="28" name="Straight Connector 27"/>
          <p:cNvCxnSpPr/>
          <p:nvPr/>
        </p:nvCxnSpPr>
        <p:spPr>
          <a:xfrm>
            <a:off x="4914900" y="1485900"/>
            <a:ext cx="13335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780597" y="3771900"/>
            <a:ext cx="1620203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086350" y="2228850"/>
            <a:ext cx="2000250" cy="5715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38" idx="6"/>
          </p:cNvCxnSpPr>
          <p:nvPr/>
        </p:nvCxnSpPr>
        <p:spPr>
          <a:xfrm flipV="1">
            <a:off x="5029200" y="800100"/>
            <a:ext cx="2057400" cy="14288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972050" y="2971800"/>
            <a:ext cx="1771650" cy="5715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3810000" y="528638"/>
            <a:ext cx="1219200" cy="571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>
                <a:solidFill>
                  <a:srgbClr val="FF0000"/>
                </a:solidFill>
              </a:rPr>
              <a:t>Hoa</a:t>
            </a:r>
          </a:p>
        </p:txBody>
      </p:sp>
      <p:sp>
        <p:nvSpPr>
          <p:cNvPr id="40" name="Oval 39"/>
          <p:cNvSpPr/>
          <p:nvPr/>
        </p:nvSpPr>
        <p:spPr>
          <a:xfrm>
            <a:off x="3810000" y="2628900"/>
            <a:ext cx="1199198" cy="571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>
                <a:solidFill>
                  <a:srgbClr val="FF0000"/>
                </a:solidFill>
              </a:rPr>
              <a:t>Quả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112" y="36333"/>
            <a:ext cx="4638675" cy="478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802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0" grpId="0" animBg="1"/>
      <p:bldP spid="21" grpId="0" animBg="1"/>
      <p:bldP spid="38" grpId="0" animBg="1"/>
      <p:bldP spid="4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23" r="2039" b="1"/>
          <a:stretch/>
        </p:blipFill>
        <p:spPr>
          <a:xfrm>
            <a:off x="228600" y="514350"/>
            <a:ext cx="86868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522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0"/>
            <a:ext cx="8610600" cy="5143500"/>
          </a:xfrm>
        </p:spPr>
      </p:pic>
    </p:spTree>
    <p:extLst>
      <p:ext uri="{BB962C8B-B14F-4D97-AF65-F5344CB8AC3E}">
        <p14:creationId xmlns:p14="http://schemas.microsoft.com/office/powerpoint/2010/main" val="3482848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u hào có tác dụng gì? Ai không nên ăn su hào?">
            <a:extLst>
              <a:ext uri="{FF2B5EF4-FFF2-40B4-BE49-F238E27FC236}">
                <a16:creationId xmlns:a16="http://schemas.microsoft.com/office/drawing/2014/main" id="{F6D010B1-DB78-4BC5-8D9C-0BE7543EF8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7150"/>
            <a:ext cx="5715000" cy="437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7C31D3C-8576-4112-8B9D-381ACFCAD1B5}"/>
              </a:ext>
            </a:extLst>
          </p:cNvPr>
          <p:cNvSpPr txBox="1"/>
          <p:nvPr/>
        </p:nvSpPr>
        <p:spPr>
          <a:xfrm>
            <a:off x="4114800" y="447675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>
                <a:solidFill>
                  <a:srgbClr val="FF0000"/>
                </a:solidFill>
              </a:rPr>
              <a:t>cây su hào</a:t>
            </a:r>
          </a:p>
        </p:txBody>
      </p:sp>
    </p:spTree>
    <p:extLst>
      <p:ext uri="{BB962C8B-B14F-4D97-AF65-F5344CB8AC3E}">
        <p14:creationId xmlns:p14="http://schemas.microsoft.com/office/powerpoint/2010/main" val="1394659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836D7A96-DFB3-496D-AF32-5E2736FBA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45018"/>
            <a:ext cx="4343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8B88446-74AD-4E70-B220-CD0A511259F1}"/>
              </a:ext>
            </a:extLst>
          </p:cNvPr>
          <p:cNvSpPr txBox="1"/>
          <p:nvPr/>
        </p:nvSpPr>
        <p:spPr>
          <a:xfrm>
            <a:off x="3962400" y="462915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>
                <a:solidFill>
                  <a:srgbClr val="FF0000"/>
                </a:solidFill>
              </a:rPr>
              <a:t>cây thanh long</a:t>
            </a:r>
            <a:endParaRPr lang="vi-VN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650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971550"/>
            <a:ext cx="2514600" cy="2819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971550"/>
            <a:ext cx="2705100" cy="28193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971550"/>
            <a:ext cx="2371725" cy="281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513816"/>
      </p:ext>
    </p:extLst>
  </p:cSld>
  <p:clrMapOvr>
    <a:masterClrMapping/>
  </p:clrMapOvr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2471</TotalTime>
  <Words>66</Words>
  <Application>Microsoft Office PowerPoint</Application>
  <PresentationFormat>On-screen Show (16:9)</PresentationFormat>
  <Paragraphs>16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Calibri</vt:lpstr>
      <vt:lpstr>Georgia</vt:lpstr>
      <vt:lpstr>Times New Roman</vt:lpstr>
      <vt:lpstr>Trebuchet MS</vt:lpstr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thanhtamthlb@gmail.com</cp:lastModifiedBy>
  <cp:revision>326</cp:revision>
  <dcterms:created xsi:type="dcterms:W3CDTF">2020-08-19T08:40:40Z</dcterms:created>
  <dcterms:modified xsi:type="dcterms:W3CDTF">2026-01-20T09:05:53Z</dcterms:modified>
</cp:coreProperties>
</file>