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17"/>
  </p:notesMasterIdLst>
  <p:sldIdLst>
    <p:sldId id="263" r:id="rId6"/>
    <p:sldId id="256" r:id="rId7"/>
    <p:sldId id="331" r:id="rId8"/>
    <p:sldId id="2007577124" r:id="rId9"/>
    <p:sldId id="2632" r:id="rId10"/>
    <p:sldId id="2007577125" r:id="rId11"/>
    <p:sldId id="2007577128" r:id="rId12"/>
    <p:sldId id="2007577130" r:id="rId13"/>
    <p:sldId id="2007577131" r:id="rId14"/>
    <p:sldId id="288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0F2C9EF-8C8D-473B-B758-4A795BF323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952" y="109251"/>
            <a:ext cx="1591708" cy="15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4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5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71223" y="223283"/>
            <a:ext cx="11876639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357809" y="508412"/>
            <a:ext cx="11537342" cy="1940876"/>
            <a:chOff x="1296327" y="1567956"/>
            <a:chExt cx="11000077" cy="194087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10429489" cy="194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71223" y="2642695"/>
            <a:ext cx="4167575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28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u="sng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2800" u="sng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 : 580 kg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40kg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: … kg?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4470512" y="2848224"/>
            <a:ext cx="7577350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Bác Hùng thu hoạch được số ki-lô-gam thóc nếp là: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          580 – 40 = 540 (kg)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04014" y="1089329"/>
            <a:ext cx="68301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04770" y="1710855"/>
            <a:ext cx="5614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54386" y="1089329"/>
            <a:ext cx="3062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18567" y="1728083"/>
            <a:ext cx="44765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4770" y="2333758"/>
            <a:ext cx="44765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4" y="1607804"/>
            <a:ext cx="6646158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2740" y="2446987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1FF5F-9359-4902-9FAB-3ECC2F8357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3380" y="2932351"/>
            <a:ext cx="6504996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7665" y="1766303"/>
            <a:ext cx="1210387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718008" y="3217103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653086" y="4228760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678912" y="5213716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8372" y="6044713"/>
            <a:ext cx="1593451" cy="9560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1164750" y="27045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345177" y="2671235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7448011" y="2671235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371815" y="2027449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3451985" y="2027448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6580648" y="1979851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550719" y="5146705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403018" y="3586503"/>
            <a:ext cx="25006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3962070" y="3222228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4030424" y="4237891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4044738" y="5237449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3809857" y="5162076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3545428" y="3488683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7053140" y="3162840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7072066" y="4178503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7467672" y="5143907"/>
            <a:ext cx="77905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54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6871030" y="5120057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6752601" y="354013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10608699" y="2736241"/>
            <a:ext cx="355227" cy="3994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9651387" y="2019489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10085245" y="3167305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10153599" y="4182968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10167913" y="5182526"/>
            <a:ext cx="116858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9997713" y="514207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9784706" y="357875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46" grpId="0"/>
      <p:bldP spid="47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65904" y="1766303"/>
            <a:ext cx="12027242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794678" y="331009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863032" y="432576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877346" y="532532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1440646" y="2715178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7316451" y="2784620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800127" y="908528"/>
            <a:ext cx="1930750" cy="8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863032" y="523970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336996" y="372533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682952" y="3321726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51306" y="43373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765620" y="533694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51306" y="5251328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25270" y="3736963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6646768" y="333184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6715122" y="434750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7197514" y="5347066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6715122" y="5261447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6189086" y="3747082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486075" y="2007474"/>
            <a:ext cx="260007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427223" y="1932861"/>
            <a:ext cx="260007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422246" y="1945593"/>
            <a:ext cx="234359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9295280" y="1915466"/>
            <a:ext cx="248305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9480337" y="3258364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9548691" y="42740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9563005" y="527358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10359192" y="2791648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9548691" y="5187966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9022655" y="3673601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>
            <a:off x="7594041" y="908528"/>
            <a:ext cx="89702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288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宋体</vt:lpstr>
      <vt:lpstr>#9Slide02 Noi dung dai</vt:lpstr>
      <vt:lpstr>#9Slide02 Tieu de dai</vt:lpstr>
      <vt:lpstr>Arial</vt:lpstr>
      <vt:lpstr>Arial-Rounded</vt:lpstr>
      <vt:lpstr>Calibri</vt:lpstr>
      <vt:lpstr>Cambria</vt:lpstr>
      <vt:lpstr>等线</vt:lpstr>
      <vt:lpstr>Tahoma</vt:lpstr>
      <vt:lpstr>Times New Roman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2021-07-09T06:30:31Z</dcterms:created>
  <dcterms:modified xsi:type="dcterms:W3CDTF">2026-04-08T07:41:31Z</dcterms:modified>
</cp:coreProperties>
</file>