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2" r:id="rId2"/>
  </p:sldMasterIdLst>
  <p:notesMasterIdLst>
    <p:notesMasterId r:id="rId12"/>
  </p:notesMasterIdLst>
  <p:sldIdLst>
    <p:sldId id="257" r:id="rId3"/>
    <p:sldId id="321" r:id="rId4"/>
    <p:sldId id="300" r:id="rId5"/>
    <p:sldId id="270" r:id="rId6"/>
    <p:sldId id="277" r:id="rId7"/>
    <p:sldId id="323" r:id="rId8"/>
    <p:sldId id="318" r:id="rId9"/>
    <p:sldId id="301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70E1-5FEE-4E53-8106-E3985A7EA74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03E0-F15E-402C-9F2D-9AA0CB649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8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5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8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2597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846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2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8F5E665-ABA0-4A05-ACCE-23A05B83A2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450" y="361950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0133955-04BF-431C-8FF6-0B91B8CDE44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704932184e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35" y="-36830"/>
            <a:ext cx="12204700" cy="692912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89585" y="334645"/>
            <a:ext cx="11212830" cy="629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722803" y="1754914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1828799" y="2461895"/>
            <a:ext cx="8940799" cy="24846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9DCD1-1CBF-4B2D-BD52-33834E0FF375}"/>
              </a:ext>
            </a:extLst>
          </p:cNvPr>
          <p:cNvSpPr txBox="1"/>
          <p:nvPr/>
        </p:nvSpPr>
        <p:spPr>
          <a:xfrm>
            <a:off x="3344273" y="1115454"/>
            <a:ext cx="550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……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FDFA4-0230-4C41-89B7-1CF56BDAB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224" y="2844480"/>
            <a:ext cx="7547502" cy="15119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17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762001" y="487680"/>
            <a:ext cx="10118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tranh và nói về việc làm của từng người trong tranh.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716F2E6-C115-45CF-A197-E0E2607A1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08" y="1941215"/>
            <a:ext cx="7800259" cy="2480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B723F3-751F-4F43-9337-56CF33CDFAB7}"/>
              </a:ext>
            </a:extLst>
          </p:cNvPr>
          <p:cNvSpPr txBox="1"/>
          <p:nvPr/>
        </p:nvSpPr>
        <p:spPr>
          <a:xfrm>
            <a:off x="2537015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nhổ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C8113-F715-449F-887A-4A900473E2FD}"/>
              </a:ext>
            </a:extLst>
          </p:cNvPr>
          <p:cNvSpPr txBox="1"/>
          <p:nvPr/>
        </p:nvSpPr>
        <p:spPr>
          <a:xfrm>
            <a:off x="6426766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trồng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15" name="Picture 2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969E637A-5BBB-4568-93F1-F205B00A4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4988748" y="3425148"/>
            <a:ext cx="1162968" cy="9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30F1E85C-C4E9-46C6-AAF4-24E6CBF45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9055213" y="3477076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584639" y="818349"/>
            <a:ext cx="4577715" cy="1384995"/>
            <a:chOff x="3314700" y="5609052"/>
            <a:chExt cx="5377706" cy="741149"/>
          </a:xfrm>
        </p:grpSpPr>
        <p:sp>
          <p:nvSpPr>
            <p:cNvPr id="26" name="圆角矩形 25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图片 5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54" y="551074"/>
            <a:ext cx="1022985" cy="10979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9820" y="2589038"/>
            <a:ext cx="4577715" cy="1504413"/>
            <a:chOff x="3314700" y="5609052"/>
            <a:chExt cx="5377706" cy="741149"/>
          </a:xfrm>
        </p:grpSpPr>
        <p:sp>
          <p:nvSpPr>
            <p:cNvPr id="8" name="圆角矩形 7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9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91" y="2182111"/>
            <a:ext cx="1022985" cy="10979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54489" y="4598564"/>
            <a:ext cx="4577715" cy="1546204"/>
            <a:chOff x="3314700" y="5609052"/>
            <a:chExt cx="5377706" cy="741149"/>
          </a:xfrm>
        </p:grpSpPr>
        <p:sp>
          <p:nvSpPr>
            <p:cNvPr id="12" name="圆角矩形 11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图片 13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04" y="4202959"/>
            <a:ext cx="1022985" cy="109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4BE0AB-E229-4E3C-93F7-39585AE2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7" y="1721663"/>
            <a:ext cx="5167464" cy="3712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8CA51-2246-43FA-8883-AFA43E097228}"/>
              </a:ext>
            </a:extLst>
          </p:cNvPr>
          <p:cNvSpPr txBox="1"/>
          <p:nvPr/>
        </p:nvSpPr>
        <p:spPr>
          <a:xfrm>
            <a:off x="6806503" y="883059"/>
            <a:ext cx="4232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F70DA-7DE9-4F9A-9AAC-D2DBCC7B1135}"/>
              </a:ext>
            </a:extLst>
          </p:cNvPr>
          <p:cNvSpPr txBox="1"/>
          <p:nvPr/>
        </p:nvSpPr>
        <p:spPr>
          <a:xfrm>
            <a:off x="6802526" y="2931730"/>
            <a:ext cx="4255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C7529-54E3-46A5-91AF-1695B5E82901}"/>
              </a:ext>
            </a:extLst>
          </p:cNvPr>
          <p:cNvSpPr txBox="1"/>
          <p:nvPr/>
        </p:nvSpPr>
        <p:spPr>
          <a:xfrm>
            <a:off x="6832747" y="4976367"/>
            <a:ext cx="4290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hưởng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fr-FR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lang="vi-VN" sz="4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Viết 3 - 5 câu kể một việc em đã làm để bảo vệ môi trường.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unito black" pitchFamily="2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EA21C-ECAD-487A-BD0E-E650713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071" y="1829031"/>
            <a:ext cx="4159297" cy="26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F112A-D447-476F-A768-5D50D0153440}"/>
              </a:ext>
            </a:extLst>
          </p:cNvPr>
          <p:cNvSpPr txBox="1"/>
          <p:nvPr/>
        </p:nvSpPr>
        <p:spPr>
          <a:xfrm>
            <a:off x="3692737" y="2596861"/>
            <a:ext cx="3321267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Viết 4-5 câu em đã làm để bảo vệ môi trường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912BC-988D-42BE-84AD-792E4F87A423}"/>
              </a:ext>
            </a:extLst>
          </p:cNvPr>
          <p:cNvGrpSpPr/>
          <p:nvPr/>
        </p:nvGrpSpPr>
        <p:grpSpPr>
          <a:xfrm>
            <a:off x="2729544" y="312104"/>
            <a:ext cx="4414207" cy="1004536"/>
            <a:chOff x="6961239" y="589254"/>
            <a:chExt cx="3907763" cy="10045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E11842-92CF-4B7D-8407-C5AC8100A4CD}"/>
                </a:ext>
              </a:extLst>
            </p:cNvPr>
            <p:cNvSpPr/>
            <p:nvPr/>
          </p:nvSpPr>
          <p:spPr>
            <a:xfrm>
              <a:off x="6961239" y="635145"/>
              <a:ext cx="3764416" cy="958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C63CD-EFD4-4DAA-87AD-F67A15992848}"/>
                </a:ext>
              </a:extLst>
            </p:cNvPr>
            <p:cNvSpPr txBox="1"/>
            <p:nvPr/>
          </p:nvSpPr>
          <p:spPr>
            <a:xfrm>
              <a:off x="7052198" y="589254"/>
              <a:ext cx="381680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102FA-CCDB-4A8A-B907-8192E1B66411}"/>
              </a:ext>
            </a:extLst>
          </p:cNvPr>
          <p:cNvCxnSpPr>
            <a:cxnSpLocks/>
          </p:cNvCxnSpPr>
          <p:nvPr/>
        </p:nvCxnSpPr>
        <p:spPr>
          <a:xfrm flipH="1" flipV="1">
            <a:off x="5232127" y="1350093"/>
            <a:ext cx="555190" cy="85537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B1B17-11D9-412F-90E3-E47E083F92FE}"/>
              </a:ext>
            </a:extLst>
          </p:cNvPr>
          <p:cNvGrpSpPr/>
          <p:nvPr/>
        </p:nvGrpSpPr>
        <p:grpSpPr>
          <a:xfrm>
            <a:off x="7826025" y="2301997"/>
            <a:ext cx="3975449" cy="1725948"/>
            <a:chOff x="8001419" y="2301997"/>
            <a:chExt cx="2107306" cy="17259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17603B-420C-497D-BCD9-17FF22D70A22}"/>
                </a:ext>
              </a:extLst>
            </p:cNvPr>
            <p:cNvSpPr/>
            <p:nvPr/>
          </p:nvSpPr>
          <p:spPr>
            <a:xfrm>
              <a:off x="8020716" y="2301997"/>
              <a:ext cx="2061677" cy="172594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98802-7B3F-4E82-AADD-F24401AC7955}"/>
                </a:ext>
              </a:extLst>
            </p:cNvPr>
            <p:cNvSpPr txBox="1"/>
            <p:nvPr/>
          </p:nvSpPr>
          <p:spPr>
            <a:xfrm>
              <a:off x="8001419" y="2495354"/>
              <a:ext cx="210730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0D188A-F3F3-4962-9948-D7EC965DCDBE}"/>
              </a:ext>
            </a:extLst>
          </p:cNvPr>
          <p:cNvCxnSpPr>
            <a:cxnSpLocks/>
          </p:cNvCxnSpPr>
          <p:nvPr/>
        </p:nvCxnSpPr>
        <p:spPr>
          <a:xfrm>
            <a:off x="7002261" y="3037137"/>
            <a:ext cx="823765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9DF3D4-7704-4053-88B4-C0A69B415D47}"/>
              </a:ext>
            </a:extLst>
          </p:cNvPr>
          <p:cNvCxnSpPr>
            <a:cxnSpLocks/>
          </p:cNvCxnSpPr>
          <p:nvPr/>
        </p:nvCxnSpPr>
        <p:spPr>
          <a:xfrm flipH="1">
            <a:off x="5353371" y="4296518"/>
            <a:ext cx="274883" cy="1060314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E5B3FB-5782-42CB-9E46-535B0769A9B5}"/>
              </a:ext>
            </a:extLst>
          </p:cNvPr>
          <p:cNvGrpSpPr/>
          <p:nvPr/>
        </p:nvGrpSpPr>
        <p:grpSpPr>
          <a:xfrm>
            <a:off x="3571875" y="5131801"/>
            <a:ext cx="3871645" cy="961886"/>
            <a:chOff x="1362828" y="4771339"/>
            <a:chExt cx="3060025" cy="96188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699A5CC-3210-405A-B461-D28E2777B31E}"/>
                </a:ext>
              </a:extLst>
            </p:cNvPr>
            <p:cNvSpPr/>
            <p:nvPr/>
          </p:nvSpPr>
          <p:spPr>
            <a:xfrm>
              <a:off x="1451771" y="4771339"/>
              <a:ext cx="2971082" cy="958645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CB1FC0-CEF7-437B-9E20-36BDE2454092}"/>
                </a:ext>
              </a:extLst>
            </p:cNvPr>
            <p:cNvSpPr txBox="1"/>
            <p:nvPr/>
          </p:nvSpPr>
          <p:spPr>
            <a:xfrm>
              <a:off x="1362828" y="4779118"/>
              <a:ext cx="300377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6B039B-4520-4978-9B85-57E6C73D29E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571750" y="3168509"/>
            <a:ext cx="769321" cy="0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4F601B-9E73-4865-8F75-A746E6823121}"/>
              </a:ext>
            </a:extLst>
          </p:cNvPr>
          <p:cNvGrpSpPr/>
          <p:nvPr/>
        </p:nvGrpSpPr>
        <p:grpSpPr>
          <a:xfrm>
            <a:off x="238125" y="2219323"/>
            <a:ext cx="2476501" cy="1638302"/>
            <a:chOff x="1716758" y="4771339"/>
            <a:chExt cx="2875692" cy="95864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7F7175B-193D-45AF-97B2-395260C0FE8E}"/>
                </a:ext>
              </a:extLst>
            </p:cNvPr>
            <p:cNvSpPr/>
            <p:nvPr/>
          </p:nvSpPr>
          <p:spPr>
            <a:xfrm>
              <a:off x="1716758" y="4771339"/>
              <a:ext cx="2706094" cy="958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A8530-7A37-45F5-B0BB-59619D7FB6E3}"/>
                </a:ext>
              </a:extLst>
            </p:cNvPr>
            <p:cNvSpPr txBox="1"/>
            <p:nvPr/>
          </p:nvSpPr>
          <p:spPr>
            <a:xfrm>
              <a:off x="1794180" y="4779118"/>
              <a:ext cx="2798270" cy="608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9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Trao</a:t>
            </a: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bạn</a:t>
            </a:r>
            <a:endParaRPr kumimoji="0" lang="en-US" sz="6000" b="1" i="0" u="none" strike="noStrike" kern="0" cap="none" spc="0" normalizeH="0" baseline="0" noProof="0" dirty="0">
              <a:ln w="12700">
                <a:solidFill>
                  <a:srgbClr val="000000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unito black" pitchFamily="2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199</Words>
  <Application>Microsoft Office PowerPoint</Application>
  <PresentationFormat>Widescreen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Helvetica Light</vt:lpstr>
      <vt:lpstr>Ikaros-Regular</vt:lpstr>
      <vt:lpstr>Nunito black</vt:lpstr>
      <vt:lpstr>杨任东竹石体-Semibold</vt:lpstr>
      <vt:lpstr>迷你简细行楷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2021-08-03T10:42:59Z</dcterms:created>
  <dcterms:modified xsi:type="dcterms:W3CDTF">2026-03-22T23:21:22Z</dcterms:modified>
</cp:coreProperties>
</file>