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720" r:id="rId4"/>
    <p:sldMasterId id="2147483731" r:id="rId5"/>
    <p:sldMasterId id="2147483743" r:id="rId6"/>
    <p:sldMasterId id="2147483763" r:id="rId7"/>
  </p:sldMasterIdLst>
  <p:notesMasterIdLst>
    <p:notesMasterId r:id="rId19"/>
  </p:notesMasterIdLst>
  <p:sldIdLst>
    <p:sldId id="256" r:id="rId8"/>
    <p:sldId id="313" r:id="rId9"/>
    <p:sldId id="2007577121" r:id="rId10"/>
    <p:sldId id="2007577112" r:id="rId11"/>
    <p:sldId id="2007577113" r:id="rId12"/>
    <p:sldId id="399" r:id="rId13"/>
    <p:sldId id="11088404" r:id="rId14"/>
    <p:sldId id="263" r:id="rId15"/>
    <p:sldId id="309" r:id="rId16"/>
    <p:sldId id="2007577115" r:id="rId17"/>
    <p:sldId id="31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CAB7-3164-465F-996C-F67FC3F00BD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9712-A1E9-43E3-B660-4564CD72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0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2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6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251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116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539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4431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8055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9076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2731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79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5075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912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359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228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3411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3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608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94296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330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76068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859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9204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7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81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1200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6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6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1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4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0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8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5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63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2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4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4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8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5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1232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1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2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3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7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1265407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9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1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9000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0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87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7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65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462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4FC9D8D-91AA-476C-9E4B-F74AF69EB5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0144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BC4A2D5E-9ABD-4511-AB1C-E4C1CD7014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6C4D8E2-C4D9-4D54-BECE-B99D7E63A13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0" y="3048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5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jp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0813" y="129222"/>
            <a:ext cx="4391187" cy="4328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93391-F4C5-4E8F-8462-09A63CC7A37D}"/>
              </a:ext>
            </a:extLst>
          </p:cNvPr>
          <p:cNvSpPr txBox="1"/>
          <p:nvPr/>
        </p:nvSpPr>
        <p:spPr>
          <a:xfrm>
            <a:off x="4033195" y="143096"/>
            <a:ext cx="872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UTM Edwardian" panose="02040603050506020204" pitchFamily="18" charset="0"/>
              </a:rPr>
              <a:t>Thứ</a:t>
            </a:r>
            <a:r>
              <a:rPr lang="en-US" sz="4800" b="1" dirty="0">
                <a:latin typeface="UTM Edwardian" panose="02040603050506020204" pitchFamily="18" charset="0"/>
              </a:rPr>
              <a:t> … </a:t>
            </a:r>
            <a:r>
              <a:rPr lang="en-US" sz="4800" b="1" dirty="0" err="1">
                <a:latin typeface="UTM Edwardian" panose="02040603050506020204" pitchFamily="18" charset="0"/>
              </a:rPr>
              <a:t>ngày</a:t>
            </a:r>
            <a:r>
              <a:rPr lang="en-US" sz="4800" b="1" dirty="0">
                <a:latin typeface="UTM Edwardian" panose="02040603050506020204" pitchFamily="18" charset="0"/>
              </a:rPr>
              <a:t> … </a:t>
            </a:r>
            <a:r>
              <a:rPr lang="en-US" sz="4800" b="1" dirty="0" err="1">
                <a:latin typeface="UTM Edwardian" panose="02040603050506020204" pitchFamily="18" charset="0"/>
              </a:rPr>
              <a:t>tháng</a:t>
            </a:r>
            <a:r>
              <a:rPr lang="en-US" sz="4800" b="1" dirty="0">
                <a:latin typeface="UTM Edwardian" panose="02040603050506020204" pitchFamily="18" charset="0"/>
              </a:rPr>
              <a:t> … </a:t>
            </a:r>
            <a:r>
              <a:rPr lang="en-US" sz="4800" b="1" dirty="0" err="1">
                <a:latin typeface="UTM Edwardian" panose="02040603050506020204" pitchFamily="18" charset="0"/>
              </a:rPr>
              <a:t>năm</a:t>
            </a:r>
            <a:r>
              <a:rPr lang="en-US" sz="4800" b="1" dirty="0">
                <a:latin typeface="UTM Edwardian" panose="02040603050506020204" pitchFamily="18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70804-FF35-4F55-A629-D133AB93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332" y="945964"/>
            <a:ext cx="9156986" cy="1365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EB978-0D2A-4444-87CB-070B4C46A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79" y="2661598"/>
            <a:ext cx="756579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3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8920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Vận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dụng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7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61AB55-78BA-1092-713A-6F716C126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853" y="1509276"/>
            <a:ext cx="10998137" cy="21459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6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3B3AD-85D6-40DA-906F-79D86ACF6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706" y="2163563"/>
            <a:ext cx="555393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8BD25-C407-49A9-B04B-F04DCF09C60A}"/>
              </a:ext>
            </a:extLst>
          </p:cNvPr>
          <p:cNvSpPr txBox="1"/>
          <p:nvPr/>
        </p:nvSpPr>
        <p:spPr>
          <a:xfrm>
            <a:off x="826265" y="176270"/>
            <a:ext cx="1136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VIỆC LÀM TRONG TRANH. CHO BIẾT NHỮNG VIỆC LÀM ĐÓ ẢNH HƯỞNG ĐẾN MÔI TRƯỜNG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CA55D-4B39-4956-9F0A-4D618776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14" y="1525950"/>
            <a:ext cx="4359086" cy="4147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B7006-D60A-46B2-99F3-93B8FBE0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733" y="1525950"/>
            <a:ext cx="4194563" cy="39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739C3-9C30-4027-800D-E03C14D1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12" y="552450"/>
            <a:ext cx="4510934" cy="4140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38589-2D8D-421D-9C1A-31742ABA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699" y="552450"/>
            <a:ext cx="4392896" cy="41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2228935"/>
            <a:ext cx="2321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Bảo</a:t>
            </a:r>
            <a:r>
              <a:rPr lang="en-US" sz="36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vệ</a:t>
            </a:r>
            <a:r>
              <a:rPr lang="en-US" sz="36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môi</a:t>
            </a:r>
            <a:r>
              <a:rPr lang="en-US" sz="36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36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57" y="413855"/>
            <a:ext cx="3085335" cy="2929824"/>
          </a:xfrm>
          <a:prstGeom prst="roundRect">
            <a:avLst>
              <a:gd name="adj" fmla="val 12304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6659142" y="406402"/>
            <a:ext cx="3015148" cy="2937277"/>
          </a:xfrm>
          <a:prstGeom prst="roundRect">
            <a:avLst>
              <a:gd name="adj" fmla="val 10524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3493967" y="3490819"/>
            <a:ext cx="3002704" cy="2886540"/>
          </a:xfrm>
          <a:prstGeom prst="roundRect">
            <a:avLst>
              <a:gd name="adj" fmla="val 7428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6671585" y="3490819"/>
            <a:ext cx="3002704" cy="2886540"/>
          </a:xfrm>
          <a:prstGeom prst="roundRect">
            <a:avLst>
              <a:gd name="adj" fmla="val 7428"/>
            </a:avLst>
          </a:prstGeom>
        </p:spPr>
      </p:pic>
      <p:pic>
        <p:nvPicPr>
          <p:cNvPr id="205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8867331" y="2393360"/>
            <a:ext cx="1026295" cy="8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5496175" y="5380453"/>
            <a:ext cx="1162968" cy="9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5685331" y="2450628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8907371" y="5484308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39184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791200" y="3532717"/>
            <a:ext cx="5791200" cy="1913655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đã làm gì để góp phần giữ gìn môi trường xanh sạch đẹp.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2213810" y="66675"/>
            <a:ext cx="9040967" cy="629562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449148-CBAC-4D20-B7F9-069C32DAC88C}"/>
              </a:ext>
            </a:extLst>
          </p:cNvPr>
          <p:cNvGrpSpPr/>
          <p:nvPr/>
        </p:nvGrpSpPr>
        <p:grpSpPr>
          <a:xfrm>
            <a:off x="2533650" y="410073"/>
            <a:ext cx="8420099" cy="1540094"/>
            <a:chOff x="2028094" y="4719477"/>
            <a:chExt cx="5035074" cy="970408"/>
          </a:xfrm>
        </p:grpSpPr>
        <p:sp>
          <p:nvSpPr>
            <p:cNvPr id="66" name="i$liďé">
              <a:extLst>
                <a:ext uri="{FF2B5EF4-FFF2-40B4-BE49-F238E27FC236}">
                  <a16:creationId xmlns:a16="http://schemas.microsoft.com/office/drawing/2014/main" id="{4E70DC02-200B-4192-A29D-F615A968DDB5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CC418BB-AE7F-40A4-858E-9B346A22BBB3}"/>
                </a:ext>
              </a:extLst>
            </p:cNvPr>
            <p:cNvSpPr/>
            <p:nvPr/>
          </p:nvSpPr>
          <p:spPr>
            <a:xfrm>
              <a:off x="2127681" y="4869727"/>
              <a:ext cx="4880403" cy="820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r-FR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góp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phần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gìn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môi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6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fr-FR" sz="36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6D1604-6F74-4041-8762-E3B479907EA5}"/>
              </a:ext>
            </a:extLst>
          </p:cNvPr>
          <p:cNvGrpSpPr/>
          <p:nvPr/>
        </p:nvGrpSpPr>
        <p:grpSpPr>
          <a:xfrm>
            <a:off x="722272" y="1848656"/>
            <a:ext cx="3935454" cy="2390662"/>
            <a:chOff x="207922" y="2791631"/>
            <a:chExt cx="3935454" cy="2390662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AA18D27-09A5-4AC0-8158-05847805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5" y="2791631"/>
              <a:ext cx="2736576" cy="1926873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5DB64AB-6074-4C8C-9FF5-863561B539E5}"/>
                </a:ext>
              </a:extLst>
            </p:cNvPr>
            <p:cNvGrpSpPr/>
            <p:nvPr/>
          </p:nvGrpSpPr>
          <p:grpSpPr>
            <a:xfrm>
              <a:off x="207922" y="4636466"/>
              <a:ext cx="3935454" cy="545827"/>
              <a:chOff x="2028094" y="4719477"/>
              <a:chExt cx="3423691" cy="966215"/>
            </a:xfrm>
          </p:grpSpPr>
          <p:sp>
            <p:nvSpPr>
              <p:cNvPr id="64" name="i$liďé">
                <a:extLst>
                  <a:ext uri="{FF2B5EF4-FFF2-40B4-BE49-F238E27FC236}">
                    <a16:creationId xmlns:a16="http://schemas.microsoft.com/office/drawing/2014/main" id="{4FA0E937-BF59-48BC-878F-4D242EFA6052}"/>
                  </a:ext>
                </a:extLst>
              </p:cNvPr>
              <p:cNvSpPr/>
              <p:nvPr/>
            </p:nvSpPr>
            <p:spPr bwMode="auto">
              <a:xfrm>
                <a:off x="2028094" y="4719477"/>
                <a:ext cx="2570193" cy="966215"/>
              </a:xfrm>
              <a:prstGeom prst="roundRect">
                <a:avLst>
                  <a:gd name="adj" fmla="val 42140"/>
                </a:avLst>
              </a:prstGeom>
              <a:solidFill>
                <a:srgbClr val="FFF4D1"/>
              </a:solidFill>
              <a:ln w="38100" cap="rnd" cmpd="thickThin">
                <a:solidFill>
                  <a:srgbClr val="FF9409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BFB4915-7C91-46F2-A2BE-3C71C618D654}"/>
                  </a:ext>
                </a:extLst>
              </p:cNvPr>
              <p:cNvSpPr/>
              <p:nvPr/>
            </p:nvSpPr>
            <p:spPr>
              <a:xfrm>
                <a:off x="2100891" y="4747935"/>
                <a:ext cx="3350894" cy="926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Thảo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luận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nhóm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473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</Words>
  <Application>Microsoft Office PowerPoint</Application>
  <PresentationFormat>Widescreen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6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Cambria</vt:lpstr>
      <vt:lpstr>Coiny</vt:lpstr>
      <vt:lpstr>等线</vt:lpstr>
      <vt:lpstr>Kalam</vt:lpstr>
      <vt:lpstr>Montserrat</vt:lpstr>
      <vt:lpstr>Quicksand Medium</vt:lpstr>
      <vt:lpstr>UTM Edwardian</vt:lpstr>
      <vt:lpstr>字魂36号-正文宋楷</vt:lpstr>
      <vt:lpstr>思源黑体 CN Medium</vt:lpstr>
      <vt:lpstr>包图主题2</vt:lpstr>
      <vt:lpstr>Hoạt động</vt:lpstr>
      <vt:lpstr>4_Office Theme</vt:lpstr>
      <vt:lpstr>Doodle Sketchbook by Slidesgo</vt:lpstr>
      <vt:lpstr>Office Theme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2021-08-03T09:40:55Z</dcterms:created>
  <dcterms:modified xsi:type="dcterms:W3CDTF">2026-03-22T23:17:43Z</dcterms:modified>
</cp:coreProperties>
</file>