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7" r:id="rId4"/>
    <p:sldId id="270" r:id="rId5"/>
    <p:sldId id="271" r:id="rId6"/>
    <p:sldId id="269" r:id="rId7"/>
    <p:sldId id="272" r:id="rId8"/>
    <p:sldId id="273" r:id="rId9"/>
    <p:sldId id="274" r:id="rId10"/>
    <p:sldId id="276" r:id="rId11"/>
    <p:sldId id="27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7077"/>
    <a:srgbClr val="463700"/>
    <a:srgbClr val="FFE1E1"/>
    <a:srgbClr val="ECF2DA"/>
    <a:srgbClr val="B2CC6D"/>
    <a:srgbClr val="172C51"/>
    <a:srgbClr val="8A9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660EB-68D4-4DAE-86B4-58A8797CE27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DF46-B160-4B19-860D-0D0C39CC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2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EE5AC-11AD-B764-FD1E-AAE6487A8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8AD191-53B3-5F8B-517A-C53E4BDA4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5F683-9978-C51A-267D-1732551F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5CC-88C3-482B-8AF0-5B598005DB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CA01C-E77E-D2BD-9E37-E3C634314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10371-D2BE-4C43-471F-760CB6E7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55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B3CAD-E28D-6A6E-BAF2-248FC0DA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8F680-F3CC-949D-E154-CB4F707BF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CA1E0-7FD4-1866-41EB-D4B3423E5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5CC-88C3-482B-8AF0-5B598005DB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80FFA-2EA8-05AC-86B7-1C489B55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42875-FF57-0D40-5225-6ED0AA4C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48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06639F-7053-C591-F520-4128C3EC6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591FA7-618A-76CC-B342-9C98B2FD1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942-2B21-3961-55A6-02C5C7AD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5CC-88C3-482B-8AF0-5B598005DB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8B7DD-D802-A161-767E-97E39AA4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84403-C35C-C2DE-D349-92BF571A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54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10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3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69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93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81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01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09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8B96-E6D8-7D68-2BF3-9AA665B4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31C65-7C4F-2372-192D-07E360807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ED659-C3BC-013A-1025-2A2B57DB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5CC-88C3-482B-8AF0-5B598005DB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4963F-080E-B7D7-77FE-57879CA4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C3C2F-2B70-7824-D1E3-3E0600D2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20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02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E161350B-5667-D694-2EF0-247F58E75FAD}"/>
              </a:ext>
            </a:extLst>
          </p:cNvPr>
          <p:cNvSpPr/>
          <p:nvPr userDrawn="1"/>
        </p:nvSpPr>
        <p:spPr>
          <a:xfrm>
            <a:off x="1" y="0"/>
            <a:ext cx="12192000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2A9093-FA93-4FD4-0468-31C317B05EFD}"/>
              </a:ext>
            </a:extLst>
          </p:cNvPr>
          <p:cNvSpPr/>
          <p:nvPr userDrawn="1"/>
        </p:nvSpPr>
        <p:spPr>
          <a:xfrm>
            <a:off x="250566" y="219423"/>
            <a:ext cx="11623188" cy="6364613"/>
          </a:xfrm>
          <a:prstGeom prst="roundRect">
            <a:avLst>
              <a:gd name="adj" fmla="val 4902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B86C34C-FE1D-281F-CD0A-826BED1E2CB4}"/>
              </a:ext>
            </a:extLst>
          </p:cNvPr>
          <p:cNvSpPr/>
          <p:nvPr userDrawn="1"/>
        </p:nvSpPr>
        <p:spPr>
          <a:xfrm>
            <a:off x="10680465" y="5226058"/>
            <a:ext cx="1511534" cy="1559745"/>
          </a:xfrm>
          <a:custGeom>
            <a:avLst/>
            <a:gdLst/>
            <a:ahLst/>
            <a:cxnLst/>
            <a:rect l="l" t="t" r="r" b="b"/>
            <a:pathLst>
              <a:path w="2267301" h="2339617">
                <a:moveTo>
                  <a:pt x="0" y="0"/>
                </a:moveTo>
                <a:lnTo>
                  <a:pt x="2267301" y="0"/>
                </a:lnTo>
                <a:lnTo>
                  <a:pt x="2267301" y="2339617"/>
                </a:lnTo>
                <a:lnTo>
                  <a:pt x="0" y="23396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4B96A5B5-25C9-11F8-63B1-A2C3681B62CF}"/>
              </a:ext>
            </a:extLst>
          </p:cNvPr>
          <p:cNvSpPr/>
          <p:nvPr userDrawn="1"/>
        </p:nvSpPr>
        <p:spPr>
          <a:xfrm>
            <a:off x="-59303" y="5369832"/>
            <a:ext cx="1632396" cy="1590844"/>
          </a:xfrm>
          <a:custGeom>
            <a:avLst/>
            <a:gdLst/>
            <a:ahLst/>
            <a:cxnLst/>
            <a:rect l="l" t="t" r="r" b="b"/>
            <a:pathLst>
              <a:path w="2448594" h="2386266">
                <a:moveTo>
                  <a:pt x="0" y="0"/>
                </a:moveTo>
                <a:lnTo>
                  <a:pt x="2448594" y="0"/>
                </a:lnTo>
                <a:lnTo>
                  <a:pt x="2448594" y="2386266"/>
                </a:lnTo>
                <a:lnTo>
                  <a:pt x="0" y="23862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5521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4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3236-B3A6-3963-AF2D-07C83235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574A2-FF48-59D0-BA82-C502BBD51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BA6E7-666E-48D5-A76F-3DC95383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5CC-88C3-482B-8AF0-5B598005DB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B798E-1FBE-42B4-C766-6F44CF41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0CEE9-04AA-B7A5-E0B9-318FBDCD6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73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7BCDA-A3EA-377B-DAED-B4EE3164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08559-7667-D79B-E416-D4705DB01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C0B13-E4F9-BC3B-8AFC-F82F9527B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854D1-E702-44C0-9EF3-E1091FF7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5CC-88C3-482B-8AF0-5B598005DB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341ED-4D5F-6779-3C25-99407236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B874B-3111-3020-0DA9-2E8DC054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9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490E-4510-3D82-05F7-00E0B600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C81EA-DB32-6A32-A61F-1B502F305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022D7-E119-3345-3CC1-5D38FA597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81D16-D333-6D68-BA56-1C381F10B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57371-FC26-B3DA-3764-97BF4A559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8FF2AC-74DE-ACF4-0317-FE44BDB0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5CC-88C3-482B-8AF0-5B598005DB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6FE378-1D28-BBA2-9CDC-D3AAD178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3333C-CA04-414D-FFBA-85C7297F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65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C239-8D75-AC7E-AC14-FC280887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6BD178-F710-103F-F373-9FCFE90F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5CC-88C3-482B-8AF0-5B598005DB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3DEE9-4FF3-CF59-90CA-60E41E20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7AB57-CFAB-C3EA-3398-28FF335AF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68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C560-D6A7-268B-962A-2969C5295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5CC-88C3-482B-8AF0-5B598005DB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A31B6-E8EF-160D-0B05-F111AD34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FB3F9-6682-A79F-781E-33299563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993F352F-516F-DEDA-23F4-31BE5E571FB6}"/>
              </a:ext>
            </a:extLst>
          </p:cNvPr>
          <p:cNvSpPr/>
          <p:nvPr userDrawn="1"/>
        </p:nvSpPr>
        <p:spPr>
          <a:xfrm>
            <a:off x="1" y="0"/>
            <a:ext cx="12192000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03C122-DF8B-B19C-4962-DE846668A857}"/>
              </a:ext>
            </a:extLst>
          </p:cNvPr>
          <p:cNvSpPr/>
          <p:nvPr userDrawn="1"/>
        </p:nvSpPr>
        <p:spPr>
          <a:xfrm>
            <a:off x="250566" y="219423"/>
            <a:ext cx="11623188" cy="6364613"/>
          </a:xfrm>
          <a:prstGeom prst="roundRect">
            <a:avLst>
              <a:gd name="adj" fmla="val 4902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E746E30-2C11-989A-2DC2-E820AFDEBA52}"/>
              </a:ext>
            </a:extLst>
          </p:cNvPr>
          <p:cNvSpPr/>
          <p:nvPr userDrawn="1"/>
        </p:nvSpPr>
        <p:spPr>
          <a:xfrm>
            <a:off x="10680465" y="5226058"/>
            <a:ext cx="1511534" cy="1559745"/>
          </a:xfrm>
          <a:custGeom>
            <a:avLst/>
            <a:gdLst/>
            <a:ahLst/>
            <a:cxnLst/>
            <a:rect l="l" t="t" r="r" b="b"/>
            <a:pathLst>
              <a:path w="2267301" h="2339617">
                <a:moveTo>
                  <a:pt x="0" y="0"/>
                </a:moveTo>
                <a:lnTo>
                  <a:pt x="2267301" y="0"/>
                </a:lnTo>
                <a:lnTo>
                  <a:pt x="2267301" y="2339617"/>
                </a:lnTo>
                <a:lnTo>
                  <a:pt x="0" y="23396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DBBCF92-7984-EE45-F0BA-AF2D4FFC8D07}"/>
              </a:ext>
            </a:extLst>
          </p:cNvPr>
          <p:cNvSpPr/>
          <p:nvPr userDrawn="1"/>
        </p:nvSpPr>
        <p:spPr>
          <a:xfrm>
            <a:off x="-59303" y="5369832"/>
            <a:ext cx="1632396" cy="1590844"/>
          </a:xfrm>
          <a:custGeom>
            <a:avLst/>
            <a:gdLst/>
            <a:ahLst/>
            <a:cxnLst/>
            <a:rect l="l" t="t" r="r" b="b"/>
            <a:pathLst>
              <a:path w="2448594" h="2386266">
                <a:moveTo>
                  <a:pt x="0" y="0"/>
                </a:moveTo>
                <a:lnTo>
                  <a:pt x="2448594" y="0"/>
                </a:lnTo>
                <a:lnTo>
                  <a:pt x="2448594" y="2386266"/>
                </a:lnTo>
                <a:lnTo>
                  <a:pt x="0" y="23862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95261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8D72-B501-01FF-E81E-890873F3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AB3C1-A0AD-E95B-258A-719AD7142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DC777-E33F-3EC9-B92B-74344B77B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8A661-A68B-50D1-4A6A-4CE13015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5CC-88C3-482B-8AF0-5B598005DB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456F5-3192-DBF4-BD6C-D8265402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E525D-D3DF-42CF-3F7B-2C4DCB8A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DEC73-BBA3-76C0-33FA-71112C3E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CC6B7A-AFBF-2CFE-66E4-E470011216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F11CE-7EF9-C7F7-60BA-BFF60A302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9DEB0-AE0D-8978-ED3F-71DBB34A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5CC-88C3-482B-8AF0-5B598005DB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67539-96D6-B27F-1CD1-4D17485C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AF422-0E2D-B6D8-A7DE-965C9269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83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162016-ABA9-05E8-42A6-2951344A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F80B1-7443-26B2-A685-86D24B35D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61D91-AB74-5966-90FB-3A1AA5AAF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E55CC-88C3-482B-8AF0-5B598005DB7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16407-BB6C-1FB2-2F6F-09B8D1A98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F25ED-7DB7-73D8-69D2-0216C0F25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829F7-FDCA-44AA-A8D0-D3B575E036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2C8AA9F-29BB-0B2B-3723-C8CD8FA6EE96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58B5B6EE-2237-45AB-682F-36E1ECAC913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653CD898-C27E-15B0-05C6-C644C98D53F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8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FBFB0CF-558F-8BCB-27FD-7B5912C78F06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6B82250F-2A57-8B67-BD37-8ED42B54C32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ECA063AC-F8DF-12D3-7CF4-89091697366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14.png"/><Relationship Id="rId3" Type="http://schemas.openxmlformats.org/officeDocument/2006/relationships/image" Target="../media/image6.svg"/><Relationship Id="rId7" Type="http://schemas.openxmlformats.org/officeDocument/2006/relationships/image" Target="../media/image9.svg"/><Relationship Id="rId12" Type="http://schemas.openxmlformats.org/officeDocument/2006/relationships/image" Target="../media/image13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svg"/><Relationship Id="rId11" Type="http://schemas.openxmlformats.org/officeDocument/2006/relationships/image" Target="../media/image12.svg"/><Relationship Id="rId5" Type="http://schemas.openxmlformats.org/officeDocument/2006/relationships/image" Target="../media/image7.svg"/><Relationship Id="rId10" Type="http://schemas.openxmlformats.org/officeDocument/2006/relationships/image" Target="../media/image11.svg"/><Relationship Id="rId4" Type="http://schemas.openxmlformats.org/officeDocument/2006/relationships/image" Target="../media/image4.sv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67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28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5" Type="http://schemas.openxmlformats.org/officeDocument/2006/relationships/image" Target="../media/image3.sv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0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20.png"/><Relationship Id="rId7" Type="http://schemas.openxmlformats.org/officeDocument/2006/relationships/image" Target="../media/image4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4" Type="http://schemas.openxmlformats.org/officeDocument/2006/relationships/image" Target="../media/image18.svg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18.svg"/><Relationship Id="rId7" Type="http://schemas.openxmlformats.org/officeDocument/2006/relationships/image" Target="../media/image4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0.png"/><Relationship Id="rId7" Type="http://schemas.openxmlformats.org/officeDocument/2006/relationships/image" Target="../media/image52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Relationship Id="rId9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8306" y="-6858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18405" y="4500959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5950" y="574936"/>
            <a:ext cx="10160101" cy="5708129"/>
          </a:xfrm>
          <a:custGeom>
            <a:avLst/>
            <a:gdLst/>
            <a:ahLst/>
            <a:cxnLst/>
            <a:rect l="l" t="t" r="r" b="b"/>
            <a:pathLst>
              <a:path w="15240152" h="8562194">
                <a:moveTo>
                  <a:pt x="0" y="0"/>
                </a:moveTo>
                <a:lnTo>
                  <a:pt x="15240152" y="0"/>
                </a:lnTo>
                <a:lnTo>
                  <a:pt x="15240152" y="8562194"/>
                </a:lnTo>
                <a:lnTo>
                  <a:pt x="0" y="85621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104201" y="1200072"/>
            <a:ext cx="8044809" cy="4457855"/>
            <a:chOff x="0" y="0"/>
            <a:chExt cx="2850029" cy="15792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50029" cy="1579282"/>
            </a:xfrm>
            <a:custGeom>
              <a:avLst/>
              <a:gdLst/>
              <a:ahLst/>
              <a:cxnLst/>
              <a:rect l="l" t="t" r="r" b="b"/>
              <a:pathLst>
                <a:path w="2850029" h="1579282">
                  <a:moveTo>
                    <a:pt x="32720" y="0"/>
                  </a:moveTo>
                  <a:lnTo>
                    <a:pt x="2817309" y="0"/>
                  </a:lnTo>
                  <a:cubicBezTo>
                    <a:pt x="2835380" y="0"/>
                    <a:pt x="2850029" y="14649"/>
                    <a:pt x="2850029" y="32720"/>
                  </a:cubicBezTo>
                  <a:lnTo>
                    <a:pt x="2850029" y="1546562"/>
                  </a:lnTo>
                  <a:cubicBezTo>
                    <a:pt x="2850029" y="1564633"/>
                    <a:pt x="2835380" y="1579282"/>
                    <a:pt x="2817309" y="1579282"/>
                  </a:cubicBezTo>
                  <a:lnTo>
                    <a:pt x="32720" y="1579282"/>
                  </a:lnTo>
                  <a:cubicBezTo>
                    <a:pt x="14649" y="1579282"/>
                    <a:pt x="0" y="1564633"/>
                    <a:pt x="0" y="1546562"/>
                  </a:cubicBezTo>
                  <a:lnTo>
                    <a:pt x="0" y="32720"/>
                  </a:lnTo>
                  <a:cubicBezTo>
                    <a:pt x="0" y="14649"/>
                    <a:pt x="14649" y="0"/>
                    <a:pt x="32720" y="0"/>
                  </a:cubicBezTo>
                  <a:close/>
                </a:path>
              </a:pathLst>
            </a:custGeom>
            <a:solidFill>
              <a:srgbClr val="EFF1E7"/>
            </a:solidFill>
            <a:ln w="76200" cap="rnd">
              <a:solidFill>
                <a:srgbClr val="483A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850029" cy="161738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1173307">
            <a:off x="8426960" y="4657187"/>
            <a:ext cx="836629" cy="815333"/>
          </a:xfrm>
          <a:custGeom>
            <a:avLst/>
            <a:gdLst/>
            <a:ahLst/>
            <a:cxnLst/>
            <a:rect l="l" t="t" r="r" b="b"/>
            <a:pathLst>
              <a:path w="1254944" h="1223000">
                <a:moveTo>
                  <a:pt x="0" y="0"/>
                </a:moveTo>
                <a:lnTo>
                  <a:pt x="1254945" y="0"/>
                </a:lnTo>
                <a:lnTo>
                  <a:pt x="1254945" y="1223001"/>
                </a:lnTo>
                <a:lnTo>
                  <a:pt x="0" y="12230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151090" y="3429000"/>
            <a:ext cx="838206" cy="970555"/>
          </a:xfrm>
          <a:custGeom>
            <a:avLst/>
            <a:gdLst/>
            <a:ahLst/>
            <a:cxnLst/>
            <a:rect l="l" t="t" r="r" b="b"/>
            <a:pathLst>
              <a:path w="1257309" h="1455832">
                <a:moveTo>
                  <a:pt x="0" y="0"/>
                </a:moveTo>
                <a:lnTo>
                  <a:pt x="1257309" y="0"/>
                </a:lnTo>
                <a:lnTo>
                  <a:pt x="1257309" y="1455832"/>
                </a:lnTo>
                <a:lnTo>
                  <a:pt x="0" y="14558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11310">
            <a:off x="1717136" y="1010440"/>
            <a:ext cx="1235517" cy="1231025"/>
          </a:xfrm>
          <a:custGeom>
            <a:avLst/>
            <a:gdLst/>
            <a:ahLst/>
            <a:cxnLst/>
            <a:rect l="l" t="t" r="r" b="b"/>
            <a:pathLst>
              <a:path w="1853276" h="1846537">
                <a:moveTo>
                  <a:pt x="0" y="0"/>
                </a:moveTo>
                <a:lnTo>
                  <a:pt x="1853276" y="0"/>
                </a:lnTo>
                <a:lnTo>
                  <a:pt x="1853276" y="1846537"/>
                </a:lnTo>
                <a:lnTo>
                  <a:pt x="0" y="18465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85052" y="4933885"/>
            <a:ext cx="1257142" cy="875428"/>
          </a:xfrm>
          <a:custGeom>
            <a:avLst/>
            <a:gdLst/>
            <a:ahLst/>
            <a:cxnLst/>
            <a:rect l="l" t="t" r="r" b="b"/>
            <a:pathLst>
              <a:path w="1885713" h="1313142">
                <a:moveTo>
                  <a:pt x="0" y="0"/>
                </a:moveTo>
                <a:lnTo>
                  <a:pt x="1885713" y="0"/>
                </a:lnTo>
                <a:lnTo>
                  <a:pt x="1885713" y="1313141"/>
                </a:lnTo>
                <a:lnTo>
                  <a:pt x="0" y="13131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403428">
            <a:off x="9125425" y="976938"/>
            <a:ext cx="1329205" cy="1371600"/>
          </a:xfrm>
          <a:custGeom>
            <a:avLst/>
            <a:gdLst/>
            <a:ahLst/>
            <a:cxnLst/>
            <a:rect l="l" t="t" r="r" b="b"/>
            <a:pathLst>
              <a:path w="1993808" h="2057400">
                <a:moveTo>
                  <a:pt x="0" y="0"/>
                </a:moveTo>
                <a:lnTo>
                  <a:pt x="1993808" y="0"/>
                </a:lnTo>
                <a:lnTo>
                  <a:pt x="199380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547271">
            <a:off x="417492" y="3053628"/>
            <a:ext cx="1091604" cy="1139245"/>
          </a:xfrm>
          <a:custGeom>
            <a:avLst/>
            <a:gdLst/>
            <a:ahLst/>
            <a:cxnLst/>
            <a:rect l="l" t="t" r="r" b="b"/>
            <a:pathLst>
              <a:path w="1637406" h="1708868">
                <a:moveTo>
                  <a:pt x="0" y="0"/>
                </a:moveTo>
                <a:lnTo>
                  <a:pt x="1637406" y="0"/>
                </a:lnTo>
                <a:lnTo>
                  <a:pt x="1637406" y="1708867"/>
                </a:lnTo>
                <a:lnTo>
                  <a:pt x="0" y="17088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808354">
            <a:off x="10666861" y="2605262"/>
            <a:ext cx="975845" cy="1287086"/>
          </a:xfrm>
          <a:custGeom>
            <a:avLst/>
            <a:gdLst/>
            <a:ahLst/>
            <a:cxnLst/>
            <a:rect l="l" t="t" r="r" b="b"/>
            <a:pathLst>
              <a:path w="1463768" h="1930629">
                <a:moveTo>
                  <a:pt x="0" y="0"/>
                </a:moveTo>
                <a:lnTo>
                  <a:pt x="1463768" y="0"/>
                </a:lnTo>
                <a:lnTo>
                  <a:pt x="1463768" y="1930629"/>
                </a:lnTo>
                <a:lnTo>
                  <a:pt x="0" y="19306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417858">
            <a:off x="9315925" y="4662535"/>
            <a:ext cx="1161149" cy="1178288"/>
          </a:xfrm>
          <a:custGeom>
            <a:avLst/>
            <a:gdLst/>
            <a:ahLst/>
            <a:cxnLst/>
            <a:rect l="l" t="t" r="r" b="b"/>
            <a:pathLst>
              <a:path w="1741724" h="1767432">
                <a:moveTo>
                  <a:pt x="0" y="0"/>
                </a:moveTo>
                <a:lnTo>
                  <a:pt x="1741725" y="0"/>
                </a:lnTo>
                <a:lnTo>
                  <a:pt x="1741725" y="1767432"/>
                </a:lnTo>
                <a:lnTo>
                  <a:pt x="0" y="17674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ABE5804-5CE9-68BC-4D84-F0534DC29C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77" y="79967"/>
            <a:ext cx="1450098" cy="14500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3F5CC48-13E4-ABB6-A768-71043E5300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63146" y="1414097"/>
            <a:ext cx="8065707" cy="40298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D71080-DAF1-AC5A-949E-C5CBE323DC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07892" y="739937"/>
            <a:ext cx="2237426" cy="865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5C8FF7-A6DE-F199-76EB-09E1DA40A1A3}"/>
              </a:ext>
            </a:extLst>
          </p:cNvPr>
          <p:cNvSpPr txBox="1"/>
          <p:nvPr/>
        </p:nvSpPr>
        <p:spPr>
          <a:xfrm>
            <a:off x="1414463" y="281129"/>
            <a:ext cx="60531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772E13-357F-ACCF-D9A6-2AD91411EAA3}"/>
              </a:ext>
            </a:extLst>
          </p:cNvPr>
          <p:cNvSpPr txBox="1"/>
          <p:nvPr/>
        </p:nvSpPr>
        <p:spPr>
          <a:xfrm>
            <a:off x="523875" y="870496"/>
            <a:ext cx="10525124" cy="3279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    dm</a:t>
            </a:r>
            <a:r>
              <a:rPr lang="en-US" sz="48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     dm.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dm.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CFFAF0-A121-B8BB-0962-5924DBD53099}"/>
                  </a:ext>
                </a:extLst>
              </p:cNvPr>
              <p:cNvSpPr txBox="1"/>
              <p:nvPr/>
            </p:nvSpPr>
            <p:spPr>
              <a:xfrm>
                <a:off x="3574255" y="2089980"/>
                <a:ext cx="752476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CFFAF0-A121-B8BB-0962-5924DBD53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255" y="2089980"/>
                <a:ext cx="752476" cy="1244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18815C-4301-DBD3-E017-2D11BF964894}"/>
                  </a:ext>
                </a:extLst>
              </p:cNvPr>
              <p:cNvSpPr txBox="1"/>
              <p:nvPr/>
            </p:nvSpPr>
            <p:spPr>
              <a:xfrm>
                <a:off x="9122569" y="2089980"/>
                <a:ext cx="752476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18815C-4301-DBD3-E017-2D11BF964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569" y="2089980"/>
                <a:ext cx="752476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6FC45AF-D3F2-17EB-A504-879C39068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111" y="3208586"/>
            <a:ext cx="993734" cy="1176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096662-7852-4966-59FC-B1B3E154F956}"/>
              </a:ext>
            </a:extLst>
          </p:cNvPr>
          <p:cNvSpPr txBox="1"/>
          <p:nvPr/>
        </p:nvSpPr>
        <p:spPr>
          <a:xfrm>
            <a:off x="615227" y="4375515"/>
            <a:ext cx="42910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dirty="0" err="1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i="0" dirty="0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800" b="1" i="0" dirty="0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i="0" dirty="0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800" b="1" i="0" dirty="0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800" b="1" i="0" dirty="0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i="0" dirty="0">
                <a:solidFill>
                  <a:srgbClr val="F9707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800" b="1" dirty="0">
              <a:solidFill>
                <a:srgbClr val="F9707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AA4942-1263-3283-355D-9764395D21DA}"/>
                  </a:ext>
                </a:extLst>
              </p:cNvPr>
              <p:cNvSpPr txBox="1"/>
              <p:nvPr/>
            </p:nvSpPr>
            <p:spPr>
              <a:xfrm>
                <a:off x="6627019" y="4554292"/>
                <a:ext cx="2495550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97077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97077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𝟖𝟏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AA4942-1263-3283-355D-9764395D2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019" y="4554292"/>
                <a:ext cx="2495550" cy="1364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A2A5B3-5947-55CA-6DE6-D2D27A705075}"/>
                  </a:ext>
                </a:extLst>
              </p:cNvPr>
              <p:cNvSpPr txBox="1"/>
              <p:nvPr/>
            </p:nvSpPr>
            <p:spPr>
              <a:xfrm>
                <a:off x="4599351" y="4554292"/>
                <a:ext cx="290757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A2A5B3-5947-55CA-6DE6-D2D27A705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351" y="4554292"/>
                <a:ext cx="2907572" cy="14259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E67CF0C-26A1-C1A1-96D5-D6B0ED8E42DC}"/>
              </a:ext>
            </a:extLst>
          </p:cNvPr>
          <p:cNvSpPr txBox="1"/>
          <p:nvPr/>
        </p:nvSpPr>
        <p:spPr>
          <a:xfrm>
            <a:off x="8778511" y="4723368"/>
            <a:ext cx="18159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9707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(dm)</a:t>
            </a:r>
            <a:endParaRPr lang="en-US" b="1" dirty="0">
              <a:solidFill>
                <a:srgbClr val="F9707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24C370-F3D2-4BB9-3DB5-B097F327C790}"/>
                  </a:ext>
                </a:extLst>
              </p:cNvPr>
              <p:cNvSpPr txBox="1"/>
              <p:nvPr/>
            </p:nvSpPr>
            <p:spPr>
              <a:xfrm>
                <a:off x="7408355" y="3072168"/>
                <a:ext cx="1096534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24C370-F3D2-4BB9-3DB5-B097F327C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355" y="3072168"/>
                <a:ext cx="1096534" cy="13644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A94D45D-B4DF-F204-A914-76500E0D54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632" y="141961"/>
            <a:ext cx="1255885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60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3" grpId="0"/>
      <p:bldP spid="14" grpId="0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57577" y="2065833"/>
            <a:ext cx="8276846" cy="2354195"/>
            <a:chOff x="0" y="0"/>
            <a:chExt cx="2474178" cy="7921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74178" cy="792147"/>
            </a:xfrm>
            <a:custGeom>
              <a:avLst/>
              <a:gdLst/>
              <a:ahLst/>
              <a:cxnLst/>
              <a:rect l="l" t="t" r="r" b="b"/>
              <a:pathLst>
                <a:path w="2474178" h="792147">
                  <a:moveTo>
                    <a:pt x="40138" y="0"/>
                  </a:moveTo>
                  <a:lnTo>
                    <a:pt x="2434041" y="0"/>
                  </a:lnTo>
                  <a:cubicBezTo>
                    <a:pt x="2444686" y="0"/>
                    <a:pt x="2454895" y="4229"/>
                    <a:pt x="2462422" y="11756"/>
                  </a:cubicBezTo>
                  <a:cubicBezTo>
                    <a:pt x="2469950" y="19283"/>
                    <a:pt x="2474178" y="29493"/>
                    <a:pt x="2474178" y="40138"/>
                  </a:cubicBezTo>
                  <a:lnTo>
                    <a:pt x="2474178" y="752009"/>
                  </a:lnTo>
                  <a:cubicBezTo>
                    <a:pt x="2474178" y="774176"/>
                    <a:pt x="2456208" y="792147"/>
                    <a:pt x="2434041" y="792147"/>
                  </a:cubicBezTo>
                  <a:lnTo>
                    <a:pt x="40138" y="792147"/>
                  </a:lnTo>
                  <a:cubicBezTo>
                    <a:pt x="29493" y="792147"/>
                    <a:pt x="19283" y="787918"/>
                    <a:pt x="11756" y="780391"/>
                  </a:cubicBezTo>
                  <a:cubicBezTo>
                    <a:pt x="4229" y="772863"/>
                    <a:pt x="0" y="762654"/>
                    <a:pt x="0" y="752009"/>
                  </a:cubicBezTo>
                  <a:lnTo>
                    <a:pt x="0" y="40138"/>
                  </a:lnTo>
                  <a:cubicBezTo>
                    <a:pt x="0" y="29493"/>
                    <a:pt x="4229" y="19283"/>
                    <a:pt x="11756" y="11756"/>
                  </a:cubicBezTo>
                  <a:cubicBezTo>
                    <a:pt x="19283" y="4229"/>
                    <a:pt x="29493" y="0"/>
                    <a:pt x="40138" y="0"/>
                  </a:cubicBezTo>
                  <a:close/>
                </a:path>
              </a:pathLst>
            </a:custGeom>
            <a:solidFill>
              <a:srgbClr val="FFF5D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74178" cy="8302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468667">
            <a:off x="1120728" y="4478830"/>
            <a:ext cx="1161149" cy="1178288"/>
          </a:xfrm>
          <a:custGeom>
            <a:avLst/>
            <a:gdLst/>
            <a:ahLst/>
            <a:cxnLst/>
            <a:rect l="l" t="t" r="r" b="b"/>
            <a:pathLst>
              <a:path w="1741724" h="1767432">
                <a:moveTo>
                  <a:pt x="0" y="0"/>
                </a:moveTo>
                <a:lnTo>
                  <a:pt x="1741724" y="0"/>
                </a:lnTo>
                <a:lnTo>
                  <a:pt x="1741724" y="1767432"/>
                </a:lnTo>
                <a:lnTo>
                  <a:pt x="0" y="17674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565059">
            <a:off x="9706748" y="823984"/>
            <a:ext cx="1303061" cy="1269892"/>
          </a:xfrm>
          <a:custGeom>
            <a:avLst/>
            <a:gdLst/>
            <a:ahLst/>
            <a:cxnLst/>
            <a:rect l="l" t="t" r="r" b="b"/>
            <a:pathLst>
              <a:path w="1954592" h="1904838">
                <a:moveTo>
                  <a:pt x="0" y="0"/>
                </a:moveTo>
                <a:lnTo>
                  <a:pt x="1954592" y="0"/>
                </a:lnTo>
                <a:lnTo>
                  <a:pt x="1954592" y="1904839"/>
                </a:lnTo>
                <a:lnTo>
                  <a:pt x="0" y="19048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513147">
            <a:off x="10096092" y="4291225"/>
            <a:ext cx="1410109" cy="1455084"/>
          </a:xfrm>
          <a:custGeom>
            <a:avLst/>
            <a:gdLst/>
            <a:ahLst/>
            <a:cxnLst/>
            <a:rect l="l" t="t" r="r" b="b"/>
            <a:pathLst>
              <a:path w="2115163" h="2182626">
                <a:moveTo>
                  <a:pt x="0" y="0"/>
                </a:moveTo>
                <a:lnTo>
                  <a:pt x="2115163" y="0"/>
                </a:lnTo>
                <a:lnTo>
                  <a:pt x="2115163" y="2182626"/>
                </a:lnTo>
                <a:lnTo>
                  <a:pt x="0" y="21826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64633">
            <a:off x="1151752" y="809640"/>
            <a:ext cx="1099101" cy="1449653"/>
          </a:xfrm>
          <a:custGeom>
            <a:avLst/>
            <a:gdLst/>
            <a:ahLst/>
            <a:cxnLst/>
            <a:rect l="l" t="t" r="r" b="b"/>
            <a:pathLst>
              <a:path w="1648651" h="2174479">
                <a:moveTo>
                  <a:pt x="0" y="0"/>
                </a:moveTo>
                <a:lnTo>
                  <a:pt x="1648651" y="0"/>
                </a:lnTo>
                <a:lnTo>
                  <a:pt x="1648651" y="2174479"/>
                </a:lnTo>
                <a:lnTo>
                  <a:pt x="0" y="21744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617389" y="4106018"/>
            <a:ext cx="1235517" cy="1231025"/>
          </a:xfrm>
          <a:custGeom>
            <a:avLst/>
            <a:gdLst/>
            <a:ahLst/>
            <a:cxnLst/>
            <a:rect l="l" t="t" r="r" b="b"/>
            <a:pathLst>
              <a:path w="1853276" h="1846537">
                <a:moveTo>
                  <a:pt x="0" y="0"/>
                </a:moveTo>
                <a:lnTo>
                  <a:pt x="1853277" y="0"/>
                </a:lnTo>
                <a:lnTo>
                  <a:pt x="1853277" y="1846537"/>
                </a:lnTo>
                <a:lnTo>
                  <a:pt x="0" y="18465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FD6D1F-25CE-322D-577B-BB176B2E6F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2045" y="1760862"/>
            <a:ext cx="9467909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>
            <a:extLst>
              <a:ext uri="{FF2B5EF4-FFF2-40B4-BE49-F238E27FC236}">
                <a16:creationId xmlns:a16="http://schemas.microsoft.com/office/drawing/2014/main" id="{564F809C-8068-D219-578C-6AECFBDBB6C6}"/>
              </a:ext>
            </a:extLst>
          </p:cNvPr>
          <p:cNvSpPr/>
          <p:nvPr/>
        </p:nvSpPr>
        <p:spPr>
          <a:xfrm>
            <a:off x="814942" y="640079"/>
            <a:ext cx="6355080" cy="5880735"/>
          </a:xfrm>
          <a:custGeom>
            <a:avLst/>
            <a:gdLst/>
            <a:ahLst/>
            <a:cxnLst/>
            <a:rect l="l" t="t" r="r" b="b"/>
            <a:pathLst>
              <a:path w="7990486" h="6143079">
                <a:moveTo>
                  <a:pt x="0" y="0"/>
                </a:moveTo>
                <a:lnTo>
                  <a:pt x="7990486" y="0"/>
                </a:lnTo>
                <a:lnTo>
                  <a:pt x="7990486" y="6143078"/>
                </a:lnTo>
                <a:lnTo>
                  <a:pt x="0" y="6143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8" t="-12148" r="-28958"/>
            </a:stretch>
          </a:blipFill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46A1F6-FA17-82D1-303D-DE07C47062AC}"/>
                  </a:ext>
                </a:extLst>
              </p:cNvPr>
              <p:cNvSpPr txBox="1"/>
              <p:nvPr/>
            </p:nvSpPr>
            <p:spPr>
              <a:xfrm>
                <a:off x="7170022" y="2358642"/>
                <a:ext cx="1425338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endPara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46A1F6-FA17-82D1-303D-DE07C4706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022" y="2358642"/>
                <a:ext cx="1425338" cy="1070358"/>
              </a:xfrm>
              <a:prstGeom prst="rect">
                <a:avLst/>
              </a:prstGeom>
              <a:blipFill>
                <a:blip r:embed="rId3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609448F-79BF-2BBB-4198-378A855CF1EF}"/>
              </a:ext>
            </a:extLst>
          </p:cNvPr>
          <p:cNvSpPr/>
          <p:nvPr/>
        </p:nvSpPr>
        <p:spPr>
          <a:xfrm>
            <a:off x="2971203" y="337186"/>
            <a:ext cx="4960620" cy="1514474"/>
          </a:xfrm>
          <a:prstGeom prst="wedgeRoundRectCallout">
            <a:avLst>
              <a:gd name="adj1" fmla="val -54013"/>
              <a:gd name="adj2" fmla="val 1419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23070120-0762-A7DC-A65E-987FAD633803}"/>
              </a:ext>
            </a:extLst>
          </p:cNvPr>
          <p:cNvSpPr/>
          <p:nvPr/>
        </p:nvSpPr>
        <p:spPr>
          <a:xfrm>
            <a:off x="9061844" y="2164665"/>
            <a:ext cx="3387572" cy="4603881"/>
          </a:xfrm>
          <a:custGeom>
            <a:avLst/>
            <a:gdLst/>
            <a:ahLst/>
            <a:cxnLst/>
            <a:rect l="l" t="t" r="r" b="b"/>
            <a:pathLst>
              <a:path w="5081358" h="6905821">
                <a:moveTo>
                  <a:pt x="0" y="0"/>
                </a:moveTo>
                <a:lnTo>
                  <a:pt x="5081358" y="0"/>
                </a:lnTo>
                <a:lnTo>
                  <a:pt x="5081358" y="6905821"/>
                </a:lnTo>
                <a:lnTo>
                  <a:pt x="0" y="69058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F808851-7C24-0CE5-3533-4D2077570C38}"/>
              </a:ext>
            </a:extLst>
          </p:cNvPr>
          <p:cNvSpPr/>
          <p:nvPr/>
        </p:nvSpPr>
        <p:spPr>
          <a:xfrm>
            <a:off x="4400550" y="4249104"/>
            <a:ext cx="5390653" cy="2271710"/>
          </a:xfrm>
          <a:prstGeom prst="wedgeRoundRectCallout">
            <a:avLst>
              <a:gd name="adj1" fmla="val 60734"/>
              <a:gd name="adj2" fmla="val 61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chia: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249043-0AD7-0924-22BE-497C1ADC1528}"/>
                  </a:ext>
                </a:extLst>
              </p:cNvPr>
              <p:cNvSpPr txBox="1"/>
              <p:nvPr/>
            </p:nvSpPr>
            <p:spPr>
              <a:xfrm>
                <a:off x="6506485" y="5396564"/>
                <a:ext cx="1425338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249043-0AD7-0924-22BE-497C1ADC1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485" y="5396564"/>
                <a:ext cx="1425338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008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BBCA6BFC-CE06-8577-AA20-61C1AE359CD3}"/>
              </a:ext>
            </a:extLst>
          </p:cNvPr>
          <p:cNvSpPr/>
          <p:nvPr/>
        </p:nvSpPr>
        <p:spPr>
          <a:xfrm flipH="1">
            <a:off x="129540" y="1874521"/>
            <a:ext cx="3390900" cy="4894026"/>
          </a:xfrm>
          <a:custGeom>
            <a:avLst/>
            <a:gdLst/>
            <a:ahLst/>
            <a:cxnLst/>
            <a:rect l="l" t="t" r="r" b="b"/>
            <a:pathLst>
              <a:path w="5081358" h="6905821">
                <a:moveTo>
                  <a:pt x="0" y="0"/>
                </a:moveTo>
                <a:lnTo>
                  <a:pt x="5081358" y="0"/>
                </a:lnTo>
                <a:lnTo>
                  <a:pt x="5081358" y="6905821"/>
                </a:lnTo>
                <a:lnTo>
                  <a:pt x="0" y="6905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C126DD-18D8-E889-4532-F9D5830878BB}"/>
                  </a:ext>
                </a:extLst>
              </p:cNvPr>
              <p:cNvSpPr txBox="1"/>
              <p:nvPr/>
            </p:nvSpPr>
            <p:spPr>
              <a:xfrm>
                <a:off x="3660414" y="355934"/>
                <a:ext cx="3791945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  <m:r>
                      <a:rPr lang="en-US" sz="8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8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C126DD-18D8-E889-4532-F9D583087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414" y="355934"/>
                <a:ext cx="3791945" cy="1870577"/>
              </a:xfrm>
              <a:prstGeom prst="rect">
                <a:avLst/>
              </a:prstGeom>
              <a:blipFill>
                <a:blip r:embed="rId3"/>
                <a:stretch>
                  <a:fillRect t="-326" r="-6109" b="-14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7">
            <a:extLst>
              <a:ext uri="{FF2B5EF4-FFF2-40B4-BE49-F238E27FC236}">
                <a16:creationId xmlns:a16="http://schemas.microsoft.com/office/drawing/2014/main" id="{9DBA44F9-4C8B-07D8-A6C2-A8A37DA3BB4D}"/>
              </a:ext>
            </a:extLst>
          </p:cNvPr>
          <p:cNvSpPr/>
          <p:nvPr/>
        </p:nvSpPr>
        <p:spPr>
          <a:xfrm>
            <a:off x="7197371" y="515221"/>
            <a:ext cx="789923" cy="1241529"/>
          </a:xfrm>
          <a:custGeom>
            <a:avLst/>
            <a:gdLst/>
            <a:ahLst/>
            <a:cxnLst/>
            <a:rect l="l" t="t" r="r" b="b"/>
            <a:pathLst>
              <a:path w="704608" h="1107439">
                <a:moveTo>
                  <a:pt x="0" y="0"/>
                </a:moveTo>
                <a:lnTo>
                  <a:pt x="704608" y="0"/>
                </a:lnTo>
                <a:lnTo>
                  <a:pt x="704608" y="1107439"/>
                </a:lnTo>
                <a:lnTo>
                  <a:pt x="0" y="11074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D7605F-3C2C-5F8D-61F3-A8DC637513D0}"/>
              </a:ext>
            </a:extLst>
          </p:cNvPr>
          <p:cNvGrpSpPr/>
          <p:nvPr/>
        </p:nvGrpSpPr>
        <p:grpSpPr>
          <a:xfrm>
            <a:off x="3520440" y="2506029"/>
            <a:ext cx="7395210" cy="2271710"/>
            <a:chOff x="3520440" y="2506029"/>
            <a:chExt cx="7395210" cy="227171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11B3A4B-36EC-2BDC-341D-CE29DBF18B63}"/>
                </a:ext>
              </a:extLst>
            </p:cNvPr>
            <p:cNvSpPr/>
            <p:nvPr/>
          </p:nvSpPr>
          <p:spPr>
            <a:xfrm>
              <a:off x="3520440" y="2506029"/>
              <a:ext cx="7395210" cy="2271710"/>
            </a:xfrm>
            <a:prstGeom prst="wedgeRoundRectCallout">
              <a:avLst>
                <a:gd name="adj1" fmla="val -55266"/>
                <a:gd name="adj2" fmla="val -26221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đảo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ngược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endPara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chia      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, ta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</a:t>
              </a:r>
              <a:r>
                <a:rPr lang="en-US" sz="2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endPara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2320028-8868-4BDE-BD76-CA050BDF3B16}"/>
                    </a:ext>
                  </a:extLst>
                </p:cNvPr>
                <p:cNvSpPr txBox="1"/>
                <p:nvPr/>
              </p:nvSpPr>
              <p:spPr>
                <a:xfrm>
                  <a:off x="8566741" y="2776059"/>
                  <a:ext cx="430272" cy="9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2320028-8868-4BDE-BD76-CA050BDF3B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6741" y="2776059"/>
                  <a:ext cx="430272" cy="90178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FEC7082-EA2F-39ED-DEA0-6A62048E0CE7}"/>
                    </a:ext>
                  </a:extLst>
                </p:cNvPr>
                <p:cNvSpPr txBox="1"/>
                <p:nvPr/>
              </p:nvSpPr>
              <p:spPr>
                <a:xfrm>
                  <a:off x="9375911" y="2776058"/>
                  <a:ext cx="430272" cy="9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FEC7082-EA2F-39ED-DEA0-6A62048E0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5911" y="2776058"/>
                  <a:ext cx="430272" cy="90178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E3FD761-389B-95E7-36AD-27F2CB17DAE2}"/>
                    </a:ext>
                  </a:extLst>
                </p:cNvPr>
                <p:cNvSpPr txBox="1"/>
                <p:nvPr/>
              </p:nvSpPr>
              <p:spPr>
                <a:xfrm>
                  <a:off x="5464253" y="3641882"/>
                  <a:ext cx="430272" cy="9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E3FD761-389B-95E7-36AD-27F2CB17DA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4253" y="3641882"/>
                  <a:ext cx="430272" cy="901785"/>
                </a:xfrm>
                <a:prstGeom prst="rect">
                  <a:avLst/>
                </a:prstGeom>
                <a:blipFill>
                  <a:blip r:embed="rId8"/>
                  <a:stretch>
                    <a:fillRect l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A44C7AD-8915-FFB1-FE70-867268A93029}"/>
                    </a:ext>
                  </a:extLst>
                </p:cNvPr>
                <p:cNvSpPr txBox="1"/>
                <p:nvPr/>
              </p:nvSpPr>
              <p:spPr>
                <a:xfrm>
                  <a:off x="6420480" y="3641883"/>
                  <a:ext cx="430272" cy="9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A44C7AD-8915-FFB1-FE70-867268A930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0480" y="3641883"/>
                  <a:ext cx="430272" cy="90178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B296C73-000D-A132-3771-7F9024166AC3}"/>
                    </a:ext>
                  </a:extLst>
                </p:cNvPr>
                <p:cNvSpPr txBox="1"/>
                <p:nvPr/>
              </p:nvSpPr>
              <p:spPr>
                <a:xfrm>
                  <a:off x="9160775" y="3641883"/>
                  <a:ext cx="430272" cy="9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B296C73-000D-A132-3771-7F9024166A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775" y="3641883"/>
                  <a:ext cx="430272" cy="901785"/>
                </a:xfrm>
                <a:prstGeom prst="rect">
                  <a:avLst/>
                </a:prstGeom>
                <a:blipFill>
                  <a:blip r:embed="rId10"/>
                  <a:stretch>
                    <a:fillRect l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CBEF330-9CB4-C701-6983-932CCA53A13E}"/>
                    </a:ext>
                  </a:extLst>
                </p:cNvPr>
                <p:cNvSpPr txBox="1"/>
                <p:nvPr/>
              </p:nvSpPr>
              <p:spPr>
                <a:xfrm>
                  <a:off x="10241652" y="3641883"/>
                  <a:ext cx="430272" cy="9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CBEF330-9CB4-C701-6983-932CCA53A1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1652" y="3641883"/>
                  <a:ext cx="430272" cy="90178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59834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E4DC7B-3147-75BD-4865-689990BC137A}"/>
                  </a:ext>
                </a:extLst>
              </p:cNvPr>
              <p:cNvSpPr txBox="1"/>
              <p:nvPr/>
            </p:nvSpPr>
            <p:spPr>
              <a:xfrm>
                <a:off x="3660414" y="355934"/>
                <a:ext cx="3791945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  <m:r>
                      <a:rPr lang="en-US" sz="8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8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E4DC7B-3147-75BD-4865-689990BC1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414" y="355934"/>
                <a:ext cx="3791945" cy="1870577"/>
              </a:xfrm>
              <a:prstGeom prst="rect">
                <a:avLst/>
              </a:prstGeom>
              <a:blipFill>
                <a:blip r:embed="rId2"/>
                <a:stretch>
                  <a:fillRect t="-326" r="-6109" b="-14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7">
            <a:extLst>
              <a:ext uri="{FF2B5EF4-FFF2-40B4-BE49-F238E27FC236}">
                <a16:creationId xmlns:a16="http://schemas.microsoft.com/office/drawing/2014/main" id="{500214C0-8B74-364C-3030-478FA342896D}"/>
              </a:ext>
            </a:extLst>
          </p:cNvPr>
          <p:cNvSpPr/>
          <p:nvPr/>
        </p:nvSpPr>
        <p:spPr>
          <a:xfrm>
            <a:off x="7197371" y="515221"/>
            <a:ext cx="789923" cy="1241529"/>
          </a:xfrm>
          <a:custGeom>
            <a:avLst/>
            <a:gdLst/>
            <a:ahLst/>
            <a:cxnLst/>
            <a:rect l="l" t="t" r="r" b="b"/>
            <a:pathLst>
              <a:path w="704608" h="1107439">
                <a:moveTo>
                  <a:pt x="0" y="0"/>
                </a:moveTo>
                <a:lnTo>
                  <a:pt x="704608" y="0"/>
                </a:lnTo>
                <a:lnTo>
                  <a:pt x="704608" y="1107439"/>
                </a:lnTo>
                <a:lnTo>
                  <a:pt x="0" y="11074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182860-46B8-BB35-DCA7-5DB6974D9301}"/>
                  </a:ext>
                </a:extLst>
              </p:cNvPr>
              <p:cNvSpPr txBox="1"/>
              <p:nvPr/>
            </p:nvSpPr>
            <p:spPr>
              <a:xfrm>
                <a:off x="164739" y="2353160"/>
                <a:ext cx="3791945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  <m:r>
                      <a:rPr lang="en-US" sz="8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182860-46B8-BB35-DCA7-5DB6974D9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39" y="2353160"/>
                <a:ext cx="3791945" cy="1870577"/>
              </a:xfrm>
              <a:prstGeom prst="rect">
                <a:avLst/>
              </a:prstGeom>
              <a:blipFill>
                <a:blip r:embed="rId5"/>
                <a:stretch>
                  <a:fillRect t="-326" r="-6109" b="-14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B0DEE5-9161-96F2-679E-0E79AE5BDCD1}"/>
                  </a:ext>
                </a:extLst>
              </p:cNvPr>
              <p:cNvSpPr txBox="1"/>
              <p:nvPr/>
            </p:nvSpPr>
            <p:spPr>
              <a:xfrm>
                <a:off x="3584213" y="2359176"/>
                <a:ext cx="3791945" cy="1888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  <m:r>
                      <a:rPr lang="en-US" sz="80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80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B0DEE5-9161-96F2-679E-0E79AE5BD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213" y="2359176"/>
                <a:ext cx="3791945" cy="1888850"/>
              </a:xfrm>
              <a:prstGeom prst="rect">
                <a:avLst/>
              </a:prstGeom>
              <a:blipFill>
                <a:blip r:embed="rId6"/>
                <a:stretch>
                  <a:fillRect r="-13183" b="-1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8A0B9F-94FA-5005-6B16-524F4882D98E}"/>
                  </a:ext>
                </a:extLst>
              </p:cNvPr>
              <p:cNvSpPr txBox="1"/>
              <p:nvPr/>
            </p:nvSpPr>
            <p:spPr>
              <a:xfrm>
                <a:off x="6813187" y="2359176"/>
                <a:ext cx="3791945" cy="1888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80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80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8A0B9F-94FA-5005-6B16-524F4882D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87" y="2359176"/>
                <a:ext cx="3791945" cy="1888850"/>
              </a:xfrm>
              <a:prstGeom prst="rect">
                <a:avLst/>
              </a:prstGeom>
              <a:blipFill>
                <a:blip r:embed="rId7"/>
                <a:stretch>
                  <a:fillRect r="-1447" b="-1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6EF126-5E76-9829-D85C-A6BB8555F03C}"/>
                  </a:ext>
                </a:extLst>
              </p:cNvPr>
              <p:cNvSpPr txBox="1"/>
              <p:nvPr/>
            </p:nvSpPr>
            <p:spPr>
              <a:xfrm>
                <a:off x="9651635" y="2226511"/>
                <a:ext cx="2166076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sz="66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𝟑𝟖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6EF126-5E76-9829-D85C-A6BB8555F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635" y="2226511"/>
                <a:ext cx="2166076" cy="202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19F6161-7EBF-D423-2A42-F38F483BAF5D}"/>
              </a:ext>
            </a:extLst>
          </p:cNvPr>
          <p:cNvSpPr/>
          <p:nvPr/>
        </p:nvSpPr>
        <p:spPr>
          <a:xfrm>
            <a:off x="766762" y="4631376"/>
            <a:ext cx="10277475" cy="1335083"/>
          </a:xfrm>
          <a:prstGeom prst="wedgeRoundRectCallout">
            <a:avLst>
              <a:gd name="adj1" fmla="val -49405"/>
              <a:gd name="adj2" fmla="val 31808"/>
              <a:gd name="adj3" fmla="val 16667"/>
            </a:avLst>
          </a:prstGeom>
          <a:solidFill>
            <a:srgbClr val="FFE1E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đảo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ngược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7217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470297" cy="700604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800" y="685800"/>
            <a:ext cx="10820400" cy="54864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9732259" y="-382445"/>
            <a:ext cx="797623" cy="2136489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01741" y="390622"/>
            <a:ext cx="1399314" cy="1620259"/>
          </a:xfrm>
          <a:custGeom>
            <a:avLst/>
            <a:gdLst/>
            <a:ahLst/>
            <a:cxnLst/>
            <a:rect l="l" t="t" r="r" b="b"/>
            <a:pathLst>
              <a:path w="2098971" h="2430388">
                <a:moveTo>
                  <a:pt x="0" y="0"/>
                </a:moveTo>
                <a:lnTo>
                  <a:pt x="2098971" y="0"/>
                </a:lnTo>
                <a:lnTo>
                  <a:pt x="2098971" y="2430388"/>
                </a:lnTo>
                <a:lnTo>
                  <a:pt x="0" y="24303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27483" y="5113208"/>
            <a:ext cx="1964517" cy="1600189"/>
          </a:xfrm>
          <a:custGeom>
            <a:avLst/>
            <a:gdLst/>
            <a:ahLst/>
            <a:cxnLst/>
            <a:rect l="l" t="t" r="r" b="b"/>
            <a:pathLst>
              <a:path w="2946776" h="2400283">
                <a:moveTo>
                  <a:pt x="0" y="0"/>
                </a:moveTo>
                <a:lnTo>
                  <a:pt x="2946776" y="0"/>
                </a:lnTo>
                <a:lnTo>
                  <a:pt x="2946776" y="2400284"/>
                </a:lnTo>
                <a:lnTo>
                  <a:pt x="0" y="24002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096001" y="1871974"/>
            <a:ext cx="5524259" cy="3850869"/>
          </a:xfrm>
          <a:custGeom>
            <a:avLst/>
            <a:gdLst/>
            <a:ahLst/>
            <a:cxnLst/>
            <a:rect l="l" t="t" r="r" b="b"/>
            <a:pathLst>
              <a:path w="8286389" h="5776303">
                <a:moveTo>
                  <a:pt x="0" y="0"/>
                </a:moveTo>
                <a:lnTo>
                  <a:pt x="8286389" y="0"/>
                </a:lnTo>
                <a:lnTo>
                  <a:pt x="8286389" y="5776304"/>
                </a:lnTo>
                <a:lnTo>
                  <a:pt x="0" y="57763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E3E697-DF21-4AF8-F5C4-D081A2B71A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7996" y="797777"/>
            <a:ext cx="7321931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76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D09B52-263F-60EE-818D-7F9DA38E731B}"/>
              </a:ext>
            </a:extLst>
          </p:cNvPr>
          <p:cNvSpPr txBox="1"/>
          <p:nvPr/>
        </p:nvSpPr>
        <p:spPr>
          <a:xfrm>
            <a:off x="1443038" y="448360"/>
            <a:ext cx="107489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đảo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ngược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16F0A4-6196-B35F-1712-E548C7736B0D}"/>
                  </a:ext>
                </a:extLst>
              </p:cNvPr>
              <p:cNvSpPr txBox="1"/>
              <p:nvPr/>
            </p:nvSpPr>
            <p:spPr>
              <a:xfrm>
                <a:off x="3911399" y="1066800"/>
                <a:ext cx="3791945" cy="1762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7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;</m:t>
                    </m:r>
                    <m:f>
                      <m:fPr>
                        <m:ctrlPr>
                          <a:rPr lang="en-US" sz="7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72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16F0A4-6196-B35F-1712-E548C7736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99" y="1066800"/>
                <a:ext cx="3791945" cy="1762919"/>
              </a:xfrm>
              <a:prstGeom prst="rect">
                <a:avLst/>
              </a:prstGeom>
              <a:blipFill>
                <a:blip r:embed="rId2"/>
                <a:stretch>
                  <a:fillRect b="-10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B966852-76C0-5C44-B830-13DA7E95C88F}"/>
              </a:ext>
            </a:extLst>
          </p:cNvPr>
          <p:cNvGrpSpPr/>
          <p:nvPr/>
        </p:nvGrpSpPr>
        <p:grpSpPr>
          <a:xfrm>
            <a:off x="900113" y="2829719"/>
            <a:ext cx="9691688" cy="2637631"/>
            <a:chOff x="900113" y="2829719"/>
            <a:chExt cx="9691688" cy="3056731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02FA526-DA5F-8687-0780-EF623D1715E1}"/>
                </a:ext>
              </a:extLst>
            </p:cNvPr>
            <p:cNvSpPr/>
            <p:nvPr/>
          </p:nvSpPr>
          <p:spPr>
            <a:xfrm>
              <a:off x="900113" y="2829719"/>
              <a:ext cx="9691688" cy="3056731"/>
            </a:xfrm>
            <a:prstGeom prst="wedgeRoundRectCallout">
              <a:avLst>
                <a:gd name="adj1" fmla="val -49405"/>
                <a:gd name="adj2" fmla="val 31808"/>
                <a:gd name="adj3" fmla="val 16667"/>
              </a:avLst>
            </a:prstGeom>
            <a:solidFill>
              <a:srgbClr val="FFE1E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98435E-6ACE-8259-DDC0-0B51295E06BC}"/>
                </a:ext>
              </a:extLst>
            </p:cNvPr>
            <p:cNvSpPr txBox="1"/>
            <p:nvPr/>
          </p:nvSpPr>
          <p:spPr>
            <a:xfrm>
              <a:off x="1176338" y="2968873"/>
              <a:ext cx="612457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4637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 phân số đảo ngược là: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F42AE8-1F70-14CC-7622-813801538ADB}"/>
                  </a:ext>
                </a:extLst>
              </p:cNvPr>
              <p:cNvSpPr txBox="1"/>
              <p:nvPr/>
            </p:nvSpPr>
            <p:spPr>
              <a:xfrm>
                <a:off x="3873299" y="3621732"/>
                <a:ext cx="3791945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;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72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F42AE8-1F70-14CC-7622-813801538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299" y="3621732"/>
                <a:ext cx="3791945" cy="1693092"/>
              </a:xfrm>
              <a:prstGeom prst="rect">
                <a:avLst/>
              </a:prstGeom>
              <a:blipFill>
                <a:blip r:embed="rId3"/>
                <a:stretch>
                  <a:fillRect b="-13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97FC743-98E5-0665-1A06-F613933B2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49" y="261417"/>
            <a:ext cx="118272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46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1101B9-DCD5-58A0-90A9-D3DBC8DB906F}"/>
              </a:ext>
            </a:extLst>
          </p:cNvPr>
          <p:cNvSpPr txBox="1"/>
          <p:nvPr/>
        </p:nvSpPr>
        <p:spPr>
          <a:xfrm>
            <a:off x="1443038" y="448360"/>
            <a:ext cx="2605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C7443A-A7A5-AC3C-545D-9D4D28D7378E}"/>
                  </a:ext>
                </a:extLst>
              </p:cNvPr>
              <p:cNvSpPr txBox="1"/>
              <p:nvPr/>
            </p:nvSpPr>
            <p:spPr>
              <a:xfrm>
                <a:off x="900112" y="1295400"/>
                <a:ext cx="2239370" cy="190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C7443A-A7A5-AC3C-545D-9D4D28D73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12" y="1295400"/>
                <a:ext cx="2239370" cy="19066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DC8DAF-B03F-4EF2-4968-3EB9B5558815}"/>
                  </a:ext>
                </a:extLst>
              </p:cNvPr>
              <p:cNvSpPr txBox="1"/>
              <p:nvPr/>
            </p:nvSpPr>
            <p:spPr>
              <a:xfrm>
                <a:off x="4510087" y="1295400"/>
                <a:ext cx="2239370" cy="1827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DC8DAF-B03F-4EF2-4968-3EB9B5558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087" y="1295400"/>
                <a:ext cx="2239370" cy="18272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F6B06B-BED7-87F2-65D5-81466E28CAD0}"/>
                  </a:ext>
                </a:extLst>
              </p:cNvPr>
              <p:cNvSpPr txBox="1"/>
              <p:nvPr/>
            </p:nvSpPr>
            <p:spPr>
              <a:xfrm>
                <a:off x="8529637" y="1466850"/>
                <a:ext cx="2239370" cy="1827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F6B06B-BED7-87F2-65D5-81466E28C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637" y="1466850"/>
                <a:ext cx="2239370" cy="18272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1648C61B-E45F-BA88-E6AC-CACA572652BA}"/>
              </a:ext>
            </a:extLst>
          </p:cNvPr>
          <p:cNvGrpSpPr/>
          <p:nvPr/>
        </p:nvGrpSpPr>
        <p:grpSpPr>
          <a:xfrm>
            <a:off x="857249" y="3872974"/>
            <a:ext cx="10029826" cy="2099201"/>
            <a:chOff x="857249" y="3872974"/>
            <a:chExt cx="10029826" cy="209920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3EF788B-D70D-7E5D-839D-FE21C59CD4DF}"/>
                </a:ext>
              </a:extLst>
            </p:cNvPr>
            <p:cNvSpPr/>
            <p:nvPr/>
          </p:nvSpPr>
          <p:spPr>
            <a:xfrm>
              <a:off x="857249" y="3872974"/>
              <a:ext cx="10029826" cy="2099201"/>
            </a:xfrm>
            <a:prstGeom prst="roundRect">
              <a:avLst/>
            </a:prstGeom>
            <a:solidFill>
              <a:srgbClr val="ECF2DA"/>
            </a:solidFill>
            <a:ln w="38100">
              <a:solidFill>
                <a:srgbClr val="4637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B6A5831-3361-96E0-2C63-589EAC51F117}"/>
                    </a:ext>
                  </a:extLst>
                </p:cNvPr>
                <p:cNvSpPr txBox="1"/>
                <p:nvPr/>
              </p:nvSpPr>
              <p:spPr>
                <a:xfrm>
                  <a:off x="857249" y="4029075"/>
                  <a:ext cx="2239370" cy="1670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B6A5831-3361-96E0-2C63-589EAC51F1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249" y="4029075"/>
                  <a:ext cx="2239370" cy="16707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5B4FE1-C9AF-EC0D-13FB-192BAF03BD01}"/>
                  </a:ext>
                </a:extLst>
              </p:cNvPr>
              <p:cNvSpPr txBox="1"/>
              <p:nvPr/>
            </p:nvSpPr>
            <p:spPr>
              <a:xfrm>
                <a:off x="2295525" y="4009807"/>
                <a:ext cx="4991100" cy="1709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7200" b="1" dirty="0" smtClean="0">
                        <a:solidFill>
                          <a:srgbClr val="F97077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5B4FE1-C9AF-EC0D-13FB-192BAF03B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525" y="4009807"/>
                <a:ext cx="4991100" cy="1709250"/>
              </a:xfrm>
              <a:prstGeom prst="rect">
                <a:avLst/>
              </a:prstGeom>
              <a:blipFill>
                <a:blip r:embed="rId6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BB2C58-4B4B-561B-81DB-730238483900}"/>
                  </a:ext>
                </a:extLst>
              </p:cNvPr>
              <p:cNvSpPr txBox="1"/>
              <p:nvPr/>
            </p:nvSpPr>
            <p:spPr>
              <a:xfrm>
                <a:off x="6314081" y="3982588"/>
                <a:ext cx="3791945" cy="1709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72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BB2C58-4B4B-561B-81DB-730238483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081" y="3982588"/>
                <a:ext cx="3791945" cy="1709250"/>
              </a:xfrm>
              <a:prstGeom prst="rect">
                <a:avLst/>
              </a:prstGeom>
              <a:blipFill>
                <a:blip r:embed="rId7"/>
                <a:stretch>
                  <a:fillRect b="-1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822F30-790C-065C-855B-64D63925221C}"/>
                  </a:ext>
                </a:extLst>
              </p:cNvPr>
              <p:cNvSpPr txBox="1"/>
              <p:nvPr/>
            </p:nvSpPr>
            <p:spPr>
              <a:xfrm>
                <a:off x="8927735" y="4010416"/>
                <a:ext cx="2166076" cy="165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822F30-790C-065C-855B-64D639252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735" y="4010416"/>
                <a:ext cx="2166076" cy="16535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336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E35B168-D690-2A03-4A02-40C3AA0C8F54}"/>
              </a:ext>
            </a:extLst>
          </p:cNvPr>
          <p:cNvGrpSpPr/>
          <p:nvPr/>
        </p:nvGrpSpPr>
        <p:grpSpPr>
          <a:xfrm>
            <a:off x="1081087" y="3400425"/>
            <a:ext cx="10029826" cy="2099201"/>
            <a:chOff x="1081087" y="3400425"/>
            <a:chExt cx="10029826" cy="209920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B6F2DB9-B740-3D50-2E16-5D274BFFE1BF}"/>
                </a:ext>
              </a:extLst>
            </p:cNvPr>
            <p:cNvSpPr/>
            <p:nvPr/>
          </p:nvSpPr>
          <p:spPr>
            <a:xfrm>
              <a:off x="1081087" y="3400425"/>
              <a:ext cx="10029826" cy="2099201"/>
            </a:xfrm>
            <a:prstGeom prst="roundRect">
              <a:avLst/>
            </a:prstGeom>
            <a:solidFill>
              <a:srgbClr val="ECF2DA"/>
            </a:solidFill>
            <a:ln w="38100">
              <a:solidFill>
                <a:srgbClr val="4637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4BC7DAF-DD40-3FE3-16C6-A18669E2B0E2}"/>
                    </a:ext>
                  </a:extLst>
                </p:cNvPr>
                <p:cNvSpPr txBox="1"/>
                <p:nvPr/>
              </p:nvSpPr>
              <p:spPr>
                <a:xfrm>
                  <a:off x="1173892" y="3536377"/>
                  <a:ext cx="2239370" cy="18272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4BC7DAF-DD40-3FE3-16C6-A18669E2B0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3892" y="3536377"/>
                  <a:ext cx="2239370" cy="182729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AC3F5C-00F9-F977-CB05-FCFB9699CBE7}"/>
              </a:ext>
            </a:extLst>
          </p:cNvPr>
          <p:cNvGrpSpPr/>
          <p:nvPr/>
        </p:nvGrpSpPr>
        <p:grpSpPr>
          <a:xfrm>
            <a:off x="1081087" y="834499"/>
            <a:ext cx="10029826" cy="2099201"/>
            <a:chOff x="1081087" y="834499"/>
            <a:chExt cx="10029826" cy="209920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3E43DA0-FE79-BC01-A3FE-431279993E72}"/>
                </a:ext>
              </a:extLst>
            </p:cNvPr>
            <p:cNvSpPr/>
            <p:nvPr/>
          </p:nvSpPr>
          <p:spPr>
            <a:xfrm>
              <a:off x="1081087" y="834499"/>
              <a:ext cx="10029826" cy="2099201"/>
            </a:xfrm>
            <a:prstGeom prst="roundRect">
              <a:avLst/>
            </a:prstGeom>
            <a:solidFill>
              <a:srgbClr val="ECF2DA"/>
            </a:solidFill>
            <a:ln w="38100">
              <a:solidFill>
                <a:srgbClr val="4637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906519D-B981-5441-1C47-7533B680B0D7}"/>
                    </a:ext>
                  </a:extLst>
                </p:cNvPr>
                <p:cNvSpPr txBox="1"/>
                <p:nvPr/>
              </p:nvSpPr>
              <p:spPr>
                <a:xfrm>
                  <a:off x="1173892" y="912309"/>
                  <a:ext cx="2239370" cy="18272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906519D-B981-5441-1C47-7533B680B0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3892" y="912309"/>
                  <a:ext cx="2239370" cy="182729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38984A-92DF-D057-92FD-DE09D0C23A23}"/>
                  </a:ext>
                </a:extLst>
              </p:cNvPr>
              <p:cNvSpPr txBox="1"/>
              <p:nvPr/>
            </p:nvSpPr>
            <p:spPr>
              <a:xfrm>
                <a:off x="2519363" y="971332"/>
                <a:ext cx="4991100" cy="169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7200" b="1" dirty="0" smtClean="0">
                        <a:solidFill>
                          <a:srgbClr val="F97077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38984A-92DF-D057-92FD-DE09D0C23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363" y="971332"/>
                <a:ext cx="4991100" cy="1692707"/>
              </a:xfrm>
              <a:prstGeom prst="rect">
                <a:avLst/>
              </a:prstGeom>
              <a:blipFill>
                <a:blip r:embed="rId4"/>
                <a:stretch>
                  <a:fillRect b="-13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EA4C6C-8876-A274-65A1-8C6F60CA8737}"/>
                  </a:ext>
                </a:extLst>
              </p:cNvPr>
              <p:cNvSpPr txBox="1"/>
              <p:nvPr/>
            </p:nvSpPr>
            <p:spPr>
              <a:xfrm>
                <a:off x="6537919" y="944113"/>
                <a:ext cx="3791945" cy="1709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72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EA4C6C-8876-A274-65A1-8C6F60CA8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919" y="944113"/>
                <a:ext cx="3791945" cy="1709250"/>
              </a:xfrm>
              <a:prstGeom prst="rect">
                <a:avLst/>
              </a:prstGeom>
              <a:blipFill>
                <a:blip r:embed="rId5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F7A5CD-F081-DEAB-CA72-4230CC4A2835}"/>
                  </a:ext>
                </a:extLst>
              </p:cNvPr>
              <p:cNvSpPr txBox="1"/>
              <p:nvPr/>
            </p:nvSpPr>
            <p:spPr>
              <a:xfrm>
                <a:off x="9170623" y="834499"/>
                <a:ext cx="2166076" cy="1846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F7A5CD-F081-DEAB-CA72-4230CC4A2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623" y="834499"/>
                <a:ext cx="2166076" cy="1846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B0D83D-AB2D-1F86-438C-68AB4E757488}"/>
                  </a:ext>
                </a:extLst>
              </p:cNvPr>
              <p:cNvSpPr txBox="1"/>
              <p:nvPr/>
            </p:nvSpPr>
            <p:spPr>
              <a:xfrm>
                <a:off x="2519363" y="3537258"/>
                <a:ext cx="4991100" cy="1709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7200" b="1" dirty="0" smtClean="0">
                        <a:solidFill>
                          <a:srgbClr val="F97077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B0D83D-AB2D-1F86-438C-68AB4E757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363" y="3537258"/>
                <a:ext cx="4991100" cy="1709250"/>
              </a:xfrm>
              <a:prstGeom prst="rect">
                <a:avLst/>
              </a:prstGeom>
              <a:blipFill>
                <a:blip r:embed="rId7"/>
                <a:stretch>
                  <a:fillRect b="-1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C66E8A-AD25-DA34-4BC6-66CE745A9833}"/>
                  </a:ext>
                </a:extLst>
              </p:cNvPr>
              <p:cNvSpPr txBox="1"/>
              <p:nvPr/>
            </p:nvSpPr>
            <p:spPr>
              <a:xfrm>
                <a:off x="6537919" y="3510039"/>
                <a:ext cx="3791945" cy="1709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7200" b="1" i="1" smtClean="0">
                            <a:solidFill>
                              <a:srgbClr val="F9707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F9707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72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C66E8A-AD25-DA34-4BC6-66CE745A9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919" y="3510039"/>
                <a:ext cx="3791945" cy="1709250"/>
              </a:xfrm>
              <a:prstGeom prst="rect">
                <a:avLst/>
              </a:prstGeom>
              <a:blipFill>
                <a:blip r:embed="rId8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C0C7C2-C59C-2E26-FF52-469CAFE69951}"/>
                  </a:ext>
                </a:extLst>
              </p:cNvPr>
              <p:cNvSpPr txBox="1"/>
              <p:nvPr/>
            </p:nvSpPr>
            <p:spPr>
              <a:xfrm>
                <a:off x="9170623" y="3400425"/>
                <a:ext cx="2166076" cy="1846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F97077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9707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C0C7C2-C59C-2E26-FF52-469CAFE69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623" y="3400425"/>
                <a:ext cx="2166076" cy="18460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344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DE618C-BF12-3002-5ED0-B6939E9833BF}"/>
              </a:ext>
            </a:extLst>
          </p:cNvPr>
          <p:cNvSpPr txBox="1"/>
          <p:nvPr/>
        </p:nvSpPr>
        <p:spPr>
          <a:xfrm>
            <a:off x="1443038" y="448360"/>
            <a:ext cx="60531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A2C6D-8146-0DD5-178B-27EDCBD95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4" r="1799"/>
          <a:stretch/>
        </p:blipFill>
        <p:spPr>
          <a:xfrm>
            <a:off x="523875" y="1794840"/>
            <a:ext cx="11134725" cy="295813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FF2A63D-16DF-2347-7589-2E30001A1F2A}"/>
              </a:ext>
            </a:extLst>
          </p:cNvPr>
          <p:cNvGrpSpPr/>
          <p:nvPr/>
        </p:nvGrpSpPr>
        <p:grpSpPr>
          <a:xfrm>
            <a:off x="4007643" y="2597423"/>
            <a:ext cx="923925" cy="1663154"/>
            <a:chOff x="4691061" y="1201429"/>
            <a:chExt cx="923925" cy="16631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CD1D57-73FF-5B33-CAE4-4EF5209A67C4}"/>
                </a:ext>
              </a:extLst>
            </p:cNvPr>
            <p:cNvSpPr/>
            <p:nvPr/>
          </p:nvSpPr>
          <p:spPr>
            <a:xfrm>
              <a:off x="4691061" y="1201429"/>
              <a:ext cx="923925" cy="1663154"/>
            </a:xfrm>
            <a:prstGeom prst="rect">
              <a:avLst/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A004DDE-2ABB-D583-3024-75577DED9A85}"/>
                    </a:ext>
                  </a:extLst>
                </p:cNvPr>
                <p:cNvSpPr txBox="1"/>
                <p:nvPr/>
              </p:nvSpPr>
              <p:spPr>
                <a:xfrm>
                  <a:off x="4724399" y="1295400"/>
                  <a:ext cx="752476" cy="14752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A004DDE-2ABB-D583-3024-75577DED9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399" y="1295400"/>
                  <a:ext cx="752476" cy="1475212"/>
                </a:xfrm>
                <a:prstGeom prst="rect">
                  <a:avLst/>
                </a:prstGeom>
                <a:blipFill>
                  <a:blip r:embed="rId4"/>
                  <a:stretch>
                    <a:fillRect r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B941866-002B-752E-ED75-61FF456CCEFA}"/>
              </a:ext>
            </a:extLst>
          </p:cNvPr>
          <p:cNvGrpSpPr/>
          <p:nvPr/>
        </p:nvGrpSpPr>
        <p:grpSpPr>
          <a:xfrm>
            <a:off x="7179468" y="2544454"/>
            <a:ext cx="633414" cy="1663154"/>
            <a:chOff x="4691061" y="1201429"/>
            <a:chExt cx="923925" cy="16631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CF8B0C-A603-BA20-7E5D-EEEDDB6B5611}"/>
                </a:ext>
              </a:extLst>
            </p:cNvPr>
            <p:cNvSpPr/>
            <p:nvPr/>
          </p:nvSpPr>
          <p:spPr>
            <a:xfrm>
              <a:off x="4691061" y="1201429"/>
              <a:ext cx="923925" cy="1663154"/>
            </a:xfrm>
            <a:prstGeom prst="rect">
              <a:avLst/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B05D240-4D48-7D75-77B8-038B1EAD4851}"/>
                    </a:ext>
                  </a:extLst>
                </p:cNvPr>
                <p:cNvSpPr txBox="1"/>
                <p:nvPr/>
              </p:nvSpPr>
              <p:spPr>
                <a:xfrm>
                  <a:off x="4724399" y="1295400"/>
                  <a:ext cx="752476" cy="14752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B05D240-4D48-7D75-77B8-038B1EAD48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399" y="1295400"/>
                  <a:ext cx="752476" cy="14752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6C1092-38A6-9366-22DD-95C1156B44DE}"/>
              </a:ext>
            </a:extLst>
          </p:cNvPr>
          <p:cNvGrpSpPr/>
          <p:nvPr/>
        </p:nvGrpSpPr>
        <p:grpSpPr>
          <a:xfrm>
            <a:off x="10351293" y="2966516"/>
            <a:ext cx="633414" cy="924968"/>
            <a:chOff x="4691061" y="1201429"/>
            <a:chExt cx="923925" cy="9249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D7C551-820C-9741-3E6C-32752D813E17}"/>
                </a:ext>
              </a:extLst>
            </p:cNvPr>
            <p:cNvSpPr/>
            <p:nvPr/>
          </p:nvSpPr>
          <p:spPr>
            <a:xfrm>
              <a:off x="4691061" y="1201429"/>
              <a:ext cx="923925" cy="924968"/>
            </a:xfrm>
            <a:prstGeom prst="rect">
              <a:avLst/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5B80CFA-2FAE-7945-FFE0-9BACAD15666B}"/>
                    </a:ext>
                  </a:extLst>
                </p:cNvPr>
                <p:cNvSpPr txBox="1"/>
                <p:nvPr/>
              </p:nvSpPr>
              <p:spPr>
                <a:xfrm>
                  <a:off x="4724398" y="1295400"/>
                  <a:ext cx="75247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4800" b="1" dirty="0">
                    <a:solidFill>
                      <a:srgbClr val="F9707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5B80CFA-2FAE-7945-FFE0-9BACAD1566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398" y="1295400"/>
                  <a:ext cx="752476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6D11148-CBE2-D06A-CF2C-1998CCFF87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078" y="216757"/>
            <a:ext cx="1237595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42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236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Cambria Math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Thảo Hoàng</cp:lastModifiedBy>
  <cp:revision>16</cp:revision>
  <dcterms:created xsi:type="dcterms:W3CDTF">2024-03-24T08:51:05Z</dcterms:created>
  <dcterms:modified xsi:type="dcterms:W3CDTF">2026-04-20T08:53:51Z</dcterms:modified>
</cp:coreProperties>
</file>