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7" r:id="rId4"/>
    <p:sldId id="262" r:id="rId5"/>
    <p:sldId id="263" r:id="rId6"/>
    <p:sldId id="264" r:id="rId7"/>
    <p:sldId id="260" r:id="rId8"/>
    <p:sldId id="265" r:id="rId9"/>
  </p:sldIdLst>
  <p:sldSz cx="18288000" cy="10287000"/>
  <p:notesSz cx="6858000" cy="9144000"/>
  <p:embeddedFontLst>
    <p:embeddedFont>
      <p:font typeface="#9Slide03 Arima Madurai Light" panose="020B0604020202020204" charset="0"/>
      <p:regular r:id="rId10"/>
    </p:embeddedFont>
    <p:embeddedFont>
      <p:font typeface="#9Slide05 Dancing Script" panose="020B0604020202020204" charset="0"/>
      <p:bold r:id="rId11"/>
    </p:embeddedFont>
    <p:embeddedFont>
      <p:font typeface="#9Slide07 HoneyCream" panose="020B0604020202020204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8.png"/><Relationship Id="rId5" Type="http://schemas.openxmlformats.org/officeDocument/2006/relationships/image" Target="../media/image37.png"/><Relationship Id="rId10" Type="http://schemas.openxmlformats.org/officeDocument/2006/relationships/image" Target="../media/image53.png"/><Relationship Id="rId4" Type="http://schemas.openxmlformats.org/officeDocument/2006/relationships/image" Target="../media/image5.sv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1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55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30 : 43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: 4	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200 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a) Chia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AB </a:t>
            </a:r>
            <a:r>
              <a:rPr lang="en-US" sz="4800" dirty="0" err="1"/>
              <a:t>thành</a:t>
            </a:r>
            <a:r>
              <a:rPr lang="en-US" sz="4800" dirty="0"/>
              <a:t> 5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nhau</a:t>
            </a:r>
            <a:r>
              <a:rPr lang="en-US" sz="4800" dirty="0"/>
              <a:t> (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vẽ</a:t>
            </a:r>
            <a:r>
              <a:rPr lang="en-US" sz="4800" dirty="0"/>
              <a:t>).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AB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AB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AB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b) </a:t>
            </a:r>
            <a:r>
              <a:rPr lang="en-US" sz="4800" dirty="0" err="1"/>
              <a:t>Nếu</a:t>
            </a:r>
            <a:r>
              <a:rPr lang="en-US" sz="4800" dirty="0"/>
              <a:t> AB = 1 </a:t>
            </a:r>
            <a:r>
              <a:rPr lang="en-US" sz="4800" i="1" dirty="0"/>
              <a:t>m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AC, AD, AE, AG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mấy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 </a:t>
            </a:r>
            <a:r>
              <a:rPr lang="en-US" sz="4800" i="1" dirty="0"/>
              <a:t>m</a:t>
            </a:r>
            <a:r>
              <a:rPr lang="en-US" sz="480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m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278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#9Slide05 Dancing Script</vt:lpstr>
      <vt:lpstr>#9Slide03 Arima Madurai Light</vt:lpstr>
      <vt:lpstr>SVN-Newton</vt:lpstr>
      <vt:lpstr>Arial</vt:lpstr>
      <vt:lpstr>#9Slide07 HoneyCream</vt:lpstr>
      <vt:lpstr>Times New Roman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Thảo Hoàng</cp:lastModifiedBy>
  <cp:revision>13</cp:revision>
  <dcterms:created xsi:type="dcterms:W3CDTF">2006-08-16T00:00:00Z</dcterms:created>
  <dcterms:modified xsi:type="dcterms:W3CDTF">2026-03-19T04:54:03Z</dcterms:modified>
  <dc:identifier>DAF9NkEB1Jg</dc:identifier>
</cp:coreProperties>
</file>