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59" r:id="rId4"/>
    <p:sldId id="276" r:id="rId5"/>
    <p:sldId id="277" r:id="rId6"/>
    <p:sldId id="278" r:id="rId7"/>
    <p:sldId id="279" r:id="rId8"/>
    <p:sldId id="280" r:id="rId9"/>
    <p:sldId id="281" r:id="rId10"/>
    <p:sldId id="283" r:id="rId11"/>
    <p:sldId id="284" r:id="rId12"/>
    <p:sldId id="262" r:id="rId13"/>
    <p:sldId id="263" r:id="rId14"/>
    <p:sldId id="285" r:id="rId15"/>
    <p:sldId id="286" r:id="rId16"/>
    <p:sldId id="264" r:id="rId17"/>
    <p:sldId id="265" r:id="rId18"/>
    <p:sldId id="287" r:id="rId19"/>
    <p:sldId id="288" r:id="rId20"/>
    <p:sldId id="266" r:id="rId21"/>
    <p:sldId id="267" r:id="rId22"/>
    <p:sldId id="289" r:id="rId23"/>
    <p:sldId id="268" r:id="rId24"/>
    <p:sldId id="269" r:id="rId25"/>
    <p:sldId id="270" r:id="rId26"/>
    <p:sldId id="271" r:id="rId27"/>
    <p:sldId id="2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4660"/>
  </p:normalViewPr>
  <p:slideViewPr>
    <p:cSldViewPr snapToGrid="0">
      <p:cViewPr varScale="1">
        <p:scale>
          <a:sx n="61" d="100"/>
          <a:sy n="61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game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https://www.taysteachingtoolkit.com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0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8632-C3FE-4C10-BA14-6CC2F67E8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CC4AB-AFFB-45E0-8EB1-FB639D53B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0749-6ACA-4BB7-8DE4-AE617EEE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EC280-2051-418A-BC3D-E4D0EDDE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10919-D784-4DE0-9A9B-7C152E31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EF43-6167-4722-8380-A5F0935F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7AC43-E87D-496F-BE65-90AA708C9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E63A-0D16-4215-B9E8-E9C4CBC5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209C7-A511-481E-A200-49F17518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6B56-F484-48FA-9305-334BD32D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FE6FB-2267-4818-A8A7-FC7DDA272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92754-304C-4AA6-85FA-09D3DD0DF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6C6F-0D0E-446F-8EE0-B4EEC26B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681C-603F-4AA5-913C-19D3AF70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4A54B-D269-4B18-B873-D55231C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1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4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E832-E71C-45C0-87BB-FCCC5E63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25D7A-41D7-416D-A921-6973884D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6A510-11F2-4329-9B33-06A41DD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BCB6-9C7D-48F4-A8C7-547D1A71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8846-ECF8-483D-B535-E969B3FD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D3F5-ABB3-4448-9E64-E777A08A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AA456-35E3-4DCD-8E72-D81584009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76340-CEA9-4539-9284-E26AC621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E118B-3986-4DD4-A02C-25B61C1B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951B-F892-4ABC-A697-BA000106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3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F4A7-178A-448A-8F25-C0F77446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00B0-9030-406B-98D2-DDB6A7454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18E7F-65D8-4250-A150-F35144092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4391C-C6B6-40D4-B62C-4409D377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5BE9-C082-4468-8083-24DC2DA2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350DD-3522-4798-893C-7EC44B18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B845-8C85-4F25-88B4-58B6B584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DFD43-E26A-4E7E-B0FC-53E7D0AA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6049-25BA-42F7-96A9-44641854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307B0-F426-44C1-A9ED-6493C33D5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C9F6F-3DBB-4107-B873-FDADE1AB3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405E6-1672-4FA7-8CFE-90C4BC8F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B5B40C-9561-4259-9F96-1B572FFF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14CDC-08E9-4CFF-9FAA-C21ECBA6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9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40FA-A48D-4BB1-B600-274F6AD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A0EF9-8E4C-4548-A2BD-292F1993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481F2-FEA9-4099-B20B-A4ECBE45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5754-605A-4130-8941-B7C541A2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B131-E579-46E9-92A1-4B95D1EA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44FB-6804-46A8-8803-D2012474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805AF-215A-456A-8B71-929A009B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01CFD-C5B5-4FB8-92AD-7DE20439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349E4-2A84-45DB-BF2A-51870A1B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2BA00-B4D2-40B4-8488-4D76CA81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8ECF-53D8-4970-B43E-1D8AFDF0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217DA-3B6F-4A63-9FD0-3E12ACA8E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E722-DA97-489B-9C55-0CC3D51E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7D067-3027-4484-B3A5-CB715F2D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A0A36-D083-4A86-BB97-0831FAA8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31AD8-2FCF-46A5-A32E-20880E54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6.gif"/><Relationship Id="rId3" Type="http://schemas.openxmlformats.org/officeDocument/2006/relationships/slide" Target="slide15.xml"/><Relationship Id="rId21" Type="http://schemas.openxmlformats.org/officeDocument/2006/relationships/image" Target="../media/image19.gif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5.svg"/><Relationship Id="rId2" Type="http://schemas.openxmlformats.org/officeDocument/2006/relationships/image" Target="../media/image5.gif"/><Relationship Id="rId16" Type="http://schemas.openxmlformats.org/officeDocument/2006/relationships/image" Target="../media/image14.png"/><Relationship Id="rId20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0.png"/><Relationship Id="rId5" Type="http://schemas.openxmlformats.org/officeDocument/2006/relationships/slide" Target="slide19.xml"/><Relationship Id="rId15" Type="http://schemas.openxmlformats.org/officeDocument/2006/relationships/slide" Target="slide22.xml"/><Relationship Id="rId10" Type="http://schemas.openxmlformats.org/officeDocument/2006/relationships/image" Target="../media/image9.svg"/><Relationship Id="rId19" Type="http://schemas.openxmlformats.org/officeDocument/2006/relationships/image" Target="../media/image17.gif"/><Relationship Id="rId4" Type="http://schemas.openxmlformats.org/officeDocument/2006/relationships/slide" Target="slide18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slide" Target="slide19.xml"/><Relationship Id="rId18" Type="http://schemas.openxmlformats.org/officeDocument/2006/relationships/image" Target="../media/image19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slide" Target="slide18.xml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slide" Target="slide15.xml"/><Relationship Id="rId5" Type="http://schemas.openxmlformats.org/officeDocument/2006/relationships/image" Target="../media/image8.png"/><Relationship Id="rId15" Type="http://schemas.openxmlformats.org/officeDocument/2006/relationships/slide" Target="slide22.xml"/><Relationship Id="rId10" Type="http://schemas.openxmlformats.org/officeDocument/2006/relationships/image" Target="../media/image13.svg"/><Relationship Id="rId19" Type="http://schemas.openxmlformats.org/officeDocument/2006/relationships/image" Target="../media/image36.gif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9.xml"/><Relationship Id="rId17" Type="http://schemas.openxmlformats.org/officeDocument/2006/relationships/image" Target="../media/image36.gif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8.xml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slide" Target="slide15.xml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9.xml"/><Relationship Id="rId17" Type="http://schemas.openxmlformats.org/officeDocument/2006/relationships/image" Target="../media/image37.gif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8.xml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slide" Target="slide15.xml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9.xml"/><Relationship Id="rId17" Type="http://schemas.openxmlformats.org/officeDocument/2006/relationships/image" Target="../media/image19.gif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8.xml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slide" Target="slide15.xml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9.xml"/><Relationship Id="rId17" Type="http://schemas.openxmlformats.org/officeDocument/2006/relationships/image" Target="../media/image38.png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8.xml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slide" Target="slide15.xml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9.xml"/><Relationship Id="rId17" Type="http://schemas.openxmlformats.org/officeDocument/2006/relationships/image" Target="../media/image38.png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8.xml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slide" Target="slide15.xml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9.xml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8.xml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slide" Target="slide15.xml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9.xml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8.xml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slide" Target="slide15.xml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9.xml"/><Relationship Id="rId18" Type="http://schemas.openxmlformats.org/officeDocument/2006/relationships/image" Target="../media/image17.gif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8.xml"/><Relationship Id="rId17" Type="http://schemas.openxmlformats.org/officeDocument/2006/relationships/image" Target="../media/image15.sv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5.xml"/><Relationship Id="rId5" Type="http://schemas.openxmlformats.org/officeDocument/2006/relationships/image" Target="../media/image9.svg"/><Relationship Id="rId15" Type="http://schemas.openxmlformats.org/officeDocument/2006/relationships/slide" Target="slide22.xml"/><Relationship Id="rId10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9.xml"/><Relationship Id="rId17" Type="http://schemas.openxmlformats.org/officeDocument/2006/relationships/image" Target="../media/image17.gif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8.xml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slide" Target="slide15.xml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8.xml"/><Relationship Id="rId18" Type="http://schemas.openxmlformats.org/officeDocument/2006/relationships/image" Target="../media/image15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5.xml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9.svg"/><Relationship Id="rId15" Type="http://schemas.openxmlformats.org/officeDocument/2006/relationships/slide" Target="slide4.xml"/><Relationship Id="rId10" Type="http://schemas.openxmlformats.org/officeDocument/2006/relationships/image" Target="../media/image29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0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audio" Target="../media/audio2.wav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8.xml"/><Relationship Id="rId18" Type="http://schemas.openxmlformats.org/officeDocument/2006/relationships/image" Target="../media/image15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5.xml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9.svg"/><Relationship Id="rId15" Type="http://schemas.openxmlformats.org/officeDocument/2006/relationships/slide" Target="slide4.xml"/><Relationship Id="rId10" Type="http://schemas.openxmlformats.org/officeDocument/2006/relationships/image" Target="../media/image29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8.xml"/><Relationship Id="rId18" Type="http://schemas.openxmlformats.org/officeDocument/2006/relationships/image" Target="../media/image15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15.xml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9.svg"/><Relationship Id="rId15" Type="http://schemas.openxmlformats.org/officeDocument/2006/relationships/slide" Target="slide4.xml"/><Relationship Id="rId10" Type="http://schemas.openxmlformats.org/officeDocument/2006/relationships/image" Target="../media/image29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slide" Target="slid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2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2B490-54AA-401C-9516-B1D45DE15293}"/>
              </a:ext>
            </a:extLst>
          </p:cNvPr>
          <p:cNvSpPr txBox="1"/>
          <p:nvPr/>
        </p:nvSpPr>
        <p:spPr>
          <a:xfrm>
            <a:off x="682323" y="3023272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0" i="0" u="none" strike="noStrike" kern="1200" cap="none" spc="600" normalizeH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38 395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12798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4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4 5</a:t>
              </a:r>
              <a:r>
                <a:rPr lang="en-US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15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37ABF-D053-44A7-8C96-CDC5E7CF6BCA}"/>
              </a:ext>
            </a:extLst>
          </p:cNvPr>
          <p:cNvSpPr/>
          <p:nvPr/>
        </p:nvSpPr>
        <p:spPr>
          <a:xfrm>
            <a:off x="3601019" y="1840642"/>
            <a:ext cx="7954012" cy="698992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A7B3EA9-2045-456A-98B5-C1DDAB9E4E48}"/>
              </a:ext>
            </a:extLst>
          </p:cNvPr>
          <p:cNvSpPr/>
          <p:nvPr/>
        </p:nvSpPr>
        <p:spPr>
          <a:xfrm>
            <a:off x="5739114" y="3652935"/>
            <a:ext cx="4290120" cy="4640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DE3AAF-7B01-4758-B544-617259CC41C9}"/>
              </a:ext>
            </a:extLst>
          </p:cNvPr>
          <p:cNvSpPr/>
          <p:nvPr/>
        </p:nvSpPr>
        <p:spPr>
          <a:xfrm>
            <a:off x="7403372" y="2775757"/>
            <a:ext cx="3102500" cy="622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FFC941-A306-4886-B1C2-3B53F4FC5142}"/>
              </a:ext>
            </a:extLst>
          </p:cNvPr>
          <p:cNvSpPr/>
          <p:nvPr/>
        </p:nvSpPr>
        <p:spPr>
          <a:xfrm>
            <a:off x="3293701" y="4396825"/>
            <a:ext cx="8261329" cy="1410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5A3FA-8683-440E-B4B4-C2F11218192F}"/>
              </a:ext>
            </a:extLst>
          </p:cNvPr>
          <p:cNvSpPr txBox="1"/>
          <p:nvPr/>
        </p:nvSpPr>
        <p:spPr>
          <a:xfrm>
            <a:off x="3140179" y="1749814"/>
            <a:ext cx="85263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1AAD24-625A-43D4-9C1D-6A5F64C269E3}"/>
              </a:ext>
            </a:extLst>
          </p:cNvPr>
          <p:cNvSpPr txBox="1"/>
          <p:nvPr/>
        </p:nvSpPr>
        <p:spPr>
          <a:xfrm>
            <a:off x="-561032" y="1760149"/>
            <a:ext cx="1443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3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2C7D5-2794-4DCE-BF51-197ED30DEB11}"/>
              </a:ext>
            </a:extLst>
          </p:cNvPr>
          <p:cNvSpPr txBox="1"/>
          <p:nvPr/>
        </p:nvSpPr>
        <p:spPr>
          <a:xfrm>
            <a:off x="2103939" y="2606689"/>
            <a:ext cx="10939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150 000 – 15 000 = 135 000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731343-F42B-460F-B3FA-83AB4866F411}"/>
              </a:ext>
            </a:extLst>
          </p:cNvPr>
          <p:cNvSpPr txBox="1"/>
          <p:nvPr/>
        </p:nvSpPr>
        <p:spPr>
          <a:xfrm>
            <a:off x="3156200" y="4270973"/>
            <a:ext cx="7954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135 000 : 3 = 45 000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1CC32B-B06F-4935-9D79-C422C0C473B9}"/>
              </a:ext>
            </a:extLst>
          </p:cNvPr>
          <p:cNvSpPr txBox="1"/>
          <p:nvPr/>
        </p:nvSpPr>
        <p:spPr>
          <a:xfrm>
            <a:off x="4798689" y="5062877"/>
            <a:ext cx="6944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45 000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0766D0-A54A-426B-8BFA-24795AA8F632}"/>
              </a:ext>
            </a:extLst>
          </p:cNvPr>
          <p:cNvSpPr txBox="1"/>
          <p:nvPr/>
        </p:nvSpPr>
        <p:spPr>
          <a:xfrm>
            <a:off x="3308741" y="3441849"/>
            <a:ext cx="809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Giá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1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54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100" y="4534812"/>
            <a:ext cx="1905000" cy="190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6" y="1421065"/>
            <a:ext cx="1574143" cy="15189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1421065"/>
            <a:ext cx="1574143" cy="151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1" y="625790"/>
            <a:ext cx="7505500" cy="39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E-6 3.09221E-6 L 1.11022 3.09221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6685" y="3237577"/>
            <a:ext cx="1412042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1735" y="1472647"/>
            <a:ext cx="1407349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59605" y="1664070"/>
            <a:ext cx="394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605" y="3429000"/>
            <a:ext cx="3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26" y="720553"/>
            <a:ext cx="2271644" cy="2257373"/>
          </a:xfrm>
          <a:prstGeom prst="rect">
            <a:avLst/>
          </a:prstGeom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23 050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23 060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9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23 040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46 100 : 2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1048957" y="158971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65511" y="166238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4" grpId="0" animBg="1"/>
      <p:bldP spid="5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8"/>
            <a:ext cx="2271644" cy="2257373"/>
          </a:xfrm>
          <a:prstGeom prst="rect">
            <a:avLst/>
          </a:prstGeom>
          <a:effectLst/>
        </p:spPr>
      </p:pic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9BBB59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61" y="667858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600 006 : 6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95086" y="1659512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5335910" y="1607835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4" grpId="0" animBg="1"/>
      <p:bldP spid="29" grpId="0" animBg="1"/>
      <p:bldP spid="21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Good bye!</a:t>
                </a:r>
                <a:endParaRPr kumimoji="0" lang="en-US" sz="6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739</Words>
  <Application>Microsoft Office PowerPoint</Application>
  <PresentationFormat>Widescreen</PresentationFormat>
  <Paragraphs>164</Paragraphs>
  <Slides>25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#9Slide05 Aphrodite Pro</vt:lpstr>
      <vt:lpstr>#9Slide07 HoneyCream</vt:lpstr>
      <vt:lpstr>Arial</vt:lpstr>
      <vt:lpstr>Calibri</vt:lpstr>
      <vt:lpstr>Calibri Light</vt:lpstr>
      <vt:lpstr>Cambria</vt:lpstr>
      <vt:lpstr>SVN-Newton</vt:lpstr>
      <vt:lpstr>Tahoma</vt:lpstr>
      <vt:lpstr>Times New Roman</vt:lpstr>
      <vt:lpstr>UTM Brewers KT</vt:lpstr>
      <vt:lpstr>UTM Thanh Nhac TL</vt:lpstr>
      <vt:lpstr>1_Office Theme</vt:lpstr>
      <vt:lpstr>Office 테마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Thảo Hoàng</cp:lastModifiedBy>
  <cp:revision>17</cp:revision>
  <dcterms:created xsi:type="dcterms:W3CDTF">2023-11-22T14:45:48Z</dcterms:created>
  <dcterms:modified xsi:type="dcterms:W3CDTF">2026-01-19T02:59:18Z</dcterms:modified>
</cp:coreProperties>
</file>