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3" r:id="rId1"/>
  </p:sldMasterIdLst>
  <p:notesMasterIdLst>
    <p:notesMasterId r:id="rId17"/>
  </p:notesMasterIdLst>
  <p:sldIdLst>
    <p:sldId id="256" r:id="rId2"/>
    <p:sldId id="366" r:id="rId3"/>
    <p:sldId id="363" r:id="rId4"/>
    <p:sldId id="364" r:id="rId5"/>
    <p:sldId id="365" r:id="rId6"/>
    <p:sldId id="368" r:id="rId7"/>
    <p:sldId id="314" r:id="rId8"/>
    <p:sldId id="315" r:id="rId9"/>
    <p:sldId id="316" r:id="rId10"/>
    <p:sldId id="369" r:id="rId11"/>
    <p:sldId id="317" r:id="rId12"/>
    <p:sldId id="318" r:id="rId13"/>
    <p:sldId id="319" r:id="rId14"/>
    <p:sldId id="370" r:id="rId15"/>
    <p:sldId id="260" r:id="rId16"/>
  </p:sldIdLst>
  <p:sldSz cx="9144000" cy="5143500" type="screen16x9"/>
  <p:notesSz cx="6858000" cy="9144000"/>
  <p:embeddedFontLst>
    <p:embeddedFont>
      <p:font typeface="#9Slide03 Swiss 721 Black Condensed" panose="020B0604020202020204" charset="0"/>
      <p:regular r:id="rId18"/>
    </p:embeddedFont>
    <p:embeddedFont>
      <p:font typeface="#9Slide04 Tinos Bold" panose="020B0604020202020204" charset="0"/>
      <p:bold r:id="rId19"/>
    </p:embeddedFont>
    <p:embeddedFont>
      <p:font typeface="#9Slide07 Cadena" panose="020B0604020202020204" charset="0"/>
      <p:bold r:id="rId20"/>
    </p:embeddedFont>
    <p:embeddedFont>
      <p:font typeface="#9Slide07 HoneyCream" panose="020B0604020202020204" charset="0"/>
      <p:regular r:id="rId21"/>
    </p:embeddedFont>
    <p:embeddedFont>
      <p:font typeface="#9SLIDE07 KONI BLACK" panose="020B0604020202020204" charset="0"/>
      <p:bold r:id="rId22"/>
    </p:embeddedFont>
    <p:embeddedFont>
      <p:font typeface="Cambria" panose="02040503050406030204" pitchFamily="18" charset="0"/>
      <p:regular r:id="rId23"/>
      <p:bold r:id="rId24"/>
      <p:italic r:id="rId25"/>
      <p:boldItalic r:id="rId26"/>
    </p:embeddedFont>
    <p:embeddedFont>
      <p:font typeface="Englebert" panose="020B0604020202020204" charset="0"/>
      <p:regular r:id="rId27"/>
    </p:embeddedFont>
    <p:embeddedFont>
      <p:font typeface="Fredoka One" panose="02000000000000000000" pitchFamily="2" charset="0"/>
      <p:regular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935">
          <p15:clr>
            <a:srgbClr val="9AA0A6"/>
          </p15:clr>
        </p15:guide>
        <p15:guide id="2" orient="horz" pos="795">
          <p15:clr>
            <a:srgbClr val="9AA0A6"/>
          </p15:clr>
        </p15:guide>
        <p15:guide id="3"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FF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B0B35C-E0F4-44D5-8916-63AF7275A780}">
  <a:tblStyle styleId="{8CB0B35C-E0F4-44D5-8916-63AF7275A78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394"/>
    <p:restoredTop sz="94280"/>
  </p:normalViewPr>
  <p:slideViewPr>
    <p:cSldViewPr snapToGrid="0">
      <p:cViewPr varScale="1">
        <p:scale>
          <a:sx n="103" d="100"/>
          <a:sy n="103" d="100"/>
        </p:scale>
        <p:origin x="504" y="108"/>
      </p:cViewPr>
      <p:guideLst>
        <p:guide orient="horz" pos="1935"/>
        <p:guide orient="horz" pos="795"/>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3" name="Google Shape;46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0278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eb71e308dc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eb71e308dc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143628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VN" dirty="0"/>
          </a:p>
        </p:txBody>
      </p:sp>
    </p:spTree>
    <p:extLst>
      <p:ext uri="{BB962C8B-B14F-4D97-AF65-F5344CB8AC3E}">
        <p14:creationId xmlns:p14="http://schemas.microsoft.com/office/powerpoint/2010/main" val="1639093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7"/>
        <p:cNvGrpSpPr/>
        <p:nvPr/>
      </p:nvGrpSpPr>
      <p:grpSpPr>
        <a:xfrm>
          <a:off x="0" y="0"/>
          <a:ext cx="0" cy="0"/>
          <a:chOff x="0" y="0"/>
          <a:chExt cx="0" cy="0"/>
        </a:xfrm>
      </p:grpSpPr>
      <p:sp>
        <p:nvSpPr>
          <p:cNvPr id="598" name="Google Shape;598;geaa3974c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9" name="Google Shape;599;geaa3974c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4"/>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3291650" y="2680050"/>
            <a:ext cx="2560800" cy="4095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Clr>
                <a:srgbClr val="191919"/>
              </a:buClr>
              <a:buSzPts val="5200"/>
              <a:buNone/>
              <a:defRPr sz="2000" b="1"/>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75" y="308953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11" name="Google Shape;11;p2"/>
          <p:cNvGrpSpPr/>
          <p:nvPr/>
        </p:nvGrpSpPr>
        <p:grpSpPr>
          <a:xfrm>
            <a:off x="0" y="-15338"/>
            <a:ext cx="9154800" cy="5355429"/>
            <a:chOff x="0" y="-15338"/>
            <a:chExt cx="9154800" cy="5355429"/>
          </a:xfrm>
        </p:grpSpPr>
        <p:grpSp>
          <p:nvGrpSpPr>
            <p:cNvPr id="12" name="Google Shape;12;p2"/>
            <p:cNvGrpSpPr/>
            <p:nvPr/>
          </p:nvGrpSpPr>
          <p:grpSpPr>
            <a:xfrm>
              <a:off x="0" y="-15338"/>
              <a:ext cx="9154800" cy="5355429"/>
              <a:chOff x="0" y="-15338"/>
              <a:chExt cx="9154800" cy="5355429"/>
            </a:xfrm>
          </p:grpSpPr>
          <p:sp>
            <p:nvSpPr>
              <p:cNvPr id="13" name="Google Shape;13;p2"/>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Google Shape;23;p2"/>
            <p:cNvSpPr/>
            <p:nvPr/>
          </p:nvSpPr>
          <p:spPr>
            <a:xfrm rot="1578068">
              <a:off x="676320" y="4076027"/>
              <a:ext cx="178079" cy="199705"/>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398675" y="83325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436400" y="440878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02200" y="932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784975" y="27374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2700000">
              <a:off x="229801" y="121536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4"/>
        </a:solidFill>
        <a:effectLst/>
      </p:bgPr>
    </p:bg>
    <p:spTree>
      <p:nvGrpSpPr>
        <p:cNvPr id="1" name="Shape 29"/>
        <p:cNvGrpSpPr/>
        <p:nvPr/>
      </p:nvGrpSpPr>
      <p:grpSpPr>
        <a:xfrm>
          <a:off x="0" y="0"/>
          <a:ext cx="0" cy="0"/>
          <a:chOff x="0" y="0"/>
          <a:chExt cx="0" cy="0"/>
        </a:xfrm>
      </p:grpSpPr>
      <p:sp>
        <p:nvSpPr>
          <p:cNvPr id="30" name="Google Shape;30;p3"/>
          <p:cNvSpPr txBox="1">
            <a:spLocks noGrp="1"/>
          </p:cNvSpPr>
          <p:nvPr>
            <p:ph type="title"/>
          </p:nvPr>
        </p:nvSpPr>
        <p:spPr>
          <a:xfrm>
            <a:off x="2015288" y="2164123"/>
            <a:ext cx="5113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31" name="Google Shape;31;p3"/>
          <p:cNvSpPr txBox="1">
            <a:spLocks noGrp="1"/>
          </p:cNvSpPr>
          <p:nvPr>
            <p:ph type="title" idx="2" hasCustomPrompt="1"/>
          </p:nvPr>
        </p:nvSpPr>
        <p:spPr>
          <a:xfrm>
            <a:off x="5931900" y="1214300"/>
            <a:ext cx="11970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32" name="Google Shape;32;p3"/>
          <p:cNvSpPr txBox="1">
            <a:spLocks noGrp="1"/>
          </p:cNvSpPr>
          <p:nvPr>
            <p:ph type="subTitle" idx="1"/>
          </p:nvPr>
        </p:nvSpPr>
        <p:spPr>
          <a:xfrm>
            <a:off x="2391900" y="3530225"/>
            <a:ext cx="4360200" cy="370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 name="Google Shape;33;p3"/>
          <p:cNvGrpSpPr/>
          <p:nvPr/>
        </p:nvGrpSpPr>
        <p:grpSpPr>
          <a:xfrm>
            <a:off x="0" y="-15338"/>
            <a:ext cx="9154800" cy="5355429"/>
            <a:chOff x="0" y="-15338"/>
            <a:chExt cx="9154800" cy="5355429"/>
          </a:xfrm>
        </p:grpSpPr>
        <p:sp>
          <p:nvSpPr>
            <p:cNvPr id="34" name="Google Shape;34;p3"/>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3"/>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3"/>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3"/>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3"/>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4"/>
        </a:solidFill>
        <a:effectLst/>
      </p:bgPr>
    </p:bg>
    <p:spTree>
      <p:nvGrpSpPr>
        <p:cNvPr id="1" name="Shape 103"/>
        <p:cNvGrpSpPr/>
        <p:nvPr/>
      </p:nvGrpSpPr>
      <p:grpSpPr>
        <a:xfrm>
          <a:off x="0" y="0"/>
          <a:ext cx="0" cy="0"/>
          <a:chOff x="0" y="0"/>
          <a:chExt cx="0" cy="0"/>
        </a:xfrm>
      </p:grpSpPr>
      <p:sp>
        <p:nvSpPr>
          <p:cNvPr id="104" name="Google Shape;104;p7"/>
          <p:cNvSpPr txBox="1">
            <a:spLocks noGrp="1"/>
          </p:cNvSpPr>
          <p:nvPr>
            <p:ph type="title"/>
          </p:nvPr>
        </p:nvSpPr>
        <p:spPr>
          <a:xfrm>
            <a:off x="2052450" y="855450"/>
            <a:ext cx="50391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3000" b="1"/>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05" name="Google Shape;105;p7"/>
          <p:cNvSpPr txBox="1">
            <a:spLocks noGrp="1"/>
          </p:cNvSpPr>
          <p:nvPr>
            <p:ph type="body" idx="1"/>
          </p:nvPr>
        </p:nvSpPr>
        <p:spPr>
          <a:xfrm>
            <a:off x="1310850" y="2054050"/>
            <a:ext cx="6533100" cy="1927200"/>
          </a:xfrm>
          <a:prstGeom prst="rect">
            <a:avLst/>
          </a:prstGeom>
        </p:spPr>
        <p:txBody>
          <a:bodyPr spcFirstLastPara="1" wrap="square" lIns="91425" tIns="91425" rIns="91425" bIns="91425" anchor="t" anchorCtr="0">
            <a:noAutofit/>
          </a:bodyPr>
          <a:lstStyle>
            <a:lvl1pPr marL="457200" lvl="0" indent="-292100" rtl="0">
              <a:lnSpc>
                <a:spcPct val="100000"/>
              </a:lnSpc>
              <a:spcBef>
                <a:spcPts val="0"/>
              </a:spcBef>
              <a:spcAft>
                <a:spcPts val="0"/>
              </a:spcAft>
              <a:buClr>
                <a:schemeClr val="dk2"/>
              </a:buClr>
              <a:buSzPts val="1000"/>
              <a:buAutoNum type="arabicPeriod"/>
              <a:defRPr sz="1400">
                <a:solidFill>
                  <a:srgbClr val="434343"/>
                </a:solidFill>
              </a:defRPr>
            </a:lvl1pPr>
            <a:lvl2pPr marL="914400" lvl="1" indent="-317500" rtl="0">
              <a:lnSpc>
                <a:spcPct val="115000"/>
              </a:lnSpc>
              <a:spcBef>
                <a:spcPts val="0"/>
              </a:spcBef>
              <a:spcAft>
                <a:spcPts val="0"/>
              </a:spcAft>
              <a:buClr>
                <a:schemeClr val="dk2"/>
              </a:buClr>
              <a:buSzPts val="1400"/>
              <a:buAutoNum type="alphaLcPeriod"/>
              <a:defRPr>
                <a:solidFill>
                  <a:srgbClr val="434343"/>
                </a:solidFill>
              </a:defRPr>
            </a:lvl2pPr>
            <a:lvl3pPr marL="1371600" lvl="2" indent="-317500" rtl="0">
              <a:lnSpc>
                <a:spcPct val="115000"/>
              </a:lnSpc>
              <a:spcBef>
                <a:spcPts val="0"/>
              </a:spcBef>
              <a:spcAft>
                <a:spcPts val="0"/>
              </a:spcAft>
              <a:buClr>
                <a:schemeClr val="dk2"/>
              </a:buClr>
              <a:buSzPts val="1400"/>
              <a:buAutoNum type="romanLcPeriod"/>
              <a:defRPr>
                <a:solidFill>
                  <a:srgbClr val="434343"/>
                </a:solidFill>
              </a:defRPr>
            </a:lvl3pPr>
            <a:lvl4pPr marL="1828800" lvl="3" indent="-317500" rtl="0">
              <a:lnSpc>
                <a:spcPct val="115000"/>
              </a:lnSpc>
              <a:spcBef>
                <a:spcPts val="0"/>
              </a:spcBef>
              <a:spcAft>
                <a:spcPts val="0"/>
              </a:spcAft>
              <a:buClr>
                <a:schemeClr val="dk2"/>
              </a:buClr>
              <a:buSzPts val="1400"/>
              <a:buAutoNum type="arabicPeriod"/>
              <a:defRPr>
                <a:solidFill>
                  <a:srgbClr val="434343"/>
                </a:solidFill>
              </a:defRPr>
            </a:lvl4pPr>
            <a:lvl5pPr marL="2286000" lvl="4" indent="-317500" rtl="0">
              <a:lnSpc>
                <a:spcPct val="115000"/>
              </a:lnSpc>
              <a:spcBef>
                <a:spcPts val="0"/>
              </a:spcBef>
              <a:spcAft>
                <a:spcPts val="0"/>
              </a:spcAft>
              <a:buClr>
                <a:schemeClr val="dk2"/>
              </a:buClr>
              <a:buSzPts val="1400"/>
              <a:buAutoNum type="alphaLcPeriod"/>
              <a:defRPr>
                <a:solidFill>
                  <a:srgbClr val="434343"/>
                </a:solidFill>
              </a:defRPr>
            </a:lvl5pPr>
            <a:lvl6pPr marL="2743200" lvl="5" indent="-317500" rtl="0">
              <a:lnSpc>
                <a:spcPct val="115000"/>
              </a:lnSpc>
              <a:spcBef>
                <a:spcPts val="0"/>
              </a:spcBef>
              <a:spcAft>
                <a:spcPts val="0"/>
              </a:spcAft>
              <a:buClr>
                <a:schemeClr val="dk2"/>
              </a:buClr>
              <a:buSzPts val="1400"/>
              <a:buAutoNum type="romanLcPeriod"/>
              <a:defRPr>
                <a:solidFill>
                  <a:srgbClr val="434343"/>
                </a:solidFill>
              </a:defRPr>
            </a:lvl6pPr>
            <a:lvl7pPr marL="3200400" lvl="6" indent="-317500" rtl="0">
              <a:lnSpc>
                <a:spcPct val="115000"/>
              </a:lnSpc>
              <a:spcBef>
                <a:spcPts val="0"/>
              </a:spcBef>
              <a:spcAft>
                <a:spcPts val="0"/>
              </a:spcAft>
              <a:buClr>
                <a:schemeClr val="dk2"/>
              </a:buClr>
              <a:buSzPts val="1400"/>
              <a:buAutoNum type="arabicPeriod"/>
              <a:defRPr>
                <a:solidFill>
                  <a:srgbClr val="434343"/>
                </a:solidFill>
              </a:defRPr>
            </a:lvl7pPr>
            <a:lvl8pPr marL="3657600" lvl="7" indent="-317500" rtl="0">
              <a:lnSpc>
                <a:spcPct val="115000"/>
              </a:lnSpc>
              <a:spcBef>
                <a:spcPts val="0"/>
              </a:spcBef>
              <a:spcAft>
                <a:spcPts val="0"/>
              </a:spcAft>
              <a:buClr>
                <a:schemeClr val="dk2"/>
              </a:buClr>
              <a:buSzPts val="1400"/>
              <a:buAutoNum type="alphaLcPeriod"/>
              <a:defRPr>
                <a:solidFill>
                  <a:srgbClr val="434343"/>
                </a:solidFill>
              </a:defRPr>
            </a:lvl8pPr>
            <a:lvl9pPr marL="4114800" lvl="8" indent="-317500" rtl="0">
              <a:lnSpc>
                <a:spcPct val="115000"/>
              </a:lnSpc>
              <a:spcBef>
                <a:spcPts val="0"/>
              </a:spcBef>
              <a:spcAft>
                <a:spcPts val="0"/>
              </a:spcAft>
              <a:buClr>
                <a:schemeClr val="dk2"/>
              </a:buClr>
              <a:buSzPts val="1400"/>
              <a:buAutoNum type="romanLcPeriod"/>
              <a:defRPr>
                <a:solidFill>
                  <a:srgbClr val="434343"/>
                </a:solidFill>
              </a:defRPr>
            </a:lvl9pPr>
          </a:lstStyle>
          <a:p>
            <a:endParaRPr/>
          </a:p>
        </p:txBody>
      </p:sp>
      <p:grpSp>
        <p:nvGrpSpPr>
          <p:cNvPr id="106" name="Google Shape;106;p7"/>
          <p:cNvGrpSpPr/>
          <p:nvPr/>
        </p:nvGrpSpPr>
        <p:grpSpPr>
          <a:xfrm>
            <a:off x="0" y="-15338"/>
            <a:ext cx="9154800" cy="5355429"/>
            <a:chOff x="0" y="-15338"/>
            <a:chExt cx="9154800" cy="5355429"/>
          </a:xfrm>
        </p:grpSpPr>
        <p:sp>
          <p:nvSpPr>
            <p:cNvPr id="107" name="Google Shape;107;p7"/>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7"/>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7"/>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7"/>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7"/>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7"/>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7"/>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7"/>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7"/>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7"/>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7"/>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7"/>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7"/>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87"/>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4"/>
        </a:solidFill>
        <a:effectLst/>
      </p:bgPr>
    </p:bg>
    <p:spTree>
      <p:nvGrpSpPr>
        <p:cNvPr id="1" name="Shape 44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accent4"/>
        </a:solidFill>
        <a:effectLst/>
      </p:bgPr>
    </p:bg>
    <p:spTree>
      <p:nvGrpSpPr>
        <p:cNvPr id="1" name="Shape 442"/>
        <p:cNvGrpSpPr/>
        <p:nvPr/>
      </p:nvGrpSpPr>
      <p:grpSpPr>
        <a:xfrm>
          <a:off x="0" y="0"/>
          <a:ext cx="0" cy="0"/>
          <a:chOff x="0" y="0"/>
          <a:chExt cx="0" cy="0"/>
        </a:xfrm>
      </p:grpSpPr>
      <p:grpSp>
        <p:nvGrpSpPr>
          <p:cNvPr id="443" name="Google Shape;443;p25"/>
          <p:cNvGrpSpPr/>
          <p:nvPr/>
        </p:nvGrpSpPr>
        <p:grpSpPr>
          <a:xfrm>
            <a:off x="0" y="-15338"/>
            <a:ext cx="9154800" cy="5355429"/>
            <a:chOff x="0" y="-15338"/>
            <a:chExt cx="9154800" cy="5355429"/>
          </a:xfrm>
        </p:grpSpPr>
        <p:sp>
          <p:nvSpPr>
            <p:cNvPr id="444" name="Google Shape;444;p25"/>
            <p:cNvSpPr/>
            <p:nvPr/>
          </p:nvSpPr>
          <p:spPr>
            <a:xfrm rot="10800000" flipH="1">
              <a:off x="0" y="105012"/>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5"/>
            <p:cNvSpPr/>
            <p:nvPr/>
          </p:nvSpPr>
          <p:spPr>
            <a:xfrm rot="10800000">
              <a:off x="0" y="-15338"/>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5"/>
            <p:cNvSpPr/>
            <p:nvPr/>
          </p:nvSpPr>
          <p:spPr>
            <a:xfrm>
              <a:off x="162600" y="105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5"/>
            <p:cNvSpPr/>
            <p:nvPr/>
          </p:nvSpPr>
          <p:spPr>
            <a:xfrm>
              <a:off x="289200" y="46830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5"/>
            <p:cNvSpPr/>
            <p:nvPr/>
          </p:nvSpPr>
          <p:spPr>
            <a:xfrm rot="2190330">
              <a:off x="8791100" y="430592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5"/>
            <p:cNvSpPr/>
            <p:nvPr/>
          </p:nvSpPr>
          <p:spPr>
            <a:xfrm>
              <a:off x="3457100" y="4786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5"/>
            <p:cNvSpPr/>
            <p:nvPr/>
          </p:nvSpPr>
          <p:spPr>
            <a:xfrm flipH="1">
              <a:off x="7" y="4545674"/>
              <a:ext cx="9154793" cy="794417"/>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lt1"/>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5"/>
            <p:cNvSpPr/>
            <p:nvPr/>
          </p:nvSpPr>
          <p:spPr>
            <a:xfrm>
              <a:off x="0" y="4448625"/>
              <a:ext cx="9154793" cy="891449"/>
            </a:xfrm>
            <a:custGeom>
              <a:avLst/>
              <a:gdLst/>
              <a:ahLst/>
              <a:cxnLst/>
              <a:rect l="l" t="t" r="r" b="b"/>
              <a:pathLst>
                <a:path w="142100" h="13837" extrusionOk="0">
                  <a:moveTo>
                    <a:pt x="926" y="0"/>
                  </a:moveTo>
                  <a:cubicBezTo>
                    <a:pt x="610" y="0"/>
                    <a:pt x="305" y="11"/>
                    <a:pt x="0" y="22"/>
                  </a:cubicBezTo>
                  <a:lnTo>
                    <a:pt x="0" y="13837"/>
                  </a:lnTo>
                  <a:lnTo>
                    <a:pt x="142100" y="13837"/>
                  </a:lnTo>
                  <a:lnTo>
                    <a:pt x="142100" y="5117"/>
                  </a:lnTo>
                  <a:cubicBezTo>
                    <a:pt x="138322" y="5117"/>
                    <a:pt x="135034" y="7196"/>
                    <a:pt x="133325" y="10277"/>
                  </a:cubicBezTo>
                  <a:cubicBezTo>
                    <a:pt x="129580" y="4115"/>
                    <a:pt x="122809" y="0"/>
                    <a:pt x="115080" y="0"/>
                  </a:cubicBezTo>
                  <a:cubicBezTo>
                    <a:pt x="107198" y="0"/>
                    <a:pt x="100318" y="4267"/>
                    <a:pt x="96627" y="10625"/>
                  </a:cubicBezTo>
                  <a:cubicBezTo>
                    <a:pt x="94580" y="9014"/>
                    <a:pt x="92001" y="8056"/>
                    <a:pt x="89203" y="8056"/>
                  </a:cubicBezTo>
                  <a:cubicBezTo>
                    <a:pt x="86688" y="8056"/>
                    <a:pt x="84347" y="8829"/>
                    <a:pt x="82421" y="10157"/>
                  </a:cubicBezTo>
                  <a:cubicBezTo>
                    <a:pt x="81311" y="7741"/>
                    <a:pt x="78872" y="6064"/>
                    <a:pt x="76042" y="6064"/>
                  </a:cubicBezTo>
                  <a:cubicBezTo>
                    <a:pt x="73853" y="6064"/>
                    <a:pt x="71915" y="7054"/>
                    <a:pt x="70620" y="8612"/>
                  </a:cubicBezTo>
                  <a:cubicBezTo>
                    <a:pt x="66733" y="3386"/>
                    <a:pt x="60518" y="0"/>
                    <a:pt x="53496" y="0"/>
                  </a:cubicBezTo>
                  <a:cubicBezTo>
                    <a:pt x="45211" y="0"/>
                    <a:pt x="38015" y="4725"/>
                    <a:pt x="34488" y="11638"/>
                  </a:cubicBezTo>
                  <a:cubicBezTo>
                    <a:pt x="32311" y="9428"/>
                    <a:pt x="29274" y="8056"/>
                    <a:pt x="25921" y="8056"/>
                  </a:cubicBezTo>
                  <a:cubicBezTo>
                    <a:pt x="23395" y="8056"/>
                    <a:pt x="21044" y="8840"/>
                    <a:pt x="19106" y="10179"/>
                  </a:cubicBezTo>
                  <a:cubicBezTo>
                    <a:pt x="15350" y="4071"/>
                    <a:pt x="8612" y="0"/>
                    <a:pt x="926" y="0"/>
                  </a:cubicBezTo>
                  <a:close/>
                </a:path>
              </a:pathLst>
            </a:custGeom>
            <a:solidFill>
              <a:schemeClr val="accent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5"/>
            <p:cNvSpPr/>
            <p:nvPr/>
          </p:nvSpPr>
          <p:spPr>
            <a:xfrm rot="2700000">
              <a:off x="3679701" y="4916412"/>
              <a:ext cx="178073" cy="199698"/>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5"/>
            <p:cNvSpPr/>
            <p:nvPr/>
          </p:nvSpPr>
          <p:spPr>
            <a:xfrm>
              <a:off x="340675" y="2981775"/>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5"/>
            <p:cNvSpPr/>
            <p:nvPr/>
          </p:nvSpPr>
          <p:spPr>
            <a:xfrm>
              <a:off x="229800" y="4843038"/>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5"/>
            <p:cNvSpPr/>
            <p:nvPr/>
          </p:nvSpPr>
          <p:spPr>
            <a:xfrm rot="-1283699">
              <a:off x="8802724" y="435152"/>
              <a:ext cx="178077" cy="199703"/>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5"/>
            <p:cNvSpPr/>
            <p:nvPr/>
          </p:nvSpPr>
          <p:spPr>
            <a:xfrm rot="2190330">
              <a:off x="5888775" y="77500"/>
              <a:ext cx="178075" cy="199700"/>
            </a:xfrm>
            <a:custGeom>
              <a:avLst/>
              <a:gdLst/>
              <a:ahLst/>
              <a:cxnLst/>
              <a:rect l="l" t="t" r="r" b="b"/>
              <a:pathLst>
                <a:path w="7123" h="7988" extrusionOk="0">
                  <a:moveTo>
                    <a:pt x="2074" y="1"/>
                  </a:moveTo>
                  <a:cubicBezTo>
                    <a:pt x="1911" y="1"/>
                    <a:pt x="1746" y="73"/>
                    <a:pt x="1597" y="176"/>
                  </a:cubicBezTo>
                  <a:cubicBezTo>
                    <a:pt x="1373" y="336"/>
                    <a:pt x="1257" y="602"/>
                    <a:pt x="1299" y="868"/>
                  </a:cubicBezTo>
                  <a:cubicBezTo>
                    <a:pt x="1406" y="1635"/>
                    <a:pt x="1533" y="2401"/>
                    <a:pt x="1671" y="3168"/>
                  </a:cubicBezTo>
                  <a:cubicBezTo>
                    <a:pt x="1704" y="3317"/>
                    <a:pt x="1671" y="3392"/>
                    <a:pt x="1544" y="3466"/>
                  </a:cubicBezTo>
                  <a:cubicBezTo>
                    <a:pt x="1171" y="3700"/>
                    <a:pt x="798" y="3924"/>
                    <a:pt x="436" y="4168"/>
                  </a:cubicBezTo>
                  <a:cubicBezTo>
                    <a:pt x="171" y="4350"/>
                    <a:pt x="0" y="4615"/>
                    <a:pt x="53" y="4956"/>
                  </a:cubicBezTo>
                  <a:cubicBezTo>
                    <a:pt x="107" y="5329"/>
                    <a:pt x="320" y="5585"/>
                    <a:pt x="713" y="5616"/>
                  </a:cubicBezTo>
                  <a:cubicBezTo>
                    <a:pt x="1065" y="5649"/>
                    <a:pt x="1416" y="5649"/>
                    <a:pt x="1768" y="5659"/>
                  </a:cubicBezTo>
                  <a:cubicBezTo>
                    <a:pt x="1980" y="5670"/>
                    <a:pt x="2044" y="5744"/>
                    <a:pt x="2076" y="5957"/>
                  </a:cubicBezTo>
                  <a:cubicBezTo>
                    <a:pt x="2130" y="6394"/>
                    <a:pt x="2193" y="6830"/>
                    <a:pt x="2279" y="7267"/>
                  </a:cubicBezTo>
                  <a:cubicBezTo>
                    <a:pt x="2342" y="7629"/>
                    <a:pt x="2715" y="7948"/>
                    <a:pt x="3045" y="7980"/>
                  </a:cubicBezTo>
                  <a:cubicBezTo>
                    <a:pt x="3096" y="7985"/>
                    <a:pt x="3144" y="7987"/>
                    <a:pt x="3190" y="7987"/>
                  </a:cubicBezTo>
                  <a:cubicBezTo>
                    <a:pt x="3528" y="7987"/>
                    <a:pt x="3738" y="7842"/>
                    <a:pt x="3907" y="7458"/>
                  </a:cubicBezTo>
                  <a:cubicBezTo>
                    <a:pt x="4077" y="7085"/>
                    <a:pt x="4216" y="6692"/>
                    <a:pt x="4365" y="6309"/>
                  </a:cubicBezTo>
                  <a:cubicBezTo>
                    <a:pt x="4402" y="6206"/>
                    <a:pt x="4423" y="6088"/>
                    <a:pt x="4548" y="6088"/>
                  </a:cubicBezTo>
                  <a:cubicBezTo>
                    <a:pt x="4566" y="6088"/>
                    <a:pt x="4587" y="6090"/>
                    <a:pt x="4610" y="6096"/>
                  </a:cubicBezTo>
                  <a:cubicBezTo>
                    <a:pt x="4972" y="6181"/>
                    <a:pt x="5323" y="6266"/>
                    <a:pt x="5685" y="6351"/>
                  </a:cubicBezTo>
                  <a:cubicBezTo>
                    <a:pt x="5875" y="6398"/>
                    <a:pt x="6065" y="6471"/>
                    <a:pt x="6247" y="6471"/>
                  </a:cubicBezTo>
                  <a:cubicBezTo>
                    <a:pt x="6269" y="6471"/>
                    <a:pt x="6291" y="6470"/>
                    <a:pt x="6313" y="6468"/>
                  </a:cubicBezTo>
                  <a:cubicBezTo>
                    <a:pt x="6930" y="6404"/>
                    <a:pt x="7122" y="5776"/>
                    <a:pt x="6717" y="5297"/>
                  </a:cubicBezTo>
                  <a:cubicBezTo>
                    <a:pt x="6324" y="4807"/>
                    <a:pt x="5919" y="4328"/>
                    <a:pt x="5525" y="3839"/>
                  </a:cubicBezTo>
                  <a:cubicBezTo>
                    <a:pt x="5483" y="3775"/>
                    <a:pt x="5461" y="3636"/>
                    <a:pt x="5494" y="3562"/>
                  </a:cubicBezTo>
                  <a:cubicBezTo>
                    <a:pt x="5632" y="3274"/>
                    <a:pt x="5802" y="2987"/>
                    <a:pt x="5951" y="2699"/>
                  </a:cubicBezTo>
                  <a:cubicBezTo>
                    <a:pt x="6090" y="2433"/>
                    <a:pt x="6303" y="2178"/>
                    <a:pt x="6303" y="1837"/>
                  </a:cubicBezTo>
                  <a:cubicBezTo>
                    <a:pt x="6260" y="1698"/>
                    <a:pt x="6249" y="1539"/>
                    <a:pt x="6164" y="1433"/>
                  </a:cubicBezTo>
                  <a:cubicBezTo>
                    <a:pt x="6024" y="1237"/>
                    <a:pt x="5834" y="1136"/>
                    <a:pt x="5613" y="1136"/>
                  </a:cubicBezTo>
                  <a:cubicBezTo>
                    <a:pt x="5449" y="1136"/>
                    <a:pt x="5268" y="1191"/>
                    <a:pt x="5078" y="1305"/>
                  </a:cubicBezTo>
                  <a:cubicBezTo>
                    <a:pt x="4791" y="1475"/>
                    <a:pt x="4514" y="1677"/>
                    <a:pt x="4248" y="1890"/>
                  </a:cubicBezTo>
                  <a:cubicBezTo>
                    <a:pt x="4182" y="1943"/>
                    <a:pt x="4129" y="1966"/>
                    <a:pt x="4082" y="1966"/>
                  </a:cubicBezTo>
                  <a:cubicBezTo>
                    <a:pt x="4014" y="1966"/>
                    <a:pt x="3959" y="1918"/>
                    <a:pt x="3897" y="1837"/>
                  </a:cubicBezTo>
                  <a:cubicBezTo>
                    <a:pt x="3588" y="1443"/>
                    <a:pt x="3289" y="1038"/>
                    <a:pt x="2970" y="645"/>
                  </a:cubicBezTo>
                  <a:cubicBezTo>
                    <a:pt x="2800" y="442"/>
                    <a:pt x="2608" y="251"/>
                    <a:pt x="2385" y="102"/>
                  </a:cubicBezTo>
                  <a:cubicBezTo>
                    <a:pt x="2285" y="31"/>
                    <a:pt x="2180" y="1"/>
                    <a:pt x="2074" y="1"/>
                  </a:cubicBezTo>
                  <a:close/>
                </a:path>
              </a:pathLst>
            </a:custGeom>
            <a:solidFill>
              <a:srgbClr val="F9F6B6"/>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6228902"/>
      </p:ext>
    </p:extLst>
  </p:cSld>
  <p:clrMapOvr>
    <a:masterClrMapping/>
  </p:clrMapOvr>
  <p:transition spd="slow" advTm="3000">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hyperlink" Target="https://www.facebook.com/groups/629898828017053"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1pPr>
            <a:lvl2pPr lvl="1"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2pPr>
            <a:lvl3pPr lvl="2"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3pPr>
            <a:lvl4pPr lvl="3"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4pPr>
            <a:lvl5pPr lvl="4"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5pPr>
            <a:lvl6pPr lvl="5"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6pPr>
            <a:lvl7pPr lvl="6"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7pPr>
            <a:lvl8pPr lvl="7"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8pPr>
            <a:lvl9pPr lvl="8" rtl="0">
              <a:spcBef>
                <a:spcPts val="0"/>
              </a:spcBef>
              <a:spcAft>
                <a:spcPts val="0"/>
              </a:spcAft>
              <a:buClr>
                <a:schemeClr val="dk1"/>
              </a:buClr>
              <a:buSzPts val="3500"/>
              <a:buFont typeface="Fredoka One"/>
              <a:buNone/>
              <a:defRPr sz="3500">
                <a:solidFill>
                  <a:schemeClr val="dk1"/>
                </a:solidFill>
                <a:latin typeface="Fredoka One"/>
                <a:ea typeface="Fredoka One"/>
                <a:cs typeface="Fredoka One"/>
                <a:sym typeface="Fredok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Englebert"/>
              <a:buChar char="●"/>
              <a:defRPr>
                <a:solidFill>
                  <a:schemeClr val="dk1"/>
                </a:solidFill>
                <a:latin typeface="Englebert"/>
                <a:ea typeface="Englebert"/>
                <a:cs typeface="Englebert"/>
                <a:sym typeface="Englebert"/>
              </a:defRPr>
            </a:lvl1pPr>
            <a:lvl2pPr marL="914400" lvl="1"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2pPr>
            <a:lvl3pPr marL="1371600" lvl="2"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3pPr>
            <a:lvl4pPr marL="1828800" lvl="3"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4pPr>
            <a:lvl5pPr marL="2286000" lvl="4"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5pPr>
            <a:lvl6pPr marL="2743200" lvl="5"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6pPr>
            <a:lvl7pPr marL="3200400" lvl="6"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7pPr>
            <a:lvl8pPr marL="3657600" lvl="7" indent="-317500">
              <a:lnSpc>
                <a:spcPct val="115000"/>
              </a:lnSpc>
              <a:spcBef>
                <a:spcPts val="1600"/>
              </a:spcBef>
              <a:spcAft>
                <a:spcPts val="0"/>
              </a:spcAft>
              <a:buClr>
                <a:schemeClr val="dk1"/>
              </a:buClr>
              <a:buSzPts val="1400"/>
              <a:buFont typeface="Englebert"/>
              <a:buChar char="○"/>
              <a:defRPr>
                <a:solidFill>
                  <a:schemeClr val="dk1"/>
                </a:solidFill>
                <a:latin typeface="Englebert"/>
                <a:ea typeface="Englebert"/>
                <a:cs typeface="Englebert"/>
                <a:sym typeface="Englebert"/>
              </a:defRPr>
            </a:lvl8pPr>
            <a:lvl9pPr marL="4114800" lvl="8" indent="-317500">
              <a:lnSpc>
                <a:spcPct val="115000"/>
              </a:lnSpc>
              <a:spcBef>
                <a:spcPts val="1600"/>
              </a:spcBef>
              <a:spcAft>
                <a:spcPts val="1600"/>
              </a:spcAft>
              <a:buClr>
                <a:schemeClr val="dk1"/>
              </a:buClr>
              <a:buSzPts val="1400"/>
              <a:buFont typeface="Englebert"/>
              <a:buChar char="■"/>
              <a:defRPr>
                <a:solidFill>
                  <a:schemeClr val="dk1"/>
                </a:solidFill>
                <a:latin typeface="Englebert"/>
                <a:ea typeface="Englebert"/>
                <a:cs typeface="Englebert"/>
                <a:sym typeface="Englebert"/>
              </a:defRPr>
            </a:lvl9pPr>
          </a:lstStyle>
          <a:p>
            <a:endParaRPr/>
          </a:p>
        </p:txBody>
      </p:sp>
      <p:sp>
        <p:nvSpPr>
          <p:cNvPr id="2" name="TextBox 3">
            <a:extLst>
              <a:ext uri="{FF2B5EF4-FFF2-40B4-BE49-F238E27FC236}">
                <a16:creationId xmlns:a16="http://schemas.microsoft.com/office/drawing/2014/main" id="{88DA743C-424B-0AA1-1D47-0E9B84FB6616}"/>
              </a:ext>
            </a:extLst>
          </p:cNvPr>
          <p:cNvSpPr txBox="1"/>
          <p:nvPr userDrawn="1"/>
        </p:nvSpPr>
        <p:spPr>
          <a:xfrm>
            <a:off x="2351315" y="658764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2C06EA8C-A381-D04C-B30E-E9E47D9488BB}"/>
              </a:ext>
            </a:extLst>
          </p:cNvPr>
          <p:cNvSpPr txBox="1">
            <a:spLocks/>
          </p:cNvSpPr>
          <p:nvPr userDrawn="1"/>
        </p:nvSpPr>
        <p:spPr>
          <a:xfrm>
            <a:off x="7959637"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tx2">
                    <a:lumMod val="75000"/>
                  </a:schemeClr>
                </a:solidFill>
                <a:latin typeface="#9Slide07 HoneyCream" pitchFamily="2" charset="0"/>
              </a:rPr>
              <a:t>Măng</a:t>
            </a:r>
            <a:r>
              <a:rPr lang="en-US" sz="2000" b="0" dirty="0">
                <a:solidFill>
                  <a:schemeClr val="tx2">
                    <a:lumMod val="75000"/>
                  </a:schemeClr>
                </a:solidFill>
                <a:latin typeface="#9Slide07 HoneyCream" pitchFamily="2" charset="0"/>
              </a:rPr>
              <a:t> Non</a:t>
            </a:r>
          </a:p>
        </p:txBody>
      </p:sp>
      <p:pic>
        <p:nvPicPr>
          <p:cNvPr id="4" name="Picture 3">
            <a:extLst>
              <a:ext uri="{FF2B5EF4-FFF2-40B4-BE49-F238E27FC236}">
                <a16:creationId xmlns:a16="http://schemas.microsoft.com/office/drawing/2014/main" id="{68807ECA-1F0A-647E-437F-F8BA0E7DE0A0}"/>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66694F0-EB31-0199-199D-ECA3FFB069A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8" name="Picture 7">
            <a:extLst>
              <a:ext uri="{FF2B5EF4-FFF2-40B4-BE49-F238E27FC236}">
                <a16:creationId xmlns:a16="http://schemas.microsoft.com/office/drawing/2014/main" id="{109EC634-979E-BE91-225B-48FD9CA6259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9" name="Picture 8">
            <a:extLst>
              <a:ext uri="{FF2B5EF4-FFF2-40B4-BE49-F238E27FC236}">
                <a16:creationId xmlns:a16="http://schemas.microsoft.com/office/drawing/2014/main" id="{99FCF004-6C7D-B823-4F83-568DB156215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0" name="Title 1">
            <a:extLst>
              <a:ext uri="{FF2B5EF4-FFF2-40B4-BE49-F238E27FC236}">
                <a16:creationId xmlns:a16="http://schemas.microsoft.com/office/drawing/2014/main" id="{00A0D37B-2363-2CED-59E5-8C914DC191B8}"/>
              </a:ext>
            </a:extLst>
          </p:cNvPr>
          <p:cNvSpPr txBox="1">
            <a:spLocks/>
          </p:cNvSpPr>
          <p:nvPr userDrawn="1"/>
        </p:nvSpPr>
        <p:spPr>
          <a:xfrm>
            <a:off x="-530169" y="4356100"/>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75000"/>
                  </a:schemeClr>
                </a:solidFill>
                <a:latin typeface="#9Slide07 HoneyCream" pitchFamily="2" charset="0"/>
              </a:rPr>
              <a:t>Măng</a:t>
            </a:r>
            <a:r>
              <a:rPr lang="en-US" sz="1800" b="0" dirty="0">
                <a:solidFill>
                  <a:schemeClr val="tx2">
                    <a:lumMod val="75000"/>
                  </a:schemeClr>
                </a:solidFill>
                <a:latin typeface="#9Slide07 HoneyCream" pitchFamily="2" charset="0"/>
              </a:rPr>
              <a:t> Non</a:t>
            </a:r>
          </a:p>
        </p:txBody>
      </p:sp>
      <p:pic>
        <p:nvPicPr>
          <p:cNvPr id="11" name="Picture 10">
            <a:extLst>
              <a:ext uri="{FF2B5EF4-FFF2-40B4-BE49-F238E27FC236}">
                <a16:creationId xmlns:a16="http://schemas.microsoft.com/office/drawing/2014/main" id="{844545A5-019C-3347-C4EE-98BD72842A36}"/>
              </a:ext>
            </a:extLst>
          </p:cNvPr>
          <p:cNvPicPr>
            <a:picLocks noChangeAspect="1"/>
          </p:cNvPicPr>
          <p:nvPr userDrawn="1"/>
        </p:nvPicPr>
        <p:blipFill>
          <a:blip r:embed="rId11"/>
          <a:stretch>
            <a:fillRect/>
          </a:stretch>
        </p:blipFill>
        <p:spPr>
          <a:xfrm>
            <a:off x="-173679" y="5392378"/>
            <a:ext cx="2188654" cy="2658086"/>
          </a:xfrm>
          <a:prstGeom prst="rect">
            <a:avLst/>
          </a:prstGeom>
        </p:spPr>
      </p:pic>
      <p:pic>
        <p:nvPicPr>
          <p:cNvPr id="12" name="Picture 11">
            <a:extLst>
              <a:ext uri="{FF2B5EF4-FFF2-40B4-BE49-F238E27FC236}">
                <a16:creationId xmlns:a16="http://schemas.microsoft.com/office/drawing/2014/main" id="{64BEFC25-3C68-9AA1-4587-25B23A0D2FFA}"/>
              </a:ext>
            </a:extLst>
          </p:cNvPr>
          <p:cNvPicPr>
            <a:picLocks noChangeAspect="1"/>
          </p:cNvPicPr>
          <p:nvPr userDrawn="1"/>
        </p:nvPicPr>
        <p:blipFill>
          <a:blip r:embed="rId11"/>
          <a:stretch>
            <a:fillRect/>
          </a:stretch>
        </p:blipFill>
        <p:spPr>
          <a:xfrm>
            <a:off x="-8487112" y="-76200"/>
            <a:ext cx="2188654" cy="2658086"/>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3" r:id="rId3"/>
    <p:sldLayoutId id="2147483658" r:id="rId4"/>
    <p:sldLayoutId id="2147483670" r:id="rId5"/>
    <p:sldLayoutId id="2147483671" r:id="rId6"/>
    <p:sldLayoutId id="2147483674"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3.jpg"/><Relationship Id="rId7"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www.facebook.com/groups/629898828017053" TargetMode="External"/><Relationship Id="rId5" Type="http://schemas.openxmlformats.org/officeDocument/2006/relationships/image" Target="../media/image5.png"/><Relationship Id="rId10" Type="http://schemas.openxmlformats.org/officeDocument/2006/relationships/image" Target="../media/image7.png"/><Relationship Id="rId4" Type="http://schemas.openxmlformats.org/officeDocument/2006/relationships/image" Target="../media/image4.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acebook.com/groups/629898828017053" TargetMode="External"/><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9.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https://www.facebook.com/groups/629898828017053"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Shape 464"/>
        <p:cNvGrpSpPr/>
        <p:nvPr/>
      </p:nvGrpSpPr>
      <p:grpSpPr>
        <a:xfrm>
          <a:off x="0" y="0"/>
          <a:ext cx="0" cy="0"/>
          <a:chOff x="0" y="0"/>
          <a:chExt cx="0" cy="0"/>
        </a:xfrm>
      </p:grpSpPr>
      <p:pic>
        <p:nvPicPr>
          <p:cNvPr id="83" name="Picture 82">
            <a:extLst>
              <a:ext uri="{FF2B5EF4-FFF2-40B4-BE49-F238E27FC236}">
                <a16:creationId xmlns:a16="http://schemas.microsoft.com/office/drawing/2014/main" id="{AC7E8386-3C97-AE40-8A9F-B6A1C37CB5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4238" y="129933"/>
            <a:ext cx="1343066" cy="1343066"/>
          </a:xfrm>
          <a:prstGeom prst="rect">
            <a:avLst/>
          </a:prstGeom>
        </p:spPr>
      </p:pic>
      <p:pic>
        <p:nvPicPr>
          <p:cNvPr id="8" name="Picture 7">
            <a:extLst>
              <a:ext uri="{FF2B5EF4-FFF2-40B4-BE49-F238E27FC236}">
                <a16:creationId xmlns:a16="http://schemas.microsoft.com/office/drawing/2014/main" id="{232BA888-3507-B44E-AC8E-6F381F413256}"/>
              </a:ext>
            </a:extLst>
          </p:cNvPr>
          <p:cNvPicPr>
            <a:picLocks noChangeAspect="1"/>
          </p:cNvPicPr>
          <p:nvPr/>
        </p:nvPicPr>
        <p:blipFill>
          <a:blip r:embed="rId5"/>
          <a:stretch>
            <a:fillRect/>
          </a:stretch>
        </p:blipFill>
        <p:spPr>
          <a:xfrm>
            <a:off x="0" y="3175161"/>
            <a:ext cx="9239534" cy="2020804"/>
          </a:xfrm>
          <a:prstGeom prst="rect">
            <a:avLst/>
          </a:prstGeom>
        </p:spPr>
      </p:pic>
      <p:sp>
        <p:nvSpPr>
          <p:cNvPr id="2" name="TextBox 3">
            <a:extLst>
              <a:ext uri="{FF2B5EF4-FFF2-40B4-BE49-F238E27FC236}">
                <a16:creationId xmlns:a16="http://schemas.microsoft.com/office/drawing/2014/main" id="{E2F34504-5418-D910-4635-E597947836A0}"/>
              </a:ext>
            </a:extLst>
          </p:cNvPr>
          <p:cNvSpPr txBox="1"/>
          <p:nvPr/>
        </p:nvSpPr>
        <p:spPr>
          <a:xfrm>
            <a:off x="2693657" y="602158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DD763815-2C61-BE1D-3721-12CB3D82A66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2331035" y="-29602593"/>
            <a:ext cx="2186247" cy="3717751"/>
          </a:xfrm>
          <a:prstGeom prst="rect">
            <a:avLst/>
          </a:prstGeom>
        </p:spPr>
      </p:pic>
      <p:pic>
        <p:nvPicPr>
          <p:cNvPr id="5" name="Picture 4">
            <a:extLst>
              <a:ext uri="{FF2B5EF4-FFF2-40B4-BE49-F238E27FC236}">
                <a16:creationId xmlns:a16="http://schemas.microsoft.com/office/drawing/2014/main" id="{E3BF1A2A-FA43-828E-D776-08AA85F26361}"/>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8804165" y="-29602594"/>
            <a:ext cx="2186247" cy="3717751"/>
          </a:xfrm>
          <a:prstGeom prst="rect">
            <a:avLst/>
          </a:prstGeom>
        </p:spPr>
      </p:pic>
      <p:pic>
        <p:nvPicPr>
          <p:cNvPr id="7" name="Picture 6">
            <a:extLst>
              <a:ext uri="{FF2B5EF4-FFF2-40B4-BE49-F238E27FC236}">
                <a16:creationId xmlns:a16="http://schemas.microsoft.com/office/drawing/2014/main" id="{A7D79E70-E35B-33A5-0E85-5C0850C2B99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41217461" y="26099607"/>
            <a:ext cx="2186247" cy="3717751"/>
          </a:xfrm>
          <a:prstGeom prst="rect">
            <a:avLst/>
          </a:prstGeom>
        </p:spPr>
      </p:pic>
      <p:pic>
        <p:nvPicPr>
          <p:cNvPr id="9" name="Picture 8">
            <a:extLst>
              <a:ext uri="{FF2B5EF4-FFF2-40B4-BE49-F238E27FC236}">
                <a16:creationId xmlns:a16="http://schemas.microsoft.com/office/drawing/2014/main" id="{7969ECF9-FF07-8F60-B763-210CBEE676B6}"/>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028329" y="26099606"/>
            <a:ext cx="2186247" cy="3717751"/>
          </a:xfrm>
          <a:prstGeom prst="rect">
            <a:avLst/>
          </a:prstGeom>
        </p:spPr>
      </p:pic>
      <p:pic>
        <p:nvPicPr>
          <p:cNvPr id="15" name="Picture 14">
            <a:extLst>
              <a:ext uri="{FF2B5EF4-FFF2-40B4-BE49-F238E27FC236}">
                <a16:creationId xmlns:a16="http://schemas.microsoft.com/office/drawing/2014/main" id="{94F14A1F-1807-9E96-B6DE-EDB68A8048BF}"/>
              </a:ext>
            </a:extLst>
          </p:cNvPr>
          <p:cNvPicPr>
            <a:picLocks noChangeAspect="1"/>
          </p:cNvPicPr>
          <p:nvPr/>
        </p:nvPicPr>
        <p:blipFill>
          <a:blip r:embed="rId8"/>
          <a:stretch>
            <a:fillRect/>
          </a:stretch>
        </p:blipFill>
        <p:spPr>
          <a:xfrm>
            <a:off x="-8841455" y="-3153229"/>
            <a:ext cx="2188654" cy="2658086"/>
          </a:xfrm>
          <a:prstGeom prst="rect">
            <a:avLst/>
          </a:prstGeom>
        </p:spPr>
      </p:pic>
      <p:pic>
        <p:nvPicPr>
          <p:cNvPr id="16" name="Picture 15">
            <a:extLst>
              <a:ext uri="{FF2B5EF4-FFF2-40B4-BE49-F238E27FC236}">
                <a16:creationId xmlns:a16="http://schemas.microsoft.com/office/drawing/2014/main" id="{2476BEDD-AF4D-43F6-E9B8-1140F416C1AD}"/>
              </a:ext>
            </a:extLst>
          </p:cNvPr>
          <p:cNvPicPr>
            <a:picLocks noChangeAspect="1"/>
          </p:cNvPicPr>
          <p:nvPr/>
        </p:nvPicPr>
        <p:blipFill>
          <a:blip r:embed="rId8"/>
          <a:stretch>
            <a:fillRect/>
          </a:stretch>
        </p:blipFill>
        <p:spPr>
          <a:xfrm>
            <a:off x="168663" y="4826320"/>
            <a:ext cx="2188654" cy="2658086"/>
          </a:xfrm>
          <a:prstGeom prst="rect">
            <a:avLst/>
          </a:prstGeom>
        </p:spPr>
      </p:pic>
      <p:pic>
        <p:nvPicPr>
          <p:cNvPr id="17" name="Picture 16">
            <a:extLst>
              <a:ext uri="{FF2B5EF4-FFF2-40B4-BE49-F238E27FC236}">
                <a16:creationId xmlns:a16="http://schemas.microsoft.com/office/drawing/2014/main" id="{D1E68C4D-46C1-D808-2819-E4014199C3C5}"/>
              </a:ext>
            </a:extLst>
          </p:cNvPr>
          <p:cNvPicPr>
            <a:picLocks noChangeAspect="1"/>
          </p:cNvPicPr>
          <p:nvPr/>
        </p:nvPicPr>
        <p:blipFill>
          <a:blip r:embed="rId8"/>
          <a:stretch>
            <a:fillRect/>
          </a:stretch>
        </p:blipFill>
        <p:spPr>
          <a:xfrm>
            <a:off x="7163040" y="982015"/>
            <a:ext cx="611102" cy="742174"/>
          </a:xfrm>
          <a:prstGeom prst="rect">
            <a:avLst/>
          </a:prstGeom>
        </p:spPr>
      </p:pic>
      <p:pic>
        <p:nvPicPr>
          <p:cNvPr id="13" name="Picture 12">
            <a:extLst>
              <a:ext uri="{FF2B5EF4-FFF2-40B4-BE49-F238E27FC236}">
                <a16:creationId xmlns:a16="http://schemas.microsoft.com/office/drawing/2014/main" id="{5FE7FE34-87A6-FEC0-E0AD-AFD869934967}"/>
              </a:ext>
            </a:extLst>
          </p:cNvPr>
          <p:cNvPicPr>
            <a:picLocks noChangeAspect="1"/>
          </p:cNvPicPr>
          <p:nvPr/>
        </p:nvPicPr>
        <p:blipFill>
          <a:blip r:embed="rId9"/>
          <a:stretch>
            <a:fillRect/>
          </a:stretch>
        </p:blipFill>
        <p:spPr>
          <a:xfrm>
            <a:off x="642783" y="1624651"/>
            <a:ext cx="8047417" cy="1993565"/>
          </a:xfrm>
          <a:prstGeom prst="rect">
            <a:avLst/>
          </a:prstGeom>
        </p:spPr>
      </p:pic>
      <p:sp>
        <p:nvSpPr>
          <p:cNvPr id="19" name="Title 18">
            <a:extLst>
              <a:ext uri="{FF2B5EF4-FFF2-40B4-BE49-F238E27FC236}">
                <a16:creationId xmlns:a16="http://schemas.microsoft.com/office/drawing/2014/main" id="{89AF26D7-DB2C-721D-33D7-1A5EA45FFFA4}"/>
              </a:ext>
            </a:extLst>
          </p:cNvPr>
          <p:cNvSpPr>
            <a:spLocks noGrp="1"/>
          </p:cNvSpPr>
          <p:nvPr>
            <p:ph type="ctrTitle"/>
          </p:nvPr>
        </p:nvSpPr>
        <p:spPr/>
        <p:txBody>
          <a:bodyPr/>
          <a:lstStyle/>
          <a:p>
            <a:endParaRPr lang="en-US"/>
          </a:p>
        </p:txBody>
      </p:sp>
      <p:pic>
        <p:nvPicPr>
          <p:cNvPr id="20" name="Picture 19">
            <a:extLst>
              <a:ext uri="{FF2B5EF4-FFF2-40B4-BE49-F238E27FC236}">
                <a16:creationId xmlns:a16="http://schemas.microsoft.com/office/drawing/2014/main" id="{204BC137-B9A5-64CA-5290-293FFF984862}"/>
              </a:ext>
            </a:extLst>
          </p:cNvPr>
          <p:cNvPicPr>
            <a:picLocks noChangeAspect="1"/>
          </p:cNvPicPr>
          <p:nvPr/>
        </p:nvPicPr>
        <p:blipFill>
          <a:blip r:embed="rId10"/>
          <a:stretch>
            <a:fillRect/>
          </a:stretch>
        </p:blipFill>
        <p:spPr>
          <a:xfrm>
            <a:off x="1831610" y="1142980"/>
            <a:ext cx="5480779" cy="7376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720000" y="580990"/>
            <a:ext cx="7704000"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3: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Tìm</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địa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chỉ</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của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mỗi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bức</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thư</a:t>
            </a:r>
            <a:endParaRPr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4" name="Rectangle 3">
            <a:extLst>
              <a:ext uri="{FF2B5EF4-FFF2-40B4-BE49-F238E27FC236}">
                <a16:creationId xmlns:a16="http://schemas.microsoft.com/office/drawing/2014/main" id="{C90DF149-29D3-1646-ADF3-9FA6605C03DA}"/>
              </a:ext>
            </a:extLst>
          </p:cNvPr>
          <p:cNvSpPr/>
          <p:nvPr/>
        </p:nvSpPr>
        <p:spPr>
          <a:xfrm>
            <a:off x="5049283" y="1484327"/>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382 - 190</a:t>
            </a:r>
          </a:p>
        </p:txBody>
      </p:sp>
      <p:sp>
        <p:nvSpPr>
          <p:cNvPr id="16" name="Rectangle 15">
            <a:extLst>
              <a:ext uri="{FF2B5EF4-FFF2-40B4-BE49-F238E27FC236}">
                <a16:creationId xmlns:a16="http://schemas.microsoft.com/office/drawing/2014/main" id="{06F2AFDB-B3C2-EA45-9A11-A0B000745D61}"/>
              </a:ext>
            </a:extLst>
          </p:cNvPr>
          <p:cNvSpPr/>
          <p:nvPr/>
        </p:nvSpPr>
        <p:spPr>
          <a:xfrm>
            <a:off x="5049283" y="2242301"/>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362 - 126</a:t>
            </a:r>
          </a:p>
        </p:txBody>
      </p:sp>
      <p:sp>
        <p:nvSpPr>
          <p:cNvPr id="17" name="Rectangle 16">
            <a:extLst>
              <a:ext uri="{FF2B5EF4-FFF2-40B4-BE49-F238E27FC236}">
                <a16:creationId xmlns:a16="http://schemas.microsoft.com/office/drawing/2014/main" id="{0F9097FD-CA18-554B-9EDC-CE75484A57DC}"/>
              </a:ext>
            </a:extLst>
          </p:cNvPr>
          <p:cNvSpPr/>
          <p:nvPr/>
        </p:nvSpPr>
        <p:spPr>
          <a:xfrm>
            <a:off x="5049283" y="3000275"/>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560 - 226</a:t>
            </a:r>
          </a:p>
        </p:txBody>
      </p:sp>
      <p:sp>
        <p:nvSpPr>
          <p:cNvPr id="18" name="Rectangle 17">
            <a:extLst>
              <a:ext uri="{FF2B5EF4-FFF2-40B4-BE49-F238E27FC236}">
                <a16:creationId xmlns:a16="http://schemas.microsoft.com/office/drawing/2014/main" id="{24087CA3-7F5E-284B-BD0B-0A68C082EC06}"/>
              </a:ext>
            </a:extLst>
          </p:cNvPr>
          <p:cNvSpPr/>
          <p:nvPr/>
        </p:nvSpPr>
        <p:spPr>
          <a:xfrm>
            <a:off x="5049283" y="3758249"/>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900 - 700</a:t>
            </a:r>
          </a:p>
        </p:txBody>
      </p:sp>
      <p:pic>
        <p:nvPicPr>
          <p:cNvPr id="5122" name="Picture 2">
            <a:extLst>
              <a:ext uri="{FF2B5EF4-FFF2-40B4-BE49-F238E27FC236}">
                <a16:creationId xmlns:a16="http://schemas.microsoft.com/office/drawing/2014/main" id="{DA0D2661-7814-5843-9115-871D5F2604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5712" y="1398130"/>
            <a:ext cx="4460109" cy="307373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59AF6D0-8722-4A4C-A008-4530F728BB7E}"/>
              </a:ext>
            </a:extLst>
          </p:cNvPr>
          <p:cNvSpPr/>
          <p:nvPr/>
        </p:nvSpPr>
        <p:spPr>
          <a:xfrm>
            <a:off x="7583490" y="1470304"/>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192</a:t>
            </a:r>
          </a:p>
        </p:txBody>
      </p:sp>
      <p:sp>
        <p:nvSpPr>
          <p:cNvPr id="11" name="Rectangle 10">
            <a:extLst>
              <a:ext uri="{FF2B5EF4-FFF2-40B4-BE49-F238E27FC236}">
                <a16:creationId xmlns:a16="http://schemas.microsoft.com/office/drawing/2014/main" id="{C223602B-29A8-F34C-B6B5-17E0A581293A}"/>
              </a:ext>
            </a:extLst>
          </p:cNvPr>
          <p:cNvSpPr/>
          <p:nvPr/>
        </p:nvSpPr>
        <p:spPr>
          <a:xfrm>
            <a:off x="7583489" y="2249313"/>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238</a:t>
            </a:r>
          </a:p>
        </p:txBody>
      </p:sp>
      <p:sp>
        <p:nvSpPr>
          <p:cNvPr id="12" name="Rectangle 11">
            <a:extLst>
              <a:ext uri="{FF2B5EF4-FFF2-40B4-BE49-F238E27FC236}">
                <a16:creationId xmlns:a16="http://schemas.microsoft.com/office/drawing/2014/main" id="{3A3C5688-9E95-8340-9AD3-64A169818A58}"/>
              </a:ext>
            </a:extLst>
          </p:cNvPr>
          <p:cNvSpPr/>
          <p:nvPr/>
        </p:nvSpPr>
        <p:spPr>
          <a:xfrm>
            <a:off x="7583489" y="3001004"/>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334</a:t>
            </a:r>
          </a:p>
        </p:txBody>
      </p:sp>
      <p:sp>
        <p:nvSpPr>
          <p:cNvPr id="13" name="Rectangle 12">
            <a:extLst>
              <a:ext uri="{FF2B5EF4-FFF2-40B4-BE49-F238E27FC236}">
                <a16:creationId xmlns:a16="http://schemas.microsoft.com/office/drawing/2014/main" id="{3C22E1E6-1B48-754E-B800-FB3C7D849D57}"/>
              </a:ext>
            </a:extLst>
          </p:cNvPr>
          <p:cNvSpPr/>
          <p:nvPr/>
        </p:nvSpPr>
        <p:spPr>
          <a:xfrm>
            <a:off x="7583488" y="3752695"/>
            <a:ext cx="1154797"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200</a:t>
            </a:r>
          </a:p>
        </p:txBody>
      </p:sp>
    </p:spTree>
    <p:extLst>
      <p:ext uri="{BB962C8B-B14F-4D97-AF65-F5344CB8AC3E}">
        <p14:creationId xmlns:p14="http://schemas.microsoft.com/office/powerpoint/2010/main" val="3718018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5122"/>
                                        </p:tgtEl>
                                        <p:attrNameLst>
                                          <p:attrName>style.visibility</p:attrName>
                                        </p:attrNameLst>
                                      </p:cBhvr>
                                      <p:to>
                                        <p:strVal val="visible"/>
                                      </p:to>
                                    </p:set>
                                    <p:animEffect transition="in" filter="checkerboard(across)">
                                      <p:cBhvr>
                                        <p:cTn id="31"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569550" y="568290"/>
            <a:ext cx="8004900" cy="220031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sz="3200" dirty="0" err="1">
                <a:latin typeface="Cambria" panose="02040503050406030204" pitchFamily="18" charset="0"/>
                <a:ea typeface="#9Slide04 Tinos Bold" panose="02020803070505020304" pitchFamily="18" charset="0"/>
                <a:cs typeface="#9Slide04 Tinos Bold" panose="02020803070505020304" pitchFamily="18" charset="0"/>
              </a:rPr>
              <a:t>Bài</a:t>
            </a:r>
            <a:r>
              <a:rPr lang="en" sz="3200" dirty="0">
                <a:latin typeface="Cambria" panose="02040503050406030204" pitchFamily="18" charset="0"/>
                <a:ea typeface="#9Slide04 Tinos Bold" panose="02020803070505020304" pitchFamily="18" charset="0"/>
                <a:cs typeface="#9Slide04 Tinos Bold" panose="02020803070505020304" pitchFamily="18" charset="0"/>
              </a:rPr>
              <a:t> 3: </a:t>
            </a:r>
            <a:r>
              <a:rPr lang="vi-VN" sz="3200" b="0" i="0" dirty="0">
                <a:solidFill>
                  <a:srgbClr val="000000"/>
                </a:solidFill>
                <a:effectLst/>
                <a:latin typeface="Cambria" panose="02040503050406030204" pitchFamily="18" charset="0"/>
              </a:rPr>
              <a:t>Đầu năm, một công ty có 205 người đang làm việc. Đến cuối năm, công ty có 12 người nghỉ việc. Hỏi cuối năm, công ty đó còn lại bao nhiêu người đang làm việc?</a:t>
            </a:r>
            <a:endParaRPr sz="3200" dirty="0">
              <a:latin typeface="Cambria" panose="02040503050406030204" pitchFamily="18" charset="0"/>
              <a:ea typeface="#9Slide04 Tinos Bold" panose="02020803070505020304" pitchFamily="18" charset="0"/>
              <a:cs typeface="#9Slide04 Tinos Bold" panose="02020803070505020304" pitchFamily="18" charset="0"/>
            </a:endParaRPr>
          </a:p>
        </p:txBody>
      </p:sp>
      <p:sp>
        <p:nvSpPr>
          <p:cNvPr id="2" name="TextBox 1">
            <a:extLst>
              <a:ext uri="{FF2B5EF4-FFF2-40B4-BE49-F238E27FC236}">
                <a16:creationId xmlns:a16="http://schemas.microsoft.com/office/drawing/2014/main" id="{EAD345D5-62AF-5042-8996-E6F45CCBB830}"/>
              </a:ext>
            </a:extLst>
          </p:cNvPr>
          <p:cNvSpPr txBox="1"/>
          <p:nvPr/>
        </p:nvSpPr>
        <p:spPr>
          <a:xfrm>
            <a:off x="1814772" y="2879834"/>
            <a:ext cx="5514455" cy="1815882"/>
          </a:xfrm>
          <a:prstGeom prst="rect">
            <a:avLst/>
          </a:prstGeom>
          <a:noFill/>
        </p:spPr>
        <p:txBody>
          <a:bodyPr wrap="square" rtlCol="0">
            <a:spAutoFit/>
          </a:bodyPr>
          <a:lstStyle/>
          <a:p>
            <a:pPr algn="ctr"/>
            <a:r>
              <a:rPr lang="en-VN" sz="2800" b="1" u="sng" dirty="0">
                <a:latin typeface="Cambria" panose="02040503050406030204" pitchFamily="18" charset="0"/>
              </a:rPr>
              <a:t>Tóm tắt</a:t>
            </a:r>
            <a:r>
              <a:rPr lang="en-VN" sz="2800" b="1" dirty="0">
                <a:latin typeface="Cambria" panose="02040503050406030204" pitchFamily="18" charset="0"/>
              </a:rPr>
              <a:t>:</a:t>
            </a:r>
          </a:p>
          <a:p>
            <a:pPr algn="ctr"/>
            <a:r>
              <a:rPr lang="en-VN" sz="2800" dirty="0">
                <a:latin typeface="Cambria" panose="02040503050406030204" pitchFamily="18" charset="0"/>
              </a:rPr>
              <a:t>Có: </a:t>
            </a:r>
            <a:r>
              <a:rPr lang="en-VN" sz="2800" b="1" dirty="0">
                <a:latin typeface="Cambria" panose="02040503050406030204" pitchFamily="18" charset="0"/>
              </a:rPr>
              <a:t>205 </a:t>
            </a:r>
            <a:r>
              <a:rPr lang="en-VN" sz="2800" dirty="0">
                <a:latin typeface="Cambria" panose="02040503050406030204" pitchFamily="18" charset="0"/>
              </a:rPr>
              <a:t>người làm việc</a:t>
            </a:r>
          </a:p>
          <a:p>
            <a:pPr algn="ctr"/>
            <a:r>
              <a:rPr lang="en-VN" sz="2800" dirty="0">
                <a:latin typeface="Cambria" panose="02040503050406030204" pitchFamily="18" charset="0"/>
              </a:rPr>
              <a:t>Nghỉ việc: </a:t>
            </a:r>
            <a:r>
              <a:rPr lang="en-VN" sz="2800" b="1" dirty="0">
                <a:latin typeface="Cambria" panose="02040503050406030204" pitchFamily="18" charset="0"/>
              </a:rPr>
              <a:t>12 người</a:t>
            </a:r>
            <a:endParaRPr lang="en-VN" sz="2800" dirty="0">
              <a:latin typeface="Cambria" panose="02040503050406030204" pitchFamily="18" charset="0"/>
            </a:endParaRPr>
          </a:p>
          <a:p>
            <a:pPr algn="ctr"/>
            <a:r>
              <a:rPr lang="en-VN" sz="2800" dirty="0">
                <a:latin typeface="Cambria" panose="02040503050406030204" pitchFamily="18" charset="0"/>
              </a:rPr>
              <a:t>Hỏi: còn lại ? </a:t>
            </a:r>
            <a:r>
              <a:rPr lang="en-US" sz="2800" dirty="0" err="1">
                <a:latin typeface="Cambria" panose="02040503050406030204" pitchFamily="18" charset="0"/>
              </a:rPr>
              <a:t>người</a:t>
            </a:r>
            <a:endParaRPr lang="en-VN" sz="2800" dirty="0">
              <a:latin typeface="Cambria" panose="02040503050406030204" pitchFamily="18" charset="0"/>
            </a:endParaRPr>
          </a:p>
        </p:txBody>
      </p:sp>
      <p:cxnSp>
        <p:nvCxnSpPr>
          <p:cNvPr id="4" name="Straight Connector 3">
            <a:extLst>
              <a:ext uri="{FF2B5EF4-FFF2-40B4-BE49-F238E27FC236}">
                <a16:creationId xmlns:a16="http://schemas.microsoft.com/office/drawing/2014/main" id="{3E94DCA7-5931-8840-B5FC-75145538B78F}"/>
              </a:ext>
            </a:extLst>
          </p:cNvPr>
          <p:cNvCxnSpPr>
            <a:cxnSpLocks/>
          </p:cNvCxnSpPr>
          <p:nvPr/>
        </p:nvCxnSpPr>
        <p:spPr>
          <a:xfrm>
            <a:off x="6066240" y="1189061"/>
            <a:ext cx="1835814"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2898888-24D3-3F42-A7BF-16A344DBE305}"/>
              </a:ext>
            </a:extLst>
          </p:cNvPr>
          <p:cNvCxnSpPr>
            <a:cxnSpLocks/>
          </p:cNvCxnSpPr>
          <p:nvPr/>
        </p:nvCxnSpPr>
        <p:spPr>
          <a:xfrm>
            <a:off x="660400" y="2108200"/>
            <a:ext cx="2615063"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C25CCC0-0A99-4442-94E5-D931481C7672}"/>
              </a:ext>
            </a:extLst>
          </p:cNvPr>
          <p:cNvCxnSpPr>
            <a:cxnSpLocks/>
          </p:cNvCxnSpPr>
          <p:nvPr/>
        </p:nvCxnSpPr>
        <p:spPr>
          <a:xfrm>
            <a:off x="7574507" y="1668445"/>
            <a:ext cx="477672"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TextBox 3">
            <a:extLst>
              <a:ext uri="{FF2B5EF4-FFF2-40B4-BE49-F238E27FC236}">
                <a16:creationId xmlns:a16="http://schemas.microsoft.com/office/drawing/2014/main" id="{2CC2F2C5-ACD5-AADF-C59A-1A149381ECA7}"/>
              </a:ext>
            </a:extLst>
          </p:cNvPr>
          <p:cNvSpPr txBox="1"/>
          <p:nvPr/>
        </p:nvSpPr>
        <p:spPr>
          <a:xfrm>
            <a:off x="2859315" y="60022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A351E0D8-D98F-4781-7FC1-BEC10316E1B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2165377" y="-29621963"/>
            <a:ext cx="2186247" cy="3717751"/>
          </a:xfrm>
          <a:prstGeom prst="rect">
            <a:avLst/>
          </a:prstGeom>
        </p:spPr>
      </p:pic>
      <p:pic>
        <p:nvPicPr>
          <p:cNvPr id="8" name="Picture 7">
            <a:extLst>
              <a:ext uri="{FF2B5EF4-FFF2-40B4-BE49-F238E27FC236}">
                <a16:creationId xmlns:a16="http://schemas.microsoft.com/office/drawing/2014/main" id="{52121B73-01F8-BEC9-A179-4267878A829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969823" y="-29621964"/>
            <a:ext cx="2186247" cy="3717751"/>
          </a:xfrm>
          <a:prstGeom prst="rect">
            <a:avLst/>
          </a:prstGeom>
        </p:spPr>
      </p:pic>
      <p:pic>
        <p:nvPicPr>
          <p:cNvPr id="9" name="Picture 8">
            <a:extLst>
              <a:ext uri="{FF2B5EF4-FFF2-40B4-BE49-F238E27FC236}">
                <a16:creationId xmlns:a16="http://schemas.microsoft.com/office/drawing/2014/main" id="{25160547-C8B5-6834-742A-BB9011762E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051803" y="26080237"/>
            <a:ext cx="2186247" cy="3717751"/>
          </a:xfrm>
          <a:prstGeom prst="rect">
            <a:avLst/>
          </a:prstGeom>
        </p:spPr>
      </p:pic>
      <p:pic>
        <p:nvPicPr>
          <p:cNvPr id="10" name="Picture 9">
            <a:extLst>
              <a:ext uri="{FF2B5EF4-FFF2-40B4-BE49-F238E27FC236}">
                <a16:creationId xmlns:a16="http://schemas.microsoft.com/office/drawing/2014/main" id="{14B030D6-687E-3AB4-482E-F8CCBAFA085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1193987" y="26080236"/>
            <a:ext cx="2186247" cy="3717751"/>
          </a:xfrm>
          <a:prstGeom prst="rect">
            <a:avLst/>
          </a:prstGeom>
        </p:spPr>
      </p:pic>
      <p:pic>
        <p:nvPicPr>
          <p:cNvPr id="11" name="Picture 10">
            <a:extLst>
              <a:ext uri="{FF2B5EF4-FFF2-40B4-BE49-F238E27FC236}">
                <a16:creationId xmlns:a16="http://schemas.microsoft.com/office/drawing/2014/main" id="{F185B5D6-B4F1-D561-5BB2-FB09A1A7B00E}"/>
              </a:ext>
            </a:extLst>
          </p:cNvPr>
          <p:cNvPicPr>
            <a:picLocks noChangeAspect="1"/>
          </p:cNvPicPr>
          <p:nvPr/>
        </p:nvPicPr>
        <p:blipFill>
          <a:blip r:embed="rId5"/>
          <a:stretch>
            <a:fillRect/>
          </a:stretch>
        </p:blipFill>
        <p:spPr>
          <a:xfrm>
            <a:off x="334321" y="4806950"/>
            <a:ext cx="2188654" cy="2658086"/>
          </a:xfrm>
          <a:prstGeom prst="rect">
            <a:avLst/>
          </a:prstGeom>
        </p:spPr>
      </p:pic>
      <p:pic>
        <p:nvPicPr>
          <p:cNvPr id="14" name="Picture 13">
            <a:extLst>
              <a:ext uri="{FF2B5EF4-FFF2-40B4-BE49-F238E27FC236}">
                <a16:creationId xmlns:a16="http://schemas.microsoft.com/office/drawing/2014/main" id="{785039E7-A6BB-B1D1-388F-EDEFC11A163D}"/>
              </a:ext>
            </a:extLst>
          </p:cNvPr>
          <p:cNvPicPr>
            <a:picLocks noChangeAspect="1"/>
          </p:cNvPicPr>
          <p:nvPr/>
        </p:nvPicPr>
        <p:blipFill>
          <a:blip r:embed="rId5"/>
          <a:stretch>
            <a:fillRect/>
          </a:stretch>
        </p:blipFill>
        <p:spPr>
          <a:xfrm>
            <a:off x="-8675797" y="-3172599"/>
            <a:ext cx="2188654" cy="2658086"/>
          </a:xfrm>
          <a:prstGeom prst="rect">
            <a:avLst/>
          </a:prstGeom>
        </p:spPr>
      </p:pic>
    </p:spTree>
    <p:extLst>
      <p:ext uri="{BB962C8B-B14F-4D97-AF65-F5344CB8AC3E}">
        <p14:creationId xmlns:p14="http://schemas.microsoft.com/office/powerpoint/2010/main" val="87801922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par>
                          <p:cTn id="13" fill="hold">
                            <p:stCondLst>
                              <p:cond delay="500"/>
                            </p:stCondLst>
                            <p:childTnLst>
                              <p:par>
                                <p:cTn id="14" presetID="9"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dissolve">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1" name="TextBox 10">
            <a:extLst>
              <a:ext uri="{FF2B5EF4-FFF2-40B4-BE49-F238E27FC236}">
                <a16:creationId xmlns:a16="http://schemas.microsoft.com/office/drawing/2014/main" id="{64482AD4-A725-E243-B628-9C72B70900BD}"/>
              </a:ext>
            </a:extLst>
          </p:cNvPr>
          <p:cNvSpPr txBox="1"/>
          <p:nvPr/>
        </p:nvSpPr>
        <p:spPr>
          <a:xfrm>
            <a:off x="3079750" y="2694227"/>
            <a:ext cx="5842000" cy="1815882"/>
          </a:xfrm>
          <a:prstGeom prst="rect">
            <a:avLst/>
          </a:prstGeom>
          <a:noFill/>
        </p:spPr>
        <p:txBody>
          <a:bodyPr wrap="square" rtlCol="0">
            <a:spAutoFit/>
          </a:bodyPr>
          <a:lstStyle/>
          <a:p>
            <a:pPr algn="ctr"/>
            <a:r>
              <a:rPr lang="en-VN" sz="2800" b="1" u="sng" dirty="0">
                <a:latin typeface="Cambria" panose="02040503050406030204" pitchFamily="18" charset="0"/>
              </a:rPr>
              <a:t>Bài giải:</a:t>
            </a:r>
            <a:endParaRPr lang="en-VN" sz="2800" b="1" dirty="0">
              <a:latin typeface="Cambria" panose="02040503050406030204" pitchFamily="18" charset="0"/>
            </a:endParaRPr>
          </a:p>
          <a:p>
            <a:pPr algn="ctr"/>
            <a:r>
              <a:rPr lang="en-US" sz="2800" dirty="0" err="1">
                <a:latin typeface="Cambria" panose="02040503050406030204" pitchFamily="18" charset="0"/>
              </a:rPr>
              <a:t>Cuối</a:t>
            </a:r>
            <a:r>
              <a:rPr lang="en-US" sz="2800" dirty="0">
                <a:latin typeface="Cambria" panose="02040503050406030204" pitchFamily="18" charset="0"/>
              </a:rPr>
              <a:t> </a:t>
            </a:r>
            <a:r>
              <a:rPr lang="en-US" sz="2800" dirty="0" err="1">
                <a:latin typeface="Cambria" panose="02040503050406030204" pitchFamily="18" charset="0"/>
              </a:rPr>
              <a:t>năm</a:t>
            </a:r>
            <a:r>
              <a:rPr lang="en-US" sz="2800" dirty="0">
                <a:latin typeface="Cambria" panose="02040503050406030204" pitchFamily="18" charset="0"/>
              </a:rPr>
              <a:t>, </a:t>
            </a:r>
            <a:r>
              <a:rPr lang="en-US" sz="2800" dirty="0" err="1">
                <a:latin typeface="Cambria" panose="02040503050406030204" pitchFamily="18" charset="0"/>
              </a:rPr>
              <a:t>công</a:t>
            </a:r>
            <a:r>
              <a:rPr lang="en-US" sz="2800" dirty="0">
                <a:latin typeface="Cambria" panose="02040503050406030204" pitchFamily="18" charset="0"/>
              </a:rPr>
              <a:t> ty </a:t>
            </a:r>
            <a:r>
              <a:rPr lang="en-US" sz="2800" dirty="0" err="1">
                <a:latin typeface="Cambria" panose="02040503050406030204" pitchFamily="18" charset="0"/>
              </a:rPr>
              <a:t>còn</a:t>
            </a:r>
            <a:r>
              <a:rPr lang="en-US" sz="2800" dirty="0">
                <a:latin typeface="Cambria" panose="02040503050406030204" pitchFamily="18" charset="0"/>
              </a:rPr>
              <a:t> </a:t>
            </a:r>
            <a:r>
              <a:rPr lang="en-US" sz="2800" dirty="0" err="1">
                <a:latin typeface="Cambria" panose="02040503050406030204" pitchFamily="18" charset="0"/>
              </a:rPr>
              <a:t>lại</a:t>
            </a:r>
            <a:r>
              <a:rPr lang="en-US" sz="2800" dirty="0">
                <a:latin typeface="Cambria" panose="02040503050406030204" pitchFamily="18" charset="0"/>
              </a:rPr>
              <a:t> </a:t>
            </a:r>
            <a:r>
              <a:rPr lang="en-US" sz="2800" dirty="0" err="1">
                <a:latin typeface="Cambria" panose="02040503050406030204" pitchFamily="18" charset="0"/>
              </a:rPr>
              <a:t>số</a:t>
            </a:r>
            <a:r>
              <a:rPr lang="en-US" sz="2800" dirty="0">
                <a:latin typeface="Cambria" panose="02040503050406030204" pitchFamily="18" charset="0"/>
              </a:rPr>
              <a:t> </a:t>
            </a:r>
            <a:r>
              <a:rPr lang="en-US" sz="2800" dirty="0" err="1">
                <a:latin typeface="Cambria" panose="02040503050406030204" pitchFamily="18" charset="0"/>
              </a:rPr>
              <a:t>người</a:t>
            </a:r>
            <a:r>
              <a:rPr lang="en-US" sz="2800" dirty="0">
                <a:latin typeface="Cambria" panose="02040503050406030204" pitchFamily="18" charset="0"/>
              </a:rPr>
              <a:t> </a:t>
            </a:r>
            <a:r>
              <a:rPr lang="en-US" sz="2800" dirty="0" err="1">
                <a:latin typeface="Cambria" panose="02040503050406030204" pitchFamily="18" charset="0"/>
              </a:rPr>
              <a:t>là</a:t>
            </a:r>
            <a:r>
              <a:rPr lang="en-US" sz="2800" dirty="0">
                <a:latin typeface="Cambria" panose="02040503050406030204" pitchFamily="18" charset="0"/>
              </a:rPr>
              <a:t>:</a:t>
            </a:r>
          </a:p>
          <a:p>
            <a:pPr algn="ctr"/>
            <a:r>
              <a:rPr lang="en-US" sz="2800" dirty="0">
                <a:latin typeface="Cambria" panose="02040503050406030204" pitchFamily="18" charset="0"/>
              </a:rPr>
              <a:t>205 – 12 = 193 (</a:t>
            </a:r>
            <a:r>
              <a:rPr lang="en-US" sz="2800" dirty="0" err="1">
                <a:latin typeface="Cambria" panose="02040503050406030204" pitchFamily="18" charset="0"/>
              </a:rPr>
              <a:t>người</a:t>
            </a:r>
            <a:r>
              <a:rPr lang="en-US" sz="2800" dirty="0">
                <a:latin typeface="Cambria" panose="02040503050406030204" pitchFamily="18" charset="0"/>
              </a:rPr>
              <a:t>)</a:t>
            </a:r>
          </a:p>
          <a:p>
            <a:pPr algn="ctr"/>
            <a:r>
              <a:rPr lang="en-US" sz="2800" u="sng" dirty="0" err="1">
                <a:latin typeface="Cambria" panose="02040503050406030204" pitchFamily="18" charset="0"/>
              </a:rPr>
              <a:t>Đáp</a:t>
            </a:r>
            <a:r>
              <a:rPr lang="en-US" sz="2800" u="sng" dirty="0">
                <a:latin typeface="Cambria" panose="02040503050406030204" pitchFamily="18" charset="0"/>
              </a:rPr>
              <a:t> </a:t>
            </a:r>
            <a:r>
              <a:rPr lang="en-US" sz="2800" u="sng" dirty="0" err="1">
                <a:latin typeface="Cambria" panose="02040503050406030204" pitchFamily="18" charset="0"/>
              </a:rPr>
              <a:t>số</a:t>
            </a:r>
            <a:r>
              <a:rPr lang="en-US" sz="2800" dirty="0">
                <a:latin typeface="Cambria" panose="02040503050406030204" pitchFamily="18" charset="0"/>
              </a:rPr>
              <a:t>: </a:t>
            </a:r>
            <a:r>
              <a:rPr lang="en-US" sz="2800" b="1" dirty="0">
                <a:solidFill>
                  <a:srgbClr val="C00000"/>
                </a:solidFill>
                <a:latin typeface="Cambria" panose="02040503050406030204" pitchFamily="18" charset="0"/>
              </a:rPr>
              <a:t>193 </a:t>
            </a:r>
            <a:r>
              <a:rPr lang="en-US" sz="2800" dirty="0" err="1">
                <a:latin typeface="Cambria" panose="02040503050406030204" pitchFamily="18" charset="0"/>
              </a:rPr>
              <a:t>người</a:t>
            </a:r>
            <a:endParaRPr lang="en-VN" sz="2800" dirty="0">
              <a:latin typeface="Cambria" panose="02040503050406030204" pitchFamily="18" charset="0"/>
            </a:endParaRPr>
          </a:p>
        </p:txBody>
      </p:sp>
      <p:sp>
        <p:nvSpPr>
          <p:cNvPr id="7" name="TextBox 6">
            <a:extLst>
              <a:ext uri="{FF2B5EF4-FFF2-40B4-BE49-F238E27FC236}">
                <a16:creationId xmlns:a16="http://schemas.microsoft.com/office/drawing/2014/main" id="{D5FC8F8B-5156-E94D-9D97-1499C847A8E2}"/>
              </a:ext>
            </a:extLst>
          </p:cNvPr>
          <p:cNvSpPr txBox="1"/>
          <p:nvPr/>
        </p:nvSpPr>
        <p:spPr>
          <a:xfrm>
            <a:off x="3122872" y="748844"/>
            <a:ext cx="5514455" cy="1815882"/>
          </a:xfrm>
          <a:prstGeom prst="rect">
            <a:avLst/>
          </a:prstGeom>
          <a:noFill/>
        </p:spPr>
        <p:txBody>
          <a:bodyPr wrap="square" rtlCol="0">
            <a:spAutoFit/>
          </a:bodyPr>
          <a:lstStyle/>
          <a:p>
            <a:pPr algn="ctr"/>
            <a:r>
              <a:rPr lang="en-VN" sz="2800" b="1" u="sng" dirty="0">
                <a:latin typeface="Cambria" panose="02040503050406030204" pitchFamily="18" charset="0"/>
              </a:rPr>
              <a:t>Tóm tắt</a:t>
            </a:r>
            <a:r>
              <a:rPr lang="en-VN" sz="2800" b="1" dirty="0">
                <a:latin typeface="Cambria" panose="02040503050406030204" pitchFamily="18" charset="0"/>
              </a:rPr>
              <a:t>:</a:t>
            </a:r>
          </a:p>
          <a:p>
            <a:pPr algn="ctr"/>
            <a:r>
              <a:rPr lang="en-VN" sz="2800" dirty="0">
                <a:latin typeface="Cambria" panose="02040503050406030204" pitchFamily="18" charset="0"/>
              </a:rPr>
              <a:t>Có: </a:t>
            </a:r>
            <a:r>
              <a:rPr lang="en-VN" sz="2800" b="1" dirty="0">
                <a:latin typeface="Cambria" panose="02040503050406030204" pitchFamily="18" charset="0"/>
              </a:rPr>
              <a:t>205 </a:t>
            </a:r>
            <a:r>
              <a:rPr lang="en-VN" sz="2800" dirty="0">
                <a:latin typeface="Cambria" panose="02040503050406030204" pitchFamily="18" charset="0"/>
              </a:rPr>
              <a:t>người làm việc</a:t>
            </a:r>
          </a:p>
          <a:p>
            <a:pPr algn="ctr"/>
            <a:r>
              <a:rPr lang="en-VN" sz="2800" dirty="0">
                <a:latin typeface="Cambria" panose="02040503050406030204" pitchFamily="18" charset="0"/>
              </a:rPr>
              <a:t>Nghỉ việc: </a:t>
            </a:r>
            <a:r>
              <a:rPr lang="en-VN" sz="2800" b="1" dirty="0">
                <a:latin typeface="Cambria" panose="02040503050406030204" pitchFamily="18" charset="0"/>
              </a:rPr>
              <a:t>12 người</a:t>
            </a:r>
            <a:endParaRPr lang="en-VN" sz="2800" dirty="0">
              <a:latin typeface="Cambria" panose="02040503050406030204" pitchFamily="18" charset="0"/>
            </a:endParaRPr>
          </a:p>
          <a:p>
            <a:pPr algn="ctr"/>
            <a:r>
              <a:rPr lang="en-VN" sz="2800" dirty="0">
                <a:latin typeface="Cambria" panose="02040503050406030204" pitchFamily="18" charset="0"/>
              </a:rPr>
              <a:t>Hỏi: còn lại ? </a:t>
            </a:r>
            <a:r>
              <a:rPr lang="en-US" sz="2800" dirty="0" err="1">
                <a:latin typeface="Cambria" panose="02040503050406030204" pitchFamily="18" charset="0"/>
              </a:rPr>
              <a:t>người</a:t>
            </a:r>
            <a:endParaRPr lang="en-VN" sz="2800" dirty="0">
              <a:latin typeface="Cambria" panose="02040503050406030204" pitchFamily="18" charset="0"/>
            </a:endParaRPr>
          </a:p>
        </p:txBody>
      </p:sp>
    </p:spTree>
    <p:extLst>
      <p:ext uri="{BB962C8B-B14F-4D97-AF65-F5344CB8AC3E}">
        <p14:creationId xmlns:p14="http://schemas.microsoft.com/office/powerpoint/2010/main" val="1980459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heel(1)">
                                      <p:cBhvr>
                                        <p:cTn id="12"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03200" y="203200"/>
            <a:ext cx="8737600" cy="4737100"/>
          </a:xfrm>
          <a:custGeom>
            <a:avLst/>
            <a:gdLst>
              <a:gd name="connsiteX0" fmla="*/ 0 w 8737600"/>
              <a:gd name="connsiteY0" fmla="*/ 789532 h 4737100"/>
              <a:gd name="connsiteX1" fmla="*/ 789532 w 8737600"/>
              <a:gd name="connsiteY1" fmla="*/ 0 h 4737100"/>
              <a:gd name="connsiteX2" fmla="*/ 1297137 w 8737600"/>
              <a:gd name="connsiteY2" fmla="*/ 0 h 4737100"/>
              <a:gd name="connsiteX3" fmla="*/ 1876328 w 8737600"/>
              <a:gd name="connsiteY3" fmla="*/ 0 h 4737100"/>
              <a:gd name="connsiteX4" fmla="*/ 2455519 w 8737600"/>
              <a:gd name="connsiteY4" fmla="*/ 0 h 4737100"/>
              <a:gd name="connsiteX5" fmla="*/ 2963124 w 8737600"/>
              <a:gd name="connsiteY5" fmla="*/ 0 h 4737100"/>
              <a:gd name="connsiteX6" fmla="*/ 3399144 w 8737600"/>
              <a:gd name="connsiteY6" fmla="*/ 0 h 4737100"/>
              <a:gd name="connsiteX7" fmla="*/ 4049920 w 8737600"/>
              <a:gd name="connsiteY7" fmla="*/ 0 h 4737100"/>
              <a:gd name="connsiteX8" fmla="*/ 4700696 w 8737600"/>
              <a:gd name="connsiteY8" fmla="*/ 0 h 4737100"/>
              <a:gd name="connsiteX9" fmla="*/ 5136716 w 8737600"/>
              <a:gd name="connsiteY9" fmla="*/ 0 h 4737100"/>
              <a:gd name="connsiteX10" fmla="*/ 5930662 w 8737600"/>
              <a:gd name="connsiteY10" fmla="*/ 0 h 4737100"/>
              <a:gd name="connsiteX11" fmla="*/ 6366682 w 8737600"/>
              <a:gd name="connsiteY11" fmla="*/ 0 h 4737100"/>
              <a:gd name="connsiteX12" fmla="*/ 6802702 w 8737600"/>
              <a:gd name="connsiteY12" fmla="*/ 0 h 4737100"/>
              <a:gd name="connsiteX13" fmla="*/ 7948068 w 8737600"/>
              <a:gd name="connsiteY13" fmla="*/ 0 h 4737100"/>
              <a:gd name="connsiteX14" fmla="*/ 8737600 w 8737600"/>
              <a:gd name="connsiteY14" fmla="*/ 789532 h 4737100"/>
              <a:gd name="connsiteX15" fmla="*/ 8737600 w 8737600"/>
              <a:gd name="connsiteY15" fmla="*/ 1326398 h 4737100"/>
              <a:gd name="connsiteX16" fmla="*/ 8737600 w 8737600"/>
              <a:gd name="connsiteY16" fmla="*/ 1989586 h 4737100"/>
              <a:gd name="connsiteX17" fmla="*/ 8737600 w 8737600"/>
              <a:gd name="connsiteY17" fmla="*/ 2652773 h 4737100"/>
              <a:gd name="connsiteX18" fmla="*/ 8737600 w 8737600"/>
              <a:gd name="connsiteY18" fmla="*/ 3347541 h 4737100"/>
              <a:gd name="connsiteX19" fmla="*/ 8737600 w 8737600"/>
              <a:gd name="connsiteY19" fmla="*/ 3947568 h 4737100"/>
              <a:gd name="connsiteX20" fmla="*/ 7948068 w 8737600"/>
              <a:gd name="connsiteY20" fmla="*/ 4737100 h 4737100"/>
              <a:gd name="connsiteX21" fmla="*/ 7154121 w 8737600"/>
              <a:gd name="connsiteY21" fmla="*/ 4737100 h 4737100"/>
              <a:gd name="connsiteX22" fmla="*/ 6431760 w 8737600"/>
              <a:gd name="connsiteY22" fmla="*/ 4737100 h 4737100"/>
              <a:gd name="connsiteX23" fmla="*/ 5780984 w 8737600"/>
              <a:gd name="connsiteY23" fmla="*/ 4737100 h 4737100"/>
              <a:gd name="connsiteX24" fmla="*/ 5058623 w 8737600"/>
              <a:gd name="connsiteY24" fmla="*/ 4737100 h 4737100"/>
              <a:gd name="connsiteX25" fmla="*/ 4336261 w 8737600"/>
              <a:gd name="connsiteY25" fmla="*/ 4737100 h 4737100"/>
              <a:gd name="connsiteX26" fmla="*/ 3542314 w 8737600"/>
              <a:gd name="connsiteY26" fmla="*/ 4737100 h 4737100"/>
              <a:gd name="connsiteX27" fmla="*/ 2748368 w 8737600"/>
              <a:gd name="connsiteY27" fmla="*/ 4737100 h 4737100"/>
              <a:gd name="connsiteX28" fmla="*/ 1954421 w 8737600"/>
              <a:gd name="connsiteY28" fmla="*/ 4737100 h 4737100"/>
              <a:gd name="connsiteX29" fmla="*/ 789532 w 8737600"/>
              <a:gd name="connsiteY29" fmla="*/ 4737100 h 4737100"/>
              <a:gd name="connsiteX30" fmla="*/ 0 w 8737600"/>
              <a:gd name="connsiteY30" fmla="*/ 3947568 h 4737100"/>
              <a:gd name="connsiteX31" fmla="*/ 0 w 8737600"/>
              <a:gd name="connsiteY31" fmla="*/ 3315961 h 4737100"/>
              <a:gd name="connsiteX32" fmla="*/ 0 w 8737600"/>
              <a:gd name="connsiteY32" fmla="*/ 2652773 h 4737100"/>
              <a:gd name="connsiteX33" fmla="*/ 0 w 8737600"/>
              <a:gd name="connsiteY33" fmla="*/ 2115907 h 4737100"/>
              <a:gd name="connsiteX34" fmla="*/ 0 w 8737600"/>
              <a:gd name="connsiteY34" fmla="*/ 1452720 h 4737100"/>
              <a:gd name="connsiteX35" fmla="*/ 0 w 8737600"/>
              <a:gd name="connsiteY35" fmla="*/ 789532 h 47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37600" h="4737100" fill="none" extrusionOk="0">
                <a:moveTo>
                  <a:pt x="0" y="789532"/>
                </a:moveTo>
                <a:cubicBezTo>
                  <a:pt x="-12895" y="353844"/>
                  <a:pt x="348766" y="29118"/>
                  <a:pt x="789532" y="0"/>
                </a:cubicBezTo>
                <a:cubicBezTo>
                  <a:pt x="1019355" y="-8366"/>
                  <a:pt x="1117914" y="-14937"/>
                  <a:pt x="1297137" y="0"/>
                </a:cubicBezTo>
                <a:cubicBezTo>
                  <a:pt x="1476360" y="14937"/>
                  <a:pt x="1759570" y="16863"/>
                  <a:pt x="1876328" y="0"/>
                </a:cubicBezTo>
                <a:cubicBezTo>
                  <a:pt x="1993086" y="-16863"/>
                  <a:pt x="2185860" y="22631"/>
                  <a:pt x="2455519" y="0"/>
                </a:cubicBezTo>
                <a:cubicBezTo>
                  <a:pt x="2725178" y="-22631"/>
                  <a:pt x="2775187" y="16425"/>
                  <a:pt x="2963124" y="0"/>
                </a:cubicBezTo>
                <a:cubicBezTo>
                  <a:pt x="3151061" y="-16425"/>
                  <a:pt x="3296671" y="-12928"/>
                  <a:pt x="3399144" y="0"/>
                </a:cubicBezTo>
                <a:cubicBezTo>
                  <a:pt x="3501617" y="12928"/>
                  <a:pt x="3832045" y="-20813"/>
                  <a:pt x="4049920" y="0"/>
                </a:cubicBezTo>
                <a:cubicBezTo>
                  <a:pt x="4267795" y="20813"/>
                  <a:pt x="4414388" y="-6950"/>
                  <a:pt x="4700696" y="0"/>
                </a:cubicBezTo>
                <a:cubicBezTo>
                  <a:pt x="4987004" y="6950"/>
                  <a:pt x="4943675" y="8224"/>
                  <a:pt x="5136716" y="0"/>
                </a:cubicBezTo>
                <a:cubicBezTo>
                  <a:pt x="5329757" y="-8224"/>
                  <a:pt x="5565908" y="-5864"/>
                  <a:pt x="5930662" y="0"/>
                </a:cubicBezTo>
                <a:cubicBezTo>
                  <a:pt x="6295416" y="5864"/>
                  <a:pt x="6204013" y="8871"/>
                  <a:pt x="6366682" y="0"/>
                </a:cubicBezTo>
                <a:cubicBezTo>
                  <a:pt x="6529351" y="-8871"/>
                  <a:pt x="6600350" y="-3330"/>
                  <a:pt x="6802702" y="0"/>
                </a:cubicBezTo>
                <a:cubicBezTo>
                  <a:pt x="7005054" y="3330"/>
                  <a:pt x="7421735" y="12881"/>
                  <a:pt x="7948068" y="0"/>
                </a:cubicBezTo>
                <a:cubicBezTo>
                  <a:pt x="8395217" y="33084"/>
                  <a:pt x="8822460" y="332134"/>
                  <a:pt x="8737600" y="789532"/>
                </a:cubicBezTo>
                <a:cubicBezTo>
                  <a:pt x="8736015" y="970490"/>
                  <a:pt x="8733408" y="1170501"/>
                  <a:pt x="8737600" y="1326398"/>
                </a:cubicBezTo>
                <a:cubicBezTo>
                  <a:pt x="8741792" y="1482295"/>
                  <a:pt x="8743239" y="1665226"/>
                  <a:pt x="8737600" y="1989586"/>
                </a:cubicBezTo>
                <a:cubicBezTo>
                  <a:pt x="8731961" y="2313946"/>
                  <a:pt x="8729370" y="2347761"/>
                  <a:pt x="8737600" y="2652773"/>
                </a:cubicBezTo>
                <a:cubicBezTo>
                  <a:pt x="8745830" y="2957785"/>
                  <a:pt x="8763145" y="3168696"/>
                  <a:pt x="8737600" y="3347541"/>
                </a:cubicBezTo>
                <a:cubicBezTo>
                  <a:pt x="8712055" y="3526386"/>
                  <a:pt x="8727056" y="3752204"/>
                  <a:pt x="8737600" y="3947568"/>
                </a:cubicBezTo>
                <a:cubicBezTo>
                  <a:pt x="8728772" y="4349734"/>
                  <a:pt x="8405704" y="4745907"/>
                  <a:pt x="7948068" y="4737100"/>
                </a:cubicBezTo>
                <a:cubicBezTo>
                  <a:pt x="7595405" y="4707124"/>
                  <a:pt x="7437550" y="4709965"/>
                  <a:pt x="7154121" y="4737100"/>
                </a:cubicBezTo>
                <a:cubicBezTo>
                  <a:pt x="6870692" y="4764235"/>
                  <a:pt x="6732289" y="4703983"/>
                  <a:pt x="6431760" y="4737100"/>
                </a:cubicBezTo>
                <a:cubicBezTo>
                  <a:pt x="6131231" y="4770217"/>
                  <a:pt x="5912527" y="4756874"/>
                  <a:pt x="5780984" y="4737100"/>
                </a:cubicBezTo>
                <a:cubicBezTo>
                  <a:pt x="5649441" y="4717326"/>
                  <a:pt x="5212043" y="4753756"/>
                  <a:pt x="5058623" y="4737100"/>
                </a:cubicBezTo>
                <a:cubicBezTo>
                  <a:pt x="4905203" y="4720444"/>
                  <a:pt x="4667207" y="4704282"/>
                  <a:pt x="4336261" y="4737100"/>
                </a:cubicBezTo>
                <a:cubicBezTo>
                  <a:pt x="4005315" y="4769918"/>
                  <a:pt x="3704095" y="4715113"/>
                  <a:pt x="3542314" y="4737100"/>
                </a:cubicBezTo>
                <a:cubicBezTo>
                  <a:pt x="3380533" y="4759087"/>
                  <a:pt x="3092897" y="4711918"/>
                  <a:pt x="2748368" y="4737100"/>
                </a:cubicBezTo>
                <a:cubicBezTo>
                  <a:pt x="2403839" y="4762282"/>
                  <a:pt x="2240112" y="4712387"/>
                  <a:pt x="1954421" y="4737100"/>
                </a:cubicBezTo>
                <a:cubicBezTo>
                  <a:pt x="1668730" y="4761813"/>
                  <a:pt x="1312094" y="4771533"/>
                  <a:pt x="789532" y="4737100"/>
                </a:cubicBezTo>
                <a:cubicBezTo>
                  <a:pt x="352705" y="4715169"/>
                  <a:pt x="-31272" y="4391999"/>
                  <a:pt x="0" y="3947568"/>
                </a:cubicBezTo>
                <a:cubicBezTo>
                  <a:pt x="3728" y="3751499"/>
                  <a:pt x="21281" y="3458048"/>
                  <a:pt x="0" y="3315961"/>
                </a:cubicBezTo>
                <a:cubicBezTo>
                  <a:pt x="-21281" y="3173874"/>
                  <a:pt x="32449" y="2972790"/>
                  <a:pt x="0" y="2652773"/>
                </a:cubicBezTo>
                <a:cubicBezTo>
                  <a:pt x="-32449" y="2332756"/>
                  <a:pt x="-21837" y="2310598"/>
                  <a:pt x="0" y="2115907"/>
                </a:cubicBezTo>
                <a:cubicBezTo>
                  <a:pt x="21837" y="1921216"/>
                  <a:pt x="-26145" y="1708648"/>
                  <a:pt x="0" y="1452720"/>
                </a:cubicBezTo>
                <a:cubicBezTo>
                  <a:pt x="26145" y="1196792"/>
                  <a:pt x="-11735" y="1005233"/>
                  <a:pt x="0" y="789532"/>
                </a:cubicBezTo>
                <a:close/>
              </a:path>
              <a:path w="8737600" h="4737100" stroke="0" extrusionOk="0">
                <a:moveTo>
                  <a:pt x="0" y="789532"/>
                </a:moveTo>
                <a:cubicBezTo>
                  <a:pt x="69765" y="286185"/>
                  <a:pt x="360390" y="83121"/>
                  <a:pt x="789532" y="0"/>
                </a:cubicBezTo>
                <a:cubicBezTo>
                  <a:pt x="1101086" y="27420"/>
                  <a:pt x="1272576" y="7159"/>
                  <a:pt x="1440308" y="0"/>
                </a:cubicBezTo>
                <a:cubicBezTo>
                  <a:pt x="1608040" y="-7159"/>
                  <a:pt x="1978324" y="-30445"/>
                  <a:pt x="2234255" y="0"/>
                </a:cubicBezTo>
                <a:cubicBezTo>
                  <a:pt x="2490186" y="30445"/>
                  <a:pt x="2564485" y="-23740"/>
                  <a:pt x="2741860" y="0"/>
                </a:cubicBezTo>
                <a:cubicBezTo>
                  <a:pt x="2919236" y="23740"/>
                  <a:pt x="3145143" y="5657"/>
                  <a:pt x="3321051" y="0"/>
                </a:cubicBezTo>
                <a:cubicBezTo>
                  <a:pt x="3496959" y="-5657"/>
                  <a:pt x="3645208" y="20479"/>
                  <a:pt x="3900241" y="0"/>
                </a:cubicBezTo>
                <a:cubicBezTo>
                  <a:pt x="4155274" y="-20479"/>
                  <a:pt x="4333374" y="-27168"/>
                  <a:pt x="4479432" y="0"/>
                </a:cubicBezTo>
                <a:cubicBezTo>
                  <a:pt x="4625490" y="27168"/>
                  <a:pt x="4915560" y="-18289"/>
                  <a:pt x="5273379" y="0"/>
                </a:cubicBezTo>
                <a:cubicBezTo>
                  <a:pt x="5631198" y="18289"/>
                  <a:pt x="5715542" y="31415"/>
                  <a:pt x="5924155" y="0"/>
                </a:cubicBezTo>
                <a:cubicBezTo>
                  <a:pt x="6132768" y="-31415"/>
                  <a:pt x="6446626" y="-20448"/>
                  <a:pt x="6646516" y="0"/>
                </a:cubicBezTo>
                <a:cubicBezTo>
                  <a:pt x="6846406" y="20448"/>
                  <a:pt x="7004295" y="13349"/>
                  <a:pt x="7154121" y="0"/>
                </a:cubicBezTo>
                <a:cubicBezTo>
                  <a:pt x="7303947" y="-13349"/>
                  <a:pt x="7669955" y="20111"/>
                  <a:pt x="7948068" y="0"/>
                </a:cubicBezTo>
                <a:cubicBezTo>
                  <a:pt x="8407819" y="-81365"/>
                  <a:pt x="8761486" y="357541"/>
                  <a:pt x="8737600" y="789532"/>
                </a:cubicBezTo>
                <a:cubicBezTo>
                  <a:pt x="8744273" y="1027141"/>
                  <a:pt x="8712374" y="1238985"/>
                  <a:pt x="8737600" y="1421139"/>
                </a:cubicBezTo>
                <a:cubicBezTo>
                  <a:pt x="8762826" y="1603293"/>
                  <a:pt x="8716200" y="1845058"/>
                  <a:pt x="8737600" y="2115907"/>
                </a:cubicBezTo>
                <a:cubicBezTo>
                  <a:pt x="8759000" y="2386756"/>
                  <a:pt x="8724478" y="2453937"/>
                  <a:pt x="8737600" y="2715934"/>
                </a:cubicBezTo>
                <a:cubicBezTo>
                  <a:pt x="8750722" y="2977931"/>
                  <a:pt x="8732011" y="3591256"/>
                  <a:pt x="8737600" y="3947568"/>
                </a:cubicBezTo>
                <a:cubicBezTo>
                  <a:pt x="8695339" y="4380474"/>
                  <a:pt x="8425532" y="4736598"/>
                  <a:pt x="7948068" y="4737100"/>
                </a:cubicBezTo>
                <a:cubicBezTo>
                  <a:pt x="7773196" y="4749422"/>
                  <a:pt x="7579040" y="4714655"/>
                  <a:pt x="7297292" y="4737100"/>
                </a:cubicBezTo>
                <a:cubicBezTo>
                  <a:pt x="7015544" y="4759545"/>
                  <a:pt x="6881294" y="4738775"/>
                  <a:pt x="6646516" y="4737100"/>
                </a:cubicBezTo>
                <a:cubicBezTo>
                  <a:pt x="6411738" y="4735425"/>
                  <a:pt x="6412581" y="4751872"/>
                  <a:pt x="6210496" y="4737100"/>
                </a:cubicBezTo>
                <a:cubicBezTo>
                  <a:pt x="6008411" y="4722328"/>
                  <a:pt x="5838889" y="4747840"/>
                  <a:pt x="5631305" y="4737100"/>
                </a:cubicBezTo>
                <a:cubicBezTo>
                  <a:pt x="5423721" y="4726360"/>
                  <a:pt x="5335620" y="4725881"/>
                  <a:pt x="5123700" y="4737100"/>
                </a:cubicBezTo>
                <a:cubicBezTo>
                  <a:pt x="4911781" y="4748319"/>
                  <a:pt x="4592171" y="4756778"/>
                  <a:pt x="4329753" y="4737100"/>
                </a:cubicBezTo>
                <a:cubicBezTo>
                  <a:pt x="4067335" y="4717422"/>
                  <a:pt x="3764958" y="4706857"/>
                  <a:pt x="3535807" y="4737100"/>
                </a:cubicBezTo>
                <a:cubicBezTo>
                  <a:pt x="3306656" y="4767343"/>
                  <a:pt x="3158863" y="4758844"/>
                  <a:pt x="2813445" y="4737100"/>
                </a:cubicBezTo>
                <a:cubicBezTo>
                  <a:pt x="2468027" y="4715356"/>
                  <a:pt x="2382809" y="4715579"/>
                  <a:pt x="2162669" y="4737100"/>
                </a:cubicBezTo>
                <a:cubicBezTo>
                  <a:pt x="1942529" y="4758621"/>
                  <a:pt x="1699873" y="4719181"/>
                  <a:pt x="1583479" y="4737100"/>
                </a:cubicBezTo>
                <a:cubicBezTo>
                  <a:pt x="1467085" y="4755020"/>
                  <a:pt x="958705" y="4736102"/>
                  <a:pt x="789532" y="4737100"/>
                </a:cubicBezTo>
                <a:cubicBezTo>
                  <a:pt x="383804" y="4825069"/>
                  <a:pt x="34158" y="4438211"/>
                  <a:pt x="0" y="3947568"/>
                </a:cubicBezTo>
                <a:cubicBezTo>
                  <a:pt x="31707" y="3726424"/>
                  <a:pt x="-22797" y="3458382"/>
                  <a:pt x="0" y="3252800"/>
                </a:cubicBezTo>
                <a:cubicBezTo>
                  <a:pt x="22797" y="3047218"/>
                  <a:pt x="-21053" y="2782298"/>
                  <a:pt x="0" y="2621193"/>
                </a:cubicBezTo>
                <a:cubicBezTo>
                  <a:pt x="21053" y="2460088"/>
                  <a:pt x="13207" y="2200715"/>
                  <a:pt x="0" y="2021166"/>
                </a:cubicBezTo>
                <a:cubicBezTo>
                  <a:pt x="-13207" y="1841617"/>
                  <a:pt x="-14224" y="1726111"/>
                  <a:pt x="0" y="1484300"/>
                </a:cubicBezTo>
                <a:cubicBezTo>
                  <a:pt x="14224" y="1242489"/>
                  <a:pt x="-26727" y="997231"/>
                  <a:pt x="0" y="78953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pic>
        <p:nvPicPr>
          <p:cNvPr id="8" name="Picture 4">
            <a:extLst>
              <a:ext uri="{FF2B5EF4-FFF2-40B4-BE49-F238E27FC236}">
                <a16:creationId xmlns:a16="http://schemas.microsoft.com/office/drawing/2014/main" id="{87E78342-8AE6-724F-B5EC-85384BF7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930" y="2571750"/>
            <a:ext cx="3456140" cy="2342949"/>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912E03B-BFE0-1F44-8D25-2BF69DF6DA52}"/>
              </a:ext>
            </a:extLst>
          </p:cNvPr>
          <p:cNvGrpSpPr/>
          <p:nvPr/>
        </p:nvGrpSpPr>
        <p:grpSpPr>
          <a:xfrm>
            <a:off x="406400" y="484046"/>
            <a:ext cx="8737600" cy="2062103"/>
            <a:chOff x="406400" y="484046"/>
            <a:chExt cx="8737600" cy="2062103"/>
          </a:xfrm>
        </p:grpSpPr>
        <p:sp>
          <p:nvSpPr>
            <p:cNvPr id="9" name="TextBox 8">
              <a:extLst>
                <a:ext uri="{FF2B5EF4-FFF2-40B4-BE49-F238E27FC236}">
                  <a16:creationId xmlns:a16="http://schemas.microsoft.com/office/drawing/2014/main" id="{C37B4E69-BE74-CF41-9652-24341712DEF4}"/>
                </a:ext>
              </a:extLst>
            </p:cNvPr>
            <p:cNvSpPr txBox="1"/>
            <p:nvPr/>
          </p:nvSpPr>
          <p:spPr>
            <a:xfrm>
              <a:off x="406400" y="484046"/>
              <a:ext cx="8737600" cy="2062103"/>
            </a:xfrm>
            <a:prstGeom prst="rect">
              <a:avLst/>
            </a:prstGeom>
            <a:noFill/>
          </p:spPr>
          <p:txBody>
            <a:bodyPr wrap="square">
              <a:spAutoFit/>
            </a:bodyPr>
            <a:lstStyle/>
            <a:p>
              <a:r>
                <a:rPr lang="en" sz="3200"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sz="32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3200" dirty="0">
                  <a:latin typeface="#9Slide04 Tinos Bold" panose="02020803070505020304" pitchFamily="18" charset="0"/>
                  <a:ea typeface="#9Slide04 Tinos Bold" panose="02020803070505020304" pitchFamily="18" charset="0"/>
                  <a:cs typeface="#9Slide04 Tinos Bold" panose="02020803070505020304" pitchFamily="18" charset="0"/>
                </a:rPr>
                <a:t>4: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Trong</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tấm</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bản</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đồ</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Rô-bốt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đi</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qua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các</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phép</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tính</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có</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kết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quả</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theo</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thứ</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tự</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như</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sau</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b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br>
              <a:endParaRPr lang="en-US" sz="2400" dirty="0">
                <a:latin typeface="#9Slide04 Tinos Bold" panose="02020803070505020304" pitchFamily="18" charset="0"/>
                <a:ea typeface="#9Slide04 Tinos Bold" panose="02020803070505020304" pitchFamily="18" charset="0"/>
                <a:cs typeface="#9Slide04 Tinos Bold" panose="02020803070505020304" pitchFamily="18" charset="0"/>
              </a:endParaRPr>
            </a:p>
            <a:p>
              <a:b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b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Tìm</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đường</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Rô-bốt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đã</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đi</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Rô-bốt</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có</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đến</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được</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kho</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báu</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US" sz="2400" dirty="0" err="1">
                  <a:latin typeface="#9Slide04 Tinos Bold" panose="02020803070505020304" pitchFamily="18" charset="0"/>
                  <a:ea typeface="#9Slide04 Tinos Bold" panose="02020803070505020304" pitchFamily="18" charset="0"/>
                  <a:cs typeface="#9Slide04 Tinos Bold" panose="02020803070505020304" pitchFamily="18" charset="0"/>
                </a:rPr>
                <a:t>không</a:t>
              </a:r>
              <a:r>
                <a:rPr lang="en-US" sz="2400" dirty="0">
                  <a:latin typeface="#9Slide04 Tinos Bold" panose="02020803070505020304" pitchFamily="18" charset="0"/>
                  <a:ea typeface="#9Slide04 Tinos Bold" panose="02020803070505020304" pitchFamily="18" charset="0"/>
                  <a:cs typeface="#9Slide04 Tinos Bold" panose="02020803070505020304" pitchFamily="18" charset="0"/>
                </a:rPr>
                <a:t>?</a:t>
              </a:r>
              <a:endParaRPr lang="en-VN" sz="2400" dirty="0"/>
            </a:p>
          </p:txBody>
        </p:sp>
        <p:pic>
          <p:nvPicPr>
            <p:cNvPr id="6146" name="Picture 2">
              <a:extLst>
                <a:ext uri="{FF2B5EF4-FFF2-40B4-BE49-F238E27FC236}">
                  <a16:creationId xmlns:a16="http://schemas.microsoft.com/office/drawing/2014/main" id="{C4C848B6-E5D7-D64D-9EF1-964022ECBA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1411148"/>
              <a:ext cx="5740400" cy="5715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998922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heckerboard(across)">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03200" y="177800"/>
            <a:ext cx="8737600" cy="4737100"/>
          </a:xfrm>
          <a:custGeom>
            <a:avLst/>
            <a:gdLst>
              <a:gd name="connsiteX0" fmla="*/ 0 w 8737600"/>
              <a:gd name="connsiteY0" fmla="*/ 789532 h 4737100"/>
              <a:gd name="connsiteX1" fmla="*/ 789532 w 8737600"/>
              <a:gd name="connsiteY1" fmla="*/ 0 h 4737100"/>
              <a:gd name="connsiteX2" fmla="*/ 1297137 w 8737600"/>
              <a:gd name="connsiteY2" fmla="*/ 0 h 4737100"/>
              <a:gd name="connsiteX3" fmla="*/ 1876328 w 8737600"/>
              <a:gd name="connsiteY3" fmla="*/ 0 h 4737100"/>
              <a:gd name="connsiteX4" fmla="*/ 2455519 w 8737600"/>
              <a:gd name="connsiteY4" fmla="*/ 0 h 4737100"/>
              <a:gd name="connsiteX5" fmla="*/ 2963124 w 8737600"/>
              <a:gd name="connsiteY5" fmla="*/ 0 h 4737100"/>
              <a:gd name="connsiteX6" fmla="*/ 3399144 w 8737600"/>
              <a:gd name="connsiteY6" fmla="*/ 0 h 4737100"/>
              <a:gd name="connsiteX7" fmla="*/ 4049920 w 8737600"/>
              <a:gd name="connsiteY7" fmla="*/ 0 h 4737100"/>
              <a:gd name="connsiteX8" fmla="*/ 4700696 w 8737600"/>
              <a:gd name="connsiteY8" fmla="*/ 0 h 4737100"/>
              <a:gd name="connsiteX9" fmla="*/ 5136716 w 8737600"/>
              <a:gd name="connsiteY9" fmla="*/ 0 h 4737100"/>
              <a:gd name="connsiteX10" fmla="*/ 5930662 w 8737600"/>
              <a:gd name="connsiteY10" fmla="*/ 0 h 4737100"/>
              <a:gd name="connsiteX11" fmla="*/ 6366682 w 8737600"/>
              <a:gd name="connsiteY11" fmla="*/ 0 h 4737100"/>
              <a:gd name="connsiteX12" fmla="*/ 6802702 w 8737600"/>
              <a:gd name="connsiteY12" fmla="*/ 0 h 4737100"/>
              <a:gd name="connsiteX13" fmla="*/ 7948068 w 8737600"/>
              <a:gd name="connsiteY13" fmla="*/ 0 h 4737100"/>
              <a:gd name="connsiteX14" fmla="*/ 8737600 w 8737600"/>
              <a:gd name="connsiteY14" fmla="*/ 789532 h 4737100"/>
              <a:gd name="connsiteX15" fmla="*/ 8737600 w 8737600"/>
              <a:gd name="connsiteY15" fmla="*/ 1326398 h 4737100"/>
              <a:gd name="connsiteX16" fmla="*/ 8737600 w 8737600"/>
              <a:gd name="connsiteY16" fmla="*/ 1989586 h 4737100"/>
              <a:gd name="connsiteX17" fmla="*/ 8737600 w 8737600"/>
              <a:gd name="connsiteY17" fmla="*/ 2652773 h 4737100"/>
              <a:gd name="connsiteX18" fmla="*/ 8737600 w 8737600"/>
              <a:gd name="connsiteY18" fmla="*/ 3347541 h 4737100"/>
              <a:gd name="connsiteX19" fmla="*/ 8737600 w 8737600"/>
              <a:gd name="connsiteY19" fmla="*/ 3947568 h 4737100"/>
              <a:gd name="connsiteX20" fmla="*/ 7948068 w 8737600"/>
              <a:gd name="connsiteY20" fmla="*/ 4737100 h 4737100"/>
              <a:gd name="connsiteX21" fmla="*/ 7154121 w 8737600"/>
              <a:gd name="connsiteY21" fmla="*/ 4737100 h 4737100"/>
              <a:gd name="connsiteX22" fmla="*/ 6431760 w 8737600"/>
              <a:gd name="connsiteY22" fmla="*/ 4737100 h 4737100"/>
              <a:gd name="connsiteX23" fmla="*/ 5780984 w 8737600"/>
              <a:gd name="connsiteY23" fmla="*/ 4737100 h 4737100"/>
              <a:gd name="connsiteX24" fmla="*/ 5058623 w 8737600"/>
              <a:gd name="connsiteY24" fmla="*/ 4737100 h 4737100"/>
              <a:gd name="connsiteX25" fmla="*/ 4336261 w 8737600"/>
              <a:gd name="connsiteY25" fmla="*/ 4737100 h 4737100"/>
              <a:gd name="connsiteX26" fmla="*/ 3542314 w 8737600"/>
              <a:gd name="connsiteY26" fmla="*/ 4737100 h 4737100"/>
              <a:gd name="connsiteX27" fmla="*/ 2748368 w 8737600"/>
              <a:gd name="connsiteY27" fmla="*/ 4737100 h 4737100"/>
              <a:gd name="connsiteX28" fmla="*/ 1954421 w 8737600"/>
              <a:gd name="connsiteY28" fmla="*/ 4737100 h 4737100"/>
              <a:gd name="connsiteX29" fmla="*/ 789532 w 8737600"/>
              <a:gd name="connsiteY29" fmla="*/ 4737100 h 4737100"/>
              <a:gd name="connsiteX30" fmla="*/ 0 w 8737600"/>
              <a:gd name="connsiteY30" fmla="*/ 3947568 h 4737100"/>
              <a:gd name="connsiteX31" fmla="*/ 0 w 8737600"/>
              <a:gd name="connsiteY31" fmla="*/ 3315961 h 4737100"/>
              <a:gd name="connsiteX32" fmla="*/ 0 w 8737600"/>
              <a:gd name="connsiteY32" fmla="*/ 2652773 h 4737100"/>
              <a:gd name="connsiteX33" fmla="*/ 0 w 8737600"/>
              <a:gd name="connsiteY33" fmla="*/ 2115907 h 4737100"/>
              <a:gd name="connsiteX34" fmla="*/ 0 w 8737600"/>
              <a:gd name="connsiteY34" fmla="*/ 1452720 h 4737100"/>
              <a:gd name="connsiteX35" fmla="*/ 0 w 8737600"/>
              <a:gd name="connsiteY35" fmla="*/ 789532 h 473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37600" h="4737100" fill="none" extrusionOk="0">
                <a:moveTo>
                  <a:pt x="0" y="789532"/>
                </a:moveTo>
                <a:cubicBezTo>
                  <a:pt x="-12895" y="353844"/>
                  <a:pt x="348766" y="29118"/>
                  <a:pt x="789532" y="0"/>
                </a:cubicBezTo>
                <a:cubicBezTo>
                  <a:pt x="1019355" y="-8366"/>
                  <a:pt x="1117914" y="-14937"/>
                  <a:pt x="1297137" y="0"/>
                </a:cubicBezTo>
                <a:cubicBezTo>
                  <a:pt x="1476360" y="14937"/>
                  <a:pt x="1759570" y="16863"/>
                  <a:pt x="1876328" y="0"/>
                </a:cubicBezTo>
                <a:cubicBezTo>
                  <a:pt x="1993086" y="-16863"/>
                  <a:pt x="2185860" y="22631"/>
                  <a:pt x="2455519" y="0"/>
                </a:cubicBezTo>
                <a:cubicBezTo>
                  <a:pt x="2725178" y="-22631"/>
                  <a:pt x="2775187" y="16425"/>
                  <a:pt x="2963124" y="0"/>
                </a:cubicBezTo>
                <a:cubicBezTo>
                  <a:pt x="3151061" y="-16425"/>
                  <a:pt x="3296671" y="-12928"/>
                  <a:pt x="3399144" y="0"/>
                </a:cubicBezTo>
                <a:cubicBezTo>
                  <a:pt x="3501617" y="12928"/>
                  <a:pt x="3832045" y="-20813"/>
                  <a:pt x="4049920" y="0"/>
                </a:cubicBezTo>
                <a:cubicBezTo>
                  <a:pt x="4267795" y="20813"/>
                  <a:pt x="4414388" y="-6950"/>
                  <a:pt x="4700696" y="0"/>
                </a:cubicBezTo>
                <a:cubicBezTo>
                  <a:pt x="4987004" y="6950"/>
                  <a:pt x="4943675" y="8224"/>
                  <a:pt x="5136716" y="0"/>
                </a:cubicBezTo>
                <a:cubicBezTo>
                  <a:pt x="5329757" y="-8224"/>
                  <a:pt x="5565908" y="-5864"/>
                  <a:pt x="5930662" y="0"/>
                </a:cubicBezTo>
                <a:cubicBezTo>
                  <a:pt x="6295416" y="5864"/>
                  <a:pt x="6204013" y="8871"/>
                  <a:pt x="6366682" y="0"/>
                </a:cubicBezTo>
                <a:cubicBezTo>
                  <a:pt x="6529351" y="-8871"/>
                  <a:pt x="6600350" y="-3330"/>
                  <a:pt x="6802702" y="0"/>
                </a:cubicBezTo>
                <a:cubicBezTo>
                  <a:pt x="7005054" y="3330"/>
                  <a:pt x="7421735" y="12881"/>
                  <a:pt x="7948068" y="0"/>
                </a:cubicBezTo>
                <a:cubicBezTo>
                  <a:pt x="8395217" y="33084"/>
                  <a:pt x="8822460" y="332134"/>
                  <a:pt x="8737600" y="789532"/>
                </a:cubicBezTo>
                <a:cubicBezTo>
                  <a:pt x="8736015" y="970490"/>
                  <a:pt x="8733408" y="1170501"/>
                  <a:pt x="8737600" y="1326398"/>
                </a:cubicBezTo>
                <a:cubicBezTo>
                  <a:pt x="8741792" y="1482295"/>
                  <a:pt x="8743239" y="1665226"/>
                  <a:pt x="8737600" y="1989586"/>
                </a:cubicBezTo>
                <a:cubicBezTo>
                  <a:pt x="8731961" y="2313946"/>
                  <a:pt x="8729370" y="2347761"/>
                  <a:pt x="8737600" y="2652773"/>
                </a:cubicBezTo>
                <a:cubicBezTo>
                  <a:pt x="8745830" y="2957785"/>
                  <a:pt x="8763145" y="3168696"/>
                  <a:pt x="8737600" y="3347541"/>
                </a:cubicBezTo>
                <a:cubicBezTo>
                  <a:pt x="8712055" y="3526386"/>
                  <a:pt x="8727056" y="3752204"/>
                  <a:pt x="8737600" y="3947568"/>
                </a:cubicBezTo>
                <a:cubicBezTo>
                  <a:pt x="8728772" y="4349734"/>
                  <a:pt x="8405704" y="4745907"/>
                  <a:pt x="7948068" y="4737100"/>
                </a:cubicBezTo>
                <a:cubicBezTo>
                  <a:pt x="7595405" y="4707124"/>
                  <a:pt x="7437550" y="4709965"/>
                  <a:pt x="7154121" y="4737100"/>
                </a:cubicBezTo>
                <a:cubicBezTo>
                  <a:pt x="6870692" y="4764235"/>
                  <a:pt x="6732289" y="4703983"/>
                  <a:pt x="6431760" y="4737100"/>
                </a:cubicBezTo>
                <a:cubicBezTo>
                  <a:pt x="6131231" y="4770217"/>
                  <a:pt x="5912527" y="4756874"/>
                  <a:pt x="5780984" y="4737100"/>
                </a:cubicBezTo>
                <a:cubicBezTo>
                  <a:pt x="5649441" y="4717326"/>
                  <a:pt x="5212043" y="4753756"/>
                  <a:pt x="5058623" y="4737100"/>
                </a:cubicBezTo>
                <a:cubicBezTo>
                  <a:pt x="4905203" y="4720444"/>
                  <a:pt x="4667207" y="4704282"/>
                  <a:pt x="4336261" y="4737100"/>
                </a:cubicBezTo>
                <a:cubicBezTo>
                  <a:pt x="4005315" y="4769918"/>
                  <a:pt x="3704095" y="4715113"/>
                  <a:pt x="3542314" y="4737100"/>
                </a:cubicBezTo>
                <a:cubicBezTo>
                  <a:pt x="3380533" y="4759087"/>
                  <a:pt x="3092897" y="4711918"/>
                  <a:pt x="2748368" y="4737100"/>
                </a:cubicBezTo>
                <a:cubicBezTo>
                  <a:pt x="2403839" y="4762282"/>
                  <a:pt x="2240112" y="4712387"/>
                  <a:pt x="1954421" y="4737100"/>
                </a:cubicBezTo>
                <a:cubicBezTo>
                  <a:pt x="1668730" y="4761813"/>
                  <a:pt x="1312094" y="4771533"/>
                  <a:pt x="789532" y="4737100"/>
                </a:cubicBezTo>
                <a:cubicBezTo>
                  <a:pt x="352705" y="4715169"/>
                  <a:pt x="-31272" y="4391999"/>
                  <a:pt x="0" y="3947568"/>
                </a:cubicBezTo>
                <a:cubicBezTo>
                  <a:pt x="3728" y="3751499"/>
                  <a:pt x="21281" y="3458048"/>
                  <a:pt x="0" y="3315961"/>
                </a:cubicBezTo>
                <a:cubicBezTo>
                  <a:pt x="-21281" y="3173874"/>
                  <a:pt x="32449" y="2972790"/>
                  <a:pt x="0" y="2652773"/>
                </a:cubicBezTo>
                <a:cubicBezTo>
                  <a:pt x="-32449" y="2332756"/>
                  <a:pt x="-21837" y="2310598"/>
                  <a:pt x="0" y="2115907"/>
                </a:cubicBezTo>
                <a:cubicBezTo>
                  <a:pt x="21837" y="1921216"/>
                  <a:pt x="-26145" y="1708648"/>
                  <a:pt x="0" y="1452720"/>
                </a:cubicBezTo>
                <a:cubicBezTo>
                  <a:pt x="26145" y="1196792"/>
                  <a:pt x="-11735" y="1005233"/>
                  <a:pt x="0" y="789532"/>
                </a:cubicBezTo>
                <a:close/>
              </a:path>
              <a:path w="8737600" h="4737100" stroke="0" extrusionOk="0">
                <a:moveTo>
                  <a:pt x="0" y="789532"/>
                </a:moveTo>
                <a:cubicBezTo>
                  <a:pt x="69765" y="286185"/>
                  <a:pt x="360390" y="83121"/>
                  <a:pt x="789532" y="0"/>
                </a:cubicBezTo>
                <a:cubicBezTo>
                  <a:pt x="1101086" y="27420"/>
                  <a:pt x="1272576" y="7159"/>
                  <a:pt x="1440308" y="0"/>
                </a:cubicBezTo>
                <a:cubicBezTo>
                  <a:pt x="1608040" y="-7159"/>
                  <a:pt x="1978324" y="-30445"/>
                  <a:pt x="2234255" y="0"/>
                </a:cubicBezTo>
                <a:cubicBezTo>
                  <a:pt x="2490186" y="30445"/>
                  <a:pt x="2564485" y="-23740"/>
                  <a:pt x="2741860" y="0"/>
                </a:cubicBezTo>
                <a:cubicBezTo>
                  <a:pt x="2919236" y="23740"/>
                  <a:pt x="3145143" y="5657"/>
                  <a:pt x="3321051" y="0"/>
                </a:cubicBezTo>
                <a:cubicBezTo>
                  <a:pt x="3496959" y="-5657"/>
                  <a:pt x="3645208" y="20479"/>
                  <a:pt x="3900241" y="0"/>
                </a:cubicBezTo>
                <a:cubicBezTo>
                  <a:pt x="4155274" y="-20479"/>
                  <a:pt x="4333374" y="-27168"/>
                  <a:pt x="4479432" y="0"/>
                </a:cubicBezTo>
                <a:cubicBezTo>
                  <a:pt x="4625490" y="27168"/>
                  <a:pt x="4915560" y="-18289"/>
                  <a:pt x="5273379" y="0"/>
                </a:cubicBezTo>
                <a:cubicBezTo>
                  <a:pt x="5631198" y="18289"/>
                  <a:pt x="5715542" y="31415"/>
                  <a:pt x="5924155" y="0"/>
                </a:cubicBezTo>
                <a:cubicBezTo>
                  <a:pt x="6132768" y="-31415"/>
                  <a:pt x="6446626" y="-20448"/>
                  <a:pt x="6646516" y="0"/>
                </a:cubicBezTo>
                <a:cubicBezTo>
                  <a:pt x="6846406" y="20448"/>
                  <a:pt x="7004295" y="13349"/>
                  <a:pt x="7154121" y="0"/>
                </a:cubicBezTo>
                <a:cubicBezTo>
                  <a:pt x="7303947" y="-13349"/>
                  <a:pt x="7669955" y="20111"/>
                  <a:pt x="7948068" y="0"/>
                </a:cubicBezTo>
                <a:cubicBezTo>
                  <a:pt x="8407819" y="-81365"/>
                  <a:pt x="8761486" y="357541"/>
                  <a:pt x="8737600" y="789532"/>
                </a:cubicBezTo>
                <a:cubicBezTo>
                  <a:pt x="8744273" y="1027141"/>
                  <a:pt x="8712374" y="1238985"/>
                  <a:pt x="8737600" y="1421139"/>
                </a:cubicBezTo>
                <a:cubicBezTo>
                  <a:pt x="8762826" y="1603293"/>
                  <a:pt x="8716200" y="1845058"/>
                  <a:pt x="8737600" y="2115907"/>
                </a:cubicBezTo>
                <a:cubicBezTo>
                  <a:pt x="8759000" y="2386756"/>
                  <a:pt x="8724478" y="2453937"/>
                  <a:pt x="8737600" y="2715934"/>
                </a:cubicBezTo>
                <a:cubicBezTo>
                  <a:pt x="8750722" y="2977931"/>
                  <a:pt x="8732011" y="3591256"/>
                  <a:pt x="8737600" y="3947568"/>
                </a:cubicBezTo>
                <a:cubicBezTo>
                  <a:pt x="8695339" y="4380474"/>
                  <a:pt x="8425532" y="4736598"/>
                  <a:pt x="7948068" y="4737100"/>
                </a:cubicBezTo>
                <a:cubicBezTo>
                  <a:pt x="7773196" y="4749422"/>
                  <a:pt x="7579040" y="4714655"/>
                  <a:pt x="7297292" y="4737100"/>
                </a:cubicBezTo>
                <a:cubicBezTo>
                  <a:pt x="7015544" y="4759545"/>
                  <a:pt x="6881294" y="4738775"/>
                  <a:pt x="6646516" y="4737100"/>
                </a:cubicBezTo>
                <a:cubicBezTo>
                  <a:pt x="6411738" y="4735425"/>
                  <a:pt x="6412581" y="4751872"/>
                  <a:pt x="6210496" y="4737100"/>
                </a:cubicBezTo>
                <a:cubicBezTo>
                  <a:pt x="6008411" y="4722328"/>
                  <a:pt x="5838889" y="4747840"/>
                  <a:pt x="5631305" y="4737100"/>
                </a:cubicBezTo>
                <a:cubicBezTo>
                  <a:pt x="5423721" y="4726360"/>
                  <a:pt x="5335620" y="4725881"/>
                  <a:pt x="5123700" y="4737100"/>
                </a:cubicBezTo>
                <a:cubicBezTo>
                  <a:pt x="4911781" y="4748319"/>
                  <a:pt x="4592171" y="4756778"/>
                  <a:pt x="4329753" y="4737100"/>
                </a:cubicBezTo>
                <a:cubicBezTo>
                  <a:pt x="4067335" y="4717422"/>
                  <a:pt x="3764958" y="4706857"/>
                  <a:pt x="3535807" y="4737100"/>
                </a:cubicBezTo>
                <a:cubicBezTo>
                  <a:pt x="3306656" y="4767343"/>
                  <a:pt x="3158863" y="4758844"/>
                  <a:pt x="2813445" y="4737100"/>
                </a:cubicBezTo>
                <a:cubicBezTo>
                  <a:pt x="2468027" y="4715356"/>
                  <a:pt x="2382809" y="4715579"/>
                  <a:pt x="2162669" y="4737100"/>
                </a:cubicBezTo>
                <a:cubicBezTo>
                  <a:pt x="1942529" y="4758621"/>
                  <a:pt x="1699873" y="4719181"/>
                  <a:pt x="1583479" y="4737100"/>
                </a:cubicBezTo>
                <a:cubicBezTo>
                  <a:pt x="1467085" y="4755020"/>
                  <a:pt x="958705" y="4736102"/>
                  <a:pt x="789532" y="4737100"/>
                </a:cubicBezTo>
                <a:cubicBezTo>
                  <a:pt x="383804" y="4825069"/>
                  <a:pt x="34158" y="4438211"/>
                  <a:pt x="0" y="3947568"/>
                </a:cubicBezTo>
                <a:cubicBezTo>
                  <a:pt x="31707" y="3726424"/>
                  <a:pt x="-22797" y="3458382"/>
                  <a:pt x="0" y="3252800"/>
                </a:cubicBezTo>
                <a:cubicBezTo>
                  <a:pt x="22797" y="3047218"/>
                  <a:pt x="-21053" y="2782298"/>
                  <a:pt x="0" y="2621193"/>
                </a:cubicBezTo>
                <a:cubicBezTo>
                  <a:pt x="21053" y="2460088"/>
                  <a:pt x="13207" y="2200715"/>
                  <a:pt x="0" y="2021166"/>
                </a:cubicBezTo>
                <a:cubicBezTo>
                  <a:pt x="-13207" y="1841617"/>
                  <a:pt x="-14224" y="1726111"/>
                  <a:pt x="0" y="1484300"/>
                </a:cubicBezTo>
                <a:cubicBezTo>
                  <a:pt x="14224" y="1242489"/>
                  <a:pt x="-26727" y="997231"/>
                  <a:pt x="0" y="78953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pic>
        <p:nvPicPr>
          <p:cNvPr id="6146" name="Picture 2">
            <a:extLst>
              <a:ext uri="{FF2B5EF4-FFF2-40B4-BE49-F238E27FC236}">
                <a16:creationId xmlns:a16="http://schemas.microsoft.com/office/drawing/2014/main" id="{C4C848B6-E5D7-D64D-9EF1-964022ECB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800" y="380275"/>
            <a:ext cx="5740400" cy="5715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80118996-07E9-F54A-A394-95E8E92FB3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4428" y="1085945"/>
            <a:ext cx="4383494" cy="297161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DBC33778-A2F0-1746-BD1B-2A09AE658617}"/>
              </a:ext>
            </a:extLst>
          </p:cNvPr>
          <p:cNvSpPr/>
          <p:nvPr/>
        </p:nvSpPr>
        <p:spPr>
          <a:xfrm>
            <a:off x="4936733" y="1183241"/>
            <a:ext cx="2350746" cy="36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392 - 100</a:t>
            </a:r>
          </a:p>
        </p:txBody>
      </p:sp>
      <p:sp>
        <p:nvSpPr>
          <p:cNvPr id="10" name="Rectangle 9">
            <a:extLst>
              <a:ext uri="{FF2B5EF4-FFF2-40B4-BE49-F238E27FC236}">
                <a16:creationId xmlns:a16="http://schemas.microsoft.com/office/drawing/2014/main" id="{D005A6C4-B211-4E4C-8EF2-31E7631BAC8B}"/>
              </a:ext>
            </a:extLst>
          </p:cNvPr>
          <p:cNvSpPr/>
          <p:nvPr/>
        </p:nvSpPr>
        <p:spPr>
          <a:xfrm>
            <a:off x="4936733" y="1699323"/>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615 - 420</a:t>
            </a:r>
          </a:p>
        </p:txBody>
      </p:sp>
      <p:sp>
        <p:nvSpPr>
          <p:cNvPr id="11" name="Rectangle 10">
            <a:extLst>
              <a:ext uri="{FF2B5EF4-FFF2-40B4-BE49-F238E27FC236}">
                <a16:creationId xmlns:a16="http://schemas.microsoft.com/office/drawing/2014/main" id="{CAFBEB6E-C154-E340-8D03-4D8E9DBB60B3}"/>
              </a:ext>
            </a:extLst>
          </p:cNvPr>
          <p:cNvSpPr/>
          <p:nvPr/>
        </p:nvSpPr>
        <p:spPr>
          <a:xfrm>
            <a:off x="4929150" y="2223488"/>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782 - 245</a:t>
            </a:r>
          </a:p>
        </p:txBody>
      </p:sp>
      <p:sp>
        <p:nvSpPr>
          <p:cNvPr id="12" name="Rectangle 11">
            <a:extLst>
              <a:ext uri="{FF2B5EF4-FFF2-40B4-BE49-F238E27FC236}">
                <a16:creationId xmlns:a16="http://schemas.microsoft.com/office/drawing/2014/main" id="{C9FCFC09-8990-9446-B1FE-B4E9B2A3483F}"/>
              </a:ext>
            </a:extLst>
          </p:cNvPr>
          <p:cNvSpPr/>
          <p:nvPr/>
        </p:nvSpPr>
        <p:spPr>
          <a:xfrm>
            <a:off x="4929150" y="2779135"/>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380 - 342</a:t>
            </a:r>
          </a:p>
        </p:txBody>
      </p:sp>
      <p:sp>
        <p:nvSpPr>
          <p:cNvPr id="13" name="Rectangle 12">
            <a:extLst>
              <a:ext uri="{FF2B5EF4-FFF2-40B4-BE49-F238E27FC236}">
                <a16:creationId xmlns:a16="http://schemas.microsoft.com/office/drawing/2014/main" id="{5978C589-9CF1-C34F-AD2C-DD0656D7C85E}"/>
              </a:ext>
            </a:extLst>
          </p:cNvPr>
          <p:cNvSpPr/>
          <p:nvPr/>
        </p:nvSpPr>
        <p:spPr>
          <a:xfrm>
            <a:off x="4929150" y="3307763"/>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728 - 348</a:t>
            </a:r>
          </a:p>
        </p:txBody>
      </p:sp>
      <p:sp>
        <p:nvSpPr>
          <p:cNvPr id="14" name="Rectangle 13">
            <a:extLst>
              <a:ext uri="{FF2B5EF4-FFF2-40B4-BE49-F238E27FC236}">
                <a16:creationId xmlns:a16="http://schemas.microsoft.com/office/drawing/2014/main" id="{8E34178F-4A32-D748-90A7-4D791305129F}"/>
              </a:ext>
            </a:extLst>
          </p:cNvPr>
          <p:cNvSpPr/>
          <p:nvPr/>
        </p:nvSpPr>
        <p:spPr>
          <a:xfrm>
            <a:off x="4929150" y="3816692"/>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650 - 329</a:t>
            </a:r>
          </a:p>
        </p:txBody>
      </p:sp>
      <p:sp>
        <p:nvSpPr>
          <p:cNvPr id="15" name="Rectangle 14">
            <a:extLst>
              <a:ext uri="{FF2B5EF4-FFF2-40B4-BE49-F238E27FC236}">
                <a16:creationId xmlns:a16="http://schemas.microsoft.com/office/drawing/2014/main" id="{4BEDA6EC-B88C-784D-9D3A-CBFAA2EEBA00}"/>
              </a:ext>
            </a:extLst>
          </p:cNvPr>
          <p:cNvSpPr/>
          <p:nvPr/>
        </p:nvSpPr>
        <p:spPr>
          <a:xfrm>
            <a:off x="4929150" y="4322289"/>
            <a:ext cx="2350746"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500 + 500</a:t>
            </a:r>
          </a:p>
        </p:txBody>
      </p:sp>
      <p:sp>
        <p:nvSpPr>
          <p:cNvPr id="16" name="Rectangle 15">
            <a:extLst>
              <a:ext uri="{FF2B5EF4-FFF2-40B4-BE49-F238E27FC236}">
                <a16:creationId xmlns:a16="http://schemas.microsoft.com/office/drawing/2014/main" id="{888126C8-4F68-EE41-B7CC-0B5A857D839D}"/>
              </a:ext>
            </a:extLst>
          </p:cNvPr>
          <p:cNvSpPr/>
          <p:nvPr/>
        </p:nvSpPr>
        <p:spPr>
          <a:xfrm>
            <a:off x="7650328" y="1183241"/>
            <a:ext cx="1119243" cy="3668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292</a:t>
            </a:r>
          </a:p>
        </p:txBody>
      </p:sp>
      <p:sp>
        <p:nvSpPr>
          <p:cNvPr id="17" name="Rectangle 16">
            <a:extLst>
              <a:ext uri="{FF2B5EF4-FFF2-40B4-BE49-F238E27FC236}">
                <a16:creationId xmlns:a16="http://schemas.microsoft.com/office/drawing/2014/main" id="{730B9849-A37B-C04A-93DF-28D94204D349}"/>
              </a:ext>
            </a:extLst>
          </p:cNvPr>
          <p:cNvSpPr/>
          <p:nvPr/>
        </p:nvSpPr>
        <p:spPr>
          <a:xfrm>
            <a:off x="7650328" y="1699323"/>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195</a:t>
            </a:r>
          </a:p>
        </p:txBody>
      </p:sp>
      <p:sp>
        <p:nvSpPr>
          <p:cNvPr id="18" name="Rectangle 17">
            <a:extLst>
              <a:ext uri="{FF2B5EF4-FFF2-40B4-BE49-F238E27FC236}">
                <a16:creationId xmlns:a16="http://schemas.microsoft.com/office/drawing/2014/main" id="{E3B11A5A-ABDC-194E-A687-7ACF21CBCBA3}"/>
              </a:ext>
            </a:extLst>
          </p:cNvPr>
          <p:cNvSpPr/>
          <p:nvPr/>
        </p:nvSpPr>
        <p:spPr>
          <a:xfrm>
            <a:off x="7642745" y="2223488"/>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537</a:t>
            </a:r>
          </a:p>
        </p:txBody>
      </p:sp>
      <p:sp>
        <p:nvSpPr>
          <p:cNvPr id="19" name="Rectangle 18">
            <a:extLst>
              <a:ext uri="{FF2B5EF4-FFF2-40B4-BE49-F238E27FC236}">
                <a16:creationId xmlns:a16="http://schemas.microsoft.com/office/drawing/2014/main" id="{DCECE12F-5A94-2A4E-B412-3ED0CAE068EB}"/>
              </a:ext>
            </a:extLst>
          </p:cNvPr>
          <p:cNvSpPr/>
          <p:nvPr/>
        </p:nvSpPr>
        <p:spPr>
          <a:xfrm>
            <a:off x="7642745" y="2779135"/>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38</a:t>
            </a:r>
          </a:p>
        </p:txBody>
      </p:sp>
      <p:sp>
        <p:nvSpPr>
          <p:cNvPr id="20" name="Rectangle 19">
            <a:extLst>
              <a:ext uri="{FF2B5EF4-FFF2-40B4-BE49-F238E27FC236}">
                <a16:creationId xmlns:a16="http://schemas.microsoft.com/office/drawing/2014/main" id="{04DDC97E-B939-F045-A043-D6ECA12234F6}"/>
              </a:ext>
            </a:extLst>
          </p:cNvPr>
          <p:cNvSpPr/>
          <p:nvPr/>
        </p:nvSpPr>
        <p:spPr>
          <a:xfrm>
            <a:off x="7642745" y="3307763"/>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380</a:t>
            </a:r>
          </a:p>
        </p:txBody>
      </p:sp>
      <p:sp>
        <p:nvSpPr>
          <p:cNvPr id="21" name="Rectangle 20">
            <a:extLst>
              <a:ext uri="{FF2B5EF4-FFF2-40B4-BE49-F238E27FC236}">
                <a16:creationId xmlns:a16="http://schemas.microsoft.com/office/drawing/2014/main" id="{C93E1D85-5E9F-2E49-A93E-9F3826BF8F04}"/>
              </a:ext>
            </a:extLst>
          </p:cNvPr>
          <p:cNvSpPr/>
          <p:nvPr/>
        </p:nvSpPr>
        <p:spPr>
          <a:xfrm>
            <a:off x="7642745" y="3816692"/>
            <a:ext cx="1119243"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321</a:t>
            </a:r>
          </a:p>
        </p:txBody>
      </p:sp>
      <p:sp>
        <p:nvSpPr>
          <p:cNvPr id="22" name="Rectangle 21">
            <a:extLst>
              <a:ext uri="{FF2B5EF4-FFF2-40B4-BE49-F238E27FC236}">
                <a16:creationId xmlns:a16="http://schemas.microsoft.com/office/drawing/2014/main" id="{2DCDF1AB-E2C0-4042-8B67-48BBE2E9285D}"/>
              </a:ext>
            </a:extLst>
          </p:cNvPr>
          <p:cNvSpPr/>
          <p:nvPr/>
        </p:nvSpPr>
        <p:spPr>
          <a:xfrm>
            <a:off x="7642745" y="4322289"/>
            <a:ext cx="1298055" cy="3611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Cambria" panose="02040503050406030204" pitchFamily="18" charset="0"/>
              </a:rPr>
              <a:t>= </a:t>
            </a:r>
            <a:r>
              <a:rPr lang="en-VN" sz="2800" dirty="0">
                <a:solidFill>
                  <a:srgbClr val="002060"/>
                </a:solidFill>
                <a:latin typeface="Cambria" panose="02040503050406030204" pitchFamily="18" charset="0"/>
              </a:rPr>
              <a:t>1000</a:t>
            </a:r>
          </a:p>
        </p:txBody>
      </p:sp>
      <p:pic>
        <p:nvPicPr>
          <p:cNvPr id="8194" name="Picture 2">
            <a:extLst>
              <a:ext uri="{FF2B5EF4-FFF2-40B4-BE49-F238E27FC236}">
                <a16:creationId xmlns:a16="http://schemas.microsoft.com/office/drawing/2014/main" id="{BAF64469-A23F-A648-B166-AB531C57F8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9594" y="1085945"/>
            <a:ext cx="4375910" cy="2966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93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5" presetClass="entr" presetSubtype="10" fill="hold" nodeType="clickEffect">
                                  <p:stCondLst>
                                    <p:cond delay="0"/>
                                  </p:stCondLst>
                                  <p:childTnLst>
                                    <p:set>
                                      <p:cBhvr>
                                        <p:cTn id="78" dur="1" fill="hold">
                                          <p:stCondLst>
                                            <p:cond delay="0"/>
                                          </p:stCondLst>
                                        </p:cTn>
                                        <p:tgtEl>
                                          <p:spTgt spid="8194"/>
                                        </p:tgtEl>
                                        <p:attrNameLst>
                                          <p:attrName>style.visibility</p:attrName>
                                        </p:attrNameLst>
                                      </p:cBhvr>
                                      <p:to>
                                        <p:strVal val="visible"/>
                                      </p:to>
                                    </p:set>
                                    <p:animEffect transition="in" filter="checkerboard(across)">
                                      <p:cBhvr>
                                        <p:cTn id="79"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t="-9000" b="-9000"/>
          </a:stretch>
        </a:blipFill>
        <a:effectLst/>
      </p:bgPr>
    </p:bg>
    <p:spTree>
      <p:nvGrpSpPr>
        <p:cNvPr id="1" name="Shape 600"/>
        <p:cNvGrpSpPr/>
        <p:nvPr/>
      </p:nvGrpSpPr>
      <p:grpSpPr>
        <a:xfrm>
          <a:off x="0" y="0"/>
          <a:ext cx="0" cy="0"/>
          <a:chOff x="0" y="0"/>
          <a:chExt cx="0" cy="0"/>
        </a:xfrm>
      </p:grpSpPr>
      <p:sp>
        <p:nvSpPr>
          <p:cNvPr id="601" name="Google Shape;601;p32"/>
          <p:cNvSpPr/>
          <p:nvPr/>
        </p:nvSpPr>
        <p:spPr>
          <a:xfrm flipH="1">
            <a:off x="838875" y="1176775"/>
            <a:ext cx="7716000" cy="1238078"/>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2"/>
          <p:cNvSpPr/>
          <p:nvPr/>
        </p:nvSpPr>
        <p:spPr>
          <a:xfrm flipH="1">
            <a:off x="2123950" y="431173"/>
            <a:ext cx="5156700" cy="912000"/>
          </a:xfrm>
          <a:prstGeom prst="roundRect">
            <a:avLst>
              <a:gd name="adj" fmla="val 2015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2"/>
          <p:cNvSpPr/>
          <p:nvPr/>
        </p:nvSpPr>
        <p:spPr>
          <a:xfrm>
            <a:off x="6501236" y="284671"/>
            <a:ext cx="844193" cy="519303"/>
          </a:xfrm>
          <a:custGeom>
            <a:avLst/>
            <a:gdLst/>
            <a:ahLst/>
            <a:cxnLst/>
            <a:rect l="l" t="t" r="r" b="b"/>
            <a:pathLst>
              <a:path w="7070" h="4349" extrusionOk="0">
                <a:moveTo>
                  <a:pt x="4102" y="0"/>
                </a:moveTo>
                <a:cubicBezTo>
                  <a:pt x="3302" y="0"/>
                  <a:pt x="2534" y="617"/>
                  <a:pt x="2524" y="1475"/>
                </a:cubicBezTo>
                <a:cubicBezTo>
                  <a:pt x="2266" y="1209"/>
                  <a:pt x="1917" y="1099"/>
                  <a:pt x="1563" y="1099"/>
                </a:cubicBezTo>
                <a:cubicBezTo>
                  <a:pt x="1464" y="1099"/>
                  <a:pt x="1365" y="1107"/>
                  <a:pt x="1267" y="1123"/>
                </a:cubicBezTo>
                <a:cubicBezTo>
                  <a:pt x="1054" y="1166"/>
                  <a:pt x="874" y="1273"/>
                  <a:pt x="756" y="1443"/>
                </a:cubicBezTo>
                <a:cubicBezTo>
                  <a:pt x="704" y="1518"/>
                  <a:pt x="640" y="1624"/>
                  <a:pt x="629" y="1709"/>
                </a:cubicBezTo>
                <a:cubicBezTo>
                  <a:pt x="629" y="1741"/>
                  <a:pt x="682" y="2071"/>
                  <a:pt x="682" y="2071"/>
                </a:cubicBezTo>
                <a:cubicBezTo>
                  <a:pt x="469" y="2093"/>
                  <a:pt x="288" y="2114"/>
                  <a:pt x="160" y="2295"/>
                </a:cubicBezTo>
                <a:cubicBezTo>
                  <a:pt x="11" y="2507"/>
                  <a:pt x="1" y="2763"/>
                  <a:pt x="118" y="2997"/>
                </a:cubicBezTo>
                <a:cubicBezTo>
                  <a:pt x="278" y="3274"/>
                  <a:pt x="565" y="3444"/>
                  <a:pt x="863" y="3466"/>
                </a:cubicBezTo>
                <a:cubicBezTo>
                  <a:pt x="891" y="3467"/>
                  <a:pt x="919" y="3467"/>
                  <a:pt x="947" y="3467"/>
                </a:cubicBezTo>
                <a:cubicBezTo>
                  <a:pt x="1190" y="3467"/>
                  <a:pt x="1409" y="3423"/>
                  <a:pt x="1619" y="3328"/>
                </a:cubicBezTo>
                <a:cubicBezTo>
                  <a:pt x="1800" y="3242"/>
                  <a:pt x="1917" y="3082"/>
                  <a:pt x="2088" y="2997"/>
                </a:cubicBezTo>
                <a:cubicBezTo>
                  <a:pt x="2098" y="3551"/>
                  <a:pt x="2194" y="3881"/>
                  <a:pt x="2715" y="4158"/>
                </a:cubicBezTo>
                <a:cubicBezTo>
                  <a:pt x="2968" y="4287"/>
                  <a:pt x="3221" y="4348"/>
                  <a:pt x="3479" y="4348"/>
                </a:cubicBezTo>
                <a:cubicBezTo>
                  <a:pt x="3732" y="4348"/>
                  <a:pt x="3991" y="4290"/>
                  <a:pt x="4259" y="4179"/>
                </a:cubicBezTo>
                <a:cubicBezTo>
                  <a:pt x="4643" y="4019"/>
                  <a:pt x="4770" y="3711"/>
                  <a:pt x="5047" y="3455"/>
                </a:cubicBezTo>
                <a:cubicBezTo>
                  <a:pt x="5207" y="3785"/>
                  <a:pt x="5790" y="4012"/>
                  <a:pt x="6160" y="4012"/>
                </a:cubicBezTo>
                <a:cubicBezTo>
                  <a:pt x="6184" y="4012"/>
                  <a:pt x="6207" y="4011"/>
                  <a:pt x="6228" y="4009"/>
                </a:cubicBezTo>
                <a:cubicBezTo>
                  <a:pt x="6687" y="3966"/>
                  <a:pt x="6985" y="3519"/>
                  <a:pt x="7027" y="3104"/>
                </a:cubicBezTo>
                <a:cubicBezTo>
                  <a:pt x="7070" y="2561"/>
                  <a:pt x="6888" y="2060"/>
                  <a:pt x="6431" y="1752"/>
                </a:cubicBezTo>
                <a:cubicBezTo>
                  <a:pt x="6294" y="1659"/>
                  <a:pt x="6174" y="1622"/>
                  <a:pt x="6053" y="1622"/>
                </a:cubicBezTo>
                <a:cubicBezTo>
                  <a:pt x="5912" y="1622"/>
                  <a:pt x="5768" y="1672"/>
                  <a:pt x="5590" y="1741"/>
                </a:cubicBezTo>
                <a:cubicBezTo>
                  <a:pt x="5558" y="922"/>
                  <a:pt x="5249" y="134"/>
                  <a:pt x="4323" y="16"/>
                </a:cubicBezTo>
                <a:cubicBezTo>
                  <a:pt x="4250" y="6"/>
                  <a:pt x="4176" y="0"/>
                  <a:pt x="4102" y="0"/>
                </a:cubicBezTo>
                <a:close/>
              </a:path>
            </a:pathLst>
          </a:custGeom>
          <a:solidFill>
            <a:schemeClr val="accent5"/>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2"/>
          <p:cNvSpPr/>
          <p:nvPr/>
        </p:nvSpPr>
        <p:spPr>
          <a:xfrm>
            <a:off x="8647351" y="3280762"/>
            <a:ext cx="951888" cy="555126"/>
          </a:xfrm>
          <a:custGeom>
            <a:avLst/>
            <a:gdLst/>
            <a:ahLst/>
            <a:cxnLst/>
            <a:rect l="l" t="t" r="r" b="b"/>
            <a:pathLst>
              <a:path w="9625" h="5613" extrusionOk="0">
                <a:moveTo>
                  <a:pt x="5523" y="0"/>
                </a:moveTo>
                <a:cubicBezTo>
                  <a:pt x="5481" y="0"/>
                  <a:pt x="5439" y="2"/>
                  <a:pt x="5398" y="6"/>
                </a:cubicBezTo>
                <a:cubicBezTo>
                  <a:pt x="4962" y="38"/>
                  <a:pt x="4355" y="240"/>
                  <a:pt x="4046" y="581"/>
                </a:cubicBezTo>
                <a:cubicBezTo>
                  <a:pt x="3801" y="836"/>
                  <a:pt x="3822" y="1071"/>
                  <a:pt x="3801" y="1390"/>
                </a:cubicBezTo>
                <a:cubicBezTo>
                  <a:pt x="3429" y="1444"/>
                  <a:pt x="3077" y="1912"/>
                  <a:pt x="3120" y="2284"/>
                </a:cubicBezTo>
                <a:cubicBezTo>
                  <a:pt x="2805" y="2025"/>
                  <a:pt x="2386" y="1835"/>
                  <a:pt x="1966" y="1835"/>
                </a:cubicBezTo>
                <a:cubicBezTo>
                  <a:pt x="1817" y="1835"/>
                  <a:pt x="1668" y="1859"/>
                  <a:pt x="1523" y="1912"/>
                </a:cubicBezTo>
                <a:cubicBezTo>
                  <a:pt x="959" y="2114"/>
                  <a:pt x="767" y="2689"/>
                  <a:pt x="746" y="3232"/>
                </a:cubicBezTo>
                <a:cubicBezTo>
                  <a:pt x="320" y="3488"/>
                  <a:pt x="54" y="3743"/>
                  <a:pt x="32" y="4264"/>
                </a:cubicBezTo>
                <a:cubicBezTo>
                  <a:pt x="1" y="4903"/>
                  <a:pt x="416" y="5340"/>
                  <a:pt x="1065" y="5425"/>
                </a:cubicBezTo>
                <a:cubicBezTo>
                  <a:pt x="1145" y="5438"/>
                  <a:pt x="1237" y="5444"/>
                  <a:pt x="1331" y="5444"/>
                </a:cubicBezTo>
                <a:cubicBezTo>
                  <a:pt x="1474" y="5444"/>
                  <a:pt x="1624" y="5430"/>
                  <a:pt x="1747" y="5404"/>
                </a:cubicBezTo>
                <a:cubicBezTo>
                  <a:pt x="1875" y="5371"/>
                  <a:pt x="2024" y="5222"/>
                  <a:pt x="2151" y="5222"/>
                </a:cubicBezTo>
                <a:cubicBezTo>
                  <a:pt x="2225" y="5222"/>
                  <a:pt x="2300" y="5340"/>
                  <a:pt x="2374" y="5383"/>
                </a:cubicBezTo>
                <a:cubicBezTo>
                  <a:pt x="2535" y="5489"/>
                  <a:pt x="2779" y="5563"/>
                  <a:pt x="2971" y="5584"/>
                </a:cubicBezTo>
                <a:cubicBezTo>
                  <a:pt x="3098" y="5604"/>
                  <a:pt x="3220" y="5613"/>
                  <a:pt x="3339" y="5613"/>
                </a:cubicBezTo>
                <a:cubicBezTo>
                  <a:pt x="3946" y="5613"/>
                  <a:pt x="4452" y="5370"/>
                  <a:pt x="4951" y="4978"/>
                </a:cubicBezTo>
                <a:cubicBezTo>
                  <a:pt x="5154" y="5371"/>
                  <a:pt x="5409" y="5478"/>
                  <a:pt x="5877" y="5478"/>
                </a:cubicBezTo>
                <a:cubicBezTo>
                  <a:pt x="6250" y="5478"/>
                  <a:pt x="6846" y="5435"/>
                  <a:pt x="6974" y="4978"/>
                </a:cubicBezTo>
                <a:lnTo>
                  <a:pt x="6974" y="4978"/>
                </a:lnTo>
                <a:cubicBezTo>
                  <a:pt x="6942" y="5095"/>
                  <a:pt x="7485" y="5383"/>
                  <a:pt x="7570" y="5425"/>
                </a:cubicBezTo>
                <a:cubicBezTo>
                  <a:pt x="7726" y="5490"/>
                  <a:pt x="7879" y="5516"/>
                  <a:pt x="8037" y="5516"/>
                </a:cubicBezTo>
                <a:cubicBezTo>
                  <a:pt x="8138" y="5516"/>
                  <a:pt x="8240" y="5506"/>
                  <a:pt x="8347" y="5489"/>
                </a:cubicBezTo>
                <a:cubicBezTo>
                  <a:pt x="8698" y="5435"/>
                  <a:pt x="8986" y="5170"/>
                  <a:pt x="9135" y="4850"/>
                </a:cubicBezTo>
                <a:cubicBezTo>
                  <a:pt x="9209" y="4690"/>
                  <a:pt x="9252" y="4541"/>
                  <a:pt x="9242" y="4371"/>
                </a:cubicBezTo>
                <a:cubicBezTo>
                  <a:pt x="9231" y="4330"/>
                  <a:pt x="9051" y="3869"/>
                  <a:pt x="9011" y="3869"/>
                </a:cubicBezTo>
                <a:cubicBezTo>
                  <a:pt x="9010" y="3869"/>
                  <a:pt x="9008" y="3870"/>
                  <a:pt x="9007" y="3871"/>
                </a:cubicBezTo>
                <a:cubicBezTo>
                  <a:pt x="9529" y="3285"/>
                  <a:pt x="9625" y="2327"/>
                  <a:pt x="8954" y="1806"/>
                </a:cubicBezTo>
                <a:cubicBezTo>
                  <a:pt x="8632" y="1566"/>
                  <a:pt x="8272" y="1341"/>
                  <a:pt x="7894" y="1341"/>
                </a:cubicBezTo>
                <a:cubicBezTo>
                  <a:pt x="7736" y="1341"/>
                  <a:pt x="7574" y="1381"/>
                  <a:pt x="7410" y="1475"/>
                </a:cubicBezTo>
                <a:cubicBezTo>
                  <a:pt x="7309" y="656"/>
                  <a:pt x="6324" y="0"/>
                  <a:pt x="5523" y="0"/>
                </a:cubicBezTo>
                <a:close/>
              </a:path>
            </a:pathLst>
          </a:custGeom>
          <a:solidFill>
            <a:schemeClr val="dk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2"/>
          <p:cNvSpPr txBox="1">
            <a:spLocks noGrp="1"/>
          </p:cNvSpPr>
          <p:nvPr>
            <p:ph type="body" idx="1"/>
          </p:nvPr>
        </p:nvSpPr>
        <p:spPr>
          <a:xfrm>
            <a:off x="962204" y="1510297"/>
            <a:ext cx="7469341" cy="192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273D40"/>
              </a:buClr>
              <a:buSzPts val="600"/>
              <a:buFont typeface="Arial"/>
              <a:buNone/>
            </a:pPr>
            <a:r>
              <a:rPr lang="en-US" sz="3600" dirty="0">
                <a:solidFill>
                  <a:srgbClr val="000000"/>
                </a:solidFill>
                <a:latin typeface="#9Slide03 Swiss 721 Black Condensed" panose="02000500000000000000" pitchFamily="2" charset="77"/>
              </a:rPr>
              <a:t>PHÉP TÍNH CÓ GIÁ TRỊ LỚN NHẤT LÀ:</a:t>
            </a:r>
            <a:endParaRPr sz="3600" dirty="0">
              <a:solidFill>
                <a:srgbClr val="000000"/>
              </a:solidFill>
              <a:latin typeface="#9Slide03 Swiss 721 Black Condensed" panose="02000500000000000000" pitchFamily="2" charset="77"/>
            </a:endParaRPr>
          </a:p>
        </p:txBody>
      </p:sp>
      <p:grpSp>
        <p:nvGrpSpPr>
          <p:cNvPr id="3" name="Group 2">
            <a:extLst>
              <a:ext uri="{FF2B5EF4-FFF2-40B4-BE49-F238E27FC236}">
                <a16:creationId xmlns:a16="http://schemas.microsoft.com/office/drawing/2014/main" id="{5ABA0EE4-7897-AE4F-80C3-F0354679706E}"/>
              </a:ext>
            </a:extLst>
          </p:cNvPr>
          <p:cNvGrpSpPr/>
          <p:nvPr/>
        </p:nvGrpSpPr>
        <p:grpSpPr>
          <a:xfrm>
            <a:off x="290903" y="2516443"/>
            <a:ext cx="3566786" cy="1135718"/>
            <a:chOff x="497118" y="2819294"/>
            <a:chExt cx="3566786" cy="1135718"/>
          </a:xfrm>
        </p:grpSpPr>
        <p:sp>
          <p:nvSpPr>
            <p:cNvPr id="2" name="Rounded Rectangle 1">
              <a:extLst>
                <a:ext uri="{FF2B5EF4-FFF2-40B4-BE49-F238E27FC236}">
                  <a16:creationId xmlns:a16="http://schemas.microsoft.com/office/drawing/2014/main" id="{452AB3A6-9036-9D4A-A806-C6A9DA231904}"/>
                </a:ext>
              </a:extLst>
            </p:cNvPr>
            <p:cNvSpPr/>
            <p:nvPr/>
          </p:nvSpPr>
          <p:spPr>
            <a:xfrm>
              <a:off x="1269145" y="3033468"/>
              <a:ext cx="2794759"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000000"/>
                  </a:solidFill>
                </a:rPr>
                <a:t>805 - 375</a:t>
              </a:r>
            </a:p>
          </p:txBody>
        </p:sp>
        <p:grpSp>
          <p:nvGrpSpPr>
            <p:cNvPr id="606" name="Google Shape;606;p32"/>
            <p:cNvGrpSpPr/>
            <p:nvPr/>
          </p:nvGrpSpPr>
          <p:grpSpPr>
            <a:xfrm>
              <a:off x="497118" y="2819294"/>
              <a:ext cx="1024411" cy="1135718"/>
              <a:chOff x="7361255" y="1879047"/>
              <a:chExt cx="1186018" cy="1474654"/>
            </a:xfrm>
          </p:grpSpPr>
          <p:sp>
            <p:nvSpPr>
              <p:cNvPr id="607" name="Google Shape;607;p32"/>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2"/>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2"/>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2"/>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2"/>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2"/>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2"/>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2"/>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2"/>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2"/>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2"/>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2"/>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2"/>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2" name="Google Shape;622;p32"/>
              <p:cNvGrpSpPr/>
              <p:nvPr/>
            </p:nvGrpSpPr>
            <p:grpSpPr>
              <a:xfrm rot="1609036">
                <a:off x="7808181" y="2547064"/>
                <a:ext cx="395000" cy="612913"/>
                <a:chOff x="1514314" y="1637035"/>
                <a:chExt cx="338082" cy="524594"/>
              </a:xfrm>
            </p:grpSpPr>
            <p:sp>
              <p:nvSpPr>
                <p:cNvPr id="623" name="Google Shape;623;p32"/>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2"/>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2"/>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2"/>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2"/>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2"/>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13" name="Google Shape;613;p32"/>
              <p:cNvSpPr/>
              <p:nvPr/>
            </p:nvSpPr>
            <p:spPr>
              <a:xfrm>
                <a:off x="7361255" y="2253493"/>
                <a:ext cx="867224" cy="872463"/>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rPr>
                  <a:t>1</a:t>
                </a:r>
                <a:endParaRPr sz="2800" b="1" dirty="0">
                  <a:solidFill>
                    <a:srgbClr val="002060"/>
                  </a:solidFill>
                </a:endParaRPr>
              </a:p>
            </p:txBody>
          </p:sp>
        </p:grpSp>
      </p:grpSp>
      <p:sp>
        <p:nvSpPr>
          <p:cNvPr id="629" name="Google Shape;629;p32"/>
          <p:cNvSpPr txBox="1">
            <a:spLocks noGrp="1"/>
          </p:cNvSpPr>
          <p:nvPr>
            <p:ph type="title"/>
          </p:nvPr>
        </p:nvSpPr>
        <p:spPr>
          <a:xfrm>
            <a:off x="2177325" y="600823"/>
            <a:ext cx="50391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latin typeface="#9SLIDE07 KONI BLACK" pitchFamily="2" charset="77"/>
                <a:ea typeface="#9Slide04 Tinos Bold" panose="02020803070505020304" pitchFamily="18" charset="0"/>
                <a:cs typeface="#9Slide05 Pattaya" pitchFamily="2" charset="-34"/>
              </a:rPr>
              <a:t>ĐỐ EM</a:t>
            </a:r>
            <a:endParaRPr sz="4800" dirty="0">
              <a:latin typeface="#9SLIDE07 KONI BLACK" pitchFamily="2" charset="77"/>
              <a:ea typeface="#9Slide04 Tinos Bold" panose="02020803070505020304" pitchFamily="18" charset="0"/>
              <a:cs typeface="#9Slide05 Pattaya" pitchFamily="2" charset="-34"/>
            </a:endParaRPr>
          </a:p>
        </p:txBody>
      </p:sp>
      <p:grpSp>
        <p:nvGrpSpPr>
          <p:cNvPr id="33" name="Group 32">
            <a:extLst>
              <a:ext uri="{FF2B5EF4-FFF2-40B4-BE49-F238E27FC236}">
                <a16:creationId xmlns:a16="http://schemas.microsoft.com/office/drawing/2014/main" id="{7A7872BB-BD29-8948-B302-268B0E6054C6}"/>
              </a:ext>
            </a:extLst>
          </p:cNvPr>
          <p:cNvGrpSpPr/>
          <p:nvPr/>
        </p:nvGrpSpPr>
        <p:grpSpPr>
          <a:xfrm>
            <a:off x="4735213" y="2556018"/>
            <a:ext cx="3661027" cy="1135718"/>
            <a:chOff x="402877" y="2819294"/>
            <a:chExt cx="3661027" cy="1135718"/>
          </a:xfrm>
        </p:grpSpPr>
        <p:sp>
          <p:nvSpPr>
            <p:cNvPr id="34" name="Rounded Rectangle 33">
              <a:extLst>
                <a:ext uri="{FF2B5EF4-FFF2-40B4-BE49-F238E27FC236}">
                  <a16:creationId xmlns:a16="http://schemas.microsoft.com/office/drawing/2014/main" id="{3B3C00EC-526A-2F40-8212-29971E4321AC}"/>
                </a:ext>
              </a:extLst>
            </p:cNvPr>
            <p:cNvSpPr/>
            <p:nvPr/>
          </p:nvSpPr>
          <p:spPr>
            <a:xfrm>
              <a:off x="1269145" y="3033468"/>
              <a:ext cx="2794759" cy="914400"/>
            </a:xfrm>
            <a:prstGeom prst="roundRect">
              <a:avLst/>
            </a:prstGeom>
            <a:solidFill>
              <a:schemeClr val="accent5">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000000"/>
                  </a:solidFill>
                </a:rPr>
                <a:t>520 - 180</a:t>
              </a:r>
            </a:p>
          </p:txBody>
        </p:sp>
        <p:grpSp>
          <p:nvGrpSpPr>
            <p:cNvPr id="35" name="Google Shape;606;p32">
              <a:extLst>
                <a:ext uri="{FF2B5EF4-FFF2-40B4-BE49-F238E27FC236}">
                  <a16:creationId xmlns:a16="http://schemas.microsoft.com/office/drawing/2014/main" id="{9AC00A0E-7BA4-6C4E-9310-61684825A7F4}"/>
                </a:ext>
              </a:extLst>
            </p:cNvPr>
            <p:cNvGrpSpPr/>
            <p:nvPr/>
          </p:nvGrpSpPr>
          <p:grpSpPr>
            <a:xfrm>
              <a:off x="402877" y="2819294"/>
              <a:ext cx="1118654" cy="1135718"/>
              <a:chOff x="7252145" y="1879047"/>
              <a:chExt cx="1295128" cy="1474654"/>
            </a:xfrm>
          </p:grpSpPr>
          <p:sp>
            <p:nvSpPr>
              <p:cNvPr id="36" name="Google Shape;607;p32">
                <a:extLst>
                  <a:ext uri="{FF2B5EF4-FFF2-40B4-BE49-F238E27FC236}">
                    <a16:creationId xmlns:a16="http://schemas.microsoft.com/office/drawing/2014/main" id="{DD436B6C-4026-294B-97F8-0E640C6FC577}"/>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608;p32">
                <a:extLst>
                  <a:ext uri="{FF2B5EF4-FFF2-40B4-BE49-F238E27FC236}">
                    <a16:creationId xmlns:a16="http://schemas.microsoft.com/office/drawing/2014/main" id="{4DEA0634-7733-7649-AAF8-80C5D715069D}"/>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609;p32">
                <a:extLst>
                  <a:ext uri="{FF2B5EF4-FFF2-40B4-BE49-F238E27FC236}">
                    <a16:creationId xmlns:a16="http://schemas.microsoft.com/office/drawing/2014/main" id="{54AE46EE-C076-DD45-8FFB-7ECDDF9D5938}"/>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610;p32">
                <a:extLst>
                  <a:ext uri="{FF2B5EF4-FFF2-40B4-BE49-F238E27FC236}">
                    <a16:creationId xmlns:a16="http://schemas.microsoft.com/office/drawing/2014/main" id="{11CCCEC2-D05D-CA48-9FE5-7DF9E10E1F0D}"/>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611;p32">
                <a:extLst>
                  <a:ext uri="{FF2B5EF4-FFF2-40B4-BE49-F238E27FC236}">
                    <a16:creationId xmlns:a16="http://schemas.microsoft.com/office/drawing/2014/main" id="{A901A8BD-EE01-F744-8904-21E534A6A3B8}"/>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612;p32">
                <a:extLst>
                  <a:ext uri="{FF2B5EF4-FFF2-40B4-BE49-F238E27FC236}">
                    <a16:creationId xmlns:a16="http://schemas.microsoft.com/office/drawing/2014/main" id="{D662986F-3C40-BC40-9BB7-489158DEB3DD}"/>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614;p32">
                <a:extLst>
                  <a:ext uri="{FF2B5EF4-FFF2-40B4-BE49-F238E27FC236}">
                    <a16:creationId xmlns:a16="http://schemas.microsoft.com/office/drawing/2014/main" id="{F39F7824-1DBC-9849-A740-0D7DB14F49AA}"/>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615;p32">
                <a:extLst>
                  <a:ext uri="{FF2B5EF4-FFF2-40B4-BE49-F238E27FC236}">
                    <a16:creationId xmlns:a16="http://schemas.microsoft.com/office/drawing/2014/main" id="{34FDE34B-0002-C94A-99A8-FBAAF1E60103}"/>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616;p32">
                <a:extLst>
                  <a:ext uri="{FF2B5EF4-FFF2-40B4-BE49-F238E27FC236}">
                    <a16:creationId xmlns:a16="http://schemas.microsoft.com/office/drawing/2014/main" id="{10CBA576-C602-AC4D-9615-81465178ADC2}"/>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617;p32">
                <a:extLst>
                  <a:ext uri="{FF2B5EF4-FFF2-40B4-BE49-F238E27FC236}">
                    <a16:creationId xmlns:a16="http://schemas.microsoft.com/office/drawing/2014/main" id="{A8F6D558-4018-F344-A593-15998BF4A584}"/>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618;p32">
                <a:extLst>
                  <a:ext uri="{FF2B5EF4-FFF2-40B4-BE49-F238E27FC236}">
                    <a16:creationId xmlns:a16="http://schemas.microsoft.com/office/drawing/2014/main" id="{2D8B1D1F-D145-924C-9376-881E72273086}"/>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619;p32">
                <a:extLst>
                  <a:ext uri="{FF2B5EF4-FFF2-40B4-BE49-F238E27FC236}">
                    <a16:creationId xmlns:a16="http://schemas.microsoft.com/office/drawing/2014/main" id="{8F72D42E-6DEE-6148-B002-8E44A974659A}"/>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620;p32">
                <a:extLst>
                  <a:ext uri="{FF2B5EF4-FFF2-40B4-BE49-F238E27FC236}">
                    <a16:creationId xmlns:a16="http://schemas.microsoft.com/office/drawing/2014/main" id="{746C3154-B297-C947-9511-3AB275981A2F}"/>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621;p32">
                <a:extLst>
                  <a:ext uri="{FF2B5EF4-FFF2-40B4-BE49-F238E27FC236}">
                    <a16:creationId xmlns:a16="http://schemas.microsoft.com/office/drawing/2014/main" id="{14A6DADC-5C75-5E47-BDCD-26DE0528ED4A}"/>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 name="Google Shape;622;p32">
                <a:extLst>
                  <a:ext uri="{FF2B5EF4-FFF2-40B4-BE49-F238E27FC236}">
                    <a16:creationId xmlns:a16="http://schemas.microsoft.com/office/drawing/2014/main" id="{02F2D535-730C-AC4D-85CE-F23C23FEC85F}"/>
                  </a:ext>
                </a:extLst>
              </p:cNvPr>
              <p:cNvGrpSpPr/>
              <p:nvPr/>
            </p:nvGrpSpPr>
            <p:grpSpPr>
              <a:xfrm rot="1609036">
                <a:off x="7808181" y="2547064"/>
                <a:ext cx="395000" cy="612913"/>
                <a:chOff x="1514314" y="1637035"/>
                <a:chExt cx="338082" cy="524594"/>
              </a:xfrm>
            </p:grpSpPr>
            <p:sp>
              <p:nvSpPr>
                <p:cNvPr id="52" name="Google Shape;623;p32">
                  <a:extLst>
                    <a:ext uri="{FF2B5EF4-FFF2-40B4-BE49-F238E27FC236}">
                      <a16:creationId xmlns:a16="http://schemas.microsoft.com/office/drawing/2014/main" id="{CFFC51C4-6046-5145-B0BF-84F4E42C01F3}"/>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624;p32">
                  <a:extLst>
                    <a:ext uri="{FF2B5EF4-FFF2-40B4-BE49-F238E27FC236}">
                      <a16:creationId xmlns:a16="http://schemas.microsoft.com/office/drawing/2014/main" id="{E1FB7A3B-DFA3-3148-BC4C-EEDF77CE4D68}"/>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625;p32">
                  <a:extLst>
                    <a:ext uri="{FF2B5EF4-FFF2-40B4-BE49-F238E27FC236}">
                      <a16:creationId xmlns:a16="http://schemas.microsoft.com/office/drawing/2014/main" id="{DD057670-8879-294E-A840-95D09B175BCA}"/>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626;p32">
                  <a:extLst>
                    <a:ext uri="{FF2B5EF4-FFF2-40B4-BE49-F238E27FC236}">
                      <a16:creationId xmlns:a16="http://schemas.microsoft.com/office/drawing/2014/main" id="{92DDFD7B-77B2-8F43-B8FB-C93B1562CCB2}"/>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627;p32">
                  <a:extLst>
                    <a:ext uri="{FF2B5EF4-FFF2-40B4-BE49-F238E27FC236}">
                      <a16:creationId xmlns:a16="http://schemas.microsoft.com/office/drawing/2014/main" id="{7283D9AB-F655-D14F-A3CC-D2B340767607}"/>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628;p32">
                  <a:extLst>
                    <a:ext uri="{FF2B5EF4-FFF2-40B4-BE49-F238E27FC236}">
                      <a16:creationId xmlns:a16="http://schemas.microsoft.com/office/drawing/2014/main" id="{E3CA22A2-118F-9049-ADAA-F508DBDBE34B}"/>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 name="Google Shape;613;p32">
                <a:extLst>
                  <a:ext uri="{FF2B5EF4-FFF2-40B4-BE49-F238E27FC236}">
                    <a16:creationId xmlns:a16="http://schemas.microsoft.com/office/drawing/2014/main" id="{88915BB7-0611-C448-AB8B-AA87C5487C76}"/>
                  </a:ext>
                </a:extLst>
              </p:cNvPr>
              <p:cNvSpPr/>
              <p:nvPr/>
            </p:nvSpPr>
            <p:spPr>
              <a:xfrm>
                <a:off x="7361255" y="2253493"/>
                <a:ext cx="867224" cy="872463"/>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rPr>
                  <a:t>2</a:t>
                </a:r>
                <a:endParaRPr sz="2800" b="1" dirty="0">
                  <a:solidFill>
                    <a:srgbClr val="002060"/>
                  </a:solidFill>
                </a:endParaRPr>
              </a:p>
            </p:txBody>
          </p:sp>
        </p:grpSp>
      </p:grpSp>
      <p:grpSp>
        <p:nvGrpSpPr>
          <p:cNvPr id="58" name="Group 57">
            <a:extLst>
              <a:ext uri="{FF2B5EF4-FFF2-40B4-BE49-F238E27FC236}">
                <a16:creationId xmlns:a16="http://schemas.microsoft.com/office/drawing/2014/main" id="{05ADFC93-0402-2041-A2DF-60B3EACF4E84}"/>
              </a:ext>
            </a:extLst>
          </p:cNvPr>
          <p:cNvGrpSpPr/>
          <p:nvPr/>
        </p:nvGrpSpPr>
        <p:grpSpPr>
          <a:xfrm>
            <a:off x="2202810" y="3812314"/>
            <a:ext cx="3895083" cy="1135718"/>
            <a:chOff x="402877" y="2819294"/>
            <a:chExt cx="3895083" cy="1135718"/>
          </a:xfrm>
        </p:grpSpPr>
        <p:sp>
          <p:nvSpPr>
            <p:cNvPr id="59" name="Rounded Rectangle 58">
              <a:extLst>
                <a:ext uri="{FF2B5EF4-FFF2-40B4-BE49-F238E27FC236}">
                  <a16:creationId xmlns:a16="http://schemas.microsoft.com/office/drawing/2014/main" id="{B4E40806-65AD-D447-B389-097AF724E8C0}"/>
                </a:ext>
              </a:extLst>
            </p:cNvPr>
            <p:cNvSpPr/>
            <p:nvPr/>
          </p:nvSpPr>
          <p:spPr>
            <a:xfrm>
              <a:off x="1269145" y="3033468"/>
              <a:ext cx="3028815" cy="914400"/>
            </a:xfrm>
            <a:prstGeom prst="roundRect">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3200" b="1" dirty="0">
                  <a:solidFill>
                    <a:srgbClr val="000000"/>
                  </a:solidFill>
                </a:rPr>
                <a:t>458 - 19 </a:t>
              </a:r>
            </a:p>
          </p:txBody>
        </p:sp>
        <p:grpSp>
          <p:nvGrpSpPr>
            <p:cNvPr id="60" name="Google Shape;606;p32">
              <a:extLst>
                <a:ext uri="{FF2B5EF4-FFF2-40B4-BE49-F238E27FC236}">
                  <a16:creationId xmlns:a16="http://schemas.microsoft.com/office/drawing/2014/main" id="{DC242929-4CD3-6F44-A5F9-A7E688E5BF34}"/>
                </a:ext>
              </a:extLst>
            </p:cNvPr>
            <p:cNvGrpSpPr/>
            <p:nvPr/>
          </p:nvGrpSpPr>
          <p:grpSpPr>
            <a:xfrm>
              <a:off x="402877" y="2819294"/>
              <a:ext cx="1118654" cy="1135718"/>
              <a:chOff x="7252145" y="1879047"/>
              <a:chExt cx="1295128" cy="1474654"/>
            </a:xfrm>
          </p:grpSpPr>
          <p:sp>
            <p:nvSpPr>
              <p:cNvPr id="61" name="Google Shape;607;p32">
                <a:extLst>
                  <a:ext uri="{FF2B5EF4-FFF2-40B4-BE49-F238E27FC236}">
                    <a16:creationId xmlns:a16="http://schemas.microsoft.com/office/drawing/2014/main" id="{07C1ECAE-A5B5-9740-B831-64F8D505CD3F}"/>
                  </a:ext>
                </a:extLst>
              </p:cNvPr>
              <p:cNvSpPr/>
              <p:nvPr/>
            </p:nvSpPr>
            <p:spPr>
              <a:xfrm>
                <a:off x="7613071" y="1879047"/>
                <a:ext cx="296932" cy="260511"/>
              </a:xfrm>
              <a:custGeom>
                <a:avLst/>
                <a:gdLst/>
                <a:ahLst/>
                <a:cxnLst/>
                <a:rect l="l" t="t" r="r" b="b"/>
                <a:pathLst>
                  <a:path w="4258" h="3736" extrusionOk="0">
                    <a:moveTo>
                      <a:pt x="2132" y="0"/>
                    </a:moveTo>
                    <a:cubicBezTo>
                      <a:pt x="1416" y="0"/>
                      <a:pt x="732" y="416"/>
                      <a:pt x="425" y="1119"/>
                    </a:cubicBezTo>
                    <a:cubicBezTo>
                      <a:pt x="1" y="2060"/>
                      <a:pt x="436" y="3162"/>
                      <a:pt x="1376" y="3576"/>
                    </a:cubicBezTo>
                    <a:cubicBezTo>
                      <a:pt x="1623" y="3684"/>
                      <a:pt x="1880" y="3735"/>
                      <a:pt x="2133" y="3735"/>
                    </a:cubicBezTo>
                    <a:cubicBezTo>
                      <a:pt x="2852" y="3735"/>
                      <a:pt x="3536" y="3322"/>
                      <a:pt x="3842" y="2626"/>
                    </a:cubicBezTo>
                    <a:cubicBezTo>
                      <a:pt x="4257" y="1676"/>
                      <a:pt x="3822" y="573"/>
                      <a:pt x="2882" y="159"/>
                    </a:cubicBezTo>
                    <a:cubicBezTo>
                      <a:pt x="2638" y="51"/>
                      <a:pt x="2383" y="0"/>
                      <a:pt x="2132"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08;p32">
                <a:extLst>
                  <a:ext uri="{FF2B5EF4-FFF2-40B4-BE49-F238E27FC236}">
                    <a16:creationId xmlns:a16="http://schemas.microsoft.com/office/drawing/2014/main" id="{E909E956-7241-704D-AFBA-4A81411C08BE}"/>
                  </a:ext>
                </a:extLst>
              </p:cNvPr>
              <p:cNvSpPr/>
              <p:nvPr/>
            </p:nvSpPr>
            <p:spPr>
              <a:xfrm>
                <a:off x="7677979" y="1954950"/>
                <a:ext cx="185495" cy="114218"/>
              </a:xfrm>
              <a:custGeom>
                <a:avLst/>
                <a:gdLst/>
                <a:ahLst/>
                <a:cxnLst/>
                <a:rect l="l" t="t" r="r" b="b"/>
                <a:pathLst>
                  <a:path w="2660" h="1638" extrusionOk="0">
                    <a:moveTo>
                      <a:pt x="1408" y="1"/>
                    </a:moveTo>
                    <a:cubicBezTo>
                      <a:pt x="1303" y="1"/>
                      <a:pt x="1197" y="14"/>
                      <a:pt x="1092" y="40"/>
                    </a:cubicBezTo>
                    <a:cubicBezTo>
                      <a:pt x="405" y="222"/>
                      <a:pt x="0" y="920"/>
                      <a:pt x="172" y="1597"/>
                    </a:cubicBezTo>
                    <a:cubicBezTo>
                      <a:pt x="182" y="1607"/>
                      <a:pt x="182" y="1627"/>
                      <a:pt x="182" y="1638"/>
                    </a:cubicBezTo>
                    <a:lnTo>
                      <a:pt x="2659" y="1001"/>
                    </a:lnTo>
                    <a:cubicBezTo>
                      <a:pt x="2649" y="980"/>
                      <a:pt x="2649" y="971"/>
                      <a:pt x="2649" y="960"/>
                    </a:cubicBezTo>
                    <a:cubicBezTo>
                      <a:pt x="2495" y="380"/>
                      <a:pt x="1974" y="1"/>
                      <a:pt x="1408"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09;p32">
                <a:extLst>
                  <a:ext uri="{FF2B5EF4-FFF2-40B4-BE49-F238E27FC236}">
                    <a16:creationId xmlns:a16="http://schemas.microsoft.com/office/drawing/2014/main" id="{0B86803B-5E51-BF45-8BFA-367F3E0C4735}"/>
                  </a:ext>
                </a:extLst>
              </p:cNvPr>
              <p:cNvSpPr/>
              <p:nvPr/>
            </p:nvSpPr>
            <p:spPr>
              <a:xfrm>
                <a:off x="8256757" y="2160687"/>
                <a:ext cx="290516" cy="260720"/>
              </a:xfrm>
              <a:custGeom>
                <a:avLst/>
                <a:gdLst/>
                <a:ahLst/>
                <a:cxnLst/>
                <a:rect l="l" t="t" r="r" b="b"/>
                <a:pathLst>
                  <a:path w="4166" h="3739" extrusionOk="0">
                    <a:moveTo>
                      <a:pt x="2081" y="0"/>
                    </a:moveTo>
                    <a:cubicBezTo>
                      <a:pt x="1271" y="0"/>
                      <a:pt x="525" y="529"/>
                      <a:pt x="284" y="1347"/>
                    </a:cubicBezTo>
                    <a:cubicBezTo>
                      <a:pt x="0" y="2338"/>
                      <a:pt x="567" y="3379"/>
                      <a:pt x="1557" y="3662"/>
                    </a:cubicBezTo>
                    <a:cubicBezTo>
                      <a:pt x="1733" y="3714"/>
                      <a:pt x="1909" y="3739"/>
                      <a:pt x="2083" y="3739"/>
                    </a:cubicBezTo>
                    <a:cubicBezTo>
                      <a:pt x="2892" y="3739"/>
                      <a:pt x="3639" y="3204"/>
                      <a:pt x="3872" y="2389"/>
                    </a:cubicBezTo>
                    <a:cubicBezTo>
                      <a:pt x="4166" y="1398"/>
                      <a:pt x="3589" y="367"/>
                      <a:pt x="2598" y="73"/>
                    </a:cubicBezTo>
                    <a:cubicBezTo>
                      <a:pt x="2426" y="24"/>
                      <a:pt x="2252" y="0"/>
                      <a:pt x="2081"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10;p32">
                <a:extLst>
                  <a:ext uri="{FF2B5EF4-FFF2-40B4-BE49-F238E27FC236}">
                    <a16:creationId xmlns:a16="http://schemas.microsoft.com/office/drawing/2014/main" id="{48869775-10CF-3D4B-AB98-733C224C6F0B}"/>
                  </a:ext>
                </a:extLst>
              </p:cNvPr>
              <p:cNvSpPr/>
              <p:nvPr/>
            </p:nvSpPr>
            <p:spPr>
              <a:xfrm>
                <a:off x="8342037" y="2222678"/>
                <a:ext cx="136820" cy="172930"/>
              </a:xfrm>
              <a:custGeom>
                <a:avLst/>
                <a:gdLst/>
                <a:ahLst/>
                <a:cxnLst/>
                <a:rect l="l" t="t" r="r" b="b"/>
                <a:pathLst>
                  <a:path w="1962" h="2480" extrusionOk="0">
                    <a:moveTo>
                      <a:pt x="511" y="1"/>
                    </a:moveTo>
                    <a:cubicBezTo>
                      <a:pt x="351" y="1"/>
                      <a:pt x="188" y="31"/>
                      <a:pt x="31" y="94"/>
                    </a:cubicBezTo>
                    <a:cubicBezTo>
                      <a:pt x="21" y="104"/>
                      <a:pt x="11" y="104"/>
                      <a:pt x="0" y="114"/>
                    </a:cubicBezTo>
                    <a:lnTo>
                      <a:pt x="961" y="2480"/>
                    </a:lnTo>
                    <a:cubicBezTo>
                      <a:pt x="971" y="2470"/>
                      <a:pt x="982" y="2470"/>
                      <a:pt x="991" y="2460"/>
                    </a:cubicBezTo>
                    <a:cubicBezTo>
                      <a:pt x="1649" y="2197"/>
                      <a:pt x="1962" y="1459"/>
                      <a:pt x="1699" y="802"/>
                    </a:cubicBezTo>
                    <a:cubicBezTo>
                      <a:pt x="1499" y="302"/>
                      <a:pt x="1018" y="1"/>
                      <a:pt x="511" y="1"/>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11;p32">
                <a:extLst>
                  <a:ext uri="{FF2B5EF4-FFF2-40B4-BE49-F238E27FC236}">
                    <a16:creationId xmlns:a16="http://schemas.microsoft.com/office/drawing/2014/main" id="{228A0E95-B24D-B245-A1C2-38E211F0C487}"/>
                  </a:ext>
                </a:extLst>
              </p:cNvPr>
              <p:cNvSpPr/>
              <p:nvPr/>
            </p:nvSpPr>
            <p:spPr>
              <a:xfrm>
                <a:off x="7413571" y="3115782"/>
                <a:ext cx="293375" cy="237919"/>
              </a:xfrm>
              <a:custGeom>
                <a:avLst/>
                <a:gdLst/>
                <a:ahLst/>
                <a:cxnLst/>
                <a:rect l="l" t="t" r="r" b="b"/>
                <a:pathLst>
                  <a:path w="4207" h="3412" extrusionOk="0">
                    <a:moveTo>
                      <a:pt x="2896" y="0"/>
                    </a:moveTo>
                    <a:cubicBezTo>
                      <a:pt x="2531" y="0"/>
                      <a:pt x="2113" y="64"/>
                      <a:pt x="1942" y="217"/>
                    </a:cubicBezTo>
                    <a:cubicBezTo>
                      <a:pt x="1558" y="278"/>
                      <a:pt x="1" y="1036"/>
                      <a:pt x="192" y="1592"/>
                    </a:cubicBezTo>
                    <a:cubicBezTo>
                      <a:pt x="244" y="1747"/>
                      <a:pt x="365" y="1802"/>
                      <a:pt x="507" y="1802"/>
                    </a:cubicBezTo>
                    <a:cubicBezTo>
                      <a:pt x="782" y="1802"/>
                      <a:pt x="1141" y="1597"/>
                      <a:pt x="1254" y="1511"/>
                    </a:cubicBezTo>
                    <a:lnTo>
                      <a:pt x="1254" y="1511"/>
                    </a:lnTo>
                    <a:cubicBezTo>
                      <a:pt x="1102" y="1774"/>
                      <a:pt x="1012" y="2026"/>
                      <a:pt x="1032" y="2300"/>
                    </a:cubicBezTo>
                    <a:cubicBezTo>
                      <a:pt x="1135" y="2374"/>
                      <a:pt x="1239" y="2405"/>
                      <a:pt x="1341" y="2405"/>
                    </a:cubicBezTo>
                    <a:cubicBezTo>
                      <a:pt x="1558" y="2405"/>
                      <a:pt x="1763" y="2263"/>
                      <a:pt x="1922" y="2098"/>
                    </a:cubicBezTo>
                    <a:lnTo>
                      <a:pt x="1922" y="2098"/>
                    </a:lnTo>
                    <a:cubicBezTo>
                      <a:pt x="1871" y="2401"/>
                      <a:pt x="1760" y="2967"/>
                      <a:pt x="2093" y="3088"/>
                    </a:cubicBezTo>
                    <a:cubicBezTo>
                      <a:pt x="2144" y="3108"/>
                      <a:pt x="2191" y="3117"/>
                      <a:pt x="2234" y="3117"/>
                    </a:cubicBezTo>
                    <a:cubicBezTo>
                      <a:pt x="2506" y="3117"/>
                      <a:pt x="2653" y="2773"/>
                      <a:pt x="2740" y="2512"/>
                    </a:cubicBezTo>
                    <a:cubicBezTo>
                      <a:pt x="3003" y="2745"/>
                      <a:pt x="2902" y="3270"/>
                      <a:pt x="3266" y="3412"/>
                    </a:cubicBezTo>
                    <a:cubicBezTo>
                      <a:pt x="3852" y="2846"/>
                      <a:pt x="4207" y="1905"/>
                      <a:pt x="4075" y="1116"/>
                    </a:cubicBezTo>
                    <a:cubicBezTo>
                      <a:pt x="4004" y="743"/>
                      <a:pt x="3832" y="227"/>
                      <a:pt x="3458" y="76"/>
                    </a:cubicBezTo>
                    <a:cubicBezTo>
                      <a:pt x="3350" y="28"/>
                      <a:pt x="3135" y="0"/>
                      <a:pt x="2896" y="0"/>
                    </a:cubicBezTo>
                    <a:close/>
                  </a:path>
                </a:pathLst>
              </a:custGeom>
              <a:solidFill>
                <a:schemeClr val="accent3"/>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12;p32">
                <a:extLst>
                  <a:ext uri="{FF2B5EF4-FFF2-40B4-BE49-F238E27FC236}">
                    <a16:creationId xmlns:a16="http://schemas.microsoft.com/office/drawing/2014/main" id="{A9CEFDF4-7F43-5146-BF9E-ED4D17891709}"/>
                  </a:ext>
                </a:extLst>
              </p:cNvPr>
              <p:cNvSpPr/>
              <p:nvPr/>
            </p:nvSpPr>
            <p:spPr>
              <a:xfrm>
                <a:off x="7252145" y="2004631"/>
                <a:ext cx="1252162" cy="1217974"/>
              </a:xfrm>
              <a:custGeom>
                <a:avLst/>
                <a:gdLst/>
                <a:ahLst/>
                <a:cxnLst/>
                <a:rect l="l" t="t" r="r" b="b"/>
                <a:pathLst>
                  <a:path w="17956" h="17467" extrusionOk="0">
                    <a:moveTo>
                      <a:pt x="9887" y="1"/>
                    </a:moveTo>
                    <a:cubicBezTo>
                      <a:pt x="6727" y="1"/>
                      <a:pt x="3529" y="2160"/>
                      <a:pt x="1992" y="5658"/>
                    </a:cubicBezTo>
                    <a:cubicBezTo>
                      <a:pt x="0" y="10167"/>
                      <a:pt x="1527" y="15202"/>
                      <a:pt x="5389" y="16900"/>
                    </a:cubicBezTo>
                    <a:cubicBezTo>
                      <a:pt x="6259" y="17285"/>
                      <a:pt x="7173" y="17467"/>
                      <a:pt x="8090" y="17467"/>
                    </a:cubicBezTo>
                    <a:cubicBezTo>
                      <a:pt x="11246" y="17467"/>
                      <a:pt x="14439" y="15308"/>
                      <a:pt x="15974" y="11814"/>
                    </a:cubicBezTo>
                    <a:cubicBezTo>
                      <a:pt x="17956" y="7305"/>
                      <a:pt x="16439" y="2270"/>
                      <a:pt x="12577" y="562"/>
                    </a:cubicBezTo>
                    <a:cubicBezTo>
                      <a:pt x="11711" y="181"/>
                      <a:pt x="10800" y="1"/>
                      <a:pt x="9887" y="1"/>
                    </a:cubicBezTo>
                    <a:close/>
                  </a:path>
                </a:pathLst>
              </a:custGeom>
              <a:solidFill>
                <a:schemeClr val="accent2"/>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14;p32">
                <a:extLst>
                  <a:ext uri="{FF2B5EF4-FFF2-40B4-BE49-F238E27FC236}">
                    <a16:creationId xmlns:a16="http://schemas.microsoft.com/office/drawing/2014/main" id="{F464C43C-CC6F-B741-A2D5-46CC6A397192}"/>
                  </a:ext>
                </a:extLst>
              </p:cNvPr>
              <p:cNvSpPr/>
              <p:nvPr/>
            </p:nvSpPr>
            <p:spPr>
              <a:xfrm>
                <a:off x="7890182" y="2182025"/>
                <a:ext cx="57880" cy="50694"/>
              </a:xfrm>
              <a:custGeom>
                <a:avLst/>
                <a:gdLst/>
                <a:ahLst/>
                <a:cxnLst/>
                <a:rect l="l" t="t" r="r" b="b"/>
                <a:pathLst>
                  <a:path w="830" h="727" extrusionOk="0">
                    <a:moveTo>
                      <a:pt x="417" y="0"/>
                    </a:moveTo>
                    <a:cubicBezTo>
                      <a:pt x="276" y="0"/>
                      <a:pt x="142" y="86"/>
                      <a:pt x="81" y="222"/>
                    </a:cubicBezTo>
                    <a:cubicBezTo>
                      <a:pt x="0" y="404"/>
                      <a:pt x="91" y="616"/>
                      <a:pt x="273" y="697"/>
                    </a:cubicBezTo>
                    <a:cubicBezTo>
                      <a:pt x="318" y="717"/>
                      <a:pt x="366" y="727"/>
                      <a:pt x="413" y="727"/>
                    </a:cubicBezTo>
                    <a:cubicBezTo>
                      <a:pt x="553" y="727"/>
                      <a:pt x="688" y="642"/>
                      <a:pt x="748" y="505"/>
                    </a:cubicBezTo>
                    <a:cubicBezTo>
                      <a:pt x="829" y="323"/>
                      <a:pt x="738" y="111"/>
                      <a:pt x="556" y="30"/>
                    </a:cubicBezTo>
                    <a:cubicBezTo>
                      <a:pt x="510" y="10"/>
                      <a:pt x="463" y="0"/>
                      <a:pt x="4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15;p32">
                <a:extLst>
                  <a:ext uri="{FF2B5EF4-FFF2-40B4-BE49-F238E27FC236}">
                    <a16:creationId xmlns:a16="http://schemas.microsoft.com/office/drawing/2014/main" id="{FB967645-DCAA-CF4C-A3E6-475BFA182283}"/>
                  </a:ext>
                </a:extLst>
              </p:cNvPr>
              <p:cNvSpPr/>
              <p:nvPr/>
            </p:nvSpPr>
            <p:spPr>
              <a:xfrm>
                <a:off x="8129149" y="2286969"/>
                <a:ext cx="57183" cy="50554"/>
              </a:xfrm>
              <a:custGeom>
                <a:avLst/>
                <a:gdLst/>
                <a:ahLst/>
                <a:cxnLst/>
                <a:rect l="l" t="t" r="r" b="b"/>
                <a:pathLst>
                  <a:path w="820" h="725" extrusionOk="0">
                    <a:moveTo>
                      <a:pt x="410" y="0"/>
                    </a:moveTo>
                    <a:cubicBezTo>
                      <a:pt x="272" y="0"/>
                      <a:pt x="141" y="79"/>
                      <a:pt x="81" y="214"/>
                    </a:cubicBezTo>
                    <a:cubicBezTo>
                      <a:pt x="0" y="405"/>
                      <a:pt x="81" y="618"/>
                      <a:pt x="263" y="699"/>
                    </a:cubicBezTo>
                    <a:cubicBezTo>
                      <a:pt x="307" y="716"/>
                      <a:pt x="353" y="724"/>
                      <a:pt x="398" y="724"/>
                    </a:cubicBezTo>
                    <a:cubicBezTo>
                      <a:pt x="540" y="724"/>
                      <a:pt x="677" y="644"/>
                      <a:pt x="739" y="506"/>
                    </a:cubicBezTo>
                    <a:cubicBezTo>
                      <a:pt x="819" y="324"/>
                      <a:pt x="739" y="112"/>
                      <a:pt x="557" y="32"/>
                    </a:cubicBezTo>
                    <a:cubicBezTo>
                      <a:pt x="509" y="10"/>
                      <a:pt x="459" y="0"/>
                      <a:pt x="4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16;p32">
                <a:extLst>
                  <a:ext uri="{FF2B5EF4-FFF2-40B4-BE49-F238E27FC236}">
                    <a16:creationId xmlns:a16="http://schemas.microsoft.com/office/drawing/2014/main" id="{E1F2BC83-385B-4F49-9E11-5BBF76700222}"/>
                  </a:ext>
                </a:extLst>
              </p:cNvPr>
              <p:cNvSpPr/>
              <p:nvPr/>
            </p:nvSpPr>
            <p:spPr>
              <a:xfrm>
                <a:off x="7899316" y="2240180"/>
                <a:ext cx="212971" cy="187225"/>
              </a:xfrm>
              <a:custGeom>
                <a:avLst/>
                <a:gdLst/>
                <a:ahLst/>
                <a:cxnLst/>
                <a:rect l="l" t="t" r="r" b="b"/>
                <a:pathLst>
                  <a:path w="3054" h="2685" extrusionOk="0">
                    <a:moveTo>
                      <a:pt x="1523" y="0"/>
                    </a:moveTo>
                    <a:cubicBezTo>
                      <a:pt x="1009" y="0"/>
                      <a:pt x="521" y="302"/>
                      <a:pt x="304" y="804"/>
                    </a:cubicBezTo>
                    <a:cubicBezTo>
                      <a:pt x="0" y="1481"/>
                      <a:pt x="314" y="2269"/>
                      <a:pt x="991" y="2573"/>
                    </a:cubicBezTo>
                    <a:cubicBezTo>
                      <a:pt x="1166" y="2648"/>
                      <a:pt x="1349" y="2684"/>
                      <a:pt x="1528" y="2684"/>
                    </a:cubicBezTo>
                    <a:cubicBezTo>
                      <a:pt x="2043" y="2684"/>
                      <a:pt x="2533" y="2388"/>
                      <a:pt x="2750" y="1885"/>
                    </a:cubicBezTo>
                    <a:cubicBezTo>
                      <a:pt x="3054" y="1198"/>
                      <a:pt x="2750" y="409"/>
                      <a:pt x="2063" y="116"/>
                    </a:cubicBezTo>
                    <a:cubicBezTo>
                      <a:pt x="1887" y="37"/>
                      <a:pt x="1703" y="0"/>
                      <a:pt x="15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617;p32">
                <a:extLst>
                  <a:ext uri="{FF2B5EF4-FFF2-40B4-BE49-F238E27FC236}">
                    <a16:creationId xmlns:a16="http://schemas.microsoft.com/office/drawing/2014/main" id="{54BE327B-5025-4044-BEC4-34AB4E94A78C}"/>
                  </a:ext>
                </a:extLst>
              </p:cNvPr>
              <p:cNvSpPr/>
              <p:nvPr/>
            </p:nvSpPr>
            <p:spPr>
              <a:xfrm>
                <a:off x="8012071" y="2259565"/>
                <a:ext cx="34658" cy="30263"/>
              </a:xfrm>
              <a:custGeom>
                <a:avLst/>
                <a:gdLst/>
                <a:ahLst/>
                <a:cxnLst/>
                <a:rect l="l" t="t" r="r" b="b"/>
                <a:pathLst>
                  <a:path w="497" h="434" extrusionOk="0">
                    <a:moveTo>
                      <a:pt x="244" y="0"/>
                    </a:moveTo>
                    <a:cubicBezTo>
                      <a:pt x="160" y="0"/>
                      <a:pt x="79" y="49"/>
                      <a:pt x="41" y="131"/>
                    </a:cubicBezTo>
                    <a:cubicBezTo>
                      <a:pt x="1" y="243"/>
                      <a:pt x="52" y="364"/>
                      <a:pt x="163" y="414"/>
                    </a:cubicBezTo>
                    <a:cubicBezTo>
                      <a:pt x="189" y="428"/>
                      <a:pt x="218" y="434"/>
                      <a:pt x="247" y="434"/>
                    </a:cubicBezTo>
                    <a:cubicBezTo>
                      <a:pt x="328" y="434"/>
                      <a:pt x="409" y="385"/>
                      <a:pt x="446" y="303"/>
                    </a:cubicBezTo>
                    <a:cubicBezTo>
                      <a:pt x="497" y="192"/>
                      <a:pt x="446" y="61"/>
                      <a:pt x="335" y="20"/>
                    </a:cubicBezTo>
                    <a:cubicBezTo>
                      <a:pt x="305" y="7"/>
                      <a:pt x="275" y="0"/>
                      <a:pt x="24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618;p32">
                <a:extLst>
                  <a:ext uri="{FF2B5EF4-FFF2-40B4-BE49-F238E27FC236}">
                    <a16:creationId xmlns:a16="http://schemas.microsoft.com/office/drawing/2014/main" id="{07B12BA7-E7DD-3540-BEE1-9E085143DE7C}"/>
                  </a:ext>
                </a:extLst>
              </p:cNvPr>
              <p:cNvSpPr/>
              <p:nvPr/>
            </p:nvSpPr>
            <p:spPr>
              <a:xfrm>
                <a:off x="7979646" y="2276161"/>
                <a:ext cx="50837" cy="101597"/>
              </a:xfrm>
              <a:custGeom>
                <a:avLst/>
                <a:gdLst/>
                <a:ahLst/>
                <a:cxnLst/>
                <a:rect l="l" t="t" r="r" b="b"/>
                <a:pathLst>
                  <a:path w="729" h="1457" extrusionOk="0">
                    <a:moveTo>
                      <a:pt x="676" y="0"/>
                    </a:moveTo>
                    <a:cubicBezTo>
                      <a:pt x="658" y="0"/>
                      <a:pt x="645" y="10"/>
                      <a:pt x="638" y="25"/>
                    </a:cubicBezTo>
                    <a:cubicBezTo>
                      <a:pt x="607" y="95"/>
                      <a:pt x="567" y="187"/>
                      <a:pt x="527" y="288"/>
                    </a:cubicBezTo>
                    <a:cubicBezTo>
                      <a:pt x="375" y="652"/>
                      <a:pt x="82" y="1308"/>
                      <a:pt x="11" y="1380"/>
                    </a:cubicBezTo>
                    <a:cubicBezTo>
                      <a:pt x="1" y="1400"/>
                      <a:pt x="1" y="1430"/>
                      <a:pt x="11" y="1440"/>
                    </a:cubicBezTo>
                    <a:cubicBezTo>
                      <a:pt x="21" y="1450"/>
                      <a:pt x="21" y="1450"/>
                      <a:pt x="32" y="1450"/>
                    </a:cubicBezTo>
                    <a:cubicBezTo>
                      <a:pt x="36" y="1454"/>
                      <a:pt x="42" y="1457"/>
                      <a:pt x="48" y="1457"/>
                    </a:cubicBezTo>
                    <a:cubicBezTo>
                      <a:pt x="56" y="1457"/>
                      <a:pt x="66" y="1452"/>
                      <a:pt x="72" y="1440"/>
                    </a:cubicBezTo>
                    <a:cubicBezTo>
                      <a:pt x="153" y="1369"/>
                      <a:pt x="355" y="894"/>
                      <a:pt x="607" y="328"/>
                    </a:cubicBezTo>
                    <a:cubicBezTo>
                      <a:pt x="648" y="217"/>
                      <a:pt x="688" y="126"/>
                      <a:pt x="719" y="65"/>
                    </a:cubicBezTo>
                    <a:cubicBezTo>
                      <a:pt x="729" y="45"/>
                      <a:pt x="719" y="14"/>
                      <a:pt x="699" y="5"/>
                    </a:cubicBezTo>
                    <a:cubicBezTo>
                      <a:pt x="691" y="2"/>
                      <a:pt x="683" y="0"/>
                      <a:pt x="6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619;p32">
                <a:extLst>
                  <a:ext uri="{FF2B5EF4-FFF2-40B4-BE49-F238E27FC236}">
                    <a16:creationId xmlns:a16="http://schemas.microsoft.com/office/drawing/2014/main" id="{1BE357DD-6D19-EE48-A67A-F0967B4AF594}"/>
                  </a:ext>
                </a:extLst>
              </p:cNvPr>
              <p:cNvSpPr/>
              <p:nvPr/>
            </p:nvSpPr>
            <p:spPr>
              <a:xfrm>
                <a:off x="7935925" y="2322740"/>
                <a:ext cx="119247" cy="61223"/>
              </a:xfrm>
              <a:custGeom>
                <a:avLst/>
                <a:gdLst/>
                <a:ahLst/>
                <a:cxnLst/>
                <a:rect l="l" t="t" r="r" b="b"/>
                <a:pathLst>
                  <a:path w="1710" h="878" extrusionOk="0">
                    <a:moveTo>
                      <a:pt x="141" y="1"/>
                    </a:moveTo>
                    <a:cubicBezTo>
                      <a:pt x="122" y="1"/>
                      <a:pt x="102" y="17"/>
                      <a:pt x="102" y="34"/>
                    </a:cubicBezTo>
                    <a:cubicBezTo>
                      <a:pt x="1" y="368"/>
                      <a:pt x="416" y="681"/>
                      <a:pt x="648" y="792"/>
                    </a:cubicBezTo>
                    <a:cubicBezTo>
                      <a:pt x="659" y="802"/>
                      <a:pt x="668" y="813"/>
                      <a:pt x="688" y="813"/>
                    </a:cubicBezTo>
                    <a:cubicBezTo>
                      <a:pt x="793" y="862"/>
                      <a:pt x="890" y="877"/>
                      <a:pt x="993" y="877"/>
                    </a:cubicBezTo>
                    <a:cubicBezTo>
                      <a:pt x="1060" y="877"/>
                      <a:pt x="1129" y="871"/>
                      <a:pt x="1204" y="863"/>
                    </a:cubicBezTo>
                    <a:cubicBezTo>
                      <a:pt x="1336" y="863"/>
                      <a:pt x="1427" y="813"/>
                      <a:pt x="1518" y="772"/>
                    </a:cubicBezTo>
                    <a:cubicBezTo>
                      <a:pt x="1568" y="752"/>
                      <a:pt x="1619" y="732"/>
                      <a:pt x="1679" y="712"/>
                    </a:cubicBezTo>
                    <a:cubicBezTo>
                      <a:pt x="1699" y="701"/>
                      <a:pt x="1710" y="681"/>
                      <a:pt x="1710" y="661"/>
                    </a:cubicBezTo>
                    <a:cubicBezTo>
                      <a:pt x="1701" y="644"/>
                      <a:pt x="1687" y="628"/>
                      <a:pt x="1670" y="628"/>
                    </a:cubicBezTo>
                    <a:cubicBezTo>
                      <a:pt x="1667" y="628"/>
                      <a:pt x="1663" y="629"/>
                      <a:pt x="1659" y="631"/>
                    </a:cubicBezTo>
                    <a:cubicBezTo>
                      <a:pt x="1589" y="651"/>
                      <a:pt x="1538" y="671"/>
                      <a:pt x="1477" y="701"/>
                    </a:cubicBezTo>
                    <a:cubicBezTo>
                      <a:pt x="1396" y="742"/>
                      <a:pt x="1315" y="772"/>
                      <a:pt x="1184" y="782"/>
                    </a:cubicBezTo>
                    <a:cubicBezTo>
                      <a:pt x="1120" y="785"/>
                      <a:pt x="1062" y="789"/>
                      <a:pt x="1006" y="789"/>
                    </a:cubicBezTo>
                    <a:cubicBezTo>
                      <a:pt x="895" y="789"/>
                      <a:pt x="796" y="775"/>
                      <a:pt x="688" y="721"/>
                    </a:cubicBezTo>
                    <a:cubicBezTo>
                      <a:pt x="446" y="600"/>
                      <a:pt x="113" y="317"/>
                      <a:pt x="183" y="54"/>
                    </a:cubicBezTo>
                    <a:cubicBezTo>
                      <a:pt x="183" y="34"/>
                      <a:pt x="173" y="14"/>
                      <a:pt x="153" y="4"/>
                    </a:cubicBezTo>
                    <a:cubicBezTo>
                      <a:pt x="149" y="2"/>
                      <a:pt x="145" y="1"/>
                      <a:pt x="14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620;p32">
                <a:extLst>
                  <a:ext uri="{FF2B5EF4-FFF2-40B4-BE49-F238E27FC236}">
                    <a16:creationId xmlns:a16="http://schemas.microsoft.com/office/drawing/2014/main" id="{E2DEE86C-5493-5D48-A5AF-117973673F57}"/>
                  </a:ext>
                </a:extLst>
              </p:cNvPr>
              <p:cNvSpPr/>
              <p:nvPr/>
            </p:nvSpPr>
            <p:spPr>
              <a:xfrm>
                <a:off x="8198950" y="237092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621;p32">
                <a:extLst>
                  <a:ext uri="{FF2B5EF4-FFF2-40B4-BE49-F238E27FC236}">
                    <a16:creationId xmlns:a16="http://schemas.microsoft.com/office/drawing/2014/main" id="{6A28A5FF-F38A-1842-B319-2AB10B52FFDE}"/>
                  </a:ext>
                </a:extLst>
              </p:cNvPr>
              <p:cNvSpPr/>
              <p:nvPr/>
            </p:nvSpPr>
            <p:spPr>
              <a:xfrm>
                <a:off x="7684975" y="2160674"/>
                <a:ext cx="117085" cy="102991"/>
              </a:xfrm>
              <a:custGeom>
                <a:avLst/>
                <a:gdLst/>
                <a:ahLst/>
                <a:cxnLst/>
                <a:rect l="l" t="t" r="r" b="b"/>
                <a:pathLst>
                  <a:path w="1679" h="1477" extrusionOk="0">
                    <a:moveTo>
                      <a:pt x="839" y="0"/>
                    </a:moveTo>
                    <a:cubicBezTo>
                      <a:pt x="556" y="0"/>
                      <a:pt x="284" y="162"/>
                      <a:pt x="162" y="445"/>
                    </a:cubicBezTo>
                    <a:cubicBezTo>
                      <a:pt x="0" y="809"/>
                      <a:pt x="172" y="1254"/>
                      <a:pt x="546" y="1416"/>
                    </a:cubicBezTo>
                    <a:cubicBezTo>
                      <a:pt x="637" y="1456"/>
                      <a:pt x="738" y="1476"/>
                      <a:pt x="839" y="1476"/>
                    </a:cubicBezTo>
                    <a:cubicBezTo>
                      <a:pt x="1122" y="1476"/>
                      <a:pt x="1396" y="1315"/>
                      <a:pt x="1517" y="1032"/>
                    </a:cubicBezTo>
                    <a:cubicBezTo>
                      <a:pt x="1679" y="657"/>
                      <a:pt x="1517" y="223"/>
                      <a:pt x="1143" y="61"/>
                    </a:cubicBezTo>
                    <a:cubicBezTo>
                      <a:pt x="1041" y="21"/>
                      <a:pt x="940" y="0"/>
                      <a:pt x="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622;p32">
                <a:extLst>
                  <a:ext uri="{FF2B5EF4-FFF2-40B4-BE49-F238E27FC236}">
                    <a16:creationId xmlns:a16="http://schemas.microsoft.com/office/drawing/2014/main" id="{AD73A135-8FA2-A74A-945A-F402DA0EAB21}"/>
                  </a:ext>
                </a:extLst>
              </p:cNvPr>
              <p:cNvGrpSpPr/>
              <p:nvPr/>
            </p:nvGrpSpPr>
            <p:grpSpPr>
              <a:xfrm rot="1609036">
                <a:off x="7808181" y="2547064"/>
                <a:ext cx="395000" cy="612913"/>
                <a:chOff x="1514314" y="1637035"/>
                <a:chExt cx="338082" cy="524594"/>
              </a:xfrm>
            </p:grpSpPr>
            <p:sp>
              <p:nvSpPr>
                <p:cNvPr id="77" name="Google Shape;623;p32">
                  <a:extLst>
                    <a:ext uri="{FF2B5EF4-FFF2-40B4-BE49-F238E27FC236}">
                      <a16:creationId xmlns:a16="http://schemas.microsoft.com/office/drawing/2014/main" id="{23E725E5-21E3-B44A-90A9-CA10CA7B9067}"/>
                    </a:ext>
                  </a:extLst>
                </p:cNvPr>
                <p:cNvSpPr/>
                <p:nvPr/>
              </p:nvSpPr>
              <p:spPr>
                <a:xfrm rot="791413">
                  <a:off x="1616328" y="2063606"/>
                  <a:ext cx="71329" cy="69097"/>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624;p32">
                  <a:extLst>
                    <a:ext uri="{FF2B5EF4-FFF2-40B4-BE49-F238E27FC236}">
                      <a16:creationId xmlns:a16="http://schemas.microsoft.com/office/drawing/2014/main" id="{22149554-EB40-9D4C-9F0E-E4302E6C2B4E}"/>
                    </a:ext>
                  </a:extLst>
                </p:cNvPr>
                <p:cNvSpPr/>
                <p:nvPr/>
              </p:nvSpPr>
              <p:spPr>
                <a:xfrm rot="791248">
                  <a:off x="1739002" y="1974425"/>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625;p32">
                  <a:extLst>
                    <a:ext uri="{FF2B5EF4-FFF2-40B4-BE49-F238E27FC236}">
                      <a16:creationId xmlns:a16="http://schemas.microsoft.com/office/drawing/2014/main" id="{F22AE375-C79C-C94C-A60A-9B5EF86ED2BD}"/>
                    </a:ext>
                  </a:extLst>
                </p:cNvPr>
                <p:cNvSpPr/>
                <p:nvPr/>
              </p:nvSpPr>
              <p:spPr>
                <a:xfrm rot="791248">
                  <a:off x="1748245" y="1826366"/>
                  <a:ext cx="40645" cy="39370"/>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626;p32">
                  <a:extLst>
                    <a:ext uri="{FF2B5EF4-FFF2-40B4-BE49-F238E27FC236}">
                      <a16:creationId xmlns:a16="http://schemas.microsoft.com/office/drawing/2014/main" id="{699E7B64-1208-9E46-BBDF-C780AF5C0804}"/>
                    </a:ext>
                  </a:extLst>
                </p:cNvPr>
                <p:cNvSpPr/>
                <p:nvPr/>
              </p:nvSpPr>
              <p:spPr>
                <a:xfrm rot="791227">
                  <a:off x="1726044" y="208266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627;p32">
                  <a:extLst>
                    <a:ext uri="{FF2B5EF4-FFF2-40B4-BE49-F238E27FC236}">
                      <a16:creationId xmlns:a16="http://schemas.microsoft.com/office/drawing/2014/main" id="{F12707D4-AA47-7343-B358-312B755184FB}"/>
                    </a:ext>
                  </a:extLst>
                </p:cNvPr>
                <p:cNvSpPr/>
                <p:nvPr/>
              </p:nvSpPr>
              <p:spPr>
                <a:xfrm rot="791227">
                  <a:off x="1516302" y="2139779"/>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628;p32">
                  <a:extLst>
                    <a:ext uri="{FF2B5EF4-FFF2-40B4-BE49-F238E27FC236}">
                      <a16:creationId xmlns:a16="http://schemas.microsoft.com/office/drawing/2014/main" id="{F1D40234-807B-9043-93F6-6A7782A263B4}"/>
                    </a:ext>
                  </a:extLst>
                </p:cNvPr>
                <p:cNvSpPr/>
                <p:nvPr/>
              </p:nvSpPr>
              <p:spPr>
                <a:xfrm rot="791227">
                  <a:off x="1829992" y="1639103"/>
                  <a:ext cx="20416" cy="19783"/>
                </a:xfrm>
                <a:custGeom>
                  <a:avLst/>
                  <a:gdLst/>
                  <a:ahLst/>
                  <a:cxnLst/>
                  <a:rect l="l" t="t" r="r" b="b"/>
                  <a:pathLst>
                    <a:path w="992" h="961" extrusionOk="0">
                      <a:moveTo>
                        <a:pt x="456" y="0"/>
                      </a:moveTo>
                      <a:cubicBezTo>
                        <a:pt x="193" y="20"/>
                        <a:pt x="0" y="252"/>
                        <a:pt x="21" y="515"/>
                      </a:cubicBezTo>
                      <a:cubicBezTo>
                        <a:pt x="41" y="768"/>
                        <a:pt x="243" y="960"/>
                        <a:pt x="496" y="960"/>
                      </a:cubicBezTo>
                      <a:cubicBezTo>
                        <a:pt x="506" y="960"/>
                        <a:pt x="516" y="960"/>
                        <a:pt x="526" y="950"/>
                      </a:cubicBezTo>
                      <a:cubicBezTo>
                        <a:pt x="799" y="930"/>
                        <a:pt x="991" y="708"/>
                        <a:pt x="971" y="445"/>
                      </a:cubicBezTo>
                      <a:cubicBezTo>
                        <a:pt x="951" y="192"/>
                        <a:pt x="739" y="0"/>
                        <a:pt x="496"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6" name="Google Shape;613;p32">
                <a:extLst>
                  <a:ext uri="{FF2B5EF4-FFF2-40B4-BE49-F238E27FC236}">
                    <a16:creationId xmlns:a16="http://schemas.microsoft.com/office/drawing/2014/main" id="{113C4CB9-47D6-C246-803B-5D0E1BA8DF19}"/>
                  </a:ext>
                </a:extLst>
              </p:cNvPr>
              <p:cNvSpPr/>
              <p:nvPr/>
            </p:nvSpPr>
            <p:spPr>
              <a:xfrm>
                <a:off x="7361255" y="2253493"/>
                <a:ext cx="867224" cy="872463"/>
              </a:xfrm>
              <a:custGeom>
                <a:avLst/>
                <a:gdLst/>
                <a:ahLst/>
                <a:cxnLst/>
                <a:rect l="l" t="t" r="r" b="b"/>
                <a:pathLst>
                  <a:path w="12436" h="12512" extrusionOk="0">
                    <a:moveTo>
                      <a:pt x="7048" y="0"/>
                    </a:moveTo>
                    <a:cubicBezTo>
                      <a:pt x="4840" y="0"/>
                      <a:pt x="2554" y="1596"/>
                      <a:pt x="1426" y="4148"/>
                    </a:cubicBezTo>
                    <a:cubicBezTo>
                      <a:pt x="1" y="7403"/>
                      <a:pt x="981" y="10982"/>
                      <a:pt x="3630" y="12145"/>
                    </a:cubicBezTo>
                    <a:cubicBezTo>
                      <a:pt x="4194" y="12393"/>
                      <a:pt x="4788" y="12511"/>
                      <a:pt x="5388" y="12511"/>
                    </a:cubicBezTo>
                    <a:cubicBezTo>
                      <a:pt x="7596" y="12511"/>
                      <a:pt x="9879" y="10916"/>
                      <a:pt x="11000" y="8364"/>
                    </a:cubicBezTo>
                    <a:cubicBezTo>
                      <a:pt x="12436" y="5108"/>
                      <a:pt x="11445" y="1529"/>
                      <a:pt x="8806" y="367"/>
                    </a:cubicBezTo>
                    <a:cubicBezTo>
                      <a:pt x="8242" y="118"/>
                      <a:pt x="7648" y="0"/>
                      <a:pt x="7048" y="0"/>
                    </a:cubicBezTo>
                    <a:close/>
                  </a:path>
                </a:pathLst>
              </a:custGeom>
              <a:solidFill>
                <a:srgbClr val="FFFFFF">
                  <a:alpha val="3799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2800" b="1" dirty="0">
                    <a:solidFill>
                      <a:srgbClr val="002060"/>
                    </a:solidFill>
                  </a:rPr>
                  <a:t>3</a:t>
                </a:r>
                <a:endParaRPr sz="2800" b="1" dirty="0">
                  <a:solidFill>
                    <a:srgbClr val="002060"/>
                  </a:solidFill>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2"/>
                                        </p:tgtEl>
                                        <p:attrNameLst>
                                          <p:attrName>style.visibility</p:attrName>
                                        </p:attrNameLst>
                                      </p:cBhvr>
                                      <p:to>
                                        <p:strVal val="visible"/>
                                      </p:to>
                                    </p:set>
                                    <p:animEffect transition="in" filter="dissolve">
                                      <p:cBhvr>
                                        <p:cTn id="7" dur="500"/>
                                        <p:tgtEl>
                                          <p:spTgt spid="60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29"/>
                                        </p:tgtEl>
                                        <p:attrNameLst>
                                          <p:attrName>style.visibility</p:attrName>
                                        </p:attrNameLst>
                                      </p:cBhvr>
                                      <p:to>
                                        <p:strVal val="visible"/>
                                      </p:to>
                                    </p:set>
                                    <p:animEffect transition="in" filter="dissolve">
                                      <p:cBhvr>
                                        <p:cTn id="10" dur="500"/>
                                        <p:tgtEl>
                                          <p:spTgt spid="62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01"/>
                                        </p:tgtEl>
                                        <p:attrNameLst>
                                          <p:attrName>style.visibility</p:attrName>
                                        </p:attrNameLst>
                                      </p:cBhvr>
                                      <p:to>
                                        <p:strVal val="visible"/>
                                      </p:to>
                                    </p:set>
                                    <p:anim calcmode="lin" valueType="num">
                                      <p:cBhvr additive="base">
                                        <p:cTn id="15" dur="500" fill="hold"/>
                                        <p:tgtEl>
                                          <p:spTgt spid="601"/>
                                        </p:tgtEl>
                                        <p:attrNameLst>
                                          <p:attrName>ppt_x</p:attrName>
                                        </p:attrNameLst>
                                      </p:cBhvr>
                                      <p:tavLst>
                                        <p:tav tm="0">
                                          <p:val>
                                            <p:strVal val="#ppt_x"/>
                                          </p:val>
                                        </p:tav>
                                        <p:tav tm="100000">
                                          <p:val>
                                            <p:strVal val="#ppt_x"/>
                                          </p:val>
                                        </p:tav>
                                      </p:tavLst>
                                    </p:anim>
                                    <p:anim calcmode="lin" valueType="num">
                                      <p:cBhvr additive="base">
                                        <p:cTn id="16" dur="500" fill="hold"/>
                                        <p:tgtEl>
                                          <p:spTgt spid="60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05">
                                            <p:txEl>
                                              <p:pRg st="0" end="0"/>
                                            </p:txEl>
                                          </p:spTgt>
                                        </p:tgtEl>
                                        <p:attrNameLst>
                                          <p:attrName>style.visibility</p:attrName>
                                        </p:attrNameLst>
                                      </p:cBhvr>
                                      <p:to>
                                        <p:strVal val="visible"/>
                                      </p:to>
                                    </p:set>
                                    <p:anim calcmode="lin" valueType="num">
                                      <p:cBhvr additive="base">
                                        <p:cTn id="19" dur="500" fill="hold"/>
                                        <p:tgtEl>
                                          <p:spTgt spid="605">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0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dissolve">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dissolve">
                                      <p:cBhvr>
                                        <p:cTn id="30" dur="500"/>
                                        <p:tgtEl>
                                          <p:spTgt spid="33"/>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nodeType="click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dissolve">
                                      <p:cBhvr>
                                        <p:cTn id="35" dur="500"/>
                                        <p:tgtEl>
                                          <p:spTgt spid="58"/>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mph" presetSubtype="0" fill="hold" nodeType="clickEffect">
                                  <p:stCondLst>
                                    <p:cond delay="0"/>
                                  </p:stCondLst>
                                  <p:childTnLst>
                                    <p:animRot by="21600000">
                                      <p:cBhvr>
                                        <p:cTn id="39" dur="2000" fill="hold"/>
                                        <p:tgtEl>
                                          <p:spTgt spid="58"/>
                                        </p:tgtEl>
                                        <p:attrNameLst>
                                          <p:attrName>r</p:attrName>
                                        </p:attrNameLst>
                                      </p:cBhvr>
                                    </p:animRot>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5" presetClass="exit" presetSubtype="10" fill="hold" nodeType="withEffect">
                                  <p:stCondLst>
                                    <p:cond delay="0"/>
                                  </p:stCondLst>
                                  <p:childTnLst>
                                    <p:animEffect transition="out" filter="checkerboard(across)">
                                      <p:cBhvr>
                                        <p:cTn id="41" dur="500"/>
                                        <p:tgtEl>
                                          <p:spTgt spid="3"/>
                                        </p:tgtEl>
                                      </p:cBhvr>
                                    </p:animEffect>
                                    <p:set>
                                      <p:cBhvr>
                                        <p:cTn id="42" dur="1" fill="hold">
                                          <p:stCondLst>
                                            <p:cond delay="499"/>
                                          </p:stCondLst>
                                        </p:cTn>
                                        <p:tgtEl>
                                          <p:spTgt spid="3"/>
                                        </p:tgtEl>
                                        <p:attrNameLst>
                                          <p:attrName>style.visibility</p:attrName>
                                        </p:attrNameLst>
                                      </p:cBhvr>
                                      <p:to>
                                        <p:strVal val="hidden"/>
                                      </p:to>
                                    </p:set>
                                  </p:childTnLst>
                                </p:cTn>
                              </p:par>
                              <p:par>
                                <p:cTn id="43" presetID="5" presetClass="exit" presetSubtype="10" fill="hold" nodeType="withEffect">
                                  <p:stCondLst>
                                    <p:cond delay="0"/>
                                  </p:stCondLst>
                                  <p:childTnLst>
                                    <p:animEffect transition="out" filter="checkerboard(across)">
                                      <p:cBhvr>
                                        <p:cTn id="44" dur="500"/>
                                        <p:tgtEl>
                                          <p:spTgt spid="33"/>
                                        </p:tgtEl>
                                      </p:cBhvr>
                                    </p:animEffect>
                                    <p:set>
                                      <p:cBhvr>
                                        <p:cTn id="45" dur="1" fill="hold">
                                          <p:stCondLst>
                                            <p:cond delay="499"/>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1" grpId="0" animBg="1"/>
      <p:bldP spid="602" grpId="0" animBg="1"/>
      <p:bldP spid="605" grpId="0" build="p"/>
      <p:bldP spid="629"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Shape 692"/>
        <p:cNvGrpSpPr/>
        <p:nvPr/>
      </p:nvGrpSpPr>
      <p:grpSpPr>
        <a:xfrm>
          <a:off x="0" y="0"/>
          <a:ext cx="0" cy="0"/>
          <a:chOff x="0" y="0"/>
          <a:chExt cx="0" cy="0"/>
        </a:xfrm>
      </p:grpSpPr>
      <p:sp>
        <p:nvSpPr>
          <p:cNvPr id="13" name="TextBox 5">
            <a:extLst>
              <a:ext uri="{FF2B5EF4-FFF2-40B4-BE49-F238E27FC236}">
                <a16:creationId xmlns:a16="http://schemas.microsoft.com/office/drawing/2014/main" id="{929CA544-AF83-5E4A-8372-AE86AE89B7DC}"/>
              </a:ext>
            </a:extLst>
          </p:cNvPr>
          <p:cNvSpPr txBox="1"/>
          <p:nvPr/>
        </p:nvSpPr>
        <p:spPr>
          <a:xfrm>
            <a:off x="717664" y="763212"/>
            <a:ext cx="4432088" cy="361707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rPr>
              <a:t>KHỞI</a:t>
            </a:r>
            <a:r>
              <a:rPr kumimoji="0" lang="en-US" altLang="zh-CN" sz="11500" b="0" i="0" u="none" strike="noStrike" kern="400" cap="none" spc="-680" normalizeH="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rPr>
              <a:t> ĐỘNG</a:t>
            </a:r>
            <a:endParaRPr kumimoji="0" lang="zh-CN" altLang="en-US"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endParaRPr>
          </a:p>
        </p:txBody>
      </p:sp>
      <p:pic>
        <p:nvPicPr>
          <p:cNvPr id="2" name="Picture 1">
            <a:extLst>
              <a:ext uri="{FF2B5EF4-FFF2-40B4-BE49-F238E27FC236}">
                <a16:creationId xmlns:a16="http://schemas.microsoft.com/office/drawing/2014/main" id="{BBF94068-D9B2-6B63-7BA3-B555805EDF85}"/>
              </a:ext>
            </a:extLst>
          </p:cNvPr>
          <p:cNvPicPr>
            <a:picLocks noChangeAspect="1"/>
          </p:cNvPicPr>
          <p:nvPr/>
        </p:nvPicPr>
        <p:blipFill>
          <a:blip r:embed="rId4"/>
          <a:stretch>
            <a:fillRect/>
          </a:stretch>
        </p:blipFill>
        <p:spPr>
          <a:xfrm>
            <a:off x="-2932272" y="763212"/>
            <a:ext cx="2188654" cy="2658086"/>
          </a:xfrm>
          <a:prstGeom prst="rect">
            <a:avLst/>
          </a:prstGeom>
        </p:spPr>
      </p:pic>
    </p:spTree>
    <p:extLst>
      <p:ext uri="{BB962C8B-B14F-4D97-AF65-F5344CB8AC3E}">
        <p14:creationId xmlns:p14="http://schemas.microsoft.com/office/powerpoint/2010/main" val="3087428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33AD35-6F0D-1344-8C47-782BC097DF3F}"/>
              </a:ext>
            </a:extLst>
          </p:cNvPr>
          <p:cNvGrpSpPr/>
          <p:nvPr/>
        </p:nvGrpSpPr>
        <p:grpSpPr>
          <a:xfrm>
            <a:off x="651888" y="1011949"/>
            <a:ext cx="8057693" cy="979605"/>
            <a:chOff x="879540" y="1180185"/>
            <a:chExt cx="10743591" cy="1306140"/>
          </a:xfrm>
        </p:grpSpPr>
        <p:sp>
          <p:nvSpPr>
            <p:cNvPr id="5" name="Rounded Rectangle 4">
              <a:extLst>
                <a:ext uri="{FF2B5EF4-FFF2-40B4-BE49-F238E27FC236}">
                  <a16:creationId xmlns:a16="http://schemas.microsoft.com/office/drawing/2014/main" id="{D59A50EC-4780-D248-BE0C-72A2B6D70AFA}"/>
                </a:ext>
              </a:extLst>
            </p:cNvPr>
            <p:cNvSpPr/>
            <p:nvPr/>
          </p:nvSpPr>
          <p:spPr>
            <a:xfrm>
              <a:off x="879540" y="1180185"/>
              <a:ext cx="10591193" cy="130614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6" name="Google Shape;1047;p34">
              <a:extLst>
                <a:ext uri="{FF2B5EF4-FFF2-40B4-BE49-F238E27FC236}">
                  <a16:creationId xmlns:a16="http://schemas.microsoft.com/office/drawing/2014/main" id="{29D40D41-8927-004C-A0FA-211329CDB08E}"/>
                </a:ext>
              </a:extLst>
            </p:cNvPr>
            <p:cNvSpPr txBox="1">
              <a:spLocks/>
            </p:cNvSpPr>
            <p:nvPr/>
          </p:nvSpPr>
          <p:spPr>
            <a:xfrm>
              <a:off x="1172981" y="1304985"/>
              <a:ext cx="10450150" cy="789600"/>
            </a:xfrm>
            <a:prstGeom prst="rect">
              <a:avLst/>
            </a:prstGeom>
          </p:spPr>
          <p:txBody>
            <a:bodyPr spcFirstLastPara="1" wrap="square" lIns="91425" tIns="91425" rIns="91425" bIns="91425" anchor="t" anchorCtr="0">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4500" dirty="0">
                  <a:solidFill>
                    <a:srgbClr val="000000"/>
                  </a:solidFill>
                  <a:latin typeface="#9Slide07 Cadena" panose="02000503000000020004" pitchFamily="2" charset="0"/>
                </a:rPr>
                <a:t>CÂU 1: </a:t>
              </a:r>
              <a:r>
                <a:rPr lang="en-US" sz="4500" dirty="0">
                  <a:solidFill>
                    <a:srgbClr val="C00000"/>
                  </a:solidFill>
                  <a:latin typeface="#9Slide07 Cadena" panose="02000503000000020004" pitchFamily="2" charset="0"/>
                </a:rPr>
                <a:t>545 - 238</a:t>
              </a:r>
              <a:endParaRPr lang="en-US" sz="4500" dirty="0">
                <a:latin typeface="Cambria" panose="02040503050406030204" pitchFamily="18" charset="0"/>
              </a:endParaRPr>
            </a:p>
          </p:txBody>
        </p:sp>
      </p:grpSp>
      <p:grpSp>
        <p:nvGrpSpPr>
          <p:cNvPr id="8" name="Group 7">
            <a:extLst>
              <a:ext uri="{FF2B5EF4-FFF2-40B4-BE49-F238E27FC236}">
                <a16:creationId xmlns:a16="http://schemas.microsoft.com/office/drawing/2014/main" id="{1307D1B6-38EA-394C-83D0-97A0B4F7CC32}"/>
              </a:ext>
            </a:extLst>
          </p:cNvPr>
          <p:cNvGrpSpPr/>
          <p:nvPr/>
        </p:nvGrpSpPr>
        <p:grpSpPr>
          <a:xfrm>
            <a:off x="1235675" y="2588311"/>
            <a:ext cx="6672649" cy="1731597"/>
            <a:chOff x="820922" y="3042138"/>
            <a:chExt cx="10802209" cy="3024554"/>
          </a:xfrm>
        </p:grpSpPr>
        <p:sp>
          <p:nvSpPr>
            <p:cNvPr id="7" name="Rounded Rectangle 6">
              <a:extLst>
                <a:ext uri="{FF2B5EF4-FFF2-40B4-BE49-F238E27FC236}">
                  <a16:creationId xmlns:a16="http://schemas.microsoft.com/office/drawing/2014/main" id="{AC7410CD-4AE0-C044-87BF-968C4C2C089A}"/>
                </a:ext>
              </a:extLst>
            </p:cNvPr>
            <p:cNvSpPr/>
            <p:nvPr/>
          </p:nvSpPr>
          <p:spPr>
            <a:xfrm>
              <a:off x="820922" y="3042138"/>
              <a:ext cx="10802209" cy="3024554"/>
            </a:xfrm>
            <a:prstGeom prst="roundRect">
              <a:avLst/>
            </a:prstGeom>
            <a:solidFill>
              <a:srgbClr val="FEE8A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extBox 1">
              <a:extLst>
                <a:ext uri="{FF2B5EF4-FFF2-40B4-BE49-F238E27FC236}">
                  <a16:creationId xmlns:a16="http://schemas.microsoft.com/office/drawing/2014/main" id="{AE91833D-B1A0-1D45-94E0-41B78182E1CA}"/>
                </a:ext>
              </a:extLst>
            </p:cNvPr>
            <p:cNvSpPr txBox="1"/>
            <p:nvPr/>
          </p:nvSpPr>
          <p:spPr>
            <a:xfrm>
              <a:off x="1172981" y="3554158"/>
              <a:ext cx="10450150" cy="1612766"/>
            </a:xfrm>
            <a:prstGeom prst="rect">
              <a:avLst/>
            </a:prstGeom>
            <a:noFill/>
          </p:spPr>
          <p:txBody>
            <a:bodyPr wrap="square" rtlCol="0">
              <a:spAutoFit/>
            </a:bodyPr>
            <a:lstStyle/>
            <a:p>
              <a:pPr algn="ctr"/>
              <a:r>
                <a:rPr lang="en-VN" sz="5400" b="1" dirty="0">
                  <a:latin typeface="Cambria" panose="02040503050406030204" pitchFamily="18" charset="0"/>
                </a:rPr>
                <a:t>307</a:t>
              </a:r>
            </a:p>
          </p:txBody>
        </p:sp>
      </p:grpSp>
    </p:spTree>
    <p:extLst>
      <p:ext uri="{BB962C8B-B14F-4D97-AF65-F5344CB8AC3E}">
        <p14:creationId xmlns:p14="http://schemas.microsoft.com/office/powerpoint/2010/main" val="4190116176"/>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33AD35-6F0D-1344-8C47-782BC097DF3F}"/>
              </a:ext>
            </a:extLst>
          </p:cNvPr>
          <p:cNvGrpSpPr/>
          <p:nvPr/>
        </p:nvGrpSpPr>
        <p:grpSpPr>
          <a:xfrm>
            <a:off x="651888" y="1011949"/>
            <a:ext cx="8057693" cy="979605"/>
            <a:chOff x="879540" y="1180185"/>
            <a:chExt cx="10743591" cy="1306140"/>
          </a:xfrm>
        </p:grpSpPr>
        <p:sp>
          <p:nvSpPr>
            <p:cNvPr id="5" name="Rounded Rectangle 4">
              <a:extLst>
                <a:ext uri="{FF2B5EF4-FFF2-40B4-BE49-F238E27FC236}">
                  <a16:creationId xmlns:a16="http://schemas.microsoft.com/office/drawing/2014/main" id="{D59A50EC-4780-D248-BE0C-72A2B6D70AFA}"/>
                </a:ext>
              </a:extLst>
            </p:cNvPr>
            <p:cNvSpPr/>
            <p:nvPr/>
          </p:nvSpPr>
          <p:spPr>
            <a:xfrm>
              <a:off x="879540" y="1180185"/>
              <a:ext cx="10591193" cy="130614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6" name="Google Shape;1047;p34">
              <a:extLst>
                <a:ext uri="{FF2B5EF4-FFF2-40B4-BE49-F238E27FC236}">
                  <a16:creationId xmlns:a16="http://schemas.microsoft.com/office/drawing/2014/main" id="{29D40D41-8927-004C-A0FA-211329CDB08E}"/>
                </a:ext>
              </a:extLst>
            </p:cNvPr>
            <p:cNvSpPr txBox="1">
              <a:spLocks/>
            </p:cNvSpPr>
            <p:nvPr/>
          </p:nvSpPr>
          <p:spPr>
            <a:xfrm>
              <a:off x="1172981" y="1304985"/>
              <a:ext cx="10450150" cy="789600"/>
            </a:xfrm>
            <a:prstGeom prst="rect">
              <a:avLst/>
            </a:prstGeom>
          </p:spPr>
          <p:txBody>
            <a:bodyPr spcFirstLastPara="1" wrap="square" lIns="91425" tIns="91425" rIns="91425" bIns="91425" anchor="t" anchorCtr="0">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4500" dirty="0">
                  <a:solidFill>
                    <a:srgbClr val="000000"/>
                  </a:solidFill>
                  <a:latin typeface="#9Slide07 Cadena" panose="02000503000000020004" pitchFamily="2" charset="0"/>
                </a:rPr>
                <a:t>CÂU 2: </a:t>
              </a:r>
              <a:r>
                <a:rPr lang="en-US" sz="4500" dirty="0">
                  <a:solidFill>
                    <a:srgbClr val="C00000"/>
                  </a:solidFill>
                  <a:latin typeface="#9Slide07 Cadena" panose="02000503000000020004" pitchFamily="2" charset="0"/>
                </a:rPr>
                <a:t>404 - 205</a:t>
              </a:r>
              <a:endParaRPr lang="en-US" sz="4500" dirty="0">
                <a:latin typeface="Cambria" panose="02040503050406030204" pitchFamily="18" charset="0"/>
              </a:endParaRPr>
            </a:p>
          </p:txBody>
        </p:sp>
      </p:grpSp>
      <p:grpSp>
        <p:nvGrpSpPr>
          <p:cNvPr id="8" name="Group 7">
            <a:extLst>
              <a:ext uri="{FF2B5EF4-FFF2-40B4-BE49-F238E27FC236}">
                <a16:creationId xmlns:a16="http://schemas.microsoft.com/office/drawing/2014/main" id="{1307D1B6-38EA-394C-83D0-97A0B4F7CC32}"/>
              </a:ext>
            </a:extLst>
          </p:cNvPr>
          <p:cNvGrpSpPr/>
          <p:nvPr/>
        </p:nvGrpSpPr>
        <p:grpSpPr>
          <a:xfrm>
            <a:off x="1235675" y="2588311"/>
            <a:ext cx="6672649" cy="1731597"/>
            <a:chOff x="820922" y="3042138"/>
            <a:chExt cx="10802209" cy="3024554"/>
          </a:xfrm>
        </p:grpSpPr>
        <p:sp>
          <p:nvSpPr>
            <p:cNvPr id="7" name="Rounded Rectangle 6">
              <a:extLst>
                <a:ext uri="{FF2B5EF4-FFF2-40B4-BE49-F238E27FC236}">
                  <a16:creationId xmlns:a16="http://schemas.microsoft.com/office/drawing/2014/main" id="{AC7410CD-4AE0-C044-87BF-968C4C2C089A}"/>
                </a:ext>
              </a:extLst>
            </p:cNvPr>
            <p:cNvSpPr/>
            <p:nvPr/>
          </p:nvSpPr>
          <p:spPr>
            <a:xfrm>
              <a:off x="820922" y="3042138"/>
              <a:ext cx="10802209" cy="3024554"/>
            </a:xfrm>
            <a:prstGeom prst="roundRect">
              <a:avLst/>
            </a:prstGeom>
            <a:solidFill>
              <a:srgbClr val="FEE8A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extBox 1">
              <a:extLst>
                <a:ext uri="{FF2B5EF4-FFF2-40B4-BE49-F238E27FC236}">
                  <a16:creationId xmlns:a16="http://schemas.microsoft.com/office/drawing/2014/main" id="{AE91833D-B1A0-1D45-94E0-41B78182E1CA}"/>
                </a:ext>
              </a:extLst>
            </p:cNvPr>
            <p:cNvSpPr txBox="1"/>
            <p:nvPr/>
          </p:nvSpPr>
          <p:spPr>
            <a:xfrm>
              <a:off x="996951" y="3748031"/>
              <a:ext cx="10450150" cy="1612766"/>
            </a:xfrm>
            <a:prstGeom prst="rect">
              <a:avLst/>
            </a:prstGeom>
            <a:noFill/>
          </p:spPr>
          <p:txBody>
            <a:bodyPr wrap="square" rtlCol="0">
              <a:spAutoFit/>
            </a:bodyPr>
            <a:lstStyle/>
            <a:p>
              <a:pPr algn="ctr"/>
              <a:r>
                <a:rPr lang="en-VN" sz="5400" b="1" dirty="0">
                  <a:latin typeface="Cambria" panose="02040503050406030204" pitchFamily="18" charset="0"/>
                </a:rPr>
                <a:t>199</a:t>
              </a:r>
            </a:p>
          </p:txBody>
        </p:sp>
      </p:grpSp>
    </p:spTree>
    <p:extLst>
      <p:ext uri="{BB962C8B-B14F-4D97-AF65-F5344CB8AC3E}">
        <p14:creationId xmlns:p14="http://schemas.microsoft.com/office/powerpoint/2010/main" val="407462131"/>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533AD35-6F0D-1344-8C47-782BC097DF3F}"/>
              </a:ext>
            </a:extLst>
          </p:cNvPr>
          <p:cNvGrpSpPr/>
          <p:nvPr/>
        </p:nvGrpSpPr>
        <p:grpSpPr>
          <a:xfrm>
            <a:off x="651888" y="1011949"/>
            <a:ext cx="8057693" cy="979605"/>
            <a:chOff x="879540" y="1180185"/>
            <a:chExt cx="10743591" cy="1306140"/>
          </a:xfrm>
        </p:grpSpPr>
        <p:sp>
          <p:nvSpPr>
            <p:cNvPr id="5" name="Rounded Rectangle 4">
              <a:extLst>
                <a:ext uri="{FF2B5EF4-FFF2-40B4-BE49-F238E27FC236}">
                  <a16:creationId xmlns:a16="http://schemas.microsoft.com/office/drawing/2014/main" id="{D59A50EC-4780-D248-BE0C-72A2B6D70AFA}"/>
                </a:ext>
              </a:extLst>
            </p:cNvPr>
            <p:cNvSpPr/>
            <p:nvPr/>
          </p:nvSpPr>
          <p:spPr>
            <a:xfrm>
              <a:off x="879540" y="1180185"/>
              <a:ext cx="10591193" cy="1306140"/>
            </a:xfrm>
            <a:prstGeom prst="round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050"/>
            </a:p>
          </p:txBody>
        </p:sp>
        <p:sp>
          <p:nvSpPr>
            <p:cNvPr id="6" name="Google Shape;1047;p34">
              <a:extLst>
                <a:ext uri="{FF2B5EF4-FFF2-40B4-BE49-F238E27FC236}">
                  <a16:creationId xmlns:a16="http://schemas.microsoft.com/office/drawing/2014/main" id="{29D40D41-8927-004C-A0FA-211329CDB08E}"/>
                </a:ext>
              </a:extLst>
            </p:cNvPr>
            <p:cNvSpPr txBox="1">
              <a:spLocks/>
            </p:cNvSpPr>
            <p:nvPr/>
          </p:nvSpPr>
          <p:spPr>
            <a:xfrm>
              <a:off x="1172981" y="1304985"/>
              <a:ext cx="10450150" cy="789600"/>
            </a:xfrm>
            <a:prstGeom prst="rect">
              <a:avLst/>
            </a:prstGeom>
          </p:spPr>
          <p:txBody>
            <a:bodyPr spcFirstLastPara="1" wrap="square" lIns="91425" tIns="91425" rIns="91425" bIns="91425" anchor="t" anchorCtr="0">
              <a:noAutofit/>
            </a:bodyPr>
            <a:lst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a:lstStyle>
            <a:p>
              <a:pPr algn="ctr"/>
              <a:r>
                <a:rPr lang="en-US" sz="4500" dirty="0">
                  <a:solidFill>
                    <a:srgbClr val="000000"/>
                  </a:solidFill>
                  <a:latin typeface="#9Slide07 Cadena" panose="02000503000000020004" pitchFamily="2" charset="0"/>
                </a:rPr>
                <a:t>CÂU 3: </a:t>
              </a:r>
              <a:r>
                <a:rPr lang="en-US" sz="4500" dirty="0">
                  <a:solidFill>
                    <a:srgbClr val="C00000"/>
                  </a:solidFill>
                  <a:latin typeface="#9Slide07 Cadena" panose="02000503000000020004" pitchFamily="2" charset="0"/>
                </a:rPr>
                <a:t>866 - 128</a:t>
              </a:r>
              <a:endParaRPr lang="en-US" sz="4500" dirty="0">
                <a:latin typeface="Cambria" panose="02040503050406030204" pitchFamily="18" charset="0"/>
              </a:endParaRPr>
            </a:p>
          </p:txBody>
        </p:sp>
      </p:grpSp>
      <p:grpSp>
        <p:nvGrpSpPr>
          <p:cNvPr id="8" name="Group 7">
            <a:extLst>
              <a:ext uri="{FF2B5EF4-FFF2-40B4-BE49-F238E27FC236}">
                <a16:creationId xmlns:a16="http://schemas.microsoft.com/office/drawing/2014/main" id="{1307D1B6-38EA-394C-83D0-97A0B4F7CC32}"/>
              </a:ext>
            </a:extLst>
          </p:cNvPr>
          <p:cNvGrpSpPr/>
          <p:nvPr/>
        </p:nvGrpSpPr>
        <p:grpSpPr>
          <a:xfrm>
            <a:off x="1235675" y="2588311"/>
            <a:ext cx="6672649" cy="1731597"/>
            <a:chOff x="820922" y="3042138"/>
            <a:chExt cx="10802209" cy="3024554"/>
          </a:xfrm>
        </p:grpSpPr>
        <p:sp>
          <p:nvSpPr>
            <p:cNvPr id="7" name="Rounded Rectangle 6">
              <a:extLst>
                <a:ext uri="{FF2B5EF4-FFF2-40B4-BE49-F238E27FC236}">
                  <a16:creationId xmlns:a16="http://schemas.microsoft.com/office/drawing/2014/main" id="{AC7410CD-4AE0-C044-87BF-968C4C2C089A}"/>
                </a:ext>
              </a:extLst>
            </p:cNvPr>
            <p:cNvSpPr/>
            <p:nvPr/>
          </p:nvSpPr>
          <p:spPr>
            <a:xfrm>
              <a:off x="820922" y="3042138"/>
              <a:ext cx="10802209" cy="3024554"/>
            </a:xfrm>
            <a:prstGeom prst="roundRect">
              <a:avLst/>
            </a:prstGeom>
            <a:solidFill>
              <a:srgbClr val="FEE8A2"/>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extBox 1">
              <a:extLst>
                <a:ext uri="{FF2B5EF4-FFF2-40B4-BE49-F238E27FC236}">
                  <a16:creationId xmlns:a16="http://schemas.microsoft.com/office/drawing/2014/main" id="{AE91833D-B1A0-1D45-94E0-41B78182E1CA}"/>
                </a:ext>
              </a:extLst>
            </p:cNvPr>
            <p:cNvSpPr txBox="1"/>
            <p:nvPr/>
          </p:nvSpPr>
          <p:spPr>
            <a:xfrm>
              <a:off x="996951" y="3748031"/>
              <a:ext cx="10450150" cy="1612766"/>
            </a:xfrm>
            <a:prstGeom prst="rect">
              <a:avLst/>
            </a:prstGeom>
            <a:noFill/>
          </p:spPr>
          <p:txBody>
            <a:bodyPr wrap="square" rtlCol="0">
              <a:spAutoFit/>
            </a:bodyPr>
            <a:lstStyle/>
            <a:p>
              <a:pPr algn="ctr"/>
              <a:r>
                <a:rPr lang="en-VN" sz="5400" b="1" dirty="0">
                  <a:latin typeface="Cambria" panose="02040503050406030204" pitchFamily="18" charset="0"/>
                </a:rPr>
                <a:t>738</a:t>
              </a:r>
            </a:p>
          </p:txBody>
        </p:sp>
      </p:grpSp>
    </p:spTree>
    <p:extLst>
      <p:ext uri="{BB962C8B-B14F-4D97-AF65-F5344CB8AC3E}">
        <p14:creationId xmlns:p14="http://schemas.microsoft.com/office/powerpoint/2010/main" val="1170063334"/>
      </p:ext>
    </p:extLst>
  </p:cSld>
  <p:clrMapOvr>
    <a:masterClrMapping/>
  </p:clrMapOvr>
  <p:transition spd="slow" advTm="3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srcRect/>
          <a:stretch>
            <a:fillRect/>
          </a:stretch>
        </a:blipFill>
        <a:effectLst/>
      </p:bgPr>
    </p:bg>
    <p:spTree>
      <p:nvGrpSpPr>
        <p:cNvPr id="1" name="Shape 692"/>
        <p:cNvGrpSpPr/>
        <p:nvPr/>
      </p:nvGrpSpPr>
      <p:grpSpPr>
        <a:xfrm>
          <a:off x="0" y="0"/>
          <a:ext cx="0" cy="0"/>
          <a:chOff x="0" y="0"/>
          <a:chExt cx="0" cy="0"/>
        </a:xfrm>
      </p:grpSpPr>
      <p:sp>
        <p:nvSpPr>
          <p:cNvPr id="13" name="TextBox 5">
            <a:extLst>
              <a:ext uri="{FF2B5EF4-FFF2-40B4-BE49-F238E27FC236}">
                <a16:creationId xmlns:a16="http://schemas.microsoft.com/office/drawing/2014/main" id="{929CA544-AF83-5E4A-8372-AE86AE89B7DC}"/>
              </a:ext>
            </a:extLst>
          </p:cNvPr>
          <p:cNvSpPr txBox="1"/>
          <p:nvPr/>
        </p:nvSpPr>
        <p:spPr>
          <a:xfrm>
            <a:off x="717664" y="763212"/>
            <a:ext cx="4432088" cy="3631763"/>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 typeface="Arial" pitchFamily="34" charset="0"/>
              <a:buNone/>
              <a:tabLst/>
              <a:defRPr/>
            </a:pPr>
            <a:r>
              <a:rPr kumimoji="0" lang="en-US" altLang="zh-CN"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rPr>
              <a:t>LUYỆN TẬP</a:t>
            </a:r>
            <a:endParaRPr kumimoji="0" lang="zh-CN" altLang="en-US" sz="11500" b="0" i="0" u="none" strike="noStrike" kern="400" cap="none" spc="-680" normalizeH="0" baseline="0" noProof="0" dirty="0">
              <a:ln w="28575" cmpd="dbl">
                <a:solidFill>
                  <a:schemeClr val="tx1"/>
                </a:solidFill>
              </a:ln>
              <a:solidFill>
                <a:schemeClr val="bg1"/>
              </a:solidFill>
              <a:effectLst/>
              <a:uLnTx/>
              <a:uFillTx/>
              <a:latin typeface="#9Slide07 Cadena" panose="02000503000000020004" pitchFamily="2" charset="0"/>
              <a:ea typeface="雷盖体" panose="00000800000000000000" pitchFamily="2" charset="-122"/>
              <a:sym typeface="雷盖体" panose="00000800000000000000" pitchFamily="2" charset="-122"/>
            </a:endParaRPr>
          </a:p>
        </p:txBody>
      </p:sp>
      <p:sp>
        <p:nvSpPr>
          <p:cNvPr id="2" name="TextBox 3">
            <a:extLst>
              <a:ext uri="{FF2B5EF4-FFF2-40B4-BE49-F238E27FC236}">
                <a16:creationId xmlns:a16="http://schemas.microsoft.com/office/drawing/2014/main" id="{4F26CEEF-FA31-DEAC-E52D-751B87DAB5A6}"/>
              </a:ext>
            </a:extLst>
          </p:cNvPr>
          <p:cNvSpPr txBox="1"/>
          <p:nvPr/>
        </p:nvSpPr>
        <p:spPr>
          <a:xfrm>
            <a:off x="2524994" y="5876447"/>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CC16DD9-E7DB-C821-059B-21B050940848}"/>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499698" y="-29747735"/>
            <a:ext cx="2186247" cy="3717751"/>
          </a:xfrm>
          <a:prstGeom prst="rect">
            <a:avLst/>
          </a:prstGeom>
        </p:spPr>
      </p:pic>
      <p:pic>
        <p:nvPicPr>
          <p:cNvPr id="4" name="Picture 3">
            <a:extLst>
              <a:ext uri="{FF2B5EF4-FFF2-40B4-BE49-F238E27FC236}">
                <a16:creationId xmlns:a16="http://schemas.microsoft.com/office/drawing/2014/main" id="{233F2D33-E0DE-6E6C-16C2-DEBD2A80A6E6}"/>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8635502" y="-29747736"/>
            <a:ext cx="2186247" cy="3717751"/>
          </a:xfrm>
          <a:prstGeom prst="rect">
            <a:avLst/>
          </a:prstGeom>
        </p:spPr>
      </p:pic>
      <p:pic>
        <p:nvPicPr>
          <p:cNvPr id="5" name="Picture 4">
            <a:extLst>
              <a:ext uri="{FF2B5EF4-FFF2-40B4-BE49-F238E27FC236}">
                <a16:creationId xmlns:a16="http://schemas.microsoft.com/office/drawing/2014/main" id="{45235CE4-5842-23CC-17E0-EA7F994EFF3C}"/>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1386124" y="25954465"/>
            <a:ext cx="2186247" cy="3717751"/>
          </a:xfrm>
          <a:prstGeom prst="rect">
            <a:avLst/>
          </a:prstGeom>
        </p:spPr>
      </p:pic>
      <p:pic>
        <p:nvPicPr>
          <p:cNvPr id="6" name="Picture 5">
            <a:extLst>
              <a:ext uri="{FF2B5EF4-FFF2-40B4-BE49-F238E27FC236}">
                <a16:creationId xmlns:a16="http://schemas.microsoft.com/office/drawing/2014/main" id="{8D7EEDF5-14CF-FB4E-1C52-C0B1989B5DF5}"/>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0859666" y="25954464"/>
            <a:ext cx="2186247" cy="3717751"/>
          </a:xfrm>
          <a:prstGeom prst="rect">
            <a:avLst/>
          </a:prstGeom>
        </p:spPr>
      </p:pic>
      <p:pic>
        <p:nvPicPr>
          <p:cNvPr id="7" name="Picture 6">
            <a:extLst>
              <a:ext uri="{FF2B5EF4-FFF2-40B4-BE49-F238E27FC236}">
                <a16:creationId xmlns:a16="http://schemas.microsoft.com/office/drawing/2014/main" id="{420EF876-7EA1-9715-2D73-CEE54C5DA068}"/>
              </a:ext>
            </a:extLst>
          </p:cNvPr>
          <p:cNvPicPr>
            <a:picLocks noChangeAspect="1"/>
          </p:cNvPicPr>
          <p:nvPr/>
        </p:nvPicPr>
        <p:blipFill>
          <a:blip r:embed="rId6"/>
          <a:stretch>
            <a:fillRect/>
          </a:stretch>
        </p:blipFill>
        <p:spPr>
          <a:xfrm>
            <a:off x="0" y="4681178"/>
            <a:ext cx="2188654" cy="2658086"/>
          </a:xfrm>
          <a:prstGeom prst="rect">
            <a:avLst/>
          </a:prstGeom>
        </p:spPr>
      </p:pic>
      <p:pic>
        <p:nvPicPr>
          <p:cNvPr id="8" name="Picture 7">
            <a:extLst>
              <a:ext uri="{FF2B5EF4-FFF2-40B4-BE49-F238E27FC236}">
                <a16:creationId xmlns:a16="http://schemas.microsoft.com/office/drawing/2014/main" id="{7CB12C47-8E76-9366-F41B-6C47A0ECF702}"/>
              </a:ext>
            </a:extLst>
          </p:cNvPr>
          <p:cNvPicPr>
            <a:picLocks noChangeAspect="1"/>
          </p:cNvPicPr>
          <p:nvPr/>
        </p:nvPicPr>
        <p:blipFill>
          <a:blip r:embed="rId6"/>
          <a:stretch>
            <a:fillRect/>
          </a:stretch>
        </p:blipFill>
        <p:spPr>
          <a:xfrm>
            <a:off x="-9010118" y="-3298371"/>
            <a:ext cx="2188654" cy="2658086"/>
          </a:xfrm>
          <a:prstGeom prst="rect">
            <a:avLst/>
          </a:prstGeom>
        </p:spPr>
      </p:pic>
    </p:spTree>
    <p:extLst>
      <p:ext uri="{BB962C8B-B14F-4D97-AF65-F5344CB8AC3E}">
        <p14:creationId xmlns:p14="http://schemas.microsoft.com/office/powerpoint/2010/main" val="10333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720000" y="750163"/>
            <a:ext cx="5331845"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1: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Tính</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theo</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mẫu</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a:t>
            </a:r>
            <a:endParaRPr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nvGrpSpPr>
          <p:cNvPr id="15" name="Group 14">
            <a:extLst>
              <a:ext uri="{FF2B5EF4-FFF2-40B4-BE49-F238E27FC236}">
                <a16:creationId xmlns:a16="http://schemas.microsoft.com/office/drawing/2014/main" id="{130D9859-266F-204A-A1BF-0A99DDAFE52E}"/>
              </a:ext>
            </a:extLst>
          </p:cNvPr>
          <p:cNvGrpSpPr/>
          <p:nvPr/>
        </p:nvGrpSpPr>
        <p:grpSpPr>
          <a:xfrm>
            <a:off x="447322" y="1718382"/>
            <a:ext cx="2008794" cy="2582687"/>
            <a:chOff x="570633" y="1736476"/>
            <a:chExt cx="2008794" cy="2582687"/>
          </a:xfrm>
        </p:grpSpPr>
        <p:sp>
          <p:nvSpPr>
            <p:cNvPr id="8" name="Google Shape;567;p31">
              <a:extLst>
                <a:ext uri="{FF2B5EF4-FFF2-40B4-BE49-F238E27FC236}">
                  <a16:creationId xmlns:a16="http://schemas.microsoft.com/office/drawing/2014/main" id="{6C3343BD-BC7E-E647-8587-AA01360450F3}"/>
                </a:ext>
              </a:extLst>
            </p:cNvPr>
            <p:cNvSpPr/>
            <p:nvPr/>
          </p:nvSpPr>
          <p:spPr>
            <a:xfrm flipH="1">
              <a:off x="1020251" y="1736476"/>
              <a:ext cx="1559176" cy="258268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rtl="0">
                <a:spcBef>
                  <a:spcPts val="0"/>
                </a:spcBef>
                <a:spcAft>
                  <a:spcPts val="0"/>
                </a:spcAft>
              </a:pPr>
              <a:endParaRPr lang="en-US" sz="3200" dirty="0">
                <a:solidFill>
                  <a:schemeClr val="bg1">
                    <a:lumMod val="50000"/>
                  </a:schemeClr>
                </a:solidFill>
                <a:latin typeface="Cambria" panose="02040503050406030204" pitchFamily="18" charset="0"/>
              </a:endParaRPr>
            </a:p>
          </p:txBody>
        </p:sp>
        <p:sp>
          <p:nvSpPr>
            <p:cNvPr id="2" name="TextBox 1">
              <a:extLst>
                <a:ext uri="{FF2B5EF4-FFF2-40B4-BE49-F238E27FC236}">
                  <a16:creationId xmlns:a16="http://schemas.microsoft.com/office/drawing/2014/main" id="{AA2F4C6B-EC91-7E49-8674-DE158801623A}"/>
                </a:ext>
              </a:extLst>
            </p:cNvPr>
            <p:cNvSpPr txBox="1"/>
            <p:nvPr/>
          </p:nvSpPr>
          <p:spPr>
            <a:xfrm>
              <a:off x="570633" y="1745274"/>
              <a:ext cx="777923" cy="523220"/>
            </a:xfrm>
            <a:prstGeom prst="rect">
              <a:avLst/>
            </a:prstGeom>
            <a:noFill/>
          </p:spPr>
          <p:txBody>
            <a:bodyPr wrap="square" rtlCol="0">
              <a:spAutoFit/>
            </a:bodyPr>
            <a:lstStyle/>
            <a:p>
              <a:r>
                <a:rPr lang="en-VN" sz="2800" b="1" dirty="0">
                  <a:solidFill>
                    <a:schemeClr val="bg2">
                      <a:lumMod val="75000"/>
                    </a:schemeClr>
                  </a:solidFill>
                  <a:latin typeface="Cambria" panose="02040503050406030204" pitchFamily="18" charset="0"/>
                </a:rPr>
                <a:t>a)</a:t>
              </a:r>
              <a:endParaRPr lang="en-VN" b="1" dirty="0">
                <a:solidFill>
                  <a:schemeClr val="bg2">
                    <a:lumMod val="75000"/>
                  </a:schemeClr>
                </a:solidFill>
                <a:latin typeface="Cambria" panose="02040503050406030204" pitchFamily="18" charset="0"/>
              </a:endParaRPr>
            </a:p>
          </p:txBody>
        </p:sp>
        <p:grpSp>
          <p:nvGrpSpPr>
            <p:cNvPr id="14" name="Group 13">
              <a:extLst>
                <a:ext uri="{FF2B5EF4-FFF2-40B4-BE49-F238E27FC236}">
                  <a16:creationId xmlns:a16="http://schemas.microsoft.com/office/drawing/2014/main" id="{D19C9A01-F651-054D-83D7-F06CD67E0B17}"/>
                </a:ext>
              </a:extLst>
            </p:cNvPr>
            <p:cNvGrpSpPr/>
            <p:nvPr/>
          </p:nvGrpSpPr>
          <p:grpSpPr>
            <a:xfrm>
              <a:off x="876914" y="1866332"/>
              <a:ext cx="1318367" cy="1161487"/>
              <a:chOff x="876914" y="1866332"/>
              <a:chExt cx="1318367" cy="1161487"/>
            </a:xfrm>
          </p:grpSpPr>
          <p:sp>
            <p:nvSpPr>
              <p:cNvPr id="3" name="TextBox 2">
                <a:extLst>
                  <a:ext uri="{FF2B5EF4-FFF2-40B4-BE49-F238E27FC236}">
                    <a16:creationId xmlns:a16="http://schemas.microsoft.com/office/drawing/2014/main" id="{8DACD176-8704-F54A-8066-072BB2C7F6E9}"/>
                  </a:ext>
                </a:extLst>
              </p:cNvPr>
              <p:cNvSpPr txBox="1"/>
              <p:nvPr/>
            </p:nvSpPr>
            <p:spPr>
              <a:xfrm>
                <a:off x="1319877" y="1866332"/>
                <a:ext cx="875404" cy="523220"/>
              </a:xfrm>
              <a:prstGeom prst="rect">
                <a:avLst/>
              </a:prstGeom>
              <a:noFill/>
            </p:spPr>
            <p:txBody>
              <a:bodyPr wrap="square" rtlCol="0">
                <a:spAutoFit/>
              </a:bodyPr>
              <a:lstStyle/>
              <a:p>
                <a:pPr algn="ctr"/>
                <a:r>
                  <a:rPr lang="en-VN" sz="2800" dirty="0">
                    <a:latin typeface="Cambria" panose="02040503050406030204" pitchFamily="18" charset="0"/>
                  </a:rPr>
                  <a:t>427</a:t>
                </a:r>
              </a:p>
            </p:txBody>
          </p:sp>
          <p:sp>
            <p:nvSpPr>
              <p:cNvPr id="12" name="TextBox 11">
                <a:extLst>
                  <a:ext uri="{FF2B5EF4-FFF2-40B4-BE49-F238E27FC236}">
                    <a16:creationId xmlns:a16="http://schemas.microsoft.com/office/drawing/2014/main" id="{F6A9249E-EA49-A346-8DE4-9E1C162A22F8}"/>
                  </a:ext>
                </a:extLst>
              </p:cNvPr>
              <p:cNvSpPr txBox="1"/>
              <p:nvPr/>
            </p:nvSpPr>
            <p:spPr>
              <a:xfrm>
                <a:off x="1314616" y="2484530"/>
                <a:ext cx="875404" cy="523220"/>
              </a:xfrm>
              <a:prstGeom prst="rect">
                <a:avLst/>
              </a:prstGeom>
              <a:noFill/>
            </p:spPr>
            <p:txBody>
              <a:bodyPr wrap="square" rtlCol="0">
                <a:spAutoFit/>
              </a:bodyPr>
              <a:lstStyle/>
              <a:p>
                <a:pPr algn="ctr"/>
                <a:r>
                  <a:rPr lang="en-VN" sz="2800" dirty="0">
                    <a:latin typeface="Cambria" panose="02040503050406030204" pitchFamily="18" charset="0"/>
                  </a:rPr>
                  <a:t>251</a:t>
                </a:r>
              </a:p>
            </p:txBody>
          </p:sp>
          <p:sp>
            <p:nvSpPr>
              <p:cNvPr id="13" name="TextBox 12">
                <a:extLst>
                  <a:ext uri="{FF2B5EF4-FFF2-40B4-BE49-F238E27FC236}">
                    <a16:creationId xmlns:a16="http://schemas.microsoft.com/office/drawing/2014/main" id="{0ECFC421-E888-684C-90D5-C7DC8666EAC1}"/>
                  </a:ext>
                </a:extLst>
              </p:cNvPr>
              <p:cNvSpPr txBox="1"/>
              <p:nvPr/>
            </p:nvSpPr>
            <p:spPr>
              <a:xfrm>
                <a:off x="876914" y="2082368"/>
                <a:ext cx="875404" cy="523220"/>
              </a:xfrm>
              <a:prstGeom prst="rect">
                <a:avLst/>
              </a:prstGeom>
              <a:noFill/>
            </p:spPr>
            <p:txBody>
              <a:bodyPr wrap="square" rtlCol="0">
                <a:spAutoFit/>
              </a:bodyPr>
              <a:lstStyle/>
              <a:p>
                <a:pPr algn="ctr"/>
                <a:r>
                  <a:rPr lang="en-VN" sz="2800" dirty="0">
                    <a:latin typeface="Cambria" panose="02040503050406030204" pitchFamily="18" charset="0"/>
                  </a:rPr>
                  <a:t>_</a:t>
                </a:r>
              </a:p>
            </p:txBody>
          </p:sp>
          <p:cxnSp>
            <p:nvCxnSpPr>
              <p:cNvPr id="7" name="Straight Connector 6">
                <a:extLst>
                  <a:ext uri="{FF2B5EF4-FFF2-40B4-BE49-F238E27FC236}">
                    <a16:creationId xmlns:a16="http://schemas.microsoft.com/office/drawing/2014/main" id="{AB0E82F2-A0D9-F649-AEAF-3B495FA6281C}"/>
                  </a:ext>
                </a:extLst>
              </p:cNvPr>
              <p:cNvCxnSpPr/>
              <p:nvPr/>
            </p:nvCxnSpPr>
            <p:spPr>
              <a:xfrm>
                <a:off x="1348556" y="3027819"/>
                <a:ext cx="841464" cy="0"/>
              </a:xfrm>
              <a:prstGeom prst="line">
                <a:avLst/>
              </a:prstGeom>
              <a:ln w="38100"/>
            </p:spPr>
            <p:style>
              <a:lnRef idx="1">
                <a:schemeClr val="dk1"/>
              </a:lnRef>
              <a:fillRef idx="0">
                <a:schemeClr val="dk1"/>
              </a:fillRef>
              <a:effectRef idx="0">
                <a:schemeClr val="dk1"/>
              </a:effectRef>
              <a:fontRef idx="minor">
                <a:schemeClr val="tx1"/>
              </a:fontRef>
            </p:style>
          </p:cxnSp>
        </p:grpSp>
      </p:grpSp>
      <p:grpSp>
        <p:nvGrpSpPr>
          <p:cNvPr id="16" name="Group 15">
            <a:extLst>
              <a:ext uri="{FF2B5EF4-FFF2-40B4-BE49-F238E27FC236}">
                <a16:creationId xmlns:a16="http://schemas.microsoft.com/office/drawing/2014/main" id="{5F86B68F-08DD-BD49-A004-B041371C1C50}"/>
              </a:ext>
            </a:extLst>
          </p:cNvPr>
          <p:cNvGrpSpPr/>
          <p:nvPr/>
        </p:nvGrpSpPr>
        <p:grpSpPr>
          <a:xfrm>
            <a:off x="2828719" y="1727180"/>
            <a:ext cx="2008794" cy="2582687"/>
            <a:chOff x="570633" y="1736476"/>
            <a:chExt cx="2008794" cy="2582687"/>
          </a:xfrm>
        </p:grpSpPr>
        <p:sp>
          <p:nvSpPr>
            <p:cNvPr id="17" name="Google Shape;567;p31">
              <a:extLst>
                <a:ext uri="{FF2B5EF4-FFF2-40B4-BE49-F238E27FC236}">
                  <a16:creationId xmlns:a16="http://schemas.microsoft.com/office/drawing/2014/main" id="{71FDC86B-42F1-AC4B-80E0-7AEE528E4FD0}"/>
                </a:ext>
              </a:extLst>
            </p:cNvPr>
            <p:cNvSpPr/>
            <p:nvPr/>
          </p:nvSpPr>
          <p:spPr>
            <a:xfrm flipH="1">
              <a:off x="1020251" y="1736476"/>
              <a:ext cx="1559176" cy="258268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rtl="0">
                <a:spcBef>
                  <a:spcPts val="0"/>
                </a:spcBef>
                <a:spcAft>
                  <a:spcPts val="0"/>
                </a:spcAft>
              </a:pPr>
              <a:endParaRPr lang="en-US" sz="3200" dirty="0">
                <a:solidFill>
                  <a:schemeClr val="bg1">
                    <a:lumMod val="50000"/>
                  </a:schemeClr>
                </a:solidFill>
                <a:latin typeface="Cambria" panose="02040503050406030204" pitchFamily="18" charset="0"/>
              </a:endParaRPr>
            </a:p>
          </p:txBody>
        </p:sp>
        <p:sp>
          <p:nvSpPr>
            <p:cNvPr id="18" name="TextBox 17">
              <a:extLst>
                <a:ext uri="{FF2B5EF4-FFF2-40B4-BE49-F238E27FC236}">
                  <a16:creationId xmlns:a16="http://schemas.microsoft.com/office/drawing/2014/main" id="{D67FF2CA-B8D7-6E48-BB69-F34215CC96E7}"/>
                </a:ext>
              </a:extLst>
            </p:cNvPr>
            <p:cNvSpPr txBox="1"/>
            <p:nvPr/>
          </p:nvSpPr>
          <p:spPr>
            <a:xfrm>
              <a:off x="570633" y="1745274"/>
              <a:ext cx="777923" cy="523220"/>
            </a:xfrm>
            <a:prstGeom prst="rect">
              <a:avLst/>
            </a:prstGeom>
            <a:noFill/>
          </p:spPr>
          <p:txBody>
            <a:bodyPr wrap="square" rtlCol="0">
              <a:spAutoFit/>
            </a:bodyPr>
            <a:lstStyle/>
            <a:p>
              <a:r>
                <a:rPr lang="en-US" sz="2800" b="1" dirty="0">
                  <a:solidFill>
                    <a:schemeClr val="bg2">
                      <a:lumMod val="75000"/>
                    </a:schemeClr>
                  </a:solidFill>
                  <a:latin typeface="Cambria" panose="02040503050406030204" pitchFamily="18" charset="0"/>
                </a:rPr>
                <a:t>b</a:t>
              </a:r>
              <a:r>
                <a:rPr lang="en-VN" sz="2800" b="1" dirty="0">
                  <a:solidFill>
                    <a:schemeClr val="bg2">
                      <a:lumMod val="75000"/>
                    </a:schemeClr>
                  </a:solidFill>
                  <a:latin typeface="Cambria" panose="02040503050406030204" pitchFamily="18" charset="0"/>
                </a:rPr>
                <a:t>)</a:t>
              </a:r>
              <a:endParaRPr lang="en-VN" b="1" dirty="0">
                <a:solidFill>
                  <a:schemeClr val="bg2">
                    <a:lumMod val="75000"/>
                  </a:schemeClr>
                </a:solidFill>
                <a:latin typeface="Cambria" panose="02040503050406030204" pitchFamily="18" charset="0"/>
              </a:endParaRPr>
            </a:p>
          </p:txBody>
        </p:sp>
        <p:grpSp>
          <p:nvGrpSpPr>
            <p:cNvPr id="19" name="Group 18">
              <a:extLst>
                <a:ext uri="{FF2B5EF4-FFF2-40B4-BE49-F238E27FC236}">
                  <a16:creationId xmlns:a16="http://schemas.microsoft.com/office/drawing/2014/main" id="{957E5B4F-047B-324C-ABFC-C77EA7173A89}"/>
                </a:ext>
              </a:extLst>
            </p:cNvPr>
            <p:cNvGrpSpPr/>
            <p:nvPr/>
          </p:nvGrpSpPr>
          <p:grpSpPr>
            <a:xfrm>
              <a:off x="876914" y="1866332"/>
              <a:ext cx="1318367" cy="1161487"/>
              <a:chOff x="876914" y="1866332"/>
              <a:chExt cx="1318367" cy="1161487"/>
            </a:xfrm>
          </p:grpSpPr>
          <p:sp>
            <p:nvSpPr>
              <p:cNvPr id="20" name="TextBox 19">
                <a:extLst>
                  <a:ext uri="{FF2B5EF4-FFF2-40B4-BE49-F238E27FC236}">
                    <a16:creationId xmlns:a16="http://schemas.microsoft.com/office/drawing/2014/main" id="{11FCC6B0-84AC-CB42-9475-EA9424F47219}"/>
                  </a:ext>
                </a:extLst>
              </p:cNvPr>
              <p:cNvSpPr txBox="1"/>
              <p:nvPr/>
            </p:nvSpPr>
            <p:spPr>
              <a:xfrm>
                <a:off x="1319877" y="1866332"/>
                <a:ext cx="875404" cy="523220"/>
              </a:xfrm>
              <a:prstGeom prst="rect">
                <a:avLst/>
              </a:prstGeom>
              <a:noFill/>
            </p:spPr>
            <p:txBody>
              <a:bodyPr wrap="square" rtlCol="0">
                <a:spAutoFit/>
              </a:bodyPr>
              <a:lstStyle/>
              <a:p>
                <a:pPr algn="ctr"/>
                <a:r>
                  <a:rPr lang="en-VN" sz="2800" dirty="0">
                    <a:latin typeface="Cambria" panose="02040503050406030204" pitchFamily="18" charset="0"/>
                  </a:rPr>
                  <a:t>608</a:t>
                </a:r>
              </a:p>
            </p:txBody>
          </p:sp>
          <p:sp>
            <p:nvSpPr>
              <p:cNvPr id="21" name="TextBox 20">
                <a:extLst>
                  <a:ext uri="{FF2B5EF4-FFF2-40B4-BE49-F238E27FC236}">
                    <a16:creationId xmlns:a16="http://schemas.microsoft.com/office/drawing/2014/main" id="{03352890-8D51-374B-9B9B-C0839A2D69FC}"/>
                  </a:ext>
                </a:extLst>
              </p:cNvPr>
              <p:cNvSpPr txBox="1"/>
              <p:nvPr/>
            </p:nvSpPr>
            <p:spPr>
              <a:xfrm>
                <a:off x="1314616" y="2484530"/>
                <a:ext cx="875404" cy="523220"/>
              </a:xfrm>
              <a:prstGeom prst="rect">
                <a:avLst/>
              </a:prstGeom>
              <a:noFill/>
            </p:spPr>
            <p:txBody>
              <a:bodyPr wrap="square" rtlCol="0">
                <a:spAutoFit/>
              </a:bodyPr>
              <a:lstStyle/>
              <a:p>
                <a:pPr algn="ctr"/>
                <a:r>
                  <a:rPr lang="en-VN" sz="2800" dirty="0">
                    <a:latin typeface="Cambria" panose="02040503050406030204" pitchFamily="18" charset="0"/>
                  </a:rPr>
                  <a:t>315</a:t>
                </a:r>
              </a:p>
            </p:txBody>
          </p:sp>
          <p:sp>
            <p:nvSpPr>
              <p:cNvPr id="22" name="TextBox 21">
                <a:extLst>
                  <a:ext uri="{FF2B5EF4-FFF2-40B4-BE49-F238E27FC236}">
                    <a16:creationId xmlns:a16="http://schemas.microsoft.com/office/drawing/2014/main" id="{056DAA43-C3FD-B64A-A0CC-00F81112B1BC}"/>
                  </a:ext>
                </a:extLst>
              </p:cNvPr>
              <p:cNvSpPr txBox="1"/>
              <p:nvPr/>
            </p:nvSpPr>
            <p:spPr>
              <a:xfrm>
                <a:off x="876914" y="2082368"/>
                <a:ext cx="875404" cy="523220"/>
              </a:xfrm>
              <a:prstGeom prst="rect">
                <a:avLst/>
              </a:prstGeom>
              <a:noFill/>
            </p:spPr>
            <p:txBody>
              <a:bodyPr wrap="square" rtlCol="0">
                <a:spAutoFit/>
              </a:bodyPr>
              <a:lstStyle/>
              <a:p>
                <a:pPr algn="ctr"/>
                <a:r>
                  <a:rPr lang="en-VN" sz="2800" dirty="0">
                    <a:latin typeface="Cambria" panose="02040503050406030204" pitchFamily="18" charset="0"/>
                  </a:rPr>
                  <a:t>_</a:t>
                </a:r>
              </a:p>
            </p:txBody>
          </p:sp>
          <p:cxnSp>
            <p:nvCxnSpPr>
              <p:cNvPr id="23" name="Straight Connector 22">
                <a:extLst>
                  <a:ext uri="{FF2B5EF4-FFF2-40B4-BE49-F238E27FC236}">
                    <a16:creationId xmlns:a16="http://schemas.microsoft.com/office/drawing/2014/main" id="{23098CEC-FD77-A647-840E-0C8C27C984E9}"/>
                  </a:ext>
                </a:extLst>
              </p:cNvPr>
              <p:cNvCxnSpPr/>
              <p:nvPr/>
            </p:nvCxnSpPr>
            <p:spPr>
              <a:xfrm>
                <a:off x="1348556" y="3027819"/>
                <a:ext cx="841464" cy="0"/>
              </a:xfrm>
              <a:prstGeom prst="line">
                <a:avLst/>
              </a:prstGeom>
              <a:ln w="38100"/>
            </p:spPr>
            <p:style>
              <a:lnRef idx="1">
                <a:schemeClr val="dk1"/>
              </a:lnRef>
              <a:fillRef idx="0">
                <a:schemeClr val="dk1"/>
              </a:fillRef>
              <a:effectRef idx="0">
                <a:schemeClr val="dk1"/>
              </a:effectRef>
              <a:fontRef idx="minor">
                <a:schemeClr val="tx1"/>
              </a:fontRef>
            </p:style>
          </p:cxnSp>
        </p:grpSp>
      </p:grpSp>
      <p:grpSp>
        <p:nvGrpSpPr>
          <p:cNvPr id="24" name="Group 23">
            <a:extLst>
              <a:ext uri="{FF2B5EF4-FFF2-40B4-BE49-F238E27FC236}">
                <a16:creationId xmlns:a16="http://schemas.microsoft.com/office/drawing/2014/main" id="{B66CFD3C-66A5-4544-8EBD-83A481200B36}"/>
              </a:ext>
            </a:extLst>
          </p:cNvPr>
          <p:cNvGrpSpPr/>
          <p:nvPr/>
        </p:nvGrpSpPr>
        <p:grpSpPr>
          <a:xfrm>
            <a:off x="5045963" y="1698312"/>
            <a:ext cx="2901471" cy="2582687"/>
            <a:chOff x="62939" y="1736476"/>
            <a:chExt cx="2901471" cy="2582687"/>
          </a:xfrm>
        </p:grpSpPr>
        <p:sp>
          <p:nvSpPr>
            <p:cNvPr id="25" name="Google Shape;567;p31">
              <a:extLst>
                <a:ext uri="{FF2B5EF4-FFF2-40B4-BE49-F238E27FC236}">
                  <a16:creationId xmlns:a16="http://schemas.microsoft.com/office/drawing/2014/main" id="{BA467EC2-701B-124D-9EBD-74BB145D8140}"/>
                </a:ext>
              </a:extLst>
            </p:cNvPr>
            <p:cNvSpPr/>
            <p:nvPr/>
          </p:nvSpPr>
          <p:spPr>
            <a:xfrm flipH="1">
              <a:off x="1020250" y="1736476"/>
              <a:ext cx="1944160" cy="2582687"/>
            </a:xfrm>
            <a:prstGeom prst="roundRect">
              <a:avLst>
                <a:gd name="adj" fmla="val 11401"/>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lvl="0" rtl="0">
                <a:spcBef>
                  <a:spcPts val="0"/>
                </a:spcBef>
                <a:spcAft>
                  <a:spcPts val="0"/>
                </a:spcAft>
              </a:pPr>
              <a:endParaRPr lang="en-US" sz="3200" dirty="0">
                <a:solidFill>
                  <a:schemeClr val="bg1">
                    <a:lumMod val="50000"/>
                  </a:schemeClr>
                </a:solidFill>
                <a:latin typeface="Cambria" panose="02040503050406030204" pitchFamily="18" charset="0"/>
              </a:endParaRPr>
            </a:p>
          </p:txBody>
        </p:sp>
        <p:sp>
          <p:nvSpPr>
            <p:cNvPr id="26" name="TextBox 25">
              <a:extLst>
                <a:ext uri="{FF2B5EF4-FFF2-40B4-BE49-F238E27FC236}">
                  <a16:creationId xmlns:a16="http://schemas.microsoft.com/office/drawing/2014/main" id="{6CABFF8A-8DB9-4D42-8A21-6B10436FBBC2}"/>
                </a:ext>
              </a:extLst>
            </p:cNvPr>
            <p:cNvSpPr txBox="1"/>
            <p:nvPr/>
          </p:nvSpPr>
          <p:spPr>
            <a:xfrm>
              <a:off x="62939" y="1814428"/>
              <a:ext cx="1146332" cy="523220"/>
            </a:xfrm>
            <a:prstGeom prst="rect">
              <a:avLst/>
            </a:prstGeom>
            <a:noFill/>
          </p:spPr>
          <p:txBody>
            <a:bodyPr wrap="square" rtlCol="0">
              <a:spAutoFit/>
            </a:bodyPr>
            <a:lstStyle/>
            <a:p>
              <a:r>
                <a:rPr lang="en-US" sz="2800" b="1" dirty="0" err="1">
                  <a:solidFill>
                    <a:schemeClr val="bg2">
                      <a:lumMod val="75000"/>
                    </a:schemeClr>
                  </a:solidFill>
                  <a:latin typeface="Cambria" panose="02040503050406030204" pitchFamily="18" charset="0"/>
                </a:rPr>
                <a:t>Mẫu</a:t>
              </a:r>
              <a:r>
                <a:rPr lang="en-US" sz="2800" b="1" dirty="0">
                  <a:solidFill>
                    <a:schemeClr val="bg2">
                      <a:lumMod val="75000"/>
                    </a:schemeClr>
                  </a:solidFill>
                  <a:latin typeface="Cambria" panose="02040503050406030204" pitchFamily="18" charset="0"/>
                </a:rPr>
                <a:t>:</a:t>
              </a:r>
              <a:endParaRPr lang="en-VN" b="1" dirty="0">
                <a:solidFill>
                  <a:schemeClr val="bg2">
                    <a:lumMod val="75000"/>
                  </a:schemeClr>
                </a:solidFill>
                <a:latin typeface="Cambria" panose="02040503050406030204" pitchFamily="18" charset="0"/>
              </a:endParaRPr>
            </a:p>
          </p:txBody>
        </p:sp>
        <p:grpSp>
          <p:nvGrpSpPr>
            <p:cNvPr id="27" name="Group 26">
              <a:extLst>
                <a:ext uri="{FF2B5EF4-FFF2-40B4-BE49-F238E27FC236}">
                  <a16:creationId xmlns:a16="http://schemas.microsoft.com/office/drawing/2014/main" id="{CE767BB7-C6C2-BB4C-A45D-46DAA293F58F}"/>
                </a:ext>
              </a:extLst>
            </p:cNvPr>
            <p:cNvGrpSpPr/>
            <p:nvPr/>
          </p:nvGrpSpPr>
          <p:grpSpPr>
            <a:xfrm>
              <a:off x="876914" y="1866332"/>
              <a:ext cx="1318367" cy="1161487"/>
              <a:chOff x="876914" y="1866332"/>
              <a:chExt cx="1318367" cy="1161487"/>
            </a:xfrm>
          </p:grpSpPr>
          <p:sp>
            <p:nvSpPr>
              <p:cNvPr id="28" name="TextBox 27">
                <a:extLst>
                  <a:ext uri="{FF2B5EF4-FFF2-40B4-BE49-F238E27FC236}">
                    <a16:creationId xmlns:a16="http://schemas.microsoft.com/office/drawing/2014/main" id="{2F21DC02-594B-374B-A78F-092E207A1B52}"/>
                  </a:ext>
                </a:extLst>
              </p:cNvPr>
              <p:cNvSpPr txBox="1"/>
              <p:nvPr/>
            </p:nvSpPr>
            <p:spPr>
              <a:xfrm>
                <a:off x="1319877" y="1866332"/>
                <a:ext cx="875404" cy="523220"/>
              </a:xfrm>
              <a:prstGeom prst="rect">
                <a:avLst/>
              </a:prstGeom>
              <a:noFill/>
            </p:spPr>
            <p:txBody>
              <a:bodyPr wrap="square" rtlCol="0">
                <a:spAutoFit/>
              </a:bodyPr>
              <a:lstStyle/>
              <a:p>
                <a:pPr algn="ctr"/>
                <a:r>
                  <a:rPr lang="en-VN" sz="2800" dirty="0">
                    <a:latin typeface="Cambria" panose="02040503050406030204" pitchFamily="18" charset="0"/>
                  </a:rPr>
                  <a:t>457</a:t>
                </a:r>
              </a:p>
            </p:txBody>
          </p:sp>
          <p:sp>
            <p:nvSpPr>
              <p:cNvPr id="29" name="TextBox 28">
                <a:extLst>
                  <a:ext uri="{FF2B5EF4-FFF2-40B4-BE49-F238E27FC236}">
                    <a16:creationId xmlns:a16="http://schemas.microsoft.com/office/drawing/2014/main" id="{904AE934-F522-0148-8E1B-176A960C8D6B}"/>
                  </a:ext>
                </a:extLst>
              </p:cNvPr>
              <p:cNvSpPr txBox="1"/>
              <p:nvPr/>
            </p:nvSpPr>
            <p:spPr>
              <a:xfrm>
                <a:off x="1314616" y="2484530"/>
                <a:ext cx="875404" cy="523220"/>
              </a:xfrm>
              <a:prstGeom prst="rect">
                <a:avLst/>
              </a:prstGeom>
              <a:noFill/>
            </p:spPr>
            <p:txBody>
              <a:bodyPr wrap="square" rtlCol="0">
                <a:spAutoFit/>
              </a:bodyPr>
              <a:lstStyle/>
              <a:p>
                <a:pPr algn="ctr"/>
                <a:r>
                  <a:rPr lang="en-VN" sz="2800" dirty="0">
                    <a:latin typeface="Cambria" panose="02040503050406030204" pitchFamily="18" charset="0"/>
                  </a:rPr>
                  <a:t>285</a:t>
                </a:r>
              </a:p>
            </p:txBody>
          </p:sp>
          <p:sp>
            <p:nvSpPr>
              <p:cNvPr id="30" name="TextBox 29">
                <a:extLst>
                  <a:ext uri="{FF2B5EF4-FFF2-40B4-BE49-F238E27FC236}">
                    <a16:creationId xmlns:a16="http://schemas.microsoft.com/office/drawing/2014/main" id="{C52BD99F-2AE9-1649-A901-EAE51F25995D}"/>
                  </a:ext>
                </a:extLst>
              </p:cNvPr>
              <p:cNvSpPr txBox="1"/>
              <p:nvPr/>
            </p:nvSpPr>
            <p:spPr>
              <a:xfrm>
                <a:off x="876914" y="2082368"/>
                <a:ext cx="875404" cy="523220"/>
              </a:xfrm>
              <a:prstGeom prst="rect">
                <a:avLst/>
              </a:prstGeom>
              <a:noFill/>
            </p:spPr>
            <p:txBody>
              <a:bodyPr wrap="square" rtlCol="0">
                <a:spAutoFit/>
              </a:bodyPr>
              <a:lstStyle/>
              <a:p>
                <a:pPr algn="ctr"/>
                <a:r>
                  <a:rPr lang="en-VN" sz="2800" dirty="0">
                    <a:latin typeface="Cambria" panose="02040503050406030204" pitchFamily="18" charset="0"/>
                  </a:rPr>
                  <a:t>_</a:t>
                </a:r>
              </a:p>
            </p:txBody>
          </p:sp>
          <p:cxnSp>
            <p:nvCxnSpPr>
              <p:cNvPr id="31" name="Straight Connector 30">
                <a:extLst>
                  <a:ext uri="{FF2B5EF4-FFF2-40B4-BE49-F238E27FC236}">
                    <a16:creationId xmlns:a16="http://schemas.microsoft.com/office/drawing/2014/main" id="{5305D321-C3FC-994E-AE2E-9F871AFBBB65}"/>
                  </a:ext>
                </a:extLst>
              </p:cNvPr>
              <p:cNvCxnSpPr/>
              <p:nvPr/>
            </p:nvCxnSpPr>
            <p:spPr>
              <a:xfrm>
                <a:off x="1348556" y="3027819"/>
                <a:ext cx="841464" cy="0"/>
              </a:xfrm>
              <a:prstGeom prst="line">
                <a:avLst/>
              </a:prstGeom>
              <a:ln w="38100"/>
            </p:spPr>
            <p:style>
              <a:lnRef idx="1">
                <a:schemeClr val="dk1"/>
              </a:lnRef>
              <a:fillRef idx="0">
                <a:schemeClr val="dk1"/>
              </a:fillRef>
              <a:effectRef idx="0">
                <a:schemeClr val="dk1"/>
              </a:effectRef>
              <a:fontRef idx="minor">
                <a:schemeClr val="tx1"/>
              </a:fontRef>
            </p:style>
          </p:cxnSp>
        </p:grpSp>
      </p:grpSp>
      <p:sp>
        <p:nvSpPr>
          <p:cNvPr id="32" name="TextBox 31">
            <a:extLst>
              <a:ext uri="{FF2B5EF4-FFF2-40B4-BE49-F238E27FC236}">
                <a16:creationId xmlns:a16="http://schemas.microsoft.com/office/drawing/2014/main" id="{E6AF7E7B-9611-E74B-8EAF-AC3F34291D01}"/>
              </a:ext>
            </a:extLst>
          </p:cNvPr>
          <p:cNvSpPr txBox="1"/>
          <p:nvPr/>
        </p:nvSpPr>
        <p:spPr>
          <a:xfrm>
            <a:off x="6469225" y="3072449"/>
            <a:ext cx="875404" cy="523220"/>
          </a:xfrm>
          <a:prstGeom prst="rect">
            <a:avLst/>
          </a:prstGeom>
          <a:noFill/>
        </p:spPr>
        <p:txBody>
          <a:bodyPr wrap="square" rtlCol="0">
            <a:spAutoFit/>
          </a:bodyPr>
          <a:lstStyle/>
          <a:p>
            <a:pPr algn="ctr"/>
            <a:r>
              <a:rPr lang="en-VN" sz="2800" dirty="0">
                <a:latin typeface="Cambria" panose="02040503050406030204" pitchFamily="18" charset="0"/>
              </a:rPr>
              <a:t> 2</a:t>
            </a:r>
          </a:p>
        </p:txBody>
      </p:sp>
      <p:sp>
        <p:nvSpPr>
          <p:cNvPr id="33" name="TextBox 32">
            <a:extLst>
              <a:ext uri="{FF2B5EF4-FFF2-40B4-BE49-F238E27FC236}">
                <a16:creationId xmlns:a16="http://schemas.microsoft.com/office/drawing/2014/main" id="{131CBCA9-AC5F-A34D-9912-414924BA3BC5}"/>
              </a:ext>
            </a:extLst>
          </p:cNvPr>
          <p:cNvSpPr txBox="1"/>
          <p:nvPr/>
        </p:nvSpPr>
        <p:spPr>
          <a:xfrm>
            <a:off x="6260535" y="3064145"/>
            <a:ext cx="875404" cy="523220"/>
          </a:xfrm>
          <a:prstGeom prst="rect">
            <a:avLst/>
          </a:prstGeom>
          <a:noFill/>
        </p:spPr>
        <p:txBody>
          <a:bodyPr wrap="square" rtlCol="0">
            <a:spAutoFit/>
          </a:bodyPr>
          <a:lstStyle/>
          <a:p>
            <a:pPr algn="ctr"/>
            <a:r>
              <a:rPr lang="en-VN" sz="2800" dirty="0">
                <a:latin typeface="Cambria" panose="02040503050406030204" pitchFamily="18" charset="0"/>
              </a:rPr>
              <a:t> 7</a:t>
            </a:r>
          </a:p>
        </p:txBody>
      </p:sp>
      <p:sp>
        <p:nvSpPr>
          <p:cNvPr id="34" name="TextBox 33">
            <a:extLst>
              <a:ext uri="{FF2B5EF4-FFF2-40B4-BE49-F238E27FC236}">
                <a16:creationId xmlns:a16="http://schemas.microsoft.com/office/drawing/2014/main" id="{3EA5EF2E-2F4F-E54F-BB3B-D203ABC6BA5D}"/>
              </a:ext>
            </a:extLst>
          </p:cNvPr>
          <p:cNvSpPr txBox="1"/>
          <p:nvPr/>
        </p:nvSpPr>
        <p:spPr>
          <a:xfrm>
            <a:off x="6051845" y="3064145"/>
            <a:ext cx="875404" cy="523220"/>
          </a:xfrm>
          <a:prstGeom prst="rect">
            <a:avLst/>
          </a:prstGeom>
          <a:noFill/>
        </p:spPr>
        <p:txBody>
          <a:bodyPr wrap="square" rtlCol="0">
            <a:spAutoFit/>
          </a:bodyPr>
          <a:lstStyle/>
          <a:p>
            <a:pPr algn="ctr"/>
            <a:r>
              <a:rPr lang="en-VN" sz="2800" dirty="0">
                <a:latin typeface="Cambria" panose="02040503050406030204" pitchFamily="18" charset="0"/>
              </a:rPr>
              <a:t> 1</a:t>
            </a:r>
          </a:p>
        </p:txBody>
      </p:sp>
      <p:sp>
        <p:nvSpPr>
          <p:cNvPr id="35" name="Rectangle 34">
            <a:extLst>
              <a:ext uri="{FF2B5EF4-FFF2-40B4-BE49-F238E27FC236}">
                <a16:creationId xmlns:a16="http://schemas.microsoft.com/office/drawing/2014/main" id="{92E844C0-3BCA-C642-9B58-A915FD28B897}"/>
              </a:ext>
            </a:extLst>
          </p:cNvPr>
          <p:cNvSpPr/>
          <p:nvPr/>
        </p:nvSpPr>
        <p:spPr>
          <a:xfrm>
            <a:off x="5379370" y="3616296"/>
            <a:ext cx="3191423" cy="696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000000"/>
                </a:solidFill>
                <a:latin typeface="Cambria" panose="02040503050406030204" pitchFamily="18" charset="0"/>
              </a:rPr>
              <a:t>7 trừ 5 bằng 2, viết 2</a:t>
            </a:r>
          </a:p>
        </p:txBody>
      </p:sp>
      <p:sp>
        <p:nvSpPr>
          <p:cNvPr id="36" name="Rectangle 35">
            <a:extLst>
              <a:ext uri="{FF2B5EF4-FFF2-40B4-BE49-F238E27FC236}">
                <a16:creationId xmlns:a16="http://schemas.microsoft.com/office/drawing/2014/main" id="{B02A077D-A083-024C-BE56-2641609E06FB}"/>
              </a:ext>
            </a:extLst>
          </p:cNvPr>
          <p:cNvSpPr/>
          <p:nvPr/>
        </p:nvSpPr>
        <p:spPr>
          <a:xfrm>
            <a:off x="5440243" y="3612629"/>
            <a:ext cx="3191423" cy="1192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000000"/>
                </a:solidFill>
                <a:latin typeface="Cambria" panose="02040503050406030204" pitchFamily="18" charset="0"/>
              </a:rPr>
              <a:t>5 không trừ được 8, lấy 15 trừ 8 bằng 7, viết 7 nhớ 1</a:t>
            </a:r>
          </a:p>
        </p:txBody>
      </p:sp>
      <p:sp>
        <p:nvSpPr>
          <p:cNvPr id="37" name="Rectangle 36">
            <a:extLst>
              <a:ext uri="{FF2B5EF4-FFF2-40B4-BE49-F238E27FC236}">
                <a16:creationId xmlns:a16="http://schemas.microsoft.com/office/drawing/2014/main" id="{C82C2CDC-7E43-594A-9EE5-8722AC762F0E}"/>
              </a:ext>
            </a:extLst>
          </p:cNvPr>
          <p:cNvSpPr/>
          <p:nvPr/>
        </p:nvSpPr>
        <p:spPr>
          <a:xfrm>
            <a:off x="5377720" y="3636978"/>
            <a:ext cx="3191423" cy="119280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400" b="1" dirty="0">
                <a:solidFill>
                  <a:srgbClr val="000000"/>
                </a:solidFill>
                <a:latin typeface="Cambria" panose="02040503050406030204" pitchFamily="18" charset="0"/>
              </a:rPr>
              <a:t>4 trừ 1 bằng 3, 3 trừ 2 bằng 1, viết 1.</a:t>
            </a:r>
          </a:p>
        </p:txBody>
      </p:sp>
      <p:sp>
        <p:nvSpPr>
          <p:cNvPr id="38" name="TextBox 37">
            <a:extLst>
              <a:ext uri="{FF2B5EF4-FFF2-40B4-BE49-F238E27FC236}">
                <a16:creationId xmlns:a16="http://schemas.microsoft.com/office/drawing/2014/main" id="{A6FE4691-6CDE-8344-961C-21DF70155001}"/>
              </a:ext>
            </a:extLst>
          </p:cNvPr>
          <p:cNvSpPr txBox="1"/>
          <p:nvPr/>
        </p:nvSpPr>
        <p:spPr>
          <a:xfrm>
            <a:off x="1237172" y="3084634"/>
            <a:ext cx="875404" cy="523220"/>
          </a:xfrm>
          <a:prstGeom prst="rect">
            <a:avLst/>
          </a:prstGeom>
          <a:noFill/>
        </p:spPr>
        <p:txBody>
          <a:bodyPr wrap="square" rtlCol="0">
            <a:spAutoFit/>
          </a:bodyPr>
          <a:lstStyle/>
          <a:p>
            <a:r>
              <a:rPr lang="en-VN" sz="2800" dirty="0">
                <a:solidFill>
                  <a:srgbClr val="FF0000"/>
                </a:solidFill>
                <a:latin typeface="Cambria" panose="02040503050406030204" pitchFamily="18" charset="0"/>
              </a:rPr>
              <a:t>176</a:t>
            </a:r>
          </a:p>
        </p:txBody>
      </p:sp>
      <p:sp>
        <p:nvSpPr>
          <p:cNvPr id="40" name="TextBox 39">
            <a:extLst>
              <a:ext uri="{FF2B5EF4-FFF2-40B4-BE49-F238E27FC236}">
                <a16:creationId xmlns:a16="http://schemas.microsoft.com/office/drawing/2014/main" id="{B67D1BD3-E0B1-6A4D-B2C8-7A0E7BE7E449}"/>
              </a:ext>
            </a:extLst>
          </p:cNvPr>
          <p:cNvSpPr txBox="1"/>
          <p:nvPr/>
        </p:nvSpPr>
        <p:spPr>
          <a:xfrm>
            <a:off x="3619701" y="3072449"/>
            <a:ext cx="875404" cy="523220"/>
          </a:xfrm>
          <a:prstGeom prst="rect">
            <a:avLst/>
          </a:prstGeom>
          <a:noFill/>
        </p:spPr>
        <p:txBody>
          <a:bodyPr wrap="square" rtlCol="0">
            <a:spAutoFit/>
          </a:bodyPr>
          <a:lstStyle/>
          <a:p>
            <a:r>
              <a:rPr lang="en-VN" sz="2800" dirty="0">
                <a:solidFill>
                  <a:srgbClr val="FF0000"/>
                </a:solidFill>
                <a:latin typeface="Cambria" panose="02040503050406030204" pitchFamily="18" charset="0"/>
              </a:rPr>
              <a:t>293</a:t>
            </a:r>
          </a:p>
        </p:txBody>
      </p:sp>
    </p:spTree>
    <p:extLst>
      <p:ext uri="{BB962C8B-B14F-4D97-AF65-F5344CB8AC3E}">
        <p14:creationId xmlns:p14="http://schemas.microsoft.com/office/powerpoint/2010/main" val="402493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heckerboard(across)">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5"/>
                                        </p:tgtEl>
                                        <p:attrNameLst>
                                          <p:attrName>style.visibility</p:attrName>
                                        </p:attrNameLst>
                                      </p:cBhvr>
                                      <p:to>
                                        <p:strVal val="visible"/>
                                      </p:to>
                                    </p:set>
                                    <p:anim calcmode="lin" valueType="num">
                                      <p:cBhvr additive="base">
                                        <p:cTn id="28" dur="500" fill="hold"/>
                                        <p:tgtEl>
                                          <p:spTgt spid="35"/>
                                        </p:tgtEl>
                                        <p:attrNameLst>
                                          <p:attrName>ppt_x</p:attrName>
                                        </p:attrNameLst>
                                      </p:cBhvr>
                                      <p:tavLst>
                                        <p:tav tm="0">
                                          <p:val>
                                            <p:strVal val="#ppt_x"/>
                                          </p:val>
                                        </p:tav>
                                        <p:tav tm="100000">
                                          <p:val>
                                            <p:strVal val="#ppt_x"/>
                                          </p:val>
                                        </p:tav>
                                      </p:tavLst>
                                    </p:anim>
                                    <p:anim calcmode="lin" valueType="num">
                                      <p:cBhvr additive="base">
                                        <p:cTn id="29"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 presetClass="entr" presetSubtype="1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checkerboard(across)">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5" presetClass="exit" presetSubtype="10" fill="hold" grpId="1" nodeType="clickEffect">
                                  <p:stCondLst>
                                    <p:cond delay="0"/>
                                  </p:stCondLst>
                                  <p:childTnLst>
                                    <p:animEffect transition="out" filter="checkerboard(across)">
                                      <p:cBhvr>
                                        <p:cTn id="38" dur="500"/>
                                        <p:tgtEl>
                                          <p:spTgt spid="35"/>
                                        </p:tgtEl>
                                      </p:cBhvr>
                                    </p:animEffect>
                                    <p:set>
                                      <p:cBhvr>
                                        <p:cTn id="39" dur="1" fill="hold">
                                          <p:stCondLst>
                                            <p:cond delay="499"/>
                                          </p:stCondLst>
                                        </p:cTn>
                                        <p:tgtEl>
                                          <p:spTgt spid="35"/>
                                        </p:tgtEl>
                                        <p:attrNameLst>
                                          <p:attrName>style.visibility</p:attrName>
                                        </p:attrNameLst>
                                      </p:cBhvr>
                                      <p:to>
                                        <p:strVal val="hidden"/>
                                      </p:to>
                                    </p:set>
                                  </p:childTnLst>
                                </p:cTn>
                              </p:par>
                              <p:par>
                                <p:cTn id="40" presetID="9" presetClass="entr" presetSubtype="0"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dissolve">
                                      <p:cBhvr>
                                        <p:cTn id="42" dur="500"/>
                                        <p:tgtEl>
                                          <p:spTgt spid="36"/>
                                        </p:tgtEl>
                                      </p:cBhvr>
                                    </p:animEffect>
                                  </p:childTnLst>
                                </p:cTn>
                              </p:par>
                            </p:childTnLst>
                          </p:cTn>
                        </p:par>
                      </p:childTnLst>
                    </p:cTn>
                  </p:par>
                  <p:par>
                    <p:cTn id="43" fill="hold">
                      <p:stCondLst>
                        <p:cond delay="indefinite"/>
                      </p:stCondLst>
                      <p:childTnLst>
                        <p:par>
                          <p:cTn id="44" fill="hold">
                            <p:stCondLst>
                              <p:cond delay="0"/>
                            </p:stCondLst>
                            <p:childTnLst>
                              <p:par>
                                <p:cTn id="45" presetID="5" presetClass="entr" presetSubtype="10" fill="hold" grpId="0"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checkerboard(across)">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5" presetClass="exit" presetSubtype="10" fill="hold" grpId="1" nodeType="clickEffect">
                                  <p:stCondLst>
                                    <p:cond delay="0"/>
                                  </p:stCondLst>
                                  <p:childTnLst>
                                    <p:animEffect transition="out" filter="checkerboard(across)">
                                      <p:cBhvr>
                                        <p:cTn id="51" dur="500"/>
                                        <p:tgtEl>
                                          <p:spTgt spid="36"/>
                                        </p:tgtEl>
                                      </p:cBhvr>
                                    </p:animEffect>
                                    <p:set>
                                      <p:cBhvr>
                                        <p:cTn id="52" dur="1" fill="hold">
                                          <p:stCondLst>
                                            <p:cond delay="499"/>
                                          </p:stCondLst>
                                        </p:cTn>
                                        <p:tgtEl>
                                          <p:spTgt spid="36"/>
                                        </p:tgtEl>
                                        <p:attrNameLst>
                                          <p:attrName>style.visibility</p:attrName>
                                        </p:attrNameLst>
                                      </p:cBhvr>
                                      <p:to>
                                        <p:strVal val="hidden"/>
                                      </p:to>
                                    </p:set>
                                  </p:childTnLst>
                                </p:cTn>
                              </p:par>
                              <p:par>
                                <p:cTn id="53" presetID="2" presetClass="entr" presetSubtype="4" fill="hold" grpId="0" nodeType="withEffect">
                                  <p:stCondLst>
                                    <p:cond delay="0"/>
                                  </p:stCondLst>
                                  <p:childTnLst>
                                    <p:set>
                                      <p:cBhvr>
                                        <p:cTn id="54" dur="1" fill="hold">
                                          <p:stCondLst>
                                            <p:cond delay="0"/>
                                          </p:stCondLst>
                                        </p:cTn>
                                        <p:tgtEl>
                                          <p:spTgt spid="37"/>
                                        </p:tgtEl>
                                        <p:attrNameLst>
                                          <p:attrName>style.visibility</p:attrName>
                                        </p:attrNameLst>
                                      </p:cBhvr>
                                      <p:to>
                                        <p:strVal val="visible"/>
                                      </p:to>
                                    </p:set>
                                    <p:anim calcmode="lin" valueType="num">
                                      <p:cBhvr additive="base">
                                        <p:cTn id="55" dur="500" fill="hold"/>
                                        <p:tgtEl>
                                          <p:spTgt spid="37"/>
                                        </p:tgtEl>
                                        <p:attrNameLst>
                                          <p:attrName>ppt_x</p:attrName>
                                        </p:attrNameLst>
                                      </p:cBhvr>
                                      <p:tavLst>
                                        <p:tav tm="0">
                                          <p:val>
                                            <p:strVal val="#ppt_x"/>
                                          </p:val>
                                        </p:tav>
                                        <p:tav tm="100000">
                                          <p:val>
                                            <p:strVal val="#ppt_x"/>
                                          </p:val>
                                        </p:tav>
                                      </p:tavLst>
                                    </p:anim>
                                    <p:anim calcmode="lin" valueType="num">
                                      <p:cBhvr additive="base">
                                        <p:cTn id="56"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5" presetClass="entr" presetSubtype="1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checkerboard(across)">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5" presetClass="exit" presetSubtype="10" fill="hold" grpId="1" nodeType="clickEffect">
                                  <p:stCondLst>
                                    <p:cond delay="0"/>
                                  </p:stCondLst>
                                  <p:childTnLst>
                                    <p:animEffect transition="out" filter="checkerboard(across)">
                                      <p:cBhvr>
                                        <p:cTn id="65" dur="500"/>
                                        <p:tgtEl>
                                          <p:spTgt spid="37"/>
                                        </p:tgtEl>
                                      </p:cBhvr>
                                    </p:animEffect>
                                    <p:set>
                                      <p:cBhvr>
                                        <p:cTn id="66" dur="1" fill="hold">
                                          <p:stCondLst>
                                            <p:cond delay="499"/>
                                          </p:stCondLst>
                                        </p:cTn>
                                        <p:tgtEl>
                                          <p:spTgt spid="37"/>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42" presetClass="entr" presetSubtype="0" fill="hold" grpId="0" nodeType="clickEffect">
                                  <p:stCondLst>
                                    <p:cond delay="0"/>
                                  </p:stCondLst>
                                  <p:childTnLst>
                                    <p:set>
                                      <p:cBhvr>
                                        <p:cTn id="70" dur="1" fill="hold">
                                          <p:stCondLst>
                                            <p:cond delay="0"/>
                                          </p:stCondLst>
                                        </p:cTn>
                                        <p:tgtEl>
                                          <p:spTgt spid="38"/>
                                        </p:tgtEl>
                                        <p:attrNameLst>
                                          <p:attrName>style.visibility</p:attrName>
                                        </p:attrNameLst>
                                      </p:cBhvr>
                                      <p:to>
                                        <p:strVal val="visible"/>
                                      </p:to>
                                    </p:set>
                                    <p:animEffect transition="in" filter="fade">
                                      <p:cBhvr>
                                        <p:cTn id="71" dur="1000"/>
                                        <p:tgtEl>
                                          <p:spTgt spid="38"/>
                                        </p:tgtEl>
                                      </p:cBhvr>
                                    </p:animEffect>
                                    <p:anim calcmode="lin" valueType="num">
                                      <p:cBhvr>
                                        <p:cTn id="72" dur="1000" fill="hold"/>
                                        <p:tgtEl>
                                          <p:spTgt spid="38"/>
                                        </p:tgtEl>
                                        <p:attrNameLst>
                                          <p:attrName>ppt_x</p:attrName>
                                        </p:attrNameLst>
                                      </p:cBhvr>
                                      <p:tavLst>
                                        <p:tav tm="0">
                                          <p:val>
                                            <p:strVal val="#ppt_x"/>
                                          </p:val>
                                        </p:tav>
                                        <p:tav tm="100000">
                                          <p:val>
                                            <p:strVal val="#ppt_x"/>
                                          </p:val>
                                        </p:tav>
                                      </p:tavLst>
                                    </p:anim>
                                    <p:anim calcmode="lin" valueType="num">
                                      <p:cBhvr>
                                        <p:cTn id="7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40"/>
                                        </p:tgtEl>
                                        <p:attrNameLst>
                                          <p:attrName>style.visibility</p:attrName>
                                        </p:attrNameLst>
                                      </p:cBhvr>
                                      <p:to>
                                        <p:strVal val="visible"/>
                                      </p:to>
                                    </p:set>
                                    <p:animEffect transition="in" filter="fade">
                                      <p:cBhvr>
                                        <p:cTn id="78" dur="1000"/>
                                        <p:tgtEl>
                                          <p:spTgt spid="40"/>
                                        </p:tgtEl>
                                      </p:cBhvr>
                                    </p:animEffect>
                                    <p:anim calcmode="lin" valueType="num">
                                      <p:cBhvr>
                                        <p:cTn id="79" dur="1000" fill="hold"/>
                                        <p:tgtEl>
                                          <p:spTgt spid="40"/>
                                        </p:tgtEl>
                                        <p:attrNameLst>
                                          <p:attrName>ppt_x</p:attrName>
                                        </p:attrNameLst>
                                      </p:cBhvr>
                                      <p:tavLst>
                                        <p:tav tm="0">
                                          <p:val>
                                            <p:strVal val="#ppt_x"/>
                                          </p:val>
                                        </p:tav>
                                        <p:tav tm="100000">
                                          <p:val>
                                            <p:strVal val="#ppt_x"/>
                                          </p:val>
                                        </p:tav>
                                      </p:tavLst>
                                    </p:anim>
                                    <p:anim calcmode="lin" valueType="num">
                                      <p:cBhvr>
                                        <p:cTn id="80"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2" grpId="0"/>
      <p:bldP spid="33" grpId="0"/>
      <p:bldP spid="34" grpId="0"/>
      <p:bldP spid="35" grpId="0" animBg="1"/>
      <p:bldP spid="35" grpId="1" animBg="1"/>
      <p:bldP spid="36" grpId="0" animBg="1"/>
      <p:bldP spid="36" grpId="1" animBg="1"/>
      <p:bldP spid="37" grpId="0" animBg="1"/>
      <p:bldP spid="37" grpId="1" animBg="1"/>
      <p:bldP spid="38" grpId="0"/>
      <p:bldP spid="40"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15" name="Google Shape;552;p30">
            <a:extLst>
              <a:ext uri="{FF2B5EF4-FFF2-40B4-BE49-F238E27FC236}">
                <a16:creationId xmlns:a16="http://schemas.microsoft.com/office/drawing/2014/main" id="{B3FD86DD-9F89-9F4F-BC85-87A369B196FA}"/>
              </a:ext>
            </a:extLst>
          </p:cNvPr>
          <p:cNvSpPr txBox="1">
            <a:spLocks/>
          </p:cNvSpPr>
          <p:nvPr/>
        </p:nvSpPr>
        <p:spPr>
          <a:xfrm>
            <a:off x="720000" y="750163"/>
            <a:ext cx="2921969"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Fredoka One"/>
              <a:buNone/>
              <a:defRPr sz="3400" b="0" i="0" u="none" strike="noStrike" cap="none">
                <a:solidFill>
                  <a:schemeClr val="dk1"/>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2pPr>
            <a:lvl3pPr marR="0" lvl="2"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3pPr>
            <a:lvl4pPr marR="0" lvl="3"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4pPr>
            <a:lvl5pPr marR="0" lvl="4"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5pPr>
            <a:lvl6pPr marR="0" lvl="5"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6pPr>
            <a:lvl7pPr marR="0" lvl="6"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7pPr>
            <a:lvl8pPr marR="0" lvl="7"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8pPr>
            <a:lvl9pPr marR="0" lvl="8" algn="ctr" rtl="0">
              <a:lnSpc>
                <a:spcPct val="100000"/>
              </a:lnSpc>
              <a:spcBef>
                <a:spcPts val="0"/>
              </a:spcBef>
              <a:spcAft>
                <a:spcPts val="0"/>
              </a:spcAft>
              <a:buClr>
                <a:schemeClr val="dk1"/>
              </a:buClr>
              <a:buSzPts val="3600"/>
              <a:buFont typeface="Fredoka One"/>
              <a:buNone/>
              <a:defRPr sz="3600" b="0" i="0" u="none" strike="noStrike" cap="none">
                <a:solidFill>
                  <a:schemeClr val="dk1"/>
                </a:solidFill>
                <a:latin typeface="Fredoka One"/>
                <a:ea typeface="Fredoka One"/>
                <a:cs typeface="Fredoka One"/>
                <a:sym typeface="Fredoka One"/>
              </a:defRPr>
            </a:lvl9pPr>
          </a:lstStyle>
          <a:p>
            <a:pPr algn="l"/>
            <a:r>
              <a:rPr lang="en-US"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US" dirty="0">
                <a:latin typeface="#9Slide04 Tinos Bold" panose="02020803070505020304" pitchFamily="18" charset="0"/>
                <a:ea typeface="#9Slide04 Tinos Bold" panose="02020803070505020304" pitchFamily="18" charset="0"/>
                <a:cs typeface="#9Slide04 Tinos Bold" panose="02020803070505020304" pitchFamily="18" charset="0"/>
              </a:rPr>
              <a:t> 2: </a:t>
            </a:r>
            <a:r>
              <a:rPr lang="en-US" dirty="0" err="1">
                <a:latin typeface="#9Slide04 Tinos Bold" panose="02020803070505020304" pitchFamily="18" charset="0"/>
                <a:ea typeface="#9Slide04 Tinos Bold" panose="02020803070505020304" pitchFamily="18" charset="0"/>
                <a:cs typeface="#9Slide04 Tinos Bold" panose="02020803070505020304" pitchFamily="18" charset="0"/>
              </a:rPr>
              <a:t>Số</a:t>
            </a:r>
            <a:endParaRPr lang="en-US"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aphicFrame>
        <p:nvGraphicFramePr>
          <p:cNvPr id="3" name="Table 3">
            <a:extLst>
              <a:ext uri="{FF2B5EF4-FFF2-40B4-BE49-F238E27FC236}">
                <a16:creationId xmlns:a16="http://schemas.microsoft.com/office/drawing/2014/main" id="{40AFEC30-3602-FB4E-9743-6C37CB2031C2}"/>
              </a:ext>
            </a:extLst>
          </p:cNvPr>
          <p:cNvGraphicFramePr>
            <a:graphicFrameLocks noGrp="1"/>
          </p:cNvGraphicFramePr>
          <p:nvPr>
            <p:extLst>
              <p:ext uri="{D42A27DB-BD31-4B8C-83A1-F6EECF244321}">
                <p14:modId xmlns:p14="http://schemas.microsoft.com/office/powerpoint/2010/main" val="2405067071"/>
              </p:ext>
            </p:extLst>
          </p:nvPr>
        </p:nvGraphicFramePr>
        <p:xfrm>
          <a:off x="1062250" y="1724346"/>
          <a:ext cx="7019500" cy="2681121"/>
        </p:xfrm>
        <a:graphic>
          <a:graphicData uri="http://schemas.openxmlformats.org/drawingml/2006/table">
            <a:tbl>
              <a:tblPr firstCol="1">
                <a:tableStyleId>{69C7853C-536D-4A76-A0AE-DD22124D55A5}</a:tableStyleId>
              </a:tblPr>
              <a:tblGrid>
                <a:gridCol w="1403900">
                  <a:extLst>
                    <a:ext uri="{9D8B030D-6E8A-4147-A177-3AD203B41FA5}">
                      <a16:colId xmlns:a16="http://schemas.microsoft.com/office/drawing/2014/main" val="2042996994"/>
                    </a:ext>
                  </a:extLst>
                </a:gridCol>
                <a:gridCol w="1403900">
                  <a:extLst>
                    <a:ext uri="{9D8B030D-6E8A-4147-A177-3AD203B41FA5}">
                      <a16:colId xmlns:a16="http://schemas.microsoft.com/office/drawing/2014/main" val="1644416708"/>
                    </a:ext>
                  </a:extLst>
                </a:gridCol>
                <a:gridCol w="1403900">
                  <a:extLst>
                    <a:ext uri="{9D8B030D-6E8A-4147-A177-3AD203B41FA5}">
                      <a16:colId xmlns:a16="http://schemas.microsoft.com/office/drawing/2014/main" val="3328967067"/>
                    </a:ext>
                  </a:extLst>
                </a:gridCol>
                <a:gridCol w="1403900">
                  <a:extLst>
                    <a:ext uri="{9D8B030D-6E8A-4147-A177-3AD203B41FA5}">
                      <a16:colId xmlns:a16="http://schemas.microsoft.com/office/drawing/2014/main" val="1791013596"/>
                    </a:ext>
                  </a:extLst>
                </a:gridCol>
                <a:gridCol w="1403900">
                  <a:extLst>
                    <a:ext uri="{9D8B030D-6E8A-4147-A177-3AD203B41FA5}">
                      <a16:colId xmlns:a16="http://schemas.microsoft.com/office/drawing/2014/main" val="620978077"/>
                    </a:ext>
                  </a:extLst>
                </a:gridCol>
              </a:tblGrid>
              <a:tr h="893707">
                <a:tc>
                  <a:txBody>
                    <a:bodyPr/>
                    <a:lstStyle/>
                    <a:p>
                      <a:pPr algn="ctr"/>
                      <a:r>
                        <a:rPr lang="en-VN" sz="2400" dirty="0">
                          <a:latin typeface="Cambria" panose="02040503050406030204" pitchFamily="18" charset="0"/>
                        </a:rPr>
                        <a:t>Số bị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VN" sz="3200" dirty="0">
                          <a:latin typeface="Cambria" panose="02040503050406030204" pitchFamily="18" charset="0"/>
                        </a:rPr>
                        <a:t>482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354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772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530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05765372"/>
                  </a:ext>
                </a:extLst>
              </a:tr>
              <a:tr h="893707">
                <a:tc>
                  <a:txBody>
                    <a:bodyPr/>
                    <a:lstStyle/>
                    <a:p>
                      <a:pPr algn="ctr"/>
                      <a:r>
                        <a:rPr lang="en-VN" sz="2400" dirty="0">
                          <a:latin typeface="Cambria" panose="02040503050406030204" pitchFamily="18" charset="0"/>
                        </a:rPr>
                        <a:t>Số trừ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VN" sz="3200" dirty="0">
                          <a:latin typeface="Cambria" panose="02040503050406030204" pitchFamily="18" charset="0"/>
                        </a:rPr>
                        <a:t>135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190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391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73036665"/>
                  </a:ext>
                </a:extLst>
              </a:tr>
              <a:tr h="893707">
                <a:tc>
                  <a:txBody>
                    <a:bodyPr/>
                    <a:lstStyle/>
                    <a:p>
                      <a:pPr algn="ctr"/>
                      <a:r>
                        <a:rPr lang="en-VN" sz="2400" dirty="0">
                          <a:latin typeface="Cambria" panose="02040503050406030204" pitchFamily="18" charset="0"/>
                        </a:rPr>
                        <a:t>Hiệu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a:r>
                        <a:rPr lang="en-VN" sz="3200" dirty="0">
                          <a:latin typeface="Cambria" panose="02040503050406030204" pitchFamily="18" charset="0"/>
                        </a:rPr>
                        <a:t>347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VN" sz="3200" dirty="0">
                          <a:latin typeface="Cambria" panose="02040503050406030204" pitchFamily="18"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08218275"/>
                  </a:ext>
                </a:extLst>
              </a:tr>
            </a:tbl>
          </a:graphicData>
        </a:graphic>
      </p:graphicFrame>
      <p:sp>
        <p:nvSpPr>
          <p:cNvPr id="4" name="Rectangle 3">
            <a:extLst>
              <a:ext uri="{FF2B5EF4-FFF2-40B4-BE49-F238E27FC236}">
                <a16:creationId xmlns:a16="http://schemas.microsoft.com/office/drawing/2014/main" id="{97C3FE4E-B00A-5449-94AA-9579B093D0AB}"/>
              </a:ext>
            </a:extLst>
          </p:cNvPr>
          <p:cNvSpPr/>
          <p:nvPr/>
        </p:nvSpPr>
        <p:spPr>
          <a:xfrm>
            <a:off x="3930555" y="3575712"/>
            <a:ext cx="1282889" cy="6005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3200" dirty="0">
                <a:solidFill>
                  <a:srgbClr val="FF0000"/>
                </a:solidFill>
                <a:latin typeface="Cambria" panose="02040503050406030204" pitchFamily="18" charset="0"/>
              </a:rPr>
              <a:t>164</a:t>
            </a:r>
          </a:p>
        </p:txBody>
      </p:sp>
      <p:sp>
        <p:nvSpPr>
          <p:cNvPr id="16" name="Rectangle 15">
            <a:extLst>
              <a:ext uri="{FF2B5EF4-FFF2-40B4-BE49-F238E27FC236}">
                <a16:creationId xmlns:a16="http://schemas.microsoft.com/office/drawing/2014/main" id="{CDC08530-5477-1946-83D1-368B2300AACB}"/>
              </a:ext>
            </a:extLst>
          </p:cNvPr>
          <p:cNvSpPr/>
          <p:nvPr/>
        </p:nvSpPr>
        <p:spPr>
          <a:xfrm>
            <a:off x="5364707" y="3582625"/>
            <a:ext cx="1282889" cy="6005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3200" dirty="0">
                <a:solidFill>
                  <a:srgbClr val="FF0000"/>
                </a:solidFill>
                <a:latin typeface="Cambria" panose="02040503050406030204" pitchFamily="18" charset="0"/>
              </a:rPr>
              <a:t>381</a:t>
            </a:r>
          </a:p>
        </p:txBody>
      </p:sp>
      <p:sp>
        <p:nvSpPr>
          <p:cNvPr id="17" name="Rectangle 16">
            <a:extLst>
              <a:ext uri="{FF2B5EF4-FFF2-40B4-BE49-F238E27FC236}">
                <a16:creationId xmlns:a16="http://schemas.microsoft.com/office/drawing/2014/main" id="{46B1F67A-6E90-D842-A5C5-8B6D32E69B52}"/>
              </a:ext>
            </a:extLst>
          </p:cNvPr>
          <p:cNvSpPr/>
          <p:nvPr/>
        </p:nvSpPr>
        <p:spPr>
          <a:xfrm>
            <a:off x="6723228" y="3575712"/>
            <a:ext cx="1282889" cy="600502"/>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VN" sz="3200" dirty="0">
                <a:solidFill>
                  <a:srgbClr val="FF0000"/>
                </a:solidFill>
                <a:latin typeface="Cambria" panose="02040503050406030204" pitchFamily="18" charset="0"/>
              </a:rPr>
              <a:t>470</a:t>
            </a:r>
          </a:p>
        </p:txBody>
      </p:sp>
    </p:spTree>
    <p:extLst>
      <p:ext uri="{BB962C8B-B14F-4D97-AF65-F5344CB8AC3E}">
        <p14:creationId xmlns:p14="http://schemas.microsoft.com/office/powerpoint/2010/main" val="34543262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ppt_x"/>
                                          </p:val>
                                        </p:tav>
                                        <p:tav tm="100000">
                                          <p:val>
                                            <p:strVal val="#ppt_x"/>
                                          </p:val>
                                        </p:tav>
                                      </p:tavLst>
                                    </p:anim>
                                    <p:anim calcmode="lin" valueType="num">
                                      <p:cBhvr additive="base">
                                        <p:cTn id="2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 presetClass="entr" presetSubtype="1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checkerboard(across)">
                                      <p:cBhvr>
                                        <p:cTn id="2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1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31086FC2-0088-5D46-B9B3-0C5E6EF3EDCC}"/>
              </a:ext>
            </a:extLst>
          </p:cNvPr>
          <p:cNvSpPr/>
          <p:nvPr/>
        </p:nvSpPr>
        <p:spPr>
          <a:xfrm>
            <a:off x="222250" y="336550"/>
            <a:ext cx="8699500" cy="4470400"/>
          </a:xfrm>
          <a:custGeom>
            <a:avLst/>
            <a:gdLst>
              <a:gd name="connsiteX0" fmla="*/ 0 w 8699500"/>
              <a:gd name="connsiteY0" fmla="*/ 745082 h 4470400"/>
              <a:gd name="connsiteX1" fmla="*/ 745082 w 8699500"/>
              <a:gd name="connsiteY1" fmla="*/ 0 h 4470400"/>
              <a:gd name="connsiteX2" fmla="*/ 1256289 w 8699500"/>
              <a:gd name="connsiteY2" fmla="*/ 0 h 4470400"/>
              <a:gd name="connsiteX3" fmla="*/ 1839590 w 8699500"/>
              <a:gd name="connsiteY3" fmla="*/ 0 h 4470400"/>
              <a:gd name="connsiteX4" fmla="*/ 2422891 w 8699500"/>
              <a:gd name="connsiteY4" fmla="*/ 0 h 4470400"/>
              <a:gd name="connsiteX5" fmla="*/ 2934099 w 8699500"/>
              <a:gd name="connsiteY5" fmla="*/ 0 h 4470400"/>
              <a:gd name="connsiteX6" fmla="*/ 3373213 w 8699500"/>
              <a:gd name="connsiteY6" fmla="*/ 0 h 4470400"/>
              <a:gd name="connsiteX7" fmla="*/ 4028607 w 8699500"/>
              <a:gd name="connsiteY7" fmla="*/ 0 h 4470400"/>
              <a:gd name="connsiteX8" fmla="*/ 4684001 w 8699500"/>
              <a:gd name="connsiteY8" fmla="*/ 0 h 4470400"/>
              <a:gd name="connsiteX9" fmla="*/ 5123115 w 8699500"/>
              <a:gd name="connsiteY9" fmla="*/ 0 h 4470400"/>
              <a:gd name="connsiteX10" fmla="*/ 5922696 w 8699500"/>
              <a:gd name="connsiteY10" fmla="*/ 0 h 4470400"/>
              <a:gd name="connsiteX11" fmla="*/ 6361810 w 8699500"/>
              <a:gd name="connsiteY11" fmla="*/ 0 h 4470400"/>
              <a:gd name="connsiteX12" fmla="*/ 6800924 w 8699500"/>
              <a:gd name="connsiteY12" fmla="*/ 0 h 4470400"/>
              <a:gd name="connsiteX13" fmla="*/ 7954418 w 8699500"/>
              <a:gd name="connsiteY13" fmla="*/ 0 h 4470400"/>
              <a:gd name="connsiteX14" fmla="*/ 8699500 w 8699500"/>
              <a:gd name="connsiteY14" fmla="*/ 745082 h 4470400"/>
              <a:gd name="connsiteX15" fmla="*/ 8699500 w 8699500"/>
              <a:gd name="connsiteY15" fmla="*/ 1251722 h 4470400"/>
              <a:gd name="connsiteX16" fmla="*/ 8699500 w 8699500"/>
              <a:gd name="connsiteY16" fmla="*/ 1877572 h 4470400"/>
              <a:gd name="connsiteX17" fmla="*/ 8699500 w 8699500"/>
              <a:gd name="connsiteY17" fmla="*/ 2503421 h 4470400"/>
              <a:gd name="connsiteX18" fmla="*/ 8699500 w 8699500"/>
              <a:gd name="connsiteY18" fmla="*/ 3159073 h 4470400"/>
              <a:gd name="connsiteX19" fmla="*/ 8699500 w 8699500"/>
              <a:gd name="connsiteY19" fmla="*/ 3725318 h 4470400"/>
              <a:gd name="connsiteX20" fmla="*/ 7954418 w 8699500"/>
              <a:gd name="connsiteY20" fmla="*/ 4470400 h 4470400"/>
              <a:gd name="connsiteX21" fmla="*/ 7154837 w 8699500"/>
              <a:gd name="connsiteY21" fmla="*/ 4470400 h 4470400"/>
              <a:gd name="connsiteX22" fmla="*/ 6427350 w 8699500"/>
              <a:gd name="connsiteY22" fmla="*/ 4470400 h 4470400"/>
              <a:gd name="connsiteX23" fmla="*/ 5771955 w 8699500"/>
              <a:gd name="connsiteY23" fmla="*/ 4470400 h 4470400"/>
              <a:gd name="connsiteX24" fmla="*/ 5044468 w 8699500"/>
              <a:gd name="connsiteY24" fmla="*/ 4470400 h 4470400"/>
              <a:gd name="connsiteX25" fmla="*/ 4316980 w 8699500"/>
              <a:gd name="connsiteY25" fmla="*/ 4470400 h 4470400"/>
              <a:gd name="connsiteX26" fmla="*/ 3517399 w 8699500"/>
              <a:gd name="connsiteY26" fmla="*/ 4470400 h 4470400"/>
              <a:gd name="connsiteX27" fmla="*/ 2717818 w 8699500"/>
              <a:gd name="connsiteY27" fmla="*/ 4470400 h 4470400"/>
              <a:gd name="connsiteX28" fmla="*/ 1918238 w 8699500"/>
              <a:gd name="connsiteY28" fmla="*/ 4470400 h 4470400"/>
              <a:gd name="connsiteX29" fmla="*/ 745082 w 8699500"/>
              <a:gd name="connsiteY29" fmla="*/ 4470400 h 4470400"/>
              <a:gd name="connsiteX30" fmla="*/ 0 w 8699500"/>
              <a:gd name="connsiteY30" fmla="*/ 3725318 h 4470400"/>
              <a:gd name="connsiteX31" fmla="*/ 0 w 8699500"/>
              <a:gd name="connsiteY31" fmla="*/ 3129271 h 4470400"/>
              <a:gd name="connsiteX32" fmla="*/ 0 w 8699500"/>
              <a:gd name="connsiteY32" fmla="*/ 2503421 h 4470400"/>
              <a:gd name="connsiteX33" fmla="*/ 0 w 8699500"/>
              <a:gd name="connsiteY33" fmla="*/ 1996781 h 4470400"/>
              <a:gd name="connsiteX34" fmla="*/ 0 w 8699500"/>
              <a:gd name="connsiteY34" fmla="*/ 1370932 h 4470400"/>
              <a:gd name="connsiteX35" fmla="*/ 0 w 8699500"/>
              <a:gd name="connsiteY35" fmla="*/ 745082 h 4470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699500" h="4470400" fill="none" extrusionOk="0">
                <a:moveTo>
                  <a:pt x="0" y="745082"/>
                </a:moveTo>
                <a:cubicBezTo>
                  <a:pt x="-12457" y="333930"/>
                  <a:pt x="331283" y="14201"/>
                  <a:pt x="745082" y="0"/>
                </a:cubicBezTo>
                <a:cubicBezTo>
                  <a:pt x="851982" y="19578"/>
                  <a:pt x="1115817" y="-3781"/>
                  <a:pt x="1256289" y="0"/>
                </a:cubicBezTo>
                <a:cubicBezTo>
                  <a:pt x="1396761" y="3781"/>
                  <a:pt x="1562974" y="3734"/>
                  <a:pt x="1839590" y="0"/>
                </a:cubicBezTo>
                <a:cubicBezTo>
                  <a:pt x="2116206" y="-3734"/>
                  <a:pt x="2211130" y="-21597"/>
                  <a:pt x="2422891" y="0"/>
                </a:cubicBezTo>
                <a:cubicBezTo>
                  <a:pt x="2634652" y="21597"/>
                  <a:pt x="2749721" y="-23821"/>
                  <a:pt x="2934099" y="0"/>
                </a:cubicBezTo>
                <a:cubicBezTo>
                  <a:pt x="3118477" y="23821"/>
                  <a:pt x="3248297" y="-5298"/>
                  <a:pt x="3373213" y="0"/>
                </a:cubicBezTo>
                <a:cubicBezTo>
                  <a:pt x="3498129" y="5298"/>
                  <a:pt x="3845870" y="-18761"/>
                  <a:pt x="4028607" y="0"/>
                </a:cubicBezTo>
                <a:cubicBezTo>
                  <a:pt x="4211344" y="18761"/>
                  <a:pt x="4400321" y="-19990"/>
                  <a:pt x="4684001" y="0"/>
                </a:cubicBezTo>
                <a:cubicBezTo>
                  <a:pt x="4967681" y="19990"/>
                  <a:pt x="4982372" y="-4629"/>
                  <a:pt x="5123115" y="0"/>
                </a:cubicBezTo>
                <a:cubicBezTo>
                  <a:pt x="5263858" y="4629"/>
                  <a:pt x="5613033" y="-13995"/>
                  <a:pt x="5922696" y="0"/>
                </a:cubicBezTo>
                <a:cubicBezTo>
                  <a:pt x="6232359" y="13995"/>
                  <a:pt x="6223316" y="2697"/>
                  <a:pt x="6361810" y="0"/>
                </a:cubicBezTo>
                <a:cubicBezTo>
                  <a:pt x="6500304" y="-2697"/>
                  <a:pt x="6650934" y="12627"/>
                  <a:pt x="6800924" y="0"/>
                </a:cubicBezTo>
                <a:cubicBezTo>
                  <a:pt x="6950914" y="-12627"/>
                  <a:pt x="7452060" y="-27886"/>
                  <a:pt x="7954418" y="0"/>
                </a:cubicBezTo>
                <a:cubicBezTo>
                  <a:pt x="8374076" y="24319"/>
                  <a:pt x="8755206" y="319568"/>
                  <a:pt x="8699500" y="745082"/>
                </a:cubicBezTo>
                <a:cubicBezTo>
                  <a:pt x="8716002" y="857126"/>
                  <a:pt x="8681788" y="1045746"/>
                  <a:pt x="8699500" y="1251722"/>
                </a:cubicBezTo>
                <a:cubicBezTo>
                  <a:pt x="8717212" y="1457698"/>
                  <a:pt x="8669321" y="1740725"/>
                  <a:pt x="8699500" y="1877572"/>
                </a:cubicBezTo>
                <a:cubicBezTo>
                  <a:pt x="8729680" y="2014419"/>
                  <a:pt x="8679756" y="2202222"/>
                  <a:pt x="8699500" y="2503421"/>
                </a:cubicBezTo>
                <a:cubicBezTo>
                  <a:pt x="8719244" y="2804620"/>
                  <a:pt x="8667249" y="2984869"/>
                  <a:pt x="8699500" y="3159073"/>
                </a:cubicBezTo>
                <a:cubicBezTo>
                  <a:pt x="8731751" y="3333277"/>
                  <a:pt x="8708634" y="3594919"/>
                  <a:pt x="8699500" y="3725318"/>
                </a:cubicBezTo>
                <a:cubicBezTo>
                  <a:pt x="8696051" y="4123579"/>
                  <a:pt x="8454965" y="4506725"/>
                  <a:pt x="7954418" y="4470400"/>
                </a:cubicBezTo>
                <a:cubicBezTo>
                  <a:pt x="7589489" y="4460467"/>
                  <a:pt x="7518206" y="4477116"/>
                  <a:pt x="7154837" y="4470400"/>
                </a:cubicBezTo>
                <a:cubicBezTo>
                  <a:pt x="6791468" y="4463684"/>
                  <a:pt x="6618906" y="4485311"/>
                  <a:pt x="6427350" y="4470400"/>
                </a:cubicBezTo>
                <a:cubicBezTo>
                  <a:pt x="6235794" y="4455489"/>
                  <a:pt x="5984993" y="4471489"/>
                  <a:pt x="5771955" y="4470400"/>
                </a:cubicBezTo>
                <a:cubicBezTo>
                  <a:pt x="5558918" y="4469311"/>
                  <a:pt x="5219203" y="4494717"/>
                  <a:pt x="5044468" y="4470400"/>
                </a:cubicBezTo>
                <a:cubicBezTo>
                  <a:pt x="4869733" y="4446083"/>
                  <a:pt x="4549819" y="4469347"/>
                  <a:pt x="4316980" y="4470400"/>
                </a:cubicBezTo>
                <a:cubicBezTo>
                  <a:pt x="4084141" y="4471453"/>
                  <a:pt x="3879086" y="4433723"/>
                  <a:pt x="3517399" y="4470400"/>
                </a:cubicBezTo>
                <a:cubicBezTo>
                  <a:pt x="3155712" y="4507077"/>
                  <a:pt x="2928505" y="4465254"/>
                  <a:pt x="2717818" y="4470400"/>
                </a:cubicBezTo>
                <a:cubicBezTo>
                  <a:pt x="2507131" y="4475546"/>
                  <a:pt x="2206342" y="4457388"/>
                  <a:pt x="1918238" y="4470400"/>
                </a:cubicBezTo>
                <a:cubicBezTo>
                  <a:pt x="1630134" y="4483412"/>
                  <a:pt x="1269998" y="4466086"/>
                  <a:pt x="745082" y="4470400"/>
                </a:cubicBezTo>
                <a:cubicBezTo>
                  <a:pt x="330873" y="4394270"/>
                  <a:pt x="-21608" y="4142609"/>
                  <a:pt x="0" y="3725318"/>
                </a:cubicBezTo>
                <a:cubicBezTo>
                  <a:pt x="-5153" y="3432551"/>
                  <a:pt x="-4206" y="3350978"/>
                  <a:pt x="0" y="3129271"/>
                </a:cubicBezTo>
                <a:cubicBezTo>
                  <a:pt x="4206" y="2907564"/>
                  <a:pt x="-9118" y="2756919"/>
                  <a:pt x="0" y="2503421"/>
                </a:cubicBezTo>
                <a:cubicBezTo>
                  <a:pt x="9118" y="2249923"/>
                  <a:pt x="8681" y="2207705"/>
                  <a:pt x="0" y="1996781"/>
                </a:cubicBezTo>
                <a:cubicBezTo>
                  <a:pt x="-8681" y="1785857"/>
                  <a:pt x="2063" y="1565242"/>
                  <a:pt x="0" y="1370932"/>
                </a:cubicBezTo>
                <a:cubicBezTo>
                  <a:pt x="-2063" y="1176622"/>
                  <a:pt x="-5432" y="981687"/>
                  <a:pt x="0" y="745082"/>
                </a:cubicBezTo>
                <a:close/>
              </a:path>
              <a:path w="8699500" h="4470400" stroke="0" extrusionOk="0">
                <a:moveTo>
                  <a:pt x="0" y="745082"/>
                </a:moveTo>
                <a:cubicBezTo>
                  <a:pt x="49757" y="285585"/>
                  <a:pt x="337525" y="47433"/>
                  <a:pt x="745082" y="0"/>
                </a:cubicBezTo>
                <a:cubicBezTo>
                  <a:pt x="1049100" y="10888"/>
                  <a:pt x="1215358" y="23785"/>
                  <a:pt x="1400476" y="0"/>
                </a:cubicBezTo>
                <a:cubicBezTo>
                  <a:pt x="1585594" y="-23785"/>
                  <a:pt x="1813798" y="-32263"/>
                  <a:pt x="2200057" y="0"/>
                </a:cubicBezTo>
                <a:cubicBezTo>
                  <a:pt x="2586316" y="32263"/>
                  <a:pt x="2573787" y="-9583"/>
                  <a:pt x="2711265" y="0"/>
                </a:cubicBezTo>
                <a:cubicBezTo>
                  <a:pt x="2848743" y="9583"/>
                  <a:pt x="3131532" y="-16704"/>
                  <a:pt x="3294565" y="0"/>
                </a:cubicBezTo>
                <a:cubicBezTo>
                  <a:pt x="3457598" y="16704"/>
                  <a:pt x="3728860" y="26575"/>
                  <a:pt x="3877866" y="0"/>
                </a:cubicBezTo>
                <a:cubicBezTo>
                  <a:pt x="4026872" y="-26575"/>
                  <a:pt x="4332507" y="27048"/>
                  <a:pt x="4461167" y="0"/>
                </a:cubicBezTo>
                <a:cubicBezTo>
                  <a:pt x="4589827" y="-27048"/>
                  <a:pt x="4939146" y="4574"/>
                  <a:pt x="5260748" y="0"/>
                </a:cubicBezTo>
                <a:cubicBezTo>
                  <a:pt x="5582350" y="-4574"/>
                  <a:pt x="5692900" y="-10744"/>
                  <a:pt x="5916142" y="0"/>
                </a:cubicBezTo>
                <a:cubicBezTo>
                  <a:pt x="6139384" y="10744"/>
                  <a:pt x="6494162" y="-15898"/>
                  <a:pt x="6643630" y="0"/>
                </a:cubicBezTo>
                <a:cubicBezTo>
                  <a:pt x="6793098" y="15898"/>
                  <a:pt x="6921313" y="10594"/>
                  <a:pt x="7154837" y="0"/>
                </a:cubicBezTo>
                <a:cubicBezTo>
                  <a:pt x="7388361" y="-10594"/>
                  <a:pt x="7667471" y="12874"/>
                  <a:pt x="7954418" y="0"/>
                </a:cubicBezTo>
                <a:cubicBezTo>
                  <a:pt x="8386785" y="-71635"/>
                  <a:pt x="8773366" y="346125"/>
                  <a:pt x="8699500" y="745082"/>
                </a:cubicBezTo>
                <a:cubicBezTo>
                  <a:pt x="8682114" y="867096"/>
                  <a:pt x="8709533" y="1067300"/>
                  <a:pt x="8699500" y="1341129"/>
                </a:cubicBezTo>
                <a:cubicBezTo>
                  <a:pt x="8689467" y="1614958"/>
                  <a:pt x="8726574" y="1808416"/>
                  <a:pt x="8699500" y="1996781"/>
                </a:cubicBezTo>
                <a:cubicBezTo>
                  <a:pt x="8672426" y="2185146"/>
                  <a:pt x="8703150" y="2378053"/>
                  <a:pt x="8699500" y="2563026"/>
                </a:cubicBezTo>
                <a:cubicBezTo>
                  <a:pt x="8695850" y="2747999"/>
                  <a:pt x="8757380" y="3166518"/>
                  <a:pt x="8699500" y="3725318"/>
                </a:cubicBezTo>
                <a:cubicBezTo>
                  <a:pt x="8602835" y="4129632"/>
                  <a:pt x="8449780" y="4469384"/>
                  <a:pt x="7954418" y="4470400"/>
                </a:cubicBezTo>
                <a:cubicBezTo>
                  <a:pt x="7665127" y="4445157"/>
                  <a:pt x="7579275" y="4488099"/>
                  <a:pt x="7299024" y="4470400"/>
                </a:cubicBezTo>
                <a:cubicBezTo>
                  <a:pt x="7018773" y="4452701"/>
                  <a:pt x="6919414" y="4448900"/>
                  <a:pt x="6643630" y="4470400"/>
                </a:cubicBezTo>
                <a:cubicBezTo>
                  <a:pt x="6367846" y="4491900"/>
                  <a:pt x="6313503" y="4450718"/>
                  <a:pt x="6204516" y="4470400"/>
                </a:cubicBezTo>
                <a:cubicBezTo>
                  <a:pt x="6095529" y="4490082"/>
                  <a:pt x="5866894" y="4449564"/>
                  <a:pt x="5621215" y="4470400"/>
                </a:cubicBezTo>
                <a:cubicBezTo>
                  <a:pt x="5375536" y="4491236"/>
                  <a:pt x="5337691" y="4488133"/>
                  <a:pt x="5110007" y="4470400"/>
                </a:cubicBezTo>
                <a:cubicBezTo>
                  <a:pt x="4882323" y="4452667"/>
                  <a:pt x="4658108" y="4455918"/>
                  <a:pt x="4310426" y="4470400"/>
                </a:cubicBezTo>
                <a:cubicBezTo>
                  <a:pt x="3962744" y="4484882"/>
                  <a:pt x="3692830" y="4463520"/>
                  <a:pt x="3510845" y="4470400"/>
                </a:cubicBezTo>
                <a:cubicBezTo>
                  <a:pt x="3328860" y="4477280"/>
                  <a:pt x="3020389" y="4477624"/>
                  <a:pt x="2783358" y="4470400"/>
                </a:cubicBezTo>
                <a:cubicBezTo>
                  <a:pt x="2546327" y="4463176"/>
                  <a:pt x="2363258" y="4442985"/>
                  <a:pt x="2127964" y="4470400"/>
                </a:cubicBezTo>
                <a:cubicBezTo>
                  <a:pt x="1892670" y="4497815"/>
                  <a:pt x="1756862" y="4463576"/>
                  <a:pt x="1544663" y="4470400"/>
                </a:cubicBezTo>
                <a:cubicBezTo>
                  <a:pt x="1332464" y="4477224"/>
                  <a:pt x="1037369" y="4494607"/>
                  <a:pt x="745082" y="4470400"/>
                </a:cubicBezTo>
                <a:cubicBezTo>
                  <a:pt x="349036" y="4515231"/>
                  <a:pt x="8165" y="4149865"/>
                  <a:pt x="0" y="3725318"/>
                </a:cubicBezTo>
                <a:cubicBezTo>
                  <a:pt x="-18537" y="3522946"/>
                  <a:pt x="8612" y="3394172"/>
                  <a:pt x="0" y="3069666"/>
                </a:cubicBezTo>
                <a:cubicBezTo>
                  <a:pt x="-8612" y="2745160"/>
                  <a:pt x="25964" y="2736940"/>
                  <a:pt x="0" y="2473619"/>
                </a:cubicBezTo>
                <a:cubicBezTo>
                  <a:pt x="-25964" y="2210298"/>
                  <a:pt x="1566" y="2101596"/>
                  <a:pt x="0" y="1907374"/>
                </a:cubicBezTo>
                <a:cubicBezTo>
                  <a:pt x="-1566" y="1713152"/>
                  <a:pt x="460" y="1545633"/>
                  <a:pt x="0" y="1400734"/>
                </a:cubicBezTo>
                <a:cubicBezTo>
                  <a:pt x="-460" y="1255835"/>
                  <a:pt x="19128" y="968365"/>
                  <a:pt x="0" y="745082"/>
                </a:cubicBezTo>
                <a:close/>
              </a:path>
            </a:pathLst>
          </a:custGeom>
          <a:solidFill>
            <a:srgbClr val="FDFFFD"/>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VN"/>
          </a:p>
        </p:txBody>
      </p:sp>
      <p:sp>
        <p:nvSpPr>
          <p:cNvPr id="6" name="Google Shape;552;p30">
            <a:extLst>
              <a:ext uri="{FF2B5EF4-FFF2-40B4-BE49-F238E27FC236}">
                <a16:creationId xmlns:a16="http://schemas.microsoft.com/office/drawing/2014/main" id="{57AE6F25-DD13-374D-80FF-C19CA2DB2F69}"/>
              </a:ext>
            </a:extLst>
          </p:cNvPr>
          <p:cNvSpPr txBox="1">
            <a:spLocks noGrp="1"/>
          </p:cNvSpPr>
          <p:nvPr>
            <p:ph type="title"/>
          </p:nvPr>
        </p:nvSpPr>
        <p:spPr>
          <a:xfrm>
            <a:off x="720000" y="580990"/>
            <a:ext cx="7079754" cy="572700"/>
          </a:xfrm>
          <a:prstGeom prst="rect">
            <a:avLst/>
          </a:prstGeom>
          <a:solidFill>
            <a:schemeClr val="bg2">
              <a:lumMod val="20000"/>
              <a:lumOff val="80000"/>
            </a:schemeClr>
          </a:solidFill>
          <a:ln w="38100">
            <a:solidFill>
              <a:srgbClr val="000000"/>
            </a:solid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Bài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3: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Tìm</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địa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chỉ</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của</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mỗi</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bức</a:t>
            </a:r>
            <a:r>
              <a:rPr lang="en" dirty="0">
                <a:latin typeface="#9Slide04 Tinos Bold" panose="02020803070505020304" pitchFamily="18" charset="0"/>
                <a:ea typeface="#9Slide04 Tinos Bold" panose="02020803070505020304" pitchFamily="18" charset="0"/>
                <a:cs typeface="#9Slide04 Tinos Bold" panose="02020803070505020304" pitchFamily="18" charset="0"/>
              </a:rPr>
              <a:t> </a:t>
            </a:r>
            <a:r>
              <a:rPr lang="en" dirty="0" err="1">
                <a:latin typeface="#9Slide04 Tinos Bold" panose="02020803070505020304" pitchFamily="18" charset="0"/>
                <a:ea typeface="#9Slide04 Tinos Bold" panose="02020803070505020304" pitchFamily="18" charset="0"/>
                <a:cs typeface="#9Slide04 Tinos Bold" panose="02020803070505020304" pitchFamily="18" charset="0"/>
              </a:rPr>
              <a:t>thư</a:t>
            </a:r>
            <a:endParaRPr dirty="0">
              <a:latin typeface="#9Slide04 Tinos Bold" panose="02020803070505020304" pitchFamily="18" charset="0"/>
              <a:ea typeface="#9Slide04 Tinos Bold" panose="02020803070505020304" pitchFamily="18" charset="0"/>
              <a:cs typeface="#9Slide04 Tinos Bold" panose="02020803070505020304" pitchFamily="18" charset="0"/>
            </a:endParaRPr>
          </a:p>
        </p:txBody>
      </p:sp>
      <p:pic>
        <p:nvPicPr>
          <p:cNvPr id="3" name="Picture 2">
            <a:extLst>
              <a:ext uri="{FF2B5EF4-FFF2-40B4-BE49-F238E27FC236}">
                <a16:creationId xmlns:a16="http://schemas.microsoft.com/office/drawing/2014/main" id="{A21E136B-4B22-A848-979E-CA4B23E2DC93}"/>
              </a:ext>
            </a:extLst>
          </p:cNvPr>
          <p:cNvPicPr>
            <a:picLocks noChangeAspect="1"/>
          </p:cNvPicPr>
          <p:nvPr/>
        </p:nvPicPr>
        <p:blipFill>
          <a:blip r:embed="rId4"/>
          <a:stretch>
            <a:fillRect/>
          </a:stretch>
        </p:blipFill>
        <p:spPr>
          <a:xfrm>
            <a:off x="720000" y="1361591"/>
            <a:ext cx="4826347" cy="3237457"/>
          </a:xfrm>
          <a:prstGeom prst="rect">
            <a:avLst/>
          </a:prstGeom>
        </p:spPr>
      </p:pic>
      <p:sp>
        <p:nvSpPr>
          <p:cNvPr id="4" name="Rectangle 3">
            <a:extLst>
              <a:ext uri="{FF2B5EF4-FFF2-40B4-BE49-F238E27FC236}">
                <a16:creationId xmlns:a16="http://schemas.microsoft.com/office/drawing/2014/main" id="{C90DF149-29D3-1646-ADF3-9FA6605C03DA}"/>
              </a:ext>
            </a:extLst>
          </p:cNvPr>
          <p:cNvSpPr/>
          <p:nvPr/>
        </p:nvSpPr>
        <p:spPr>
          <a:xfrm>
            <a:off x="6073254" y="1610436"/>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382 - 190</a:t>
            </a:r>
          </a:p>
        </p:txBody>
      </p:sp>
      <p:sp>
        <p:nvSpPr>
          <p:cNvPr id="16" name="Rectangle 15">
            <a:extLst>
              <a:ext uri="{FF2B5EF4-FFF2-40B4-BE49-F238E27FC236}">
                <a16:creationId xmlns:a16="http://schemas.microsoft.com/office/drawing/2014/main" id="{06F2AFDB-B3C2-EA45-9A11-A0B000745D61}"/>
              </a:ext>
            </a:extLst>
          </p:cNvPr>
          <p:cNvSpPr/>
          <p:nvPr/>
        </p:nvSpPr>
        <p:spPr>
          <a:xfrm>
            <a:off x="6073254" y="2387665"/>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362 - 126</a:t>
            </a:r>
          </a:p>
        </p:txBody>
      </p:sp>
      <p:sp>
        <p:nvSpPr>
          <p:cNvPr id="17" name="Rectangle 16">
            <a:extLst>
              <a:ext uri="{FF2B5EF4-FFF2-40B4-BE49-F238E27FC236}">
                <a16:creationId xmlns:a16="http://schemas.microsoft.com/office/drawing/2014/main" id="{0F9097FD-CA18-554B-9EDC-CE75484A57DC}"/>
              </a:ext>
            </a:extLst>
          </p:cNvPr>
          <p:cNvSpPr/>
          <p:nvPr/>
        </p:nvSpPr>
        <p:spPr>
          <a:xfrm>
            <a:off x="6073254" y="3164894"/>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560 - 226</a:t>
            </a:r>
          </a:p>
        </p:txBody>
      </p:sp>
      <p:sp>
        <p:nvSpPr>
          <p:cNvPr id="18" name="Rectangle 17">
            <a:extLst>
              <a:ext uri="{FF2B5EF4-FFF2-40B4-BE49-F238E27FC236}">
                <a16:creationId xmlns:a16="http://schemas.microsoft.com/office/drawing/2014/main" id="{24087CA3-7F5E-284B-BD0B-0A68C082EC06}"/>
              </a:ext>
            </a:extLst>
          </p:cNvPr>
          <p:cNvSpPr/>
          <p:nvPr/>
        </p:nvSpPr>
        <p:spPr>
          <a:xfrm>
            <a:off x="6073254" y="3942123"/>
            <a:ext cx="2350746" cy="572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VN" sz="2800" dirty="0">
                <a:solidFill>
                  <a:srgbClr val="002060"/>
                </a:solidFill>
                <a:latin typeface="Cambria" panose="02040503050406030204" pitchFamily="18" charset="0"/>
              </a:rPr>
              <a:t>900 - 700</a:t>
            </a:r>
          </a:p>
        </p:txBody>
      </p:sp>
    </p:spTree>
    <p:extLst>
      <p:ext uri="{BB962C8B-B14F-4D97-AF65-F5344CB8AC3E}">
        <p14:creationId xmlns:p14="http://schemas.microsoft.com/office/powerpoint/2010/main" val="41803284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heckerboard(across)">
                                      <p:cBhvr>
                                        <p:cTn id="15" dur="500"/>
                                        <p:tgtEl>
                                          <p:spTgt spid="4"/>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checkerboard(across)">
                                      <p:cBhvr>
                                        <p:cTn id="18" dur="500"/>
                                        <p:tgtEl>
                                          <p:spTgt spid="16"/>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checkerboard(across)">
                                      <p:cBhvr>
                                        <p:cTn id="21" dur="500"/>
                                        <p:tgtEl>
                                          <p:spTgt spid="17"/>
                                        </p:tgtEl>
                                      </p:cBhvr>
                                    </p:animEffect>
                                  </p:childTnLst>
                                </p:cTn>
                              </p:par>
                              <p:par>
                                <p:cTn id="22" presetID="5" presetClass="entr" presetSubtype="1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checkerboard(across)">
                                      <p:cBhvr>
                                        <p:cTn id="2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6" grpId="0" animBg="1"/>
      <p:bldP spid="17" grpId="0" animBg="1"/>
      <p:bldP spid="18" grpId="0" animBg="1"/>
    </p:bldLst>
  </p:timing>
</p:sld>
</file>

<file path=ppt/theme/theme1.xml><?xml version="1.0" encoding="utf-8"?>
<a:theme xmlns:a="http://schemas.openxmlformats.org/drawingml/2006/main" name="Cute Instagram Business Plan by Slidesgo">
  <a:themeElements>
    <a:clrScheme name="Simple Light">
      <a:dk1>
        <a:srgbClr val="2D1B61"/>
      </a:dk1>
      <a:lt1>
        <a:srgbClr val="FFC7D4"/>
      </a:lt1>
      <a:dk2>
        <a:srgbClr val="F39BB2"/>
      </a:dk2>
      <a:lt2>
        <a:srgbClr val="E7D6FD"/>
      </a:lt2>
      <a:accent1>
        <a:srgbClr val="D8C0FF"/>
      </a:accent1>
      <a:accent2>
        <a:srgbClr val="FFCCB8"/>
      </a:accent2>
      <a:accent3>
        <a:srgbClr val="FFB79A"/>
      </a:accent3>
      <a:accent4>
        <a:srgbClr val="FFFEE7"/>
      </a:accent4>
      <a:accent5>
        <a:srgbClr val="BDFFCE"/>
      </a:accent5>
      <a:accent6>
        <a:srgbClr val="C3CBFC"/>
      </a:accent6>
      <a:hlink>
        <a:srgbClr val="2D1B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120</TotalTime>
  <Words>456</Words>
  <Application>Microsoft Office PowerPoint</Application>
  <PresentationFormat>On-screen Show (16:9)</PresentationFormat>
  <Paragraphs>108</Paragraphs>
  <Slides>15</Slides>
  <Notes>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#9Slide03 Swiss 721 Black Condensed</vt:lpstr>
      <vt:lpstr>Fredoka One</vt:lpstr>
      <vt:lpstr>Englebert</vt:lpstr>
      <vt:lpstr>SVN-Newton</vt:lpstr>
      <vt:lpstr>Cambria</vt:lpstr>
      <vt:lpstr>#9Slide07 Cadena</vt:lpstr>
      <vt:lpstr>Arial</vt:lpstr>
      <vt:lpstr>#9Slide07 HoneyCream</vt:lpstr>
      <vt:lpstr>#9SLIDE07 KONI BLACK</vt:lpstr>
      <vt:lpstr>Times New Roman</vt:lpstr>
      <vt:lpstr>#9Slide04 Tinos Bold</vt:lpstr>
      <vt:lpstr>Cute Instagram Business Plan by Slidesgo</vt:lpstr>
      <vt:lpstr>PowerPoint Presentation</vt:lpstr>
      <vt:lpstr>PowerPoint Presentation</vt:lpstr>
      <vt:lpstr>PowerPoint Presentation</vt:lpstr>
      <vt:lpstr>PowerPoint Presentation</vt:lpstr>
      <vt:lpstr>PowerPoint Presentation</vt:lpstr>
      <vt:lpstr>PowerPoint Presentation</vt:lpstr>
      <vt:lpstr>Bài 1: Tính (theo mẫu)</vt:lpstr>
      <vt:lpstr>PowerPoint Presentation</vt:lpstr>
      <vt:lpstr>Bài 3: Tìm địa chỉ của mỗi bức thư</vt:lpstr>
      <vt:lpstr>Bài 3: Tìm địa chỉ của mỗi bức thư</vt:lpstr>
      <vt:lpstr>Bài 3: Đầu năm, một công ty có 205 người đang làm việc. Đến cuối năm, công ty có 12 người nghỉ việc. Hỏi cuối năm, công ty đó còn lại bao nhiêu người đang làm việc?</vt:lpstr>
      <vt:lpstr>PowerPoint Presentation</vt:lpstr>
      <vt:lpstr>PowerPoint Presentation</vt:lpstr>
      <vt:lpstr>PowerPoint Presentation</vt:lpstr>
      <vt:lpstr>ĐỐ EM</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3 _Trang 55</dc:title>
  <cp:lastModifiedBy>Windows</cp:lastModifiedBy>
  <cp:revision>7</cp:revision>
  <dcterms:modified xsi:type="dcterms:W3CDTF">2026-04-10T01:46:34Z</dcterms:modified>
</cp:coreProperties>
</file>