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66" r:id="rId6"/>
    <p:sldId id="267" r:id="rId7"/>
  </p:sldIdLst>
  <p:sldSz cx="12192000" cy="6858000"/>
  <p:notesSz cx="6858000" cy="9144000"/>
  <p:embeddedFontLst>
    <p:embeddedFont>
      <p:font typeface="#9Slide07 HoneyCream" panose="020B0604020202020204" charset="0"/>
      <p:regular r:id="rId8"/>
    </p:embeddedFont>
    <p:embeddedFont>
      <p:font typeface="UTM Avo" panose="02040603050506020204" pitchFamily="18" charset="0"/>
      <p:regular r:id="rId9"/>
      <p:bold r:id="rId10"/>
      <p:italic r:id="rId11"/>
      <p:boldItalic r:id="rId12"/>
    </p:embeddedFont>
    <p:embeddedFont>
      <p:font typeface="UTM Azuki" panose="02040603050506020204" pitchFamily="18" charset="0"/>
      <p:regular r:id="rId13"/>
    </p:embeddedFont>
    <p:embeddedFont>
      <p:font typeface="UTM Hanzel" panose="02040603050506020204" pitchFamily="18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3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45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4D1C7-2724-4A42-AE5E-AA9725A9432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7922F-6315-4908-B8BD-C5E01668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5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4D1C7-2724-4A42-AE5E-AA9725A9432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7922F-6315-4908-B8BD-C5E01668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1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0"/>
            <a:ext cx="12192000" cy="68591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317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4D1C7-2724-4A42-AE5E-AA9725A9432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7922F-6315-4908-B8BD-C5E01668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9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4D1C7-2724-4A42-AE5E-AA9725A9432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7922F-6315-4908-B8BD-C5E01668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8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4D1C7-2724-4A42-AE5E-AA9725A9432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7922F-6315-4908-B8BD-C5E01668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5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4D1C7-2724-4A42-AE5E-AA9725A9432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7922F-6315-4908-B8BD-C5E01668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7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4D1C7-2724-4A42-AE5E-AA9725A9432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7922F-6315-4908-B8BD-C5E01668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4D1C7-2724-4A42-AE5E-AA9725A9432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7922F-6315-4908-B8BD-C5E01668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9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4D1C7-2724-4A42-AE5E-AA9725A9432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7922F-6315-4908-B8BD-C5E01668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6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1"/>
            <a:ext cx="12192000" cy="6841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620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86625" y="103073"/>
            <a:ext cx="11149566" cy="4002727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73771" y="-63939"/>
            <a:ext cx="7121597" cy="378149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96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Toán</a:t>
            </a:r>
            <a:endParaRPr lang="en-US" sz="9600" b="1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sz="8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So sánh các số </a:t>
            </a:r>
          </a:p>
          <a:p>
            <a:pPr algn="ctr">
              <a:lnSpc>
                <a:spcPct val="80000"/>
              </a:lnSpc>
            </a:pPr>
            <a:r>
              <a:rPr lang="en-US" sz="8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có ba chữ số</a:t>
            </a:r>
            <a:endParaRPr lang="en-US" sz="8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43" b="95198" l="4623" r="97523">
                        <a14:foregroundMark x1="44469" y1="54529" x2="54100" y2="58541"/>
                        <a14:foregroundMark x1="63841" y1="36231" x2="69620" y2="45897"/>
                        <a14:foregroundMark x1="62576" y1="41216" x2="69895" y2="51125"/>
                        <a14:foregroundMark x1="51789" y1="5897" x2="50358" y2="12401"/>
                        <a14:foregroundMark x1="64777" y1="35988" x2="71932" y2="42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1627356"/>
            <a:ext cx="850596" cy="77007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53791" y="3572558"/>
            <a:ext cx="3072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UTM Hanzel" panose="02040603050506020204" pitchFamily="18" charset="0"/>
              </a:rPr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260136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-275981" y="-104094"/>
            <a:ext cx="1705293" cy="866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07" y="643265"/>
            <a:ext cx="8698042" cy="288365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10713" y="970197"/>
            <a:ext cx="6025047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9600" b="1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LUYỆN TẬP</a:t>
            </a:r>
            <a:endParaRPr lang="en-US" sz="9600" b="1" dirty="0">
              <a:ln w="0"/>
              <a:solidFill>
                <a:srgbClr val="FF0066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1425" y="1903751"/>
            <a:ext cx="11436263" cy="4781862"/>
          </a:xfrm>
          <a:prstGeom prst="roundRect">
            <a:avLst/>
          </a:prstGeom>
          <a:solidFill>
            <a:schemeClr val="bg1">
              <a:alpha val="93000"/>
            </a:schemeClr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Barlow Condensed ExtraBold" panose="00000906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91662" y="344775"/>
            <a:ext cx="6337348" cy="1229194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72985" y="482318"/>
            <a:ext cx="5546360" cy="95410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Bài 1. </a:t>
            </a:r>
            <a:r>
              <a:rPr lang="en-US" sz="5400" b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&gt;; &lt;; =  </a:t>
            </a:r>
            <a:r>
              <a:rPr lang="en-US" sz="5400" b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?</a:t>
            </a:r>
            <a:endParaRPr lang="en-US" sz="5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2D1B62-D0C1-C24A-B230-4873A781D8C3}"/>
              </a:ext>
            </a:extLst>
          </p:cNvPr>
          <p:cNvGrpSpPr/>
          <p:nvPr/>
        </p:nvGrpSpPr>
        <p:grpSpPr>
          <a:xfrm>
            <a:off x="1630589" y="2738009"/>
            <a:ext cx="4562467" cy="830997"/>
            <a:chOff x="1169590" y="4716338"/>
            <a:chExt cx="4562467" cy="8309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34497B-9081-1646-8561-C5E4CFFC3B93}"/>
                </a:ext>
              </a:extLst>
            </p:cNvPr>
            <p:cNvSpPr txBox="1"/>
            <p:nvPr/>
          </p:nvSpPr>
          <p:spPr>
            <a:xfrm>
              <a:off x="1169590" y="4716338"/>
              <a:ext cx="45624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800" b="1" dirty="0">
                  <a:latin typeface="UTM Avo" panose="02040603050506020204" pitchFamily="18" charset="0"/>
                </a:rPr>
                <a:t>314           502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C9F7A5AB-FF3D-B34B-9B8A-7201281C6D7C}"/>
                </a:ext>
              </a:extLst>
            </p:cNvPr>
            <p:cNvSpPr/>
            <p:nvPr/>
          </p:nvSpPr>
          <p:spPr>
            <a:xfrm>
              <a:off x="3167241" y="47709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800" b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E322358-635D-EF4B-877A-68A91720145E}"/>
              </a:ext>
            </a:extLst>
          </p:cNvPr>
          <p:cNvGrpSpPr/>
          <p:nvPr/>
        </p:nvGrpSpPr>
        <p:grpSpPr>
          <a:xfrm>
            <a:off x="1597505" y="3929016"/>
            <a:ext cx="4562467" cy="836307"/>
            <a:chOff x="1169590" y="4711028"/>
            <a:chExt cx="4562467" cy="83630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07052A-59DD-3249-96FD-AB5D7AE70026}"/>
                </a:ext>
              </a:extLst>
            </p:cNvPr>
            <p:cNvSpPr txBox="1"/>
            <p:nvPr/>
          </p:nvSpPr>
          <p:spPr>
            <a:xfrm>
              <a:off x="1169590" y="4716338"/>
              <a:ext cx="45624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800" b="1" dirty="0">
                  <a:latin typeface="UTM Avo" panose="02040603050506020204" pitchFamily="18" charset="0"/>
                </a:rPr>
                <a:t>537           399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FB08D57-E319-0F45-975D-AE9CE33EC255}"/>
                </a:ext>
              </a:extLst>
            </p:cNvPr>
            <p:cNvSpPr/>
            <p:nvPr/>
          </p:nvSpPr>
          <p:spPr>
            <a:xfrm>
              <a:off x="3212213" y="471102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800" b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B9C7D8-0D30-3940-BE2B-97F247437AA4}"/>
              </a:ext>
            </a:extLst>
          </p:cNvPr>
          <p:cNvGrpSpPr/>
          <p:nvPr/>
        </p:nvGrpSpPr>
        <p:grpSpPr>
          <a:xfrm>
            <a:off x="1597505" y="5103340"/>
            <a:ext cx="4562467" cy="851297"/>
            <a:chOff x="1169590" y="4696038"/>
            <a:chExt cx="4562467" cy="85129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244A4F-ED4B-A549-BC73-AC8E431839ED}"/>
                </a:ext>
              </a:extLst>
            </p:cNvPr>
            <p:cNvSpPr txBox="1"/>
            <p:nvPr/>
          </p:nvSpPr>
          <p:spPr>
            <a:xfrm>
              <a:off x="1169590" y="4716338"/>
              <a:ext cx="45624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800" b="1" dirty="0">
                  <a:latin typeface="UTM Avo" panose="02040603050506020204" pitchFamily="18" charset="0"/>
                </a:rPr>
                <a:t>635           635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76934759-C5A9-0446-AEC5-7BBADBC43A6F}"/>
                </a:ext>
              </a:extLst>
            </p:cNvPr>
            <p:cNvSpPr/>
            <p:nvPr/>
          </p:nvSpPr>
          <p:spPr>
            <a:xfrm>
              <a:off x="3197223" y="469603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800" b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EA63E8-06D9-3D4D-8580-3D5B8FA4878E}"/>
              </a:ext>
            </a:extLst>
          </p:cNvPr>
          <p:cNvGrpSpPr/>
          <p:nvPr/>
        </p:nvGrpSpPr>
        <p:grpSpPr>
          <a:xfrm>
            <a:off x="6364101" y="2704315"/>
            <a:ext cx="4562467" cy="830997"/>
            <a:chOff x="1169590" y="4716338"/>
            <a:chExt cx="4562467" cy="83099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3178EB-87E5-FC42-9EC3-7BDFC5D26738}"/>
                </a:ext>
              </a:extLst>
            </p:cNvPr>
            <p:cNvSpPr txBox="1"/>
            <p:nvPr/>
          </p:nvSpPr>
          <p:spPr>
            <a:xfrm>
              <a:off x="1169590" y="4716338"/>
              <a:ext cx="45624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800" b="1" dirty="0">
                  <a:latin typeface="UTM Avo" panose="02040603050506020204" pitchFamily="18" charset="0"/>
                </a:rPr>
                <a:t>365           366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0DB96AA3-7C51-7F4C-AAA8-DFCD8B72E808}"/>
                </a:ext>
              </a:extLst>
            </p:cNvPr>
            <p:cNvSpPr/>
            <p:nvPr/>
          </p:nvSpPr>
          <p:spPr>
            <a:xfrm>
              <a:off x="3182235" y="47709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800" b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241C90-7920-794F-BA27-D7C6BCE87143}"/>
              </a:ext>
            </a:extLst>
          </p:cNvPr>
          <p:cNvGrpSpPr/>
          <p:nvPr/>
        </p:nvGrpSpPr>
        <p:grpSpPr>
          <a:xfrm>
            <a:off x="6331017" y="3900632"/>
            <a:ext cx="4562467" cy="830997"/>
            <a:chOff x="1169590" y="4716338"/>
            <a:chExt cx="4562467" cy="83099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7A1107-2E57-1347-AA73-F7B07C2ACA3C}"/>
                </a:ext>
              </a:extLst>
            </p:cNvPr>
            <p:cNvSpPr txBox="1"/>
            <p:nvPr/>
          </p:nvSpPr>
          <p:spPr>
            <a:xfrm>
              <a:off x="1169590" y="4716338"/>
              <a:ext cx="45624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800" b="1" dirty="0">
                  <a:latin typeface="UTM Avo" panose="02040603050506020204" pitchFamily="18" charset="0"/>
                </a:rPr>
                <a:t>718           718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54AA4F9A-7AB2-AC48-B413-4CC905B69E84}"/>
                </a:ext>
              </a:extLst>
            </p:cNvPr>
            <p:cNvSpPr/>
            <p:nvPr/>
          </p:nvSpPr>
          <p:spPr>
            <a:xfrm>
              <a:off x="3212212" y="475599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800" b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853F80C-97B9-334B-8CC2-C68082CA5056}"/>
              </a:ext>
            </a:extLst>
          </p:cNvPr>
          <p:cNvGrpSpPr/>
          <p:nvPr/>
        </p:nvGrpSpPr>
        <p:grpSpPr>
          <a:xfrm>
            <a:off x="6331017" y="5089946"/>
            <a:ext cx="4562467" cy="830997"/>
            <a:chOff x="1169590" y="4716338"/>
            <a:chExt cx="4562467" cy="83099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4D6A89-6560-B04E-8575-12F4416D708D}"/>
                </a:ext>
              </a:extLst>
            </p:cNvPr>
            <p:cNvSpPr txBox="1"/>
            <p:nvPr/>
          </p:nvSpPr>
          <p:spPr>
            <a:xfrm>
              <a:off x="1169590" y="4716338"/>
              <a:ext cx="45624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800" b="1" dirty="0">
                  <a:latin typeface="UTM Avo" panose="02040603050506020204" pitchFamily="18" charset="0"/>
                </a:rPr>
                <a:t>212           121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39D5374F-180C-F54E-B852-BC4EC505A5B1}"/>
                </a:ext>
              </a:extLst>
            </p:cNvPr>
            <p:cNvSpPr/>
            <p:nvPr/>
          </p:nvSpPr>
          <p:spPr>
            <a:xfrm>
              <a:off x="3182229" y="475599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800" b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5C5E949-9A93-3A42-AC3E-C2F2094B47D7}"/>
              </a:ext>
            </a:extLst>
          </p:cNvPr>
          <p:cNvSpPr txBox="1"/>
          <p:nvPr/>
        </p:nvSpPr>
        <p:spPr>
          <a:xfrm>
            <a:off x="3610835" y="2704315"/>
            <a:ext cx="955975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&lt;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C0395A-DB46-8A4F-9C09-D3C6556E8B6C}"/>
              </a:ext>
            </a:extLst>
          </p:cNvPr>
          <p:cNvSpPr txBox="1"/>
          <p:nvPr/>
        </p:nvSpPr>
        <p:spPr>
          <a:xfrm>
            <a:off x="3610835" y="3824210"/>
            <a:ext cx="91733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&gt;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917B50-283D-3346-8F34-F0FD6DD3C8CE}"/>
              </a:ext>
            </a:extLst>
          </p:cNvPr>
          <p:cNvSpPr txBox="1"/>
          <p:nvPr/>
        </p:nvSpPr>
        <p:spPr>
          <a:xfrm>
            <a:off x="3579996" y="5054221"/>
            <a:ext cx="83398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0B4639-20E7-124D-BB70-7F3F22B9D7D0}"/>
              </a:ext>
            </a:extLst>
          </p:cNvPr>
          <p:cNvSpPr txBox="1"/>
          <p:nvPr/>
        </p:nvSpPr>
        <p:spPr>
          <a:xfrm>
            <a:off x="8373639" y="2617458"/>
            <a:ext cx="75537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&lt;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EC246B-C0B0-9743-B9EF-9C2D8CF6F170}"/>
              </a:ext>
            </a:extLst>
          </p:cNvPr>
          <p:cNvSpPr txBox="1"/>
          <p:nvPr/>
        </p:nvSpPr>
        <p:spPr>
          <a:xfrm>
            <a:off x="8373640" y="3847120"/>
            <a:ext cx="75537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AE1A9A-E5B1-F24C-9E55-FAC72E832498}"/>
              </a:ext>
            </a:extLst>
          </p:cNvPr>
          <p:cNvSpPr txBox="1"/>
          <p:nvPr/>
        </p:nvSpPr>
        <p:spPr>
          <a:xfrm>
            <a:off x="8343656" y="5007900"/>
            <a:ext cx="81533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08453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9843" y="224852"/>
            <a:ext cx="11737298" cy="6460761"/>
          </a:xfrm>
          <a:prstGeom prst="roundRect">
            <a:avLst/>
          </a:prstGeom>
          <a:solidFill>
            <a:schemeClr val="bg1">
              <a:alpha val="93000"/>
            </a:schemeClr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Barlow Condensed ExtraBold" panose="00000906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BB482-BD5D-124A-8945-3406B1BF9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"/>
          <a:stretch/>
        </p:blipFill>
        <p:spPr>
          <a:xfrm>
            <a:off x="1003177" y="1686893"/>
            <a:ext cx="10008323" cy="26084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623966" y="478819"/>
            <a:ext cx="758422" cy="67687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586244" y="478819"/>
            <a:ext cx="9629112" cy="954107"/>
          </a:xfrm>
          <a:prstGeom prst="rect">
            <a:avLst/>
          </a:prstGeom>
          <a:noFill/>
          <a:ln w="12700">
            <a:solidFill>
              <a:srgbClr val="FF33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Ở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trung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tâm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sóc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mèo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chú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mèo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đeo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thẻ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4B0B5-57F9-C64A-BBD9-9D4EF752CF4A}"/>
              </a:ext>
            </a:extLst>
          </p:cNvPr>
          <p:cNvSpPr txBox="1"/>
          <p:nvPr/>
        </p:nvSpPr>
        <p:spPr>
          <a:xfrm>
            <a:off x="623966" y="3906900"/>
            <a:ext cx="61066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b="1" dirty="0">
                <a:latin typeface="UTM Avo" panose="02040603050506020204" pitchFamily="18" charset="0"/>
              </a:rPr>
              <a:t>Chú mèo đeo số bé nhất là: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b="1" dirty="0">
                <a:latin typeface="UTM Avo" panose="02040603050506020204" pitchFamily="18" charset="0"/>
              </a:rPr>
              <a:t>Chú mèo đeo số lớn nhất là: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39E835-72D1-6445-9691-DB55D40D9D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200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" r="77418"/>
          <a:stretch/>
        </p:blipFill>
        <p:spPr>
          <a:xfrm>
            <a:off x="6588043" y="3558416"/>
            <a:ext cx="1534531" cy="1781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EE6F24-44A6-F748-A732-CC4E85E456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200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50" r="-100"/>
          <a:stretch/>
        </p:blipFill>
        <p:spPr>
          <a:xfrm>
            <a:off x="6588043" y="4802937"/>
            <a:ext cx="1937288" cy="17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1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9843" y="224852"/>
            <a:ext cx="11737298" cy="6460761"/>
          </a:xfrm>
          <a:prstGeom prst="roundRect">
            <a:avLst/>
          </a:prstGeom>
          <a:solidFill>
            <a:schemeClr val="bg1">
              <a:alpha val="93000"/>
            </a:schemeClr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Barlow Condensed ExtraBold" panose="00000906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779489" y="426981"/>
            <a:ext cx="726566" cy="75724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670946" y="279889"/>
            <a:ext cx="9166942" cy="1473801"/>
          </a:xfrm>
          <a:prstGeom prst="rect">
            <a:avLst/>
          </a:prstGeom>
          <a:noFill/>
          <a:ln w="12700">
            <a:solidFill>
              <a:srgbClr val="FF66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).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Nối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8EF5E5-999A-1D47-B184-BA3C566B4F45}"/>
              </a:ext>
            </a:extLst>
          </p:cNvPr>
          <p:cNvGrpSpPr/>
          <p:nvPr/>
        </p:nvGrpSpPr>
        <p:grpSpPr>
          <a:xfrm>
            <a:off x="3292751" y="2100339"/>
            <a:ext cx="5755885" cy="4429357"/>
            <a:chOff x="3292751" y="1710599"/>
            <a:chExt cx="5755885" cy="44293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467D07C-D6ED-F14B-87BD-074AC67FD607}"/>
                </a:ext>
              </a:extLst>
            </p:cNvPr>
            <p:cNvSpPr/>
            <p:nvPr/>
          </p:nvSpPr>
          <p:spPr>
            <a:xfrm>
              <a:off x="4415854" y="2182605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>
                <a:latin typeface="UTM Avo" panose="02040603050506020204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FA9F478-EF86-0A44-911B-BA0E12E31866}"/>
                </a:ext>
              </a:extLst>
            </p:cNvPr>
            <p:cNvSpPr/>
            <p:nvPr/>
          </p:nvSpPr>
          <p:spPr>
            <a:xfrm>
              <a:off x="4415853" y="5318044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>
                <a:latin typeface="UTM Avo" panose="0204060305050602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857D924-381D-B14E-B4AC-C191082A0923}"/>
                </a:ext>
              </a:extLst>
            </p:cNvPr>
            <p:cNvSpPr/>
            <p:nvPr/>
          </p:nvSpPr>
          <p:spPr>
            <a:xfrm>
              <a:off x="7548290" y="2186497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>
                <a:latin typeface="UTM Avo" panose="020406030505060202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9B41C9F-3F66-DE49-AE34-68F179E56A3D}"/>
                </a:ext>
              </a:extLst>
            </p:cNvPr>
            <p:cNvSpPr/>
            <p:nvPr/>
          </p:nvSpPr>
          <p:spPr>
            <a:xfrm>
              <a:off x="7548289" y="5314152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D9CFB4-1938-E649-A4F1-A66E3AA55F96}"/>
                </a:ext>
              </a:extLst>
            </p:cNvPr>
            <p:cNvSpPr txBox="1"/>
            <p:nvPr/>
          </p:nvSpPr>
          <p:spPr>
            <a:xfrm>
              <a:off x="3337721" y="5426578"/>
              <a:ext cx="11368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b="1" dirty="0">
                  <a:latin typeface="UTM Avo" panose="02040603050506020204" pitchFamily="18" charset="0"/>
                </a:rPr>
                <a:t>567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691F64-00CE-A44B-A1B2-D13979390627}"/>
                </a:ext>
              </a:extLst>
            </p:cNvPr>
            <p:cNvSpPr txBox="1"/>
            <p:nvPr/>
          </p:nvSpPr>
          <p:spPr>
            <a:xfrm>
              <a:off x="3292751" y="1710599"/>
              <a:ext cx="11368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b="1" dirty="0">
                  <a:latin typeface="UTM Avo" panose="02040603050506020204" pitchFamily="18" charset="0"/>
                </a:rPr>
                <a:t>657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368048-C3BD-9640-B3DA-FDFB5368322E}"/>
                </a:ext>
              </a:extLst>
            </p:cNvPr>
            <p:cNvSpPr txBox="1"/>
            <p:nvPr/>
          </p:nvSpPr>
          <p:spPr>
            <a:xfrm>
              <a:off x="7911786" y="5432070"/>
              <a:ext cx="11368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b="1" dirty="0">
                  <a:latin typeface="UTM Avo" panose="02040603050506020204" pitchFamily="18" charset="0"/>
                </a:rPr>
                <a:t>756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FB92F6-C83E-6F47-8023-38248CB58417}"/>
                </a:ext>
              </a:extLst>
            </p:cNvPr>
            <p:cNvSpPr txBox="1"/>
            <p:nvPr/>
          </p:nvSpPr>
          <p:spPr>
            <a:xfrm>
              <a:off x="7826827" y="1710599"/>
              <a:ext cx="11368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b="1" dirty="0">
                  <a:latin typeface="UTM Avo" panose="02040603050506020204" pitchFamily="18" charset="0"/>
                </a:rPr>
                <a:t>765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23FF45-AC8D-EB4A-B551-6B5EE2801119}"/>
              </a:ext>
            </a:extLst>
          </p:cNvPr>
          <p:cNvCxnSpPr>
            <a:cxnSpLocks/>
            <a:stCxn id="7" idx="0"/>
            <a:endCxn id="6" idx="4"/>
          </p:cNvCxnSpPr>
          <p:nvPr/>
        </p:nvCxnSpPr>
        <p:spPr>
          <a:xfrm flipV="1">
            <a:off x="4528280" y="2797198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00A067-20EA-6A4B-B37C-25D1840D6637}"/>
              </a:ext>
            </a:extLst>
          </p:cNvPr>
          <p:cNvCxnSpPr>
            <a:cxnSpLocks/>
            <a:stCxn id="6" idx="5"/>
            <a:endCxn id="9" idx="1"/>
          </p:cNvCxnSpPr>
          <p:nvPr/>
        </p:nvCxnSpPr>
        <p:spPr>
          <a:xfrm>
            <a:off x="4607778" y="2764269"/>
            <a:ext cx="2973440" cy="2972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EB1F7D-C743-0840-B666-24F27B5CFC93}"/>
              </a:ext>
            </a:extLst>
          </p:cNvPr>
          <p:cNvCxnSpPr>
            <a:cxnSpLocks/>
          </p:cNvCxnSpPr>
          <p:nvPr/>
        </p:nvCxnSpPr>
        <p:spPr>
          <a:xfrm flipV="1">
            <a:off x="7663821" y="2813527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2" l="9819" r="89968">
                        <a14:foregroundMark x1="33084" y1="37939" x2="43116" y2="48667"/>
                        <a14:foregroundMark x1="52188" y1="39576" x2="64248" y2="44424"/>
                        <a14:foregroundMark x1="63714" y1="38121" x2="51868" y2="50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027" y="3078330"/>
            <a:ext cx="2214195" cy="39001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85" b="9848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0" y="4657285"/>
            <a:ext cx="2308103" cy="223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4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9843" y="224852"/>
            <a:ext cx="11737298" cy="6460761"/>
          </a:xfrm>
          <a:prstGeom prst="roundRect">
            <a:avLst/>
          </a:prstGeom>
          <a:solidFill>
            <a:schemeClr val="bg1">
              <a:alpha val="93000"/>
            </a:schemeClr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Barlow Condensed ExtraBold" panose="00000906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543578" y="42296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114166" y="224103"/>
            <a:ext cx="10158437" cy="23730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just">
              <a:lnSpc>
                <a:spcPct val="114000"/>
              </a:lnSpc>
            </a:pP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Mỗi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bạn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Nam,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Việt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Mai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chọn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cửa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thần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kì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đến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hành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tinh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khác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nhau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Biết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Việt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chọn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cửa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ghi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err="1">
                <a:solidFill>
                  <a:prstClr val="black"/>
                </a:solidFill>
                <a:latin typeface="UTM Avo" panose="02040603050506020204" pitchFamily="18" charset="0"/>
              </a:rPr>
              <a:t>lớn</a:t>
            </a:r>
            <a:r>
              <a:rPr lang="en-US" sz="2800" b="1">
                <a:solidFill>
                  <a:prstClr val="black"/>
                </a:solidFill>
                <a:latin typeface="UTM Avo" panose="02040603050506020204" pitchFamily="18" charset="0"/>
              </a:rPr>
              <a:t> nhất. Nam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chọn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cửa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ghi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bé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nhất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Hỏi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mỗi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bạn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sẽ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đến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hành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tinh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14000"/>
              </a:lnSpc>
            </a:pPr>
            <a:endParaRPr lang="en-VN" b="1" dirty="0"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7FAB8-2F51-EA4D-8792-6D1D286E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10" y="2165273"/>
            <a:ext cx="7436212" cy="397213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059A33-96E6-C945-867D-4E23307DD106}"/>
              </a:ext>
            </a:extLst>
          </p:cNvPr>
          <p:cNvCxnSpPr/>
          <p:nvPr/>
        </p:nvCxnSpPr>
        <p:spPr>
          <a:xfrm>
            <a:off x="7270798" y="1193795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C9681B-6F9C-3844-9134-C4BD7D035C2A}"/>
              </a:ext>
            </a:extLst>
          </p:cNvPr>
          <p:cNvCxnSpPr>
            <a:cxnSpLocks/>
          </p:cNvCxnSpPr>
          <p:nvPr/>
        </p:nvCxnSpPr>
        <p:spPr>
          <a:xfrm>
            <a:off x="1217557" y="1695993"/>
            <a:ext cx="15544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86354C-2629-A743-AF00-9FFDEB4C08CD}"/>
              </a:ext>
            </a:extLst>
          </p:cNvPr>
          <p:cNvCxnSpPr/>
          <p:nvPr/>
        </p:nvCxnSpPr>
        <p:spPr>
          <a:xfrm>
            <a:off x="2989651" y="1689862"/>
            <a:ext cx="8229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74FDCB-0519-334E-BDCE-E7C2A997DFE7}"/>
              </a:ext>
            </a:extLst>
          </p:cNvPr>
          <p:cNvCxnSpPr>
            <a:cxnSpLocks/>
          </p:cNvCxnSpPr>
          <p:nvPr/>
        </p:nvCxnSpPr>
        <p:spPr>
          <a:xfrm>
            <a:off x="7154452" y="1695993"/>
            <a:ext cx="146304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9CD322-4079-0641-8FA5-F7257BF49F8A}"/>
              </a:ext>
            </a:extLst>
          </p:cNvPr>
          <p:cNvGrpSpPr/>
          <p:nvPr/>
        </p:nvGrpSpPr>
        <p:grpSpPr>
          <a:xfrm>
            <a:off x="5127573" y="5966115"/>
            <a:ext cx="1654375" cy="754694"/>
            <a:chOff x="7921929" y="3983094"/>
            <a:chExt cx="1819813" cy="110494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2BB85D-3E7F-7B4E-A6E2-4E2586E44214}"/>
                </a:ext>
              </a:extLst>
            </p:cNvPr>
            <p:cNvSpPr txBox="1"/>
            <p:nvPr/>
          </p:nvSpPr>
          <p:spPr>
            <a:xfrm>
              <a:off x="7933194" y="3983094"/>
              <a:ext cx="1748736" cy="1104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FF3300"/>
                  </a:solidFill>
                  <a:latin typeface="UTM Avo" panose="02040603050506020204" pitchFamily="18" charset="0"/>
                </a:rPr>
                <a:t>Nam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BDF7FB2-7991-D546-AEFD-A7147C0F054D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2F9A23-56FE-1745-846D-36BE23CA8DEA}"/>
              </a:ext>
            </a:extLst>
          </p:cNvPr>
          <p:cNvGrpSpPr/>
          <p:nvPr/>
        </p:nvGrpSpPr>
        <p:grpSpPr>
          <a:xfrm>
            <a:off x="7687026" y="5961070"/>
            <a:ext cx="1654375" cy="830997"/>
            <a:chOff x="7921929" y="3983094"/>
            <a:chExt cx="1819813" cy="121666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139236-5115-0741-885C-83736DB35066}"/>
                </a:ext>
              </a:extLst>
            </p:cNvPr>
            <p:cNvSpPr txBox="1"/>
            <p:nvPr/>
          </p:nvSpPr>
          <p:spPr>
            <a:xfrm>
              <a:off x="7924104" y="3983094"/>
              <a:ext cx="1778735" cy="1216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FF3300"/>
                  </a:solidFill>
                  <a:latin typeface="UTM Avo" panose="02040603050506020204" pitchFamily="18" charset="0"/>
                </a:rPr>
                <a:t>Việt</a:t>
              </a:r>
              <a:endParaRPr lang="en-US" sz="3200" b="1" dirty="0">
                <a:solidFill>
                  <a:srgbClr val="FF33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0618DDFB-D9CE-DB44-8D2C-3209DEE9D526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644E52-A031-9841-8EC1-F9063BAB3723}"/>
              </a:ext>
            </a:extLst>
          </p:cNvPr>
          <p:cNvGrpSpPr/>
          <p:nvPr/>
        </p:nvGrpSpPr>
        <p:grpSpPr>
          <a:xfrm>
            <a:off x="2568120" y="5932424"/>
            <a:ext cx="1654375" cy="754694"/>
            <a:chOff x="7921929" y="3941160"/>
            <a:chExt cx="1819813" cy="110494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E8BF8A2-F12C-0E4B-8427-4492FCE6B994}"/>
                </a:ext>
              </a:extLst>
            </p:cNvPr>
            <p:cNvSpPr txBox="1"/>
            <p:nvPr/>
          </p:nvSpPr>
          <p:spPr>
            <a:xfrm>
              <a:off x="7969118" y="3941160"/>
              <a:ext cx="1748736" cy="1104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FF3300"/>
                  </a:solidFill>
                  <a:latin typeface="UTM Avo" panose="02040603050506020204" pitchFamily="18" charset="0"/>
                </a:rPr>
                <a:t>Mai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86566D2-09B6-584B-90FD-5E513347DFE3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731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160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#9Slide07 HoneyCream</vt:lpstr>
      <vt:lpstr>UTM Hanzel</vt:lpstr>
      <vt:lpstr>UTM Avo</vt:lpstr>
      <vt:lpstr>SVN-Newton</vt:lpstr>
      <vt:lpstr>Barlow Condensed ExtraBold</vt:lpstr>
      <vt:lpstr>Arial</vt:lpstr>
      <vt:lpstr>Times New Roman</vt:lpstr>
      <vt:lpstr>UTM Azuki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Windows</cp:lastModifiedBy>
  <cp:revision>17</cp:revision>
  <dcterms:created xsi:type="dcterms:W3CDTF">2023-02-26T12:48:28Z</dcterms:created>
  <dcterms:modified xsi:type="dcterms:W3CDTF">2026-03-17T14:36:39Z</dcterms:modified>
</cp:coreProperties>
</file>