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sldIdLst>
    <p:sldId id="257" r:id="rId2"/>
    <p:sldId id="258" r:id="rId3"/>
    <p:sldId id="259" r:id="rId4"/>
    <p:sldId id="261" r:id="rId5"/>
    <p:sldId id="262" r:id="rId6"/>
    <p:sldId id="263" r:id="rId7"/>
    <p:sldId id="264" r:id="rId8"/>
    <p:sldId id="281" r:id="rId9"/>
    <p:sldId id="265" r:id="rId10"/>
    <p:sldId id="282" r:id="rId11"/>
    <p:sldId id="266" r:id="rId12"/>
    <p:sldId id="283" r:id="rId13"/>
    <p:sldId id="267" r:id="rId14"/>
    <p:sldId id="268" r:id="rId15"/>
    <p:sldId id="269" r:id="rId16"/>
    <p:sldId id="284" r:id="rId17"/>
    <p:sldId id="271" r:id="rId18"/>
    <p:sldId id="272" r:id="rId19"/>
  </p:sldIdLst>
  <p:sldSz cx="12192000" cy="6858000"/>
  <p:notesSz cx="6858000" cy="9144000"/>
  <p:embeddedFontLst>
    <p:embeddedFont>
      <p:font typeface="#9Slide05 Aphrodite Pro" panose="020B0604020202020204" charset="0"/>
      <p:regular r:id="rId21"/>
    </p:embeddedFont>
    <p:embeddedFont>
      <p:font typeface="#9Slide06 SVNClementine" panose="020B0604020202020204" charset="0"/>
      <p:regular r:id="rId22"/>
    </p:embeddedFont>
    <p:embeddedFont>
      <p:font typeface="#9Slide07 HoneyCream" panose="020B0604020202020204" charset="0"/>
      <p:regular r:id="rId23"/>
    </p:embeddedFont>
    <p:embeddedFont>
      <p:font typeface="Cambria" panose="02040503050406030204" pitchFamily="18" charset="0"/>
      <p:regular r:id="rId24"/>
      <p:bold r:id="rId25"/>
      <p:italic r:id="rId26"/>
      <p:boldItalic r:id="rId27"/>
    </p:embeddedFont>
    <p:embeddedFont>
      <p:font typeface="Roboto Condensed Light" panose="02000000000000000000" pitchFamily="2" charset="0"/>
      <p:regular r:id="rId28"/>
    </p:embeddedFont>
    <p:embeddedFont>
      <p:font typeface="Tahoma" panose="020B0604030504040204" pitchFamily="34" charset="0"/>
      <p:regular r:id="rId29"/>
      <p:bold r:id="rId30"/>
    </p:embeddedFont>
    <p:embeddedFont>
      <p:font typeface="UTM Avo" panose="02040603050506020204" pitchFamily="18" charset="0"/>
      <p:regular r:id="rId31"/>
      <p:bold r:id="rId32"/>
      <p:italic r:id="rId33"/>
      <p:boldItalic r:id="rId34"/>
    </p:embeddedFont>
    <p:embeddedFont>
      <p:font typeface="UTM Futura Extra" panose="02040603050506020204" pitchFamily="18"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E6DE8-78FA-46C9-B40E-FDE1CF81AD71}"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52BC7-C463-4519-B060-5C993FB8EF4F}" type="slidenum">
              <a:rPr lang="en-US" smtClean="0"/>
              <a:t>‹#›</a:t>
            </a:fld>
            <a:endParaRPr lang="en-US"/>
          </a:p>
        </p:txBody>
      </p:sp>
    </p:spTree>
    <p:extLst>
      <p:ext uri="{BB962C8B-B14F-4D97-AF65-F5344CB8AC3E}">
        <p14:creationId xmlns:p14="http://schemas.microsoft.com/office/powerpoint/2010/main" val="22051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0" name="Google Shape;2500;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Nhấn</a:t>
            </a:r>
            <a:r>
              <a:rPr lang="en-US" dirty="0"/>
              <a:t> </a:t>
            </a:r>
            <a:r>
              <a:rPr lang="en-US" dirty="0" err="1"/>
              <a:t>vào</a:t>
            </a:r>
            <a:r>
              <a:rPr lang="en-US" dirty="0"/>
              <a:t> </a:t>
            </a:r>
            <a:r>
              <a:rPr lang="en-US" dirty="0" err="1"/>
              <a:t>khoảng</a:t>
            </a:r>
            <a:r>
              <a:rPr lang="en-US" dirty="0"/>
              <a:t> </a:t>
            </a:r>
            <a:r>
              <a:rPr lang="en-US" dirty="0" err="1"/>
              <a:t>đen</a:t>
            </a:r>
            <a:r>
              <a:rPr lang="en-US" dirty="0"/>
              <a:t> (</a:t>
            </a:r>
            <a:r>
              <a:rPr lang="en-US" dirty="0" err="1"/>
              <a:t>chỗ</a:t>
            </a:r>
            <a:r>
              <a:rPr lang="en-US" dirty="0"/>
              <a:t> </a:t>
            </a:r>
            <a:r>
              <a:rPr lang="en-US" dirty="0" err="1"/>
              <a:t>nào</a:t>
            </a:r>
            <a:r>
              <a:rPr lang="en-US" dirty="0"/>
              <a:t> </a:t>
            </a:r>
            <a:r>
              <a:rPr lang="en-US" dirty="0" err="1"/>
              <a:t>cũng</a:t>
            </a:r>
            <a:r>
              <a:rPr lang="en-US" dirty="0"/>
              <a:t> </a:t>
            </a:r>
            <a:r>
              <a:rPr lang="en-US" dirty="0" err="1"/>
              <a:t>được</a:t>
            </a:r>
            <a:r>
              <a:rPr lang="en-US" dirty="0"/>
              <a:t>) </a:t>
            </a:r>
            <a:r>
              <a:rPr lang="en-US" dirty="0">
                <a:sym typeface="Wingdings" panose="05000000000000000000" pitchFamily="2" charset="2"/>
              </a:rPr>
              <a:t> </a:t>
            </a:r>
            <a:r>
              <a:rPr lang="en-US" dirty="0" err="1">
                <a:sym typeface="Wingdings" panose="05000000000000000000" pitchFamily="2" charset="2"/>
              </a:rPr>
              <a:t>chờ</a:t>
            </a:r>
            <a:r>
              <a:rPr lang="en-US" dirty="0">
                <a:sym typeface="Wingdings" panose="05000000000000000000" pitchFamily="2" charset="2"/>
              </a:rPr>
              <a:t> </a:t>
            </a:r>
            <a:r>
              <a:rPr lang="en-US" dirty="0" err="1">
                <a:sym typeface="Wingdings" panose="05000000000000000000" pitchFamily="2" charset="2"/>
              </a:rPr>
              <a:t>hiệu</a:t>
            </a:r>
            <a:r>
              <a:rPr lang="en-US" dirty="0">
                <a:sym typeface="Wingdings" panose="05000000000000000000" pitchFamily="2" charset="2"/>
              </a:rPr>
              <a:t> </a:t>
            </a:r>
            <a:r>
              <a:rPr lang="en-US" dirty="0" err="1">
                <a:sym typeface="Wingdings" panose="05000000000000000000" pitchFamily="2" charset="2"/>
              </a:rPr>
              <a:t>ứng</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a:t>
            </a:r>
            <a:r>
              <a:rPr lang="en-US" dirty="0" err="1">
                <a:sym typeface="Wingdings" panose="05000000000000000000" pitchFamily="2" charset="2"/>
              </a:rPr>
              <a:t>hết</a:t>
            </a:r>
            <a:r>
              <a:rPr lang="en-US" dirty="0">
                <a:sym typeface="Wingdings" panose="05000000000000000000" pitchFamily="2" charset="2"/>
              </a:rPr>
              <a:t>  </a:t>
            </a:r>
            <a:r>
              <a:rPr lang="en-US" dirty="0" err="1">
                <a:sym typeface="Wingdings" panose="05000000000000000000" pitchFamily="2" charset="2"/>
              </a:rPr>
              <a:t>nhấn</a:t>
            </a:r>
            <a:r>
              <a:rPr lang="en-US" dirty="0">
                <a:sym typeface="Wingdings" panose="05000000000000000000" pitchFamily="2" charset="2"/>
              </a:rPr>
              <a:t>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giữa</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a:t>
            </a:r>
            <a:r>
              <a:rPr lang="en-US" dirty="0" err="1">
                <a:sym typeface="Wingdings" panose="05000000000000000000" pitchFamily="2" charset="2"/>
              </a:rPr>
              <a:t>tròn</a:t>
            </a:r>
            <a:endParaRPr dirty="0"/>
          </a:p>
        </p:txBody>
      </p:sp>
    </p:spTree>
    <p:extLst>
      <p:ext uri="{BB962C8B-B14F-4D97-AF65-F5344CB8AC3E}">
        <p14:creationId xmlns:p14="http://schemas.microsoft.com/office/powerpoint/2010/main" val="163267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f1f4fd536a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f1f4fd536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41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74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29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86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4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8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311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f80a20933f_0_4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f80a20933f_0_4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062406">
            <a:off x="-2095029" y="-2307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flipH="1">
            <a:off x="9581553" y="3398067"/>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1;p2"/>
          <p:cNvGrpSpPr/>
          <p:nvPr/>
        </p:nvGrpSpPr>
        <p:grpSpPr>
          <a:xfrm>
            <a:off x="8375378" y="-13424"/>
            <a:ext cx="3816621" cy="2261032"/>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15;p2"/>
          <p:cNvGrpSpPr/>
          <p:nvPr/>
        </p:nvGrpSpPr>
        <p:grpSpPr>
          <a:xfrm rot="-5400000">
            <a:off x="632295" y="4934495"/>
            <a:ext cx="1293389" cy="2557788"/>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rot="10800000">
            <a:off x="2369484" y="927568"/>
            <a:ext cx="7866717" cy="4846264"/>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txBox="1">
            <a:spLocks noGrp="1"/>
          </p:cNvSpPr>
          <p:nvPr>
            <p:ph type="ctrTitle"/>
          </p:nvPr>
        </p:nvSpPr>
        <p:spPr>
          <a:xfrm>
            <a:off x="2521984" y="2075957"/>
            <a:ext cx="7148000" cy="17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667">
                <a:latin typeface="UTM Futura Extra" panose="02040603050506020204" pitchFamily="18" charset="0"/>
                <a:ea typeface="Tahoma" panose="020B0604030504040204" pitchFamily="34" charset="0"/>
                <a:cs typeface="Tahoma" panose="020B060403050404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5" name="Google Shape;25;p2"/>
          <p:cNvSpPr txBox="1">
            <a:spLocks noGrp="1"/>
          </p:cNvSpPr>
          <p:nvPr>
            <p:ph type="subTitle" idx="1"/>
          </p:nvPr>
        </p:nvSpPr>
        <p:spPr>
          <a:xfrm>
            <a:off x="3496767" y="4254133"/>
            <a:ext cx="5198400" cy="63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Tahoma" panose="020B0604030504040204" pitchFamily="34" charset="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grpSp>
        <p:nvGrpSpPr>
          <p:cNvPr id="26" name="Google Shape;26;p2"/>
          <p:cNvGrpSpPr/>
          <p:nvPr/>
        </p:nvGrpSpPr>
        <p:grpSpPr>
          <a:xfrm>
            <a:off x="10219866" y="1946034"/>
            <a:ext cx="1192101" cy="889153"/>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8" name="Google Shape;58;p2"/>
          <p:cNvGrpSpPr/>
          <p:nvPr/>
        </p:nvGrpSpPr>
        <p:grpSpPr>
          <a:xfrm>
            <a:off x="684573" y="1433835"/>
            <a:ext cx="1146787" cy="1315571"/>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90;p2"/>
          <p:cNvSpPr/>
          <p:nvPr/>
        </p:nvSpPr>
        <p:spPr>
          <a:xfrm>
            <a:off x="4148320" y="56345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886612" y="11685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3239534"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412637" y="5634614"/>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032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23"/>
        <p:cNvGrpSpPr/>
        <p:nvPr/>
      </p:nvGrpSpPr>
      <p:grpSpPr>
        <a:xfrm>
          <a:off x="0" y="0"/>
          <a:ext cx="0" cy="0"/>
          <a:chOff x="0" y="0"/>
          <a:chExt cx="0" cy="0"/>
        </a:xfrm>
      </p:grpSpPr>
      <p:grpSp>
        <p:nvGrpSpPr>
          <p:cNvPr id="2424" name="Google Shape;2424;p37"/>
          <p:cNvGrpSpPr/>
          <p:nvPr/>
        </p:nvGrpSpPr>
        <p:grpSpPr>
          <a:xfrm rot="10800000" flipH="1">
            <a:off x="8922344" y="4624311"/>
            <a:ext cx="3816621" cy="2261032"/>
            <a:chOff x="238125" y="3383650"/>
            <a:chExt cx="1287775" cy="762900"/>
          </a:xfrm>
        </p:grpSpPr>
        <p:sp>
          <p:nvSpPr>
            <p:cNvPr id="2425" name="Google Shape;2425;p3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8" name="Google Shape;2428;p37"/>
          <p:cNvGrpSpPr/>
          <p:nvPr/>
        </p:nvGrpSpPr>
        <p:grpSpPr>
          <a:xfrm rot="-5400000" flipH="1">
            <a:off x="766294" y="-779445"/>
            <a:ext cx="1567268" cy="3099404"/>
            <a:chOff x="961675" y="1958725"/>
            <a:chExt cx="563225" cy="1113825"/>
          </a:xfrm>
        </p:grpSpPr>
        <p:sp>
          <p:nvSpPr>
            <p:cNvPr id="2429" name="Google Shape;2429;p3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31" name="Google Shape;2431;p37"/>
          <p:cNvSpPr/>
          <p:nvPr/>
        </p:nvSpPr>
        <p:spPr>
          <a:xfrm>
            <a:off x="-203582" y="59505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32" name="Google Shape;2432;p37"/>
          <p:cNvGrpSpPr/>
          <p:nvPr/>
        </p:nvGrpSpPr>
        <p:grpSpPr>
          <a:xfrm>
            <a:off x="-264383" y="1927767"/>
            <a:ext cx="634372" cy="634400"/>
            <a:chOff x="1460350" y="2402425"/>
            <a:chExt cx="208950" cy="208950"/>
          </a:xfrm>
        </p:grpSpPr>
        <p:sp>
          <p:nvSpPr>
            <p:cNvPr id="2433" name="Google Shape;2433;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2458;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2459;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1" name="Google Shape;2461;p37"/>
          <p:cNvGrpSpPr/>
          <p:nvPr/>
        </p:nvGrpSpPr>
        <p:grpSpPr>
          <a:xfrm rot="3427705">
            <a:off x="4129238" y="6665373"/>
            <a:ext cx="454377" cy="454439"/>
            <a:chOff x="1460350" y="2402425"/>
            <a:chExt cx="208950" cy="208950"/>
          </a:xfrm>
        </p:grpSpPr>
        <p:sp>
          <p:nvSpPr>
            <p:cNvPr id="2462" name="Google Shape;2462;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2463;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247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2474;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2475;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247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2477;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2478;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247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248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2481;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2482;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2484;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248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2486;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2488;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2489;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90" name="Google Shape;2490;p37"/>
          <p:cNvSpPr/>
          <p:nvPr/>
        </p:nvSpPr>
        <p:spPr>
          <a:xfrm>
            <a:off x="11800954" y="12453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2491;p37"/>
          <p:cNvSpPr/>
          <p:nvPr/>
        </p:nvSpPr>
        <p:spPr>
          <a:xfrm>
            <a:off x="7245287" y="-253091"/>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92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3"/>
        <p:cNvGrpSpPr/>
        <p:nvPr/>
      </p:nvGrpSpPr>
      <p:grpSpPr>
        <a:xfrm>
          <a:off x="0" y="0"/>
          <a:ext cx="0" cy="0"/>
          <a:chOff x="0" y="0"/>
          <a:chExt cx="0" cy="0"/>
        </a:xfrm>
      </p:grpSpPr>
      <p:sp>
        <p:nvSpPr>
          <p:cNvPr id="124" name="Google Shape;124;p4"/>
          <p:cNvSpPr/>
          <p:nvPr/>
        </p:nvSpPr>
        <p:spPr>
          <a:xfrm rot="10800000">
            <a:off x="958155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oogle Shape;125;p4"/>
          <p:cNvGrpSpPr/>
          <p:nvPr/>
        </p:nvGrpSpPr>
        <p:grpSpPr>
          <a:xfrm rot="10800000">
            <a:off x="1095132" y="326045"/>
            <a:ext cx="10001744" cy="6161540"/>
            <a:chOff x="1569550" y="629994"/>
            <a:chExt cx="5900038" cy="3634698"/>
          </a:xfrm>
        </p:grpSpPr>
        <p:grpSp>
          <p:nvGrpSpPr>
            <p:cNvPr id="126" name="Google Shape;126;p4"/>
            <p:cNvGrpSpPr/>
            <p:nvPr/>
          </p:nvGrpSpPr>
          <p:grpSpPr>
            <a:xfrm>
              <a:off x="1569550" y="629994"/>
              <a:ext cx="5900038" cy="3634698"/>
              <a:chOff x="6012925" y="2964625"/>
              <a:chExt cx="1368950" cy="1009975"/>
            </a:xfrm>
          </p:grpSpPr>
          <p:sp>
            <p:nvSpPr>
              <p:cNvPr id="127" name="Google Shape;127;p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2" name="Google Shape;132;p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 name="Google Shape;133;p4"/>
          <p:cNvGrpSpPr/>
          <p:nvPr/>
        </p:nvGrpSpPr>
        <p:grpSpPr>
          <a:xfrm rot="10800000" flipH="1">
            <a:off x="8375378" y="4599052"/>
            <a:ext cx="3816621" cy="2261032"/>
            <a:chOff x="238125" y="3383650"/>
            <a:chExt cx="1287775" cy="762900"/>
          </a:xfrm>
        </p:grpSpPr>
        <p:sp>
          <p:nvSpPr>
            <p:cNvPr id="134" name="Google Shape;134;p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7" name="Google Shape;137;p4"/>
          <p:cNvSpPr/>
          <p:nvPr/>
        </p:nvSpPr>
        <p:spPr>
          <a:xfrm rot="-5737592" flipH="1">
            <a:off x="-1962396"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39" name="Google Shape;13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latin typeface="Tahoma" panose="020B0604030504040204" pitchFamily="34" charset="0"/>
              </a:defRPr>
            </a:lvl1pPr>
            <a:lvl2pPr marL="1219170" lvl="1" indent="-406390" rtl="0">
              <a:lnSpc>
                <a:spcPct val="115000"/>
              </a:lnSpc>
              <a:spcBef>
                <a:spcPts val="2133"/>
              </a:spcBef>
              <a:spcAft>
                <a:spcPts val="0"/>
              </a:spcAft>
              <a:buClr>
                <a:srgbClr val="434343"/>
              </a:buClr>
              <a:buSzPts val="1200"/>
              <a:buFont typeface="Roboto Condensed Light"/>
              <a:buChar char="○"/>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Char char="■"/>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Char char="●"/>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Char char="○"/>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Char char="■"/>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Char char="●"/>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Char char="○"/>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Char char="■"/>
              <a:defRPr>
                <a:solidFill>
                  <a:srgbClr val="434343"/>
                </a:solidFill>
              </a:defRPr>
            </a:lvl9pPr>
          </a:lstStyle>
          <a:p>
            <a:endParaRPr dirty="0"/>
          </a:p>
        </p:txBody>
      </p:sp>
      <p:grpSp>
        <p:nvGrpSpPr>
          <p:cNvPr id="140" name="Google Shape;140;p4"/>
          <p:cNvGrpSpPr/>
          <p:nvPr/>
        </p:nvGrpSpPr>
        <p:grpSpPr>
          <a:xfrm rot="-5400000" flipH="1">
            <a:off x="632295" y="-645622"/>
            <a:ext cx="1293389" cy="2557788"/>
            <a:chOff x="961675" y="1958725"/>
            <a:chExt cx="563225" cy="1113825"/>
          </a:xfrm>
        </p:grpSpPr>
        <p:sp>
          <p:nvSpPr>
            <p:cNvPr id="141" name="Google Shape;141;p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2694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3"/>
        <p:cNvGrpSpPr/>
        <p:nvPr/>
      </p:nvGrpSpPr>
      <p:grpSpPr>
        <a:xfrm>
          <a:off x="0" y="0"/>
          <a:ext cx="0" cy="0"/>
          <a:chOff x="0" y="0"/>
          <a:chExt cx="0" cy="0"/>
        </a:xfrm>
      </p:grpSpPr>
      <p:grpSp>
        <p:nvGrpSpPr>
          <p:cNvPr id="144" name="Google Shape;144;p5"/>
          <p:cNvGrpSpPr/>
          <p:nvPr/>
        </p:nvGrpSpPr>
        <p:grpSpPr>
          <a:xfrm>
            <a:off x="192272" y="-133738"/>
            <a:ext cx="11566433" cy="7125463"/>
            <a:chOff x="1569550" y="629994"/>
            <a:chExt cx="5900038" cy="3634698"/>
          </a:xfrm>
        </p:grpSpPr>
        <p:grpSp>
          <p:nvGrpSpPr>
            <p:cNvPr id="145" name="Google Shape;145;p5"/>
            <p:cNvGrpSpPr/>
            <p:nvPr/>
          </p:nvGrpSpPr>
          <p:grpSpPr>
            <a:xfrm>
              <a:off x="1569550" y="629994"/>
              <a:ext cx="5900038" cy="3634698"/>
              <a:chOff x="6012925" y="2964625"/>
              <a:chExt cx="1368950" cy="1009975"/>
            </a:xfrm>
          </p:grpSpPr>
          <p:sp>
            <p:nvSpPr>
              <p:cNvPr id="146" name="Google Shape;146;p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3" name="Google Shape;153;p5"/>
          <p:cNvSpPr txBox="1">
            <a:spLocks noGrp="1"/>
          </p:cNvSpPr>
          <p:nvPr>
            <p:ph type="title" idx="2"/>
          </p:nvPr>
        </p:nvSpPr>
        <p:spPr>
          <a:xfrm>
            <a:off x="2108367" y="3708867"/>
            <a:ext cx="36976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4" name="Google Shape;154;p5"/>
          <p:cNvSpPr txBox="1">
            <a:spLocks noGrp="1"/>
          </p:cNvSpPr>
          <p:nvPr>
            <p:ph type="title" idx="3"/>
          </p:nvPr>
        </p:nvSpPr>
        <p:spPr>
          <a:xfrm>
            <a:off x="6385183" y="3708867"/>
            <a:ext cx="36984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5" name="Google Shape;155;p5"/>
          <p:cNvSpPr txBox="1">
            <a:spLocks noGrp="1"/>
          </p:cNvSpPr>
          <p:nvPr>
            <p:ph type="subTitle" idx="1"/>
          </p:nvPr>
        </p:nvSpPr>
        <p:spPr>
          <a:xfrm>
            <a:off x="6385188" y="4359033"/>
            <a:ext cx="36984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sp>
        <p:nvSpPr>
          <p:cNvPr id="156" name="Google Shape;156;p5"/>
          <p:cNvSpPr txBox="1">
            <a:spLocks noGrp="1"/>
          </p:cNvSpPr>
          <p:nvPr>
            <p:ph type="subTitle" idx="4"/>
          </p:nvPr>
        </p:nvSpPr>
        <p:spPr>
          <a:xfrm>
            <a:off x="2108400" y="4359033"/>
            <a:ext cx="36976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grpSp>
        <p:nvGrpSpPr>
          <p:cNvPr id="157" name="Google Shape;157;p5"/>
          <p:cNvGrpSpPr/>
          <p:nvPr/>
        </p:nvGrpSpPr>
        <p:grpSpPr>
          <a:xfrm rot="10800000" flipH="1">
            <a:off x="9006478" y="4599052"/>
            <a:ext cx="3816621" cy="2261032"/>
            <a:chOff x="238125" y="3383650"/>
            <a:chExt cx="1287775" cy="762900"/>
          </a:xfrm>
        </p:grpSpPr>
        <p:sp>
          <p:nvSpPr>
            <p:cNvPr id="158" name="Google Shape;158;p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 name="Google Shape;161;p5"/>
          <p:cNvGrpSpPr/>
          <p:nvPr/>
        </p:nvGrpSpPr>
        <p:grpSpPr>
          <a:xfrm rot="-5400000" flipH="1">
            <a:off x="766294" y="-779445"/>
            <a:ext cx="1567268" cy="3099404"/>
            <a:chOff x="961675" y="1958725"/>
            <a:chExt cx="563225" cy="1113825"/>
          </a:xfrm>
        </p:grpSpPr>
        <p:sp>
          <p:nvSpPr>
            <p:cNvPr id="162" name="Google Shape;162;p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4" name="Google Shape;164;p5"/>
          <p:cNvSpPr/>
          <p:nvPr/>
        </p:nvSpPr>
        <p:spPr>
          <a:xfrm>
            <a:off x="875854" y="18365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5"/>
          <p:cNvSpPr/>
          <p:nvPr/>
        </p:nvSpPr>
        <p:spPr>
          <a:xfrm>
            <a:off x="9978218"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5"/>
          <p:cNvGrpSpPr/>
          <p:nvPr/>
        </p:nvGrpSpPr>
        <p:grpSpPr>
          <a:xfrm>
            <a:off x="11097150" y="2580933"/>
            <a:ext cx="634372" cy="634400"/>
            <a:chOff x="1460350" y="2402425"/>
            <a:chExt cx="208950" cy="208950"/>
          </a:xfrm>
        </p:grpSpPr>
        <p:sp>
          <p:nvSpPr>
            <p:cNvPr id="167" name="Google Shape;167;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 name="Google Shape;195;p5"/>
          <p:cNvGrpSpPr/>
          <p:nvPr/>
        </p:nvGrpSpPr>
        <p:grpSpPr>
          <a:xfrm rot="3427705">
            <a:off x="668005" y="5587506"/>
            <a:ext cx="454377" cy="454439"/>
            <a:chOff x="1460350" y="2402425"/>
            <a:chExt cx="208950" cy="208950"/>
          </a:xfrm>
        </p:grpSpPr>
        <p:sp>
          <p:nvSpPr>
            <p:cNvPr id="196" name="Google Shape;196;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1696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grpSp>
        <p:nvGrpSpPr>
          <p:cNvPr id="274" name="Google Shape;274;p7"/>
          <p:cNvGrpSpPr/>
          <p:nvPr/>
        </p:nvGrpSpPr>
        <p:grpSpPr>
          <a:xfrm rot="10800000">
            <a:off x="7322874" y="2131774"/>
            <a:ext cx="8224652" cy="6020797"/>
            <a:chOff x="6012925" y="2964625"/>
            <a:chExt cx="1368950" cy="1009975"/>
          </a:xfrm>
        </p:grpSpPr>
        <p:sp>
          <p:nvSpPr>
            <p:cNvPr id="275" name="Google Shape;275;p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0" name="Google Shape;280;p7"/>
          <p:cNvSpPr txBox="1">
            <a:spLocks noGrp="1"/>
          </p:cNvSpPr>
          <p:nvPr>
            <p:ph type="title"/>
          </p:nvPr>
        </p:nvSpPr>
        <p:spPr>
          <a:xfrm>
            <a:off x="960000" y="1101367"/>
            <a:ext cx="4972400" cy="1482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81" name="Google Shape;281;p7"/>
          <p:cNvSpPr txBox="1">
            <a:spLocks noGrp="1"/>
          </p:cNvSpPr>
          <p:nvPr>
            <p:ph type="body" idx="1"/>
          </p:nvPr>
        </p:nvSpPr>
        <p:spPr>
          <a:xfrm>
            <a:off x="960000" y="2840200"/>
            <a:ext cx="5885200" cy="3007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a:solidFill>
                  <a:srgbClr val="434343"/>
                </a:solidFill>
                <a:latin typeface="Tahoma" panose="020B0604030504040204" pitchFamily="34" charset="0"/>
              </a:defRPr>
            </a:lvl1pPr>
            <a:lvl2pPr marL="1219170" lvl="1" indent="-423323" rtl="0">
              <a:lnSpc>
                <a:spcPct val="115000"/>
              </a:lnSpc>
              <a:spcBef>
                <a:spcPts val="2133"/>
              </a:spcBef>
              <a:spcAft>
                <a:spcPts val="0"/>
              </a:spcAft>
              <a:buClr>
                <a:srgbClr val="434343"/>
              </a:buClr>
              <a:buSzPts val="1400"/>
              <a:buFont typeface="Roboto Condensed Light"/>
              <a:buChar char="○"/>
              <a:defRPr>
                <a:solidFill>
                  <a:srgbClr val="434343"/>
                </a:solidFill>
              </a:defRPr>
            </a:lvl2pPr>
            <a:lvl3pPr marL="1828754" lvl="2" indent="-423323" rtl="0">
              <a:lnSpc>
                <a:spcPct val="115000"/>
              </a:lnSpc>
              <a:spcBef>
                <a:spcPts val="2133"/>
              </a:spcBef>
              <a:spcAft>
                <a:spcPts val="0"/>
              </a:spcAft>
              <a:buClr>
                <a:srgbClr val="434343"/>
              </a:buClr>
              <a:buSzPts val="1400"/>
              <a:buFont typeface="Roboto Condensed Light"/>
              <a:buChar char="■"/>
              <a:defRPr>
                <a:solidFill>
                  <a:srgbClr val="434343"/>
                </a:solidFill>
              </a:defRPr>
            </a:lvl3pPr>
            <a:lvl4pPr marL="2438339" lvl="3" indent="-423323" rtl="0">
              <a:lnSpc>
                <a:spcPct val="115000"/>
              </a:lnSpc>
              <a:spcBef>
                <a:spcPts val="2133"/>
              </a:spcBef>
              <a:spcAft>
                <a:spcPts val="0"/>
              </a:spcAft>
              <a:buClr>
                <a:srgbClr val="434343"/>
              </a:buClr>
              <a:buSzPts val="1400"/>
              <a:buFont typeface="Roboto Condensed Light"/>
              <a:buChar char="●"/>
              <a:defRPr>
                <a:solidFill>
                  <a:srgbClr val="434343"/>
                </a:solidFill>
              </a:defRPr>
            </a:lvl4pPr>
            <a:lvl5pPr marL="3047924" lvl="4" indent="-423323" rtl="0">
              <a:lnSpc>
                <a:spcPct val="115000"/>
              </a:lnSpc>
              <a:spcBef>
                <a:spcPts val="2133"/>
              </a:spcBef>
              <a:spcAft>
                <a:spcPts val="0"/>
              </a:spcAft>
              <a:buClr>
                <a:srgbClr val="434343"/>
              </a:buClr>
              <a:buSzPts val="1400"/>
              <a:buFont typeface="Roboto Condensed Light"/>
              <a:buChar char="○"/>
              <a:defRPr>
                <a:solidFill>
                  <a:srgbClr val="434343"/>
                </a:solidFill>
              </a:defRPr>
            </a:lvl5pPr>
            <a:lvl6pPr marL="3657509" lvl="5" indent="-423323" rtl="0">
              <a:lnSpc>
                <a:spcPct val="115000"/>
              </a:lnSpc>
              <a:spcBef>
                <a:spcPts val="2133"/>
              </a:spcBef>
              <a:spcAft>
                <a:spcPts val="0"/>
              </a:spcAft>
              <a:buClr>
                <a:srgbClr val="434343"/>
              </a:buClr>
              <a:buSzPts val="1400"/>
              <a:buFont typeface="Roboto Condensed Light"/>
              <a:buChar char="■"/>
              <a:defRPr>
                <a:solidFill>
                  <a:srgbClr val="434343"/>
                </a:solidFill>
              </a:defRPr>
            </a:lvl6pPr>
            <a:lvl7pPr marL="4267093" lvl="6" indent="-423323" rtl="0">
              <a:lnSpc>
                <a:spcPct val="115000"/>
              </a:lnSpc>
              <a:spcBef>
                <a:spcPts val="2133"/>
              </a:spcBef>
              <a:spcAft>
                <a:spcPts val="0"/>
              </a:spcAft>
              <a:buClr>
                <a:srgbClr val="434343"/>
              </a:buClr>
              <a:buSzPts val="1400"/>
              <a:buFont typeface="Roboto Condensed Light"/>
              <a:buChar char="●"/>
              <a:defRPr>
                <a:solidFill>
                  <a:srgbClr val="434343"/>
                </a:solidFill>
              </a:defRPr>
            </a:lvl7pPr>
            <a:lvl8pPr marL="4876678" lvl="7" indent="-423323" rtl="0">
              <a:lnSpc>
                <a:spcPct val="115000"/>
              </a:lnSpc>
              <a:spcBef>
                <a:spcPts val="2133"/>
              </a:spcBef>
              <a:spcAft>
                <a:spcPts val="0"/>
              </a:spcAft>
              <a:buClr>
                <a:srgbClr val="434343"/>
              </a:buClr>
              <a:buSzPts val="1400"/>
              <a:buFont typeface="Roboto Condensed Light"/>
              <a:buChar char="○"/>
              <a:defRPr>
                <a:solidFill>
                  <a:srgbClr val="434343"/>
                </a:solidFill>
              </a:defRPr>
            </a:lvl8pPr>
            <a:lvl9pPr marL="5486263" lvl="8" indent="-423323" rtl="0">
              <a:lnSpc>
                <a:spcPct val="115000"/>
              </a:lnSpc>
              <a:spcBef>
                <a:spcPts val="2133"/>
              </a:spcBef>
              <a:spcAft>
                <a:spcPts val="2133"/>
              </a:spcAft>
              <a:buClr>
                <a:srgbClr val="434343"/>
              </a:buClr>
              <a:buSzPts val="1400"/>
              <a:buFont typeface="Roboto Condensed Light"/>
              <a:buChar char="■"/>
              <a:defRPr>
                <a:solidFill>
                  <a:srgbClr val="434343"/>
                </a:solidFill>
              </a:defRPr>
            </a:lvl9pPr>
          </a:lstStyle>
          <a:p>
            <a:endParaRPr dirty="0"/>
          </a:p>
        </p:txBody>
      </p:sp>
      <p:sp>
        <p:nvSpPr>
          <p:cNvPr id="282" name="Google Shape;282;p7"/>
          <p:cNvSpPr/>
          <p:nvPr/>
        </p:nvSpPr>
        <p:spPr>
          <a:xfrm rot="10800000" flipH="1">
            <a:off x="-1017950" y="-1594611"/>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7"/>
          <p:cNvGrpSpPr/>
          <p:nvPr/>
        </p:nvGrpSpPr>
        <p:grpSpPr>
          <a:xfrm rot="5400000">
            <a:off x="10247368" y="-645622"/>
            <a:ext cx="1293389" cy="2557788"/>
            <a:chOff x="961675" y="1958725"/>
            <a:chExt cx="563225" cy="1113825"/>
          </a:xfrm>
        </p:grpSpPr>
        <p:sp>
          <p:nvSpPr>
            <p:cNvPr id="284" name="Google Shape;284;p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6" name="Google Shape;286;p7"/>
          <p:cNvGrpSpPr/>
          <p:nvPr/>
        </p:nvGrpSpPr>
        <p:grpSpPr>
          <a:xfrm rot="10800000">
            <a:off x="-706145" y="4599052"/>
            <a:ext cx="3816621" cy="2261032"/>
            <a:chOff x="238125" y="3383650"/>
            <a:chExt cx="1287775" cy="762900"/>
          </a:xfrm>
        </p:grpSpPr>
        <p:sp>
          <p:nvSpPr>
            <p:cNvPr id="287" name="Google Shape;287;p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0" name="Google Shape;290;p7"/>
          <p:cNvSpPr/>
          <p:nvPr/>
        </p:nvSpPr>
        <p:spPr>
          <a:xfrm>
            <a:off x="9918787" y="57232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645852" y="443101"/>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2" name="Google Shape;292;p7"/>
          <p:cNvGrpSpPr/>
          <p:nvPr/>
        </p:nvGrpSpPr>
        <p:grpSpPr>
          <a:xfrm rot="3427705">
            <a:off x="5868805" y="5810106"/>
            <a:ext cx="454377" cy="454439"/>
            <a:chOff x="1460350" y="2402425"/>
            <a:chExt cx="208950" cy="208950"/>
          </a:xfrm>
        </p:grpSpPr>
        <p:sp>
          <p:nvSpPr>
            <p:cNvPr id="293" name="Google Shape;293;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1" name="Google Shape;321;p7"/>
          <p:cNvGrpSpPr/>
          <p:nvPr/>
        </p:nvGrpSpPr>
        <p:grpSpPr>
          <a:xfrm>
            <a:off x="10393199" y="928167"/>
            <a:ext cx="634372" cy="634400"/>
            <a:chOff x="1460350" y="2402425"/>
            <a:chExt cx="208950" cy="208950"/>
          </a:xfrm>
        </p:grpSpPr>
        <p:sp>
          <p:nvSpPr>
            <p:cNvPr id="322" name="Google Shape;322;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8363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extLst>
      <p:ext uri="{BB962C8B-B14F-4D97-AF65-F5344CB8AC3E}">
        <p14:creationId xmlns:p14="http://schemas.microsoft.com/office/powerpoint/2010/main" val="263602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816"/>
        <p:cNvGrpSpPr/>
        <p:nvPr/>
      </p:nvGrpSpPr>
      <p:grpSpPr>
        <a:xfrm>
          <a:off x="0" y="0"/>
          <a:ext cx="0" cy="0"/>
          <a:chOff x="0" y="0"/>
          <a:chExt cx="0" cy="0"/>
        </a:xfrm>
      </p:grpSpPr>
      <p:grpSp>
        <p:nvGrpSpPr>
          <p:cNvPr id="817" name="Google Shape;817;p15"/>
          <p:cNvGrpSpPr/>
          <p:nvPr/>
        </p:nvGrpSpPr>
        <p:grpSpPr>
          <a:xfrm>
            <a:off x="1831411" y="588539"/>
            <a:ext cx="8490548" cy="5230573"/>
            <a:chOff x="1569550" y="629994"/>
            <a:chExt cx="5900038" cy="3634698"/>
          </a:xfrm>
        </p:grpSpPr>
        <p:grpSp>
          <p:nvGrpSpPr>
            <p:cNvPr id="818" name="Google Shape;818;p15"/>
            <p:cNvGrpSpPr/>
            <p:nvPr/>
          </p:nvGrpSpPr>
          <p:grpSpPr>
            <a:xfrm>
              <a:off x="1569550" y="629994"/>
              <a:ext cx="5900038" cy="3634698"/>
              <a:chOff x="6012925" y="2964625"/>
              <a:chExt cx="1368950" cy="1009975"/>
            </a:xfrm>
          </p:grpSpPr>
          <p:sp>
            <p:nvSpPr>
              <p:cNvPr id="819" name="Google Shape;819;p1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4" name="Google Shape;824;p1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5" name="Google Shape;825;p15"/>
          <p:cNvSpPr txBox="1">
            <a:spLocks noGrp="1"/>
          </p:cNvSpPr>
          <p:nvPr>
            <p:ph type="title"/>
          </p:nvPr>
        </p:nvSpPr>
        <p:spPr>
          <a:xfrm>
            <a:off x="2655533" y="1371701"/>
            <a:ext cx="6911600" cy="23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3333">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826" name="Google Shape;826;p15"/>
          <p:cNvSpPr txBox="1">
            <a:spLocks noGrp="1"/>
          </p:cNvSpPr>
          <p:nvPr>
            <p:ph type="subTitle" idx="1"/>
          </p:nvPr>
        </p:nvSpPr>
        <p:spPr>
          <a:xfrm>
            <a:off x="2728200" y="3844133"/>
            <a:ext cx="6766400" cy="8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27" name="Google Shape;827;p15"/>
          <p:cNvSpPr/>
          <p:nvPr/>
        </p:nvSpPr>
        <p:spPr>
          <a:xfrm rot="10800000" flipH="1">
            <a:off x="-70938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5"/>
          <p:cNvSpPr/>
          <p:nvPr/>
        </p:nvSpPr>
        <p:spPr>
          <a:xfrm rot="5737592">
            <a:off x="9419865"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29" name="Google Shape;829;p15"/>
          <p:cNvGrpSpPr/>
          <p:nvPr/>
        </p:nvGrpSpPr>
        <p:grpSpPr>
          <a:xfrm rot="5400000">
            <a:off x="10290895" y="-645622"/>
            <a:ext cx="1293389" cy="2557788"/>
            <a:chOff x="961675" y="1958725"/>
            <a:chExt cx="563225" cy="1113825"/>
          </a:xfrm>
        </p:grpSpPr>
        <p:sp>
          <p:nvSpPr>
            <p:cNvPr id="830" name="Google Shape;830;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2" name="Google Shape;832;p15"/>
          <p:cNvGrpSpPr/>
          <p:nvPr/>
        </p:nvGrpSpPr>
        <p:grpSpPr>
          <a:xfrm rot="10800000">
            <a:off x="-18945" y="4599052"/>
            <a:ext cx="3816621" cy="2261032"/>
            <a:chOff x="238125" y="3383650"/>
            <a:chExt cx="1287775" cy="762900"/>
          </a:xfrm>
        </p:grpSpPr>
        <p:sp>
          <p:nvSpPr>
            <p:cNvPr id="833" name="Google Shape;833;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6" name="Google Shape;836;p15"/>
          <p:cNvSpPr/>
          <p:nvPr/>
        </p:nvSpPr>
        <p:spPr>
          <a:xfrm>
            <a:off x="2773920" y="52295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5"/>
          <p:cNvSpPr/>
          <p:nvPr/>
        </p:nvSpPr>
        <p:spPr>
          <a:xfrm>
            <a:off x="9093170" y="885247"/>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5"/>
          <p:cNvSpPr/>
          <p:nvPr/>
        </p:nvSpPr>
        <p:spPr>
          <a:xfrm>
            <a:off x="9422645" y="5006025"/>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9" name="Google Shape;839;p15"/>
          <p:cNvGrpSpPr/>
          <p:nvPr/>
        </p:nvGrpSpPr>
        <p:grpSpPr>
          <a:xfrm rot="-5839867">
            <a:off x="602575" y="2574861"/>
            <a:ext cx="1192071" cy="889131"/>
            <a:chOff x="7664899" y="1459525"/>
            <a:chExt cx="894076" cy="666865"/>
          </a:xfrm>
        </p:grpSpPr>
        <p:sp>
          <p:nvSpPr>
            <p:cNvPr id="840" name="Google Shape;840;p15"/>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15"/>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42" name="Google Shape;842;p15"/>
            <p:cNvGrpSpPr/>
            <p:nvPr/>
          </p:nvGrpSpPr>
          <p:grpSpPr>
            <a:xfrm>
              <a:off x="7664899" y="1459525"/>
              <a:ext cx="475779" cy="475800"/>
              <a:chOff x="1460350" y="2402425"/>
              <a:chExt cx="208950" cy="208950"/>
            </a:xfrm>
          </p:grpSpPr>
          <p:sp>
            <p:nvSpPr>
              <p:cNvPr id="843" name="Google Shape;843;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1" name="Google Shape;871;p15"/>
          <p:cNvGrpSpPr/>
          <p:nvPr/>
        </p:nvGrpSpPr>
        <p:grpSpPr>
          <a:xfrm rot="1834538" flipH="1">
            <a:off x="10506909" y="2151488"/>
            <a:ext cx="1146843" cy="1315635"/>
            <a:chOff x="513430" y="1075376"/>
            <a:chExt cx="860090" cy="986678"/>
          </a:xfrm>
        </p:grpSpPr>
        <p:sp>
          <p:nvSpPr>
            <p:cNvPr id="872" name="Google Shape;872;p15"/>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73" name="Google Shape;873;p15"/>
            <p:cNvGrpSpPr/>
            <p:nvPr/>
          </p:nvGrpSpPr>
          <p:grpSpPr>
            <a:xfrm rot="3427758">
              <a:off x="806718" y="1166397"/>
              <a:ext cx="475768" cy="475796"/>
              <a:chOff x="1460350" y="2402425"/>
              <a:chExt cx="208950" cy="208950"/>
            </a:xfrm>
          </p:grpSpPr>
          <p:sp>
            <p:nvSpPr>
              <p:cNvPr id="874" name="Google Shape;874;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2" name="Google Shape;902;p15"/>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3" name="Google Shape;903;p15"/>
          <p:cNvSpPr/>
          <p:nvPr/>
        </p:nvSpPr>
        <p:spPr>
          <a:xfrm>
            <a:off x="2454134" y="12453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441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10"/>
        <p:cNvGrpSpPr/>
        <p:nvPr/>
      </p:nvGrpSpPr>
      <p:grpSpPr>
        <a:xfrm>
          <a:off x="0" y="0"/>
          <a:ext cx="0" cy="0"/>
          <a:chOff x="0" y="0"/>
          <a:chExt cx="0" cy="0"/>
        </a:xfrm>
      </p:grpSpPr>
      <p:sp>
        <p:nvSpPr>
          <p:cNvPr id="1411" name="Google Shape;1411;p23"/>
          <p:cNvSpPr/>
          <p:nvPr/>
        </p:nvSpPr>
        <p:spPr>
          <a:xfrm rot="5062382" flipH="1">
            <a:off x="8304151" y="-1221860"/>
            <a:ext cx="6782044" cy="675978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23"/>
          <p:cNvSpPr txBox="1">
            <a:spLocks noGrp="1"/>
          </p:cNvSpPr>
          <p:nvPr>
            <p:ph type="title"/>
          </p:nvPr>
        </p:nvSpPr>
        <p:spPr>
          <a:xfrm>
            <a:off x="5841467" y="2783867"/>
            <a:ext cx="5123600" cy="16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1413" name="Google Shape;1413;p23"/>
          <p:cNvSpPr txBox="1">
            <a:spLocks noGrp="1"/>
          </p:cNvSpPr>
          <p:nvPr>
            <p:ph type="title" idx="2" hasCustomPrompt="1"/>
          </p:nvPr>
        </p:nvSpPr>
        <p:spPr>
          <a:xfrm>
            <a:off x="9592784" y="1075867"/>
            <a:ext cx="1344400" cy="1176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667">
                <a:solidFill>
                  <a:schemeClr val="accent6"/>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rPr dirty="0"/>
              <a:t>xx%</a:t>
            </a:r>
          </a:p>
        </p:txBody>
      </p:sp>
      <p:sp>
        <p:nvSpPr>
          <p:cNvPr id="1414" name="Google Shape;1414;p23"/>
          <p:cNvSpPr txBox="1">
            <a:spLocks noGrp="1"/>
          </p:cNvSpPr>
          <p:nvPr>
            <p:ph type="subTitle" idx="1"/>
          </p:nvPr>
        </p:nvSpPr>
        <p:spPr>
          <a:xfrm>
            <a:off x="7556333" y="4848669"/>
            <a:ext cx="3408800" cy="71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atin typeface="Tahoma" panose="020B0604030504040204" pitchFamily="34" charset="0"/>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1415" name="Google Shape;1415;p23"/>
          <p:cNvSpPr/>
          <p:nvPr/>
        </p:nvSpPr>
        <p:spPr>
          <a:xfrm>
            <a:off x="7318533" y="6082367"/>
            <a:ext cx="3408800" cy="1976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23"/>
          <p:cNvSpPr/>
          <p:nvPr/>
        </p:nvSpPr>
        <p:spPr>
          <a:xfrm rot="-275769">
            <a:off x="-786516" y="3818136"/>
            <a:ext cx="3300933" cy="445580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17" name="Google Shape;1417;p23"/>
          <p:cNvGrpSpPr/>
          <p:nvPr/>
        </p:nvGrpSpPr>
        <p:grpSpPr>
          <a:xfrm rot="5400000" flipH="1">
            <a:off x="10266422" y="4962529"/>
            <a:ext cx="1293389" cy="2557788"/>
            <a:chOff x="961675" y="1958725"/>
            <a:chExt cx="563225" cy="1113825"/>
          </a:xfrm>
        </p:grpSpPr>
        <p:sp>
          <p:nvSpPr>
            <p:cNvPr id="1418" name="Google Shape;1418;p2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2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20" name="Google Shape;1420;p23"/>
          <p:cNvSpPr/>
          <p:nvPr/>
        </p:nvSpPr>
        <p:spPr>
          <a:xfrm>
            <a:off x="7250720" y="8400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23"/>
          <p:cNvSpPr/>
          <p:nvPr/>
        </p:nvSpPr>
        <p:spPr>
          <a:xfrm>
            <a:off x="7116754" y="61018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23"/>
          <p:cNvSpPr/>
          <p:nvPr/>
        </p:nvSpPr>
        <p:spPr>
          <a:xfrm>
            <a:off x="430385" y="55682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23" name="Google Shape;1423;p23"/>
          <p:cNvGrpSpPr/>
          <p:nvPr/>
        </p:nvGrpSpPr>
        <p:grpSpPr>
          <a:xfrm flipH="1">
            <a:off x="-138175" y="-97585"/>
            <a:ext cx="5680633" cy="3365304"/>
            <a:chOff x="238125" y="3383650"/>
            <a:chExt cx="1287775" cy="762900"/>
          </a:xfrm>
        </p:grpSpPr>
        <p:sp>
          <p:nvSpPr>
            <p:cNvPr id="1424" name="Google Shape;1424;p2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2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2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1381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200"/>
        <p:cNvGrpSpPr/>
        <p:nvPr/>
      </p:nvGrpSpPr>
      <p:grpSpPr>
        <a:xfrm>
          <a:off x="0" y="0"/>
          <a:ext cx="0" cy="0"/>
          <a:chOff x="0" y="0"/>
          <a:chExt cx="0" cy="0"/>
        </a:xfrm>
      </p:grpSpPr>
      <p:grpSp>
        <p:nvGrpSpPr>
          <p:cNvPr id="2201" name="Google Shape;2201;p34"/>
          <p:cNvGrpSpPr/>
          <p:nvPr/>
        </p:nvGrpSpPr>
        <p:grpSpPr>
          <a:xfrm rot="10800000">
            <a:off x="1938852" y="662296"/>
            <a:ext cx="8727512" cy="5376568"/>
            <a:chOff x="6012925" y="2964625"/>
            <a:chExt cx="1368950" cy="1009975"/>
          </a:xfrm>
        </p:grpSpPr>
        <p:sp>
          <p:nvSpPr>
            <p:cNvPr id="2202"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07" name="Google Shape;2207;p34"/>
          <p:cNvSpPr txBox="1">
            <a:spLocks noGrp="1"/>
          </p:cNvSpPr>
          <p:nvPr>
            <p:ph type="title"/>
          </p:nvPr>
        </p:nvSpPr>
        <p:spPr>
          <a:xfrm>
            <a:off x="1865200" y="1770533"/>
            <a:ext cx="8461600" cy="3141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dirty="0"/>
          </a:p>
        </p:txBody>
      </p:sp>
      <p:sp>
        <p:nvSpPr>
          <p:cNvPr id="2208" name="Google Shape;2208;p34"/>
          <p:cNvSpPr/>
          <p:nvPr/>
        </p:nvSpPr>
        <p:spPr>
          <a:xfrm rot="-5062406">
            <a:off x="-1590129" y="-7554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34"/>
          <p:cNvSpPr/>
          <p:nvPr/>
        </p:nvSpPr>
        <p:spPr>
          <a:xfrm flipH="1">
            <a:off x="10142520" y="3257200"/>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10" name="Google Shape;2210;p34"/>
          <p:cNvGrpSpPr/>
          <p:nvPr/>
        </p:nvGrpSpPr>
        <p:grpSpPr>
          <a:xfrm>
            <a:off x="8399870" y="-13424"/>
            <a:ext cx="3816621" cy="2261032"/>
            <a:chOff x="238125" y="3383650"/>
            <a:chExt cx="1287775" cy="762900"/>
          </a:xfrm>
        </p:grpSpPr>
        <p:sp>
          <p:nvSpPr>
            <p:cNvPr id="2211" name="Google Shape;2211;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4" name="Google Shape;2214;p34"/>
          <p:cNvGrpSpPr/>
          <p:nvPr/>
        </p:nvGrpSpPr>
        <p:grpSpPr>
          <a:xfrm rot="-5400000">
            <a:off x="632295" y="4934495"/>
            <a:ext cx="1293389" cy="2557788"/>
            <a:chOff x="961675" y="1958725"/>
            <a:chExt cx="563225" cy="1113825"/>
          </a:xfrm>
        </p:grpSpPr>
        <p:sp>
          <p:nvSpPr>
            <p:cNvPr id="2215" name="Google Shape;2215;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7" name="Google Shape;2217;p34"/>
          <p:cNvGrpSpPr/>
          <p:nvPr/>
        </p:nvGrpSpPr>
        <p:grpSpPr>
          <a:xfrm>
            <a:off x="1424317" y="4453100"/>
            <a:ext cx="634372" cy="634400"/>
            <a:chOff x="1460350" y="2402425"/>
            <a:chExt cx="208950" cy="208950"/>
          </a:xfrm>
        </p:grpSpPr>
        <p:sp>
          <p:nvSpPr>
            <p:cNvPr id="2218" name="Google Shape;2218;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6" name="Google Shape;2246;p34"/>
          <p:cNvGrpSpPr/>
          <p:nvPr/>
        </p:nvGrpSpPr>
        <p:grpSpPr>
          <a:xfrm rot="3427758">
            <a:off x="9102358" y="913163"/>
            <a:ext cx="634357" cy="634395"/>
            <a:chOff x="1460350" y="2402425"/>
            <a:chExt cx="208950" cy="208950"/>
          </a:xfrm>
        </p:grpSpPr>
        <p:sp>
          <p:nvSpPr>
            <p:cNvPr id="2247" name="Google Shape;2247;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75" name="Google Shape;2275;p34"/>
          <p:cNvSpPr/>
          <p:nvPr/>
        </p:nvSpPr>
        <p:spPr>
          <a:xfrm>
            <a:off x="1231387" y="15972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4"/>
          <p:cNvSpPr/>
          <p:nvPr/>
        </p:nvSpPr>
        <p:spPr>
          <a:xfrm>
            <a:off x="6932912" y="60179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77" name="Google Shape;2277;p34"/>
          <p:cNvGrpSpPr/>
          <p:nvPr/>
        </p:nvGrpSpPr>
        <p:grpSpPr>
          <a:xfrm>
            <a:off x="9498997" y="4039008"/>
            <a:ext cx="1137523" cy="701357"/>
            <a:chOff x="4908575" y="2482875"/>
            <a:chExt cx="654350" cy="403450"/>
          </a:xfrm>
        </p:grpSpPr>
        <p:sp>
          <p:nvSpPr>
            <p:cNvPr id="2278" name="Google Shape;2278;p34"/>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4"/>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4"/>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4"/>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34"/>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34"/>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4"/>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4"/>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4"/>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4"/>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4"/>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34"/>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4"/>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4"/>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4"/>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4"/>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34"/>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34"/>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4"/>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4"/>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4"/>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4"/>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4"/>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4"/>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4"/>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4"/>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4"/>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4"/>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4"/>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4"/>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4"/>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34" name="Google Shape;2334;p34"/>
          <p:cNvSpPr txBox="1">
            <a:spLocks noGrp="1"/>
          </p:cNvSpPr>
          <p:nvPr>
            <p:ph type="subTitle" idx="1"/>
          </p:nvPr>
        </p:nvSpPr>
        <p:spPr>
          <a:xfrm>
            <a:off x="4328200" y="4272085"/>
            <a:ext cx="3535600" cy="90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22742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07"/>
        <p:cNvGrpSpPr/>
        <p:nvPr/>
      </p:nvGrpSpPr>
      <p:grpSpPr>
        <a:xfrm>
          <a:off x="0" y="0"/>
          <a:ext cx="0" cy="0"/>
          <a:chOff x="0" y="0"/>
          <a:chExt cx="0" cy="0"/>
        </a:xfrm>
      </p:grpSpPr>
      <p:grpSp>
        <p:nvGrpSpPr>
          <p:cNvPr id="2408" name="Google Shape;2408;p36"/>
          <p:cNvGrpSpPr/>
          <p:nvPr/>
        </p:nvGrpSpPr>
        <p:grpSpPr>
          <a:xfrm flipH="1">
            <a:off x="1714909" y="933996"/>
            <a:ext cx="9348020" cy="5758816"/>
            <a:chOff x="1569550" y="629994"/>
            <a:chExt cx="5900038" cy="3634698"/>
          </a:xfrm>
        </p:grpSpPr>
        <p:grpSp>
          <p:nvGrpSpPr>
            <p:cNvPr id="2409" name="Google Shape;2409;p36"/>
            <p:cNvGrpSpPr/>
            <p:nvPr/>
          </p:nvGrpSpPr>
          <p:grpSpPr>
            <a:xfrm>
              <a:off x="1569550" y="629994"/>
              <a:ext cx="5900038" cy="3634698"/>
              <a:chOff x="6012925" y="2964625"/>
              <a:chExt cx="1368950" cy="1009975"/>
            </a:xfrm>
          </p:grpSpPr>
          <p:sp>
            <p:nvSpPr>
              <p:cNvPr id="2410" name="Google Shape;2410;p3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3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3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2413;p3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3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6" name="Google Shape;2416;p36"/>
          <p:cNvGrpSpPr/>
          <p:nvPr/>
        </p:nvGrpSpPr>
        <p:grpSpPr>
          <a:xfrm rot="10800000">
            <a:off x="-374976" y="4599052"/>
            <a:ext cx="3816621" cy="2261032"/>
            <a:chOff x="238125" y="3383650"/>
            <a:chExt cx="1287775" cy="762900"/>
          </a:xfrm>
        </p:grpSpPr>
        <p:sp>
          <p:nvSpPr>
            <p:cNvPr id="2417" name="Google Shape;2417;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0" name="Google Shape;2420;p36"/>
          <p:cNvGrpSpPr/>
          <p:nvPr/>
        </p:nvGrpSpPr>
        <p:grpSpPr>
          <a:xfrm rot="5400000">
            <a:off x="10030430" y="-779445"/>
            <a:ext cx="1567268" cy="3099404"/>
            <a:chOff x="961675" y="1958725"/>
            <a:chExt cx="563225" cy="1113825"/>
          </a:xfrm>
        </p:grpSpPr>
        <p:sp>
          <p:nvSpPr>
            <p:cNvPr id="2421" name="Google Shape;2421;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24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1" name="TextBox 10">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2" name="TextBox 11">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13" name="TextBox 12">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30443766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3"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6 SVNClementine" panose="020F0502020204030203" pitchFamily="34" charset="0"/>
          <a:ea typeface="#9Slide06 SVNClementine"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41"/>
          <p:cNvSpPr txBox="1">
            <a:spLocks noGrp="1"/>
          </p:cNvSpPr>
          <p:nvPr>
            <p:ph type="ctrTitle"/>
          </p:nvPr>
        </p:nvSpPr>
        <p:spPr>
          <a:xfrm>
            <a:off x="2393404" y="1977077"/>
            <a:ext cx="7615556" cy="1717200"/>
          </a:xfrm>
          <a:prstGeom prst="rect">
            <a:avLst/>
          </a:prstGeom>
        </p:spPr>
        <p:txBody>
          <a:bodyPr spcFirstLastPara="1" wrap="square" lIns="121900" tIns="121900" rIns="121900" bIns="121900" anchor="ctr" anchorCtr="0">
            <a:noAutofit/>
          </a:bodyPr>
          <a:lstStyle/>
          <a:p>
            <a:r>
              <a:rPr lang="vi-VN" sz="4267" dirty="0">
                <a:solidFill>
                  <a:schemeClr val="bg1">
                    <a:lumMod val="50000"/>
                  </a:schemeClr>
                </a:solidFill>
                <a:effectLst>
                  <a:outerShdw blurRad="60007" dist="310007" dir="7680000" sy="30000" kx="1300200" algn="ctr" rotWithShape="0">
                    <a:prstClr val="black">
                      <a:alpha val="32000"/>
                    </a:prstClr>
                  </a:outerShdw>
                </a:effectLst>
              </a:rPr>
              <a:t>Tự nhiên &amp; xã hội</a:t>
            </a:r>
            <a:br>
              <a:rPr lang="en" sz="4000" dirty="0">
                <a:solidFill>
                  <a:schemeClr val="bg1">
                    <a:lumMod val="50000"/>
                  </a:schemeClr>
                </a:solidFill>
                <a:effectLst>
                  <a:outerShdw blurRad="60007" dist="310007" dir="7680000" sy="30000" kx="1300200" algn="ctr" rotWithShape="0">
                    <a:prstClr val="black">
                      <a:alpha val="32000"/>
                    </a:prstClr>
                  </a:outerShdw>
                </a:effectLst>
              </a:rPr>
            </a:br>
            <a:r>
              <a:rPr lang="vi-VN" sz="10666" dirty="0">
                <a:solidFill>
                  <a:schemeClr val="bg1">
                    <a:lumMod val="50000"/>
                  </a:schemeClr>
                </a:solidFill>
                <a:effectLst>
                  <a:outerShdw blurRad="60007" dist="310007" dir="7680000" sy="30000" kx="1300200" algn="ctr" rotWithShape="0">
                    <a:prstClr val="black">
                      <a:alpha val="32000"/>
                    </a:prstClr>
                  </a:outerShdw>
                </a:effectLst>
              </a:rPr>
              <a:t>CƠ QUAN HÔ HẤP</a:t>
            </a:r>
            <a:endParaRPr sz="7066" dirty="0">
              <a:solidFill>
                <a:schemeClr val="bg1">
                  <a:lumMod val="50000"/>
                </a:schemeClr>
              </a:solidFill>
              <a:effectLst>
                <a:outerShdw blurRad="60007" dist="310007" dir="7680000" sy="30000" kx="1300200" algn="ctr" rotWithShape="0">
                  <a:prstClr val="black">
                    <a:alpha val="32000"/>
                  </a:prstClr>
                </a:outerShdw>
              </a:effectLst>
            </a:endParaRPr>
          </a:p>
        </p:txBody>
      </p:sp>
      <p:sp>
        <p:nvSpPr>
          <p:cNvPr id="235" name="Google Shape;2502;p41">
            <a:extLst>
              <a:ext uri="{FF2B5EF4-FFF2-40B4-BE49-F238E27FC236}">
                <a16:creationId xmlns:a16="http://schemas.microsoft.com/office/drawing/2014/main" id="{36D46601-07AC-447E-9EEB-D2E7849AB31F}"/>
              </a:ext>
            </a:extLst>
          </p:cNvPr>
          <p:cNvSpPr txBox="1">
            <a:spLocks/>
          </p:cNvSpPr>
          <p:nvPr/>
        </p:nvSpPr>
        <p:spPr>
          <a:xfrm>
            <a:off x="2347565" y="2408617"/>
            <a:ext cx="7615556" cy="1717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Fredoka One"/>
              <a:buNone/>
              <a:defRPr sz="5000" b="0" i="0" u="none" strike="noStrike" cap="none">
                <a:solidFill>
                  <a:schemeClr val="dk1"/>
                </a:solidFill>
                <a:latin typeface="UTM Futura Extra" panose="02040603050506020204" pitchFamily="18" charset="0"/>
                <a:ea typeface="Fredoka One"/>
                <a:cs typeface="Fredoka One"/>
                <a:sym typeface="Fredoka One"/>
              </a:defRPr>
            </a:lvl1pPr>
            <a:lvl2pPr marR="0" lvl="1"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10666" kern="0" dirty="0">
                <a:solidFill>
                  <a:srgbClr val="FF6B6B"/>
                </a:solidFill>
                <a:ea typeface="Tahoma" panose="020B0604030504040204" pitchFamily="34" charset="0"/>
                <a:cs typeface="Tahoma" panose="020B0604030504040204" pitchFamily="34" charset="0"/>
              </a:rPr>
              <a:t>CƠ QUAN HÔ HẤP</a:t>
            </a:r>
            <a:endParaRPr lang="en-US" sz="7066" kern="0" dirty="0">
              <a:solidFill>
                <a:srgbClr val="FF6B6B"/>
              </a:solidFill>
              <a:ea typeface="Tahoma" panose="020B0604030504040204" pitchFamily="34" charset="0"/>
              <a:cs typeface="Tahoma" panose="020B0604030504040204" pitchFamily="34" charset="0"/>
            </a:endParaRPr>
          </a:p>
        </p:txBody>
      </p:sp>
      <p:grpSp>
        <p:nvGrpSpPr>
          <p:cNvPr id="332" name="Group 331">
            <a:extLst>
              <a:ext uri="{FF2B5EF4-FFF2-40B4-BE49-F238E27FC236}">
                <a16:creationId xmlns:a16="http://schemas.microsoft.com/office/drawing/2014/main" id="{E5031BFE-93F9-4908-A544-64180CD4FA65}"/>
              </a:ext>
            </a:extLst>
          </p:cNvPr>
          <p:cNvGrpSpPr/>
          <p:nvPr/>
        </p:nvGrpSpPr>
        <p:grpSpPr>
          <a:xfrm>
            <a:off x="16892013" y="6597935"/>
            <a:ext cx="1991783" cy="2755544"/>
            <a:chOff x="2590800" y="860520"/>
            <a:chExt cx="1493837" cy="2066658"/>
          </a:xfrm>
          <a:scene3d>
            <a:camera prst="orthographicFront">
              <a:rot lat="5400000" lon="0" rev="0"/>
            </a:camera>
            <a:lightRig rig="threePt" dir="t"/>
          </a:scene3d>
        </p:grpSpPr>
        <p:sp>
          <p:nvSpPr>
            <p:cNvPr id="333" name="Rounded Rectangle 464">
              <a:extLst>
                <a:ext uri="{FF2B5EF4-FFF2-40B4-BE49-F238E27FC236}">
                  <a16:creationId xmlns:a16="http://schemas.microsoft.com/office/drawing/2014/main" id="{4D6665A0-37D2-417D-8435-6DCFB957E0B1}"/>
                </a:ext>
              </a:extLst>
            </p:cNvPr>
            <p:cNvSpPr/>
            <p:nvPr/>
          </p:nvSpPr>
          <p:spPr>
            <a:xfrm>
              <a:off x="2619478" y="1920789"/>
              <a:ext cx="1436481" cy="1006389"/>
            </a:xfrm>
            <a:prstGeom prst="roundRect">
              <a:avLst>
                <a:gd name="adj" fmla="val 13764"/>
              </a:avLst>
            </a:prstGeom>
            <a:solidFill>
              <a:srgbClr val="FFFFFF">
                <a:alpha val="1176"/>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prstClr val="white"/>
                </a:solidFill>
                <a:latin typeface="Arial"/>
                <a:sym typeface="Arial"/>
              </a:endParaRPr>
            </a:p>
          </p:txBody>
        </p:sp>
        <p:pic>
          <p:nvPicPr>
            <p:cNvPr id="334" name="Picture 2">
              <a:extLst>
                <a:ext uri="{FF2B5EF4-FFF2-40B4-BE49-F238E27FC236}">
                  <a16:creationId xmlns:a16="http://schemas.microsoft.com/office/drawing/2014/main" id="{DD41A514-C644-40ED-BCC8-D9213D5317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860520"/>
              <a:ext cx="14938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 name="Rectangle: Rounded Corners 656">
            <a:extLst>
              <a:ext uri="{FF2B5EF4-FFF2-40B4-BE49-F238E27FC236}">
                <a16:creationId xmlns:a16="http://schemas.microsoft.com/office/drawing/2014/main" id="{DAD961DE-FAFB-4E17-99A9-8F4CC4D7AD8A}"/>
              </a:ext>
            </a:extLst>
          </p:cNvPr>
          <p:cNvSpPr/>
          <p:nvPr/>
        </p:nvSpPr>
        <p:spPr>
          <a:xfrm>
            <a:off x="1266358" y="5659008"/>
            <a:ext cx="358693" cy="143477"/>
          </a:xfrm>
          <a:prstGeom prst="roundRect">
            <a:avLst>
              <a:gd name="adj" fmla="val 50000"/>
            </a:avLst>
          </a:prstGeom>
          <a:solidFill>
            <a:srgbClr val="66FF33"/>
          </a:solidFill>
          <a:ln>
            <a:noFill/>
          </a:ln>
          <a:effectLst>
            <a:glow rad="101600">
              <a:srgbClr val="66FF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6B6B"/>
              </a:solidFill>
              <a:latin typeface="Arial"/>
              <a:sym typeface="Arial"/>
            </a:endParaRPr>
          </a:p>
        </p:txBody>
      </p:sp>
    </p:spTree>
    <p:extLst>
      <p:ext uri="{BB962C8B-B14F-4D97-AF65-F5344CB8AC3E}">
        <p14:creationId xmlns:p14="http://schemas.microsoft.com/office/powerpoint/2010/main" val="11763864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p:bldP spid="65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THỞ RA</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THỞ RA</a:t>
            </a:r>
            <a:endPar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endParaRP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7034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65" name="Picture 64" descr="contents.png"/>
          <p:cNvPicPr>
            <a:picLocks noChangeAspect="1"/>
          </p:cNvPicPr>
          <p:nvPr/>
        </p:nvPicPr>
        <p:blipFill>
          <a:blip r:embed="rId3" cstate="print"/>
          <a:stretch>
            <a:fillRect/>
          </a:stretch>
        </p:blipFill>
        <p:spPr>
          <a:xfrm>
            <a:off x="1590383" y="1819706"/>
            <a:ext cx="8815798" cy="4504894"/>
          </a:xfrm>
          <a:prstGeom prst="rect">
            <a:avLst/>
          </a:prstGeom>
        </p:spPr>
      </p:pic>
      <p:sp>
        <p:nvSpPr>
          <p:cNvPr id="66" name="文本框 1"/>
          <p:cNvSpPr txBox="1"/>
          <p:nvPr/>
        </p:nvSpPr>
        <p:spPr>
          <a:xfrm>
            <a:off x="4244959" y="205892"/>
            <a:ext cx="3431979" cy="707886"/>
          </a:xfrm>
          <a:prstGeom prst="rect">
            <a:avLst/>
          </a:prstGeom>
          <a:noFill/>
        </p:spPr>
        <p:txBody>
          <a:bodyPr wrap="square" rtlCol="0">
            <a:spAutoFit/>
          </a:bodyPr>
          <a:lstStyle/>
          <a:p>
            <a:pPr algn="dist"/>
            <a:r>
              <a:rPr lang="en-US" altLang="zh-CN" sz="4000" b="1" dirty="0">
                <a:solidFill>
                  <a:srgbClr val="EECF33"/>
                </a:solidFill>
                <a:latin typeface="Arial" panose="020B0604020202020204" pitchFamily="34" charset="0"/>
                <a:cs typeface="Arial" panose="020B0604020202020204" pitchFamily="34" charset="0"/>
              </a:rPr>
              <a:t>KẾT LUẬN </a:t>
            </a:r>
          </a:p>
        </p:txBody>
      </p:sp>
      <p:sp>
        <p:nvSpPr>
          <p:cNvPr id="67" name="Text Box 8"/>
          <p:cNvSpPr txBox="1">
            <a:spLocks noChangeArrowheads="1"/>
          </p:cNvSpPr>
          <p:nvPr/>
        </p:nvSpPr>
        <p:spPr bwMode="auto">
          <a:xfrm>
            <a:off x="3249942" y="2339676"/>
            <a:ext cx="6934200" cy="3785652"/>
          </a:xfrm>
          <a:prstGeom prst="rect">
            <a:avLst/>
          </a:prstGeom>
          <a:noFill/>
          <a:ln w="9525">
            <a:noFill/>
            <a:miter lim="800000"/>
            <a:headEnd/>
            <a:tailEnd/>
          </a:ln>
        </p:spPr>
        <p:txBody>
          <a:bodyPr>
            <a:spAutoFit/>
          </a:bodyPr>
          <a:lstStyle/>
          <a:p>
            <a:pPr algn="just">
              <a:spcBef>
                <a:spcPct val="50000"/>
              </a:spcBef>
            </a:pP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Cơ quan hô hấp gồm các bộ phận: </a:t>
            </a:r>
            <a:r>
              <a:rPr lang="vi-VN" sz="4000" dirty="0">
                <a:solidFill>
                  <a:srgbClr val="FFFF00"/>
                </a:solidFill>
                <a:latin typeface="Cambria" panose="02040503050406030204" pitchFamily="18" charset="0"/>
                <a:ea typeface="Cambria" panose="02040503050406030204" pitchFamily="18" charset="0"/>
                <a:cs typeface="Arial" panose="020B0604020202020204" pitchFamily="34" charset="0"/>
              </a:rPr>
              <a:t>mũi, khí quản, phế quản và phổi</a:t>
            </a: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 Nhờ hoạt động hít vào và thở ra của cơ quan hô hấp mà cơ thể luôn có đủ không khí để sống.</a:t>
            </a:r>
            <a:endParaRPr lang="en-US" sz="4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nvGrpSpPr>
          <p:cNvPr id="68" name="Group 67"/>
          <p:cNvGrpSpPr/>
          <p:nvPr/>
        </p:nvGrpSpPr>
        <p:grpSpPr>
          <a:xfrm>
            <a:off x="8193406" y="637953"/>
            <a:ext cx="2133319" cy="1740520"/>
            <a:chOff x="6603298" y="-276758"/>
            <a:chExt cx="2133044" cy="1832640"/>
          </a:xfrm>
        </p:grpSpPr>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188" y="13665"/>
              <a:ext cx="1858154" cy="1542217"/>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93936" y="-767396"/>
              <a:ext cx="1151768" cy="2133044"/>
            </a:xfrm>
            <a:prstGeom prst="rect">
              <a:avLst/>
            </a:prstGeom>
          </p:spPr>
        </p:pic>
      </p:grpSp>
    </p:spTree>
    <p:extLst>
      <p:ext uri="{BB962C8B-B14F-4D97-AF65-F5344CB8AC3E}">
        <p14:creationId xmlns:p14="http://schemas.microsoft.com/office/powerpoint/2010/main" val="42622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THỰC HÀNH</a:t>
            </a:r>
            <a:endParaRPr sz="11500" dirty="0"/>
          </a:p>
        </p:txBody>
      </p:sp>
    </p:spTree>
    <p:extLst>
      <p:ext uri="{BB962C8B-B14F-4D97-AF65-F5344CB8AC3E}">
        <p14:creationId xmlns:p14="http://schemas.microsoft.com/office/powerpoint/2010/main" val="82691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article/2021/1023/giai-hoat-dong-thuc-hanh-trang-88-bai-23-sgk-tu-nhien-va-xa-hoi-lop-2-ket-noi-tri-thuc-voi-cuoc-song_1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376362"/>
            <a:ext cx="4298279" cy="535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061064" y="10924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Các bộ phận a,b,c tương ứng với bộ phận nào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1" name="Rounded Rectangle 10"/>
          <p:cNvSpPr/>
          <p:nvPr/>
        </p:nvSpPr>
        <p:spPr>
          <a:xfrm>
            <a:off x="6198870" y="25830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a. Khí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2" name="Rounded Rectangle 11"/>
          <p:cNvSpPr/>
          <p:nvPr/>
        </p:nvSpPr>
        <p:spPr>
          <a:xfrm>
            <a:off x="6198869" y="39038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b. Phế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3" name="Rounded Rectangle 12"/>
          <p:cNvSpPr/>
          <p:nvPr/>
        </p:nvSpPr>
        <p:spPr>
          <a:xfrm>
            <a:off x="6198868" y="52246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c. Phổi</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cxnSp>
        <p:nvCxnSpPr>
          <p:cNvPr id="14" name="Straight Arrow Connector 13"/>
          <p:cNvCxnSpPr>
            <a:endCxn id="11" idx="1"/>
          </p:cNvCxnSpPr>
          <p:nvPr/>
        </p:nvCxnSpPr>
        <p:spPr>
          <a:xfrm>
            <a:off x="2925283" y="2466766"/>
            <a:ext cx="3273587" cy="564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3052283" y="4352206"/>
            <a:ext cx="3146586" cy="25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a:off x="3740367" y="5412680"/>
            <a:ext cx="2458501" cy="2603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article/2021/1023/giai-hoat-dong-thuc-hanh-trang-88-bai-23-sgk-tu-nhien-va-xa-hoi-lop-2-ket-noi-tri-thuc-voi-cuoc-song_2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1" y="1350961"/>
            <a:ext cx="3784600" cy="5260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17764" y="150632"/>
            <a:ext cx="7470536" cy="2308324"/>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Nêu sự thay đổi của hai quả bóng khi thổi vào đầu ống hút. Hoạt động này giống  với hoạt động hít vào hay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1066800" y="2598656"/>
            <a:ext cx="7213600" cy="1323439"/>
          </a:xfrm>
          <a:prstGeom prst="rect">
            <a:avLst/>
          </a:prstGeom>
        </p:spPr>
        <p:txBody>
          <a:bodyPr wrap="square">
            <a:spAutoFit/>
          </a:bodyPr>
          <a:lstStyle/>
          <a:p>
            <a:r>
              <a:rPr lang="en-US" sz="4000" dirty="0">
                <a:solidFill>
                  <a:srgbClr val="000000"/>
                </a:solidFill>
                <a:latin typeface="Cambria" panose="02040503050406030204" pitchFamily="18" charset="0"/>
                <a:ea typeface="Cambria" panose="02040503050406030204" pitchFamily="18" charset="0"/>
              </a:rPr>
              <a:t>- Hai </a:t>
            </a:r>
            <a:r>
              <a:rPr lang="en-US" sz="4000" dirty="0" err="1">
                <a:solidFill>
                  <a:srgbClr val="000000"/>
                </a:solidFill>
                <a:latin typeface="Cambria" panose="02040503050406030204" pitchFamily="18" charset="0"/>
                <a:ea typeface="Cambria" panose="02040503050406030204" pitchFamily="18" charset="0"/>
              </a:rPr>
              <a:t>quả</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bóng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sẽ</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phình</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ra</a:t>
            </a:r>
            <a:r>
              <a:rPr lang="en-US" sz="4000" dirty="0">
                <a:solidFill>
                  <a:srgbClr val="000000"/>
                </a:solidFill>
                <a:latin typeface="Cambria" panose="02040503050406030204" pitchFamily="18" charset="0"/>
                <a:ea typeface="Cambria" panose="02040503050406030204" pitchFamily="18" charset="0"/>
              </a:rPr>
              <a:t>, to </a:t>
            </a:r>
            <a:r>
              <a:rPr lang="en-US" sz="4000" dirty="0" err="1">
                <a:solidFill>
                  <a:srgbClr val="000000"/>
                </a:solidFill>
                <a:latin typeface="Cambria" panose="02040503050406030204" pitchFamily="18" charset="0"/>
                <a:ea typeface="Cambria" panose="02040503050406030204" pitchFamily="18" charset="0"/>
              </a:rPr>
              <a:t>lên</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khi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thổi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hai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đầu</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ống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hút</a:t>
            </a:r>
            <a:r>
              <a:rPr lang="en-US" sz="4000" dirty="0">
                <a:solidFill>
                  <a:srgbClr val="000000"/>
                </a:solidFill>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
        <p:nvSpPr>
          <p:cNvPr id="3" name="Rectangle 2"/>
          <p:cNvSpPr/>
          <p:nvPr/>
        </p:nvSpPr>
        <p:spPr>
          <a:xfrm>
            <a:off x="889001" y="4210761"/>
            <a:ext cx="7213600" cy="1200329"/>
          </a:xfrm>
          <a:prstGeom prst="rect">
            <a:avLst/>
          </a:prstGeom>
        </p:spPr>
        <p:txBody>
          <a:bodyPr wrap="square">
            <a:spAutoFit/>
          </a:bodyPr>
          <a:lstStyle/>
          <a:p>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này</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giống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với</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thở</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ra.</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83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pic>
        <p:nvPicPr>
          <p:cNvPr id="4098" name="Picture 2" descr="https://img.loigiaihay.com/picture/article/2021/1023/giai-hoat-dong-thuc-hanh-trang-88-bai-23-sgk-tu-nhien-va-xa-hoi-lop-2-ket-noi-tri-thuc-voi-cuoc-song_3_1634962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60" y="1485900"/>
            <a:ext cx="3675465" cy="50879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17764" y="150632"/>
            <a:ext cx="7470536" cy="2862322"/>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Dùng tay giữ chặt ống hút và thổi. Em thấy hai quả bóng có thay đổi không? Điều gì sẽ xảy ra nếu có vật rơi vào khí quản hoặc phế quản?</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20284" y="3161437"/>
            <a:ext cx="8465496" cy="1077218"/>
          </a:xfrm>
          <a:prstGeom prst="rect">
            <a:avLst/>
          </a:prstGeom>
        </p:spPr>
        <p:txBody>
          <a:bodyPr wrap="square">
            <a:spAutoFit/>
          </a:bodyPr>
          <a:lstStyle/>
          <a:p>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dùng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giữ</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chặt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ống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hút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thổi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em</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hai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quả</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bóng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đổi</a:t>
            </a:r>
            <a:r>
              <a:rPr lang="en-US" sz="3200" dirty="0">
                <a:solidFill>
                  <a:srgbClr val="000000"/>
                </a:solidFill>
                <a:latin typeface="Cambria" panose="02040503050406030204" pitchFamily="18" charset="0"/>
                <a:ea typeface="Cambria" panose="02040503050406030204" pitchFamily="18" charset="0"/>
              </a:rPr>
              <a:t> so </a:t>
            </a:r>
            <a:r>
              <a:rPr lang="en-US" sz="3200" dirty="0" err="1">
                <a:solidFill>
                  <a:srgbClr val="000000"/>
                </a:solidFill>
                <a:latin typeface="Cambria" panose="02040503050406030204" pitchFamily="18" charset="0"/>
                <a:ea typeface="Cambria" panose="02040503050406030204" pitchFamily="18" charset="0"/>
              </a:rPr>
              <a:t>với</a:t>
            </a:r>
            <a:r>
              <a:rPr lang="en-US" sz="3200" dirty="0">
                <a:solidFill>
                  <a:srgbClr val="000000"/>
                </a:solidFill>
                <a:latin typeface="Cambria" panose="02040503050406030204" pitchFamily="18" charset="0"/>
                <a:ea typeface="Cambria" panose="02040503050406030204" pitchFamily="18" charset="0"/>
              </a:rPr>
              <a:t> ban </a:t>
            </a:r>
            <a:r>
              <a:rPr lang="en-US" sz="3200" dirty="0" err="1">
                <a:solidFill>
                  <a:srgbClr val="000000"/>
                </a:solidFill>
                <a:latin typeface="Cambria" panose="02040503050406030204" pitchFamily="18" charset="0"/>
                <a:ea typeface="Cambria" panose="02040503050406030204" pitchFamily="18" charset="0"/>
              </a:rPr>
              <a:t>đầu</a:t>
            </a:r>
            <a:r>
              <a:rPr lang="en-US" sz="3200" dirty="0">
                <a:solidFill>
                  <a:srgbClr val="000000"/>
                </a:solidFill>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3" name="Rectangle 2"/>
          <p:cNvSpPr/>
          <p:nvPr/>
        </p:nvSpPr>
        <p:spPr>
          <a:xfrm>
            <a:off x="0" y="4688491"/>
            <a:ext cx="8145816" cy="156966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Nếu có vật rơi vào khí quản hoặc phế quản thì đường hô hấp sẽ bị tắc có thể dẫn đến tử vong.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21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VẬN DỤNG</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5063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grpSp>
        <p:nvGrpSpPr>
          <p:cNvPr id="4516" name="Google Shape;4516;p67"/>
          <p:cNvGrpSpPr/>
          <p:nvPr/>
        </p:nvGrpSpPr>
        <p:grpSpPr>
          <a:xfrm rot="-611625">
            <a:off x="-790772" y="3240112"/>
            <a:ext cx="3793399" cy="4838928"/>
            <a:chOff x="5111475" y="3562250"/>
            <a:chExt cx="901700" cy="1150225"/>
          </a:xfrm>
        </p:grpSpPr>
        <p:sp>
          <p:nvSpPr>
            <p:cNvPr id="4517" name="Google Shape;4517;p67"/>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8" name="Google Shape;4518;p67"/>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9" name="Google Shape;4519;p67"/>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0" name="Google Shape;4520;p67"/>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1" name="Google Shape;4521;p67"/>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2" name="Google Shape;4522;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3" name="Google Shape;4523;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4" name="Google Shape;4524;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5" name="Google Shape;4525;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6" name="Google Shape;4526;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7" name="Google Shape;4527;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8" name="Google Shape;4528;p67"/>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9" name="Google Shape;4529;p67"/>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0" name="Google Shape;4530;p67"/>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1" name="Google Shape;4531;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2" name="Google Shape;4532;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3" name="Google Shape;4533;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4" name="Google Shape;4534;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5" name="Google Shape;4535;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6" name="Google Shape;4536;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7" name="Google Shape;4537;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8" name="Google Shape;4538;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9" name="Google Shape;4539;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0" name="Google Shape;4540;p67"/>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1" name="Google Shape;4541;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2" name="Google Shape;4542;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3" name="Google Shape;4543;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4" name="Google Shape;4544;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5" name="Google Shape;4545;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6" name="Google Shape;4546;p67"/>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7" name="Google Shape;4547;p67"/>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8" name="Google Shape;4548;p67"/>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9" name="Google Shape;4549;p67"/>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0" name="Google Shape;4550;p67"/>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1" name="Google Shape;4551;p67"/>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2" name="Google Shape;4552;p67"/>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3" name="Google Shape;4553;p67"/>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4" name="Google Shape;4554;p67"/>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5" name="Google Shape;4555;p67"/>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6" name="Google Shape;4556;p67"/>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7" name="Google Shape;4557;p67"/>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8" name="Google Shape;4558;p67"/>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9" name="Google Shape;4559;p67"/>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0" name="Google Shape;4560;p67"/>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1" name="Google Shape;4561;p67"/>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2" name="Google Shape;4562;p67"/>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3" name="Google Shape;4563;p67"/>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4" name="Google Shape;4564;p67"/>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5" name="Google Shape;4565;p67"/>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6" name="Google Shape;4566;p67"/>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7" name="Google Shape;4567;p67"/>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8" name="Google Shape;4568;p67"/>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9" name="Google Shape;4569;p67"/>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0" name="Google Shape;4570;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1" name="Google Shape;4571;p67"/>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2" name="Google Shape;4572;p67"/>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3" name="Google Shape;4573;p67"/>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4" name="Google Shape;4574;p67"/>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5" name="Google Shape;4575;p67"/>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6" name="Google Shape;4576;p67"/>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7" name="Google Shape;4577;p67"/>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8" name="Google Shape;4578;p67"/>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9" name="Google Shape;4579;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0" name="Google Shape;4580;p67"/>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1" name="Google Shape;4581;p67"/>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2" name="Google Shape;4582;p67"/>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3" name="Google Shape;4583;p67"/>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4" name="Google Shape;4584;p67"/>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5" name="Google Shape;4585;p67"/>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6" name="Google Shape;4586;p67"/>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7" name="Google Shape;4587;p67"/>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8" name="Google Shape;4588;p67"/>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9" name="Google Shape;4589;p67"/>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0" name="Google Shape;4590;p67"/>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1" name="Google Shape;4591;p67"/>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2" name="Google Shape;4592;p67"/>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3" name="Google Shape;4593;p67"/>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4" name="Google Shape;4594;p67"/>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5" name="Google Shape;4595;p67"/>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6" name="Google Shape;4596;p67"/>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7" name="Google Shape;4597;p67"/>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8" name="Google Shape;4598;p67"/>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9" name="Google Shape;4599;p67"/>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0" name="Google Shape;4600;p67"/>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1" name="Google Shape;4601;p67"/>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2" name="Google Shape;4602;p67"/>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3" name="Google Shape;4603;p67"/>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4" name="Google Shape;4604;p67"/>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5" name="Google Shape;4605;p67"/>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6" name="Google Shape;4606;p67"/>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7" name="Google Shape;4607;p67"/>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8" name="Google Shape;4608;p67"/>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9" name="Google Shape;4609;p67"/>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0" name="Google Shape;4610;p67"/>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1" name="Google Shape;4611;p67"/>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2" name="Google Shape;4612;p67"/>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3" name="Google Shape;4613;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4" name="Google Shape;4614;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5" name="Google Shape;4615;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6" name="Google Shape;4616;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7" name="Google Shape;4617;p67"/>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8" name="Google Shape;4618;p67"/>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9" name="Google Shape;4619;p67"/>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0" name="Google Shape;4620;p67"/>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1" name="Google Shape;4621;p67"/>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2" name="Google Shape;4622;p67"/>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3" name="Google Shape;4623;p67"/>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4" name="Google Shape;4624;p67"/>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5" name="Google Shape;4625;p67"/>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6" name="Google Shape;4626;p67"/>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7" name="Google Shape;4627;p67"/>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8" name="Google Shape;4628;p67"/>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9" name="Google Shape;4629;p67"/>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0" name="Google Shape;4630;p67"/>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1" name="Google Shape;4631;p67"/>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2" name="Google Shape;4632;p67"/>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3" name="Google Shape;4633;p67"/>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4" name="Google Shape;4634;p67"/>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5" name="Google Shape;4635;p67"/>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6" name="Google Shape;4636;p67"/>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DBB4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7" name="Google Shape;4637;p67"/>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8" name="Google Shape;4638;p67"/>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9" name="Google Shape;4639;p67"/>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0" name="Google Shape;4640;p67"/>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1" name="Google Shape;4641;p67"/>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2" name="Google Shape;4642;p67"/>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3" name="Google Shape;4643;p67"/>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8"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bg1"/>
                </a:solidFill>
              </a:rPr>
              <a:t>Em sẽ nói và làm gì khi gặp tình huống này?</a:t>
            </a:r>
            <a:endParaRPr lang="en-US" sz="4800" dirty="0">
              <a:solidFill>
                <a:schemeClr val="bg1"/>
              </a:solidFill>
            </a:endParaRPr>
          </a:p>
        </p:txBody>
      </p:sp>
      <p:pic>
        <p:nvPicPr>
          <p:cNvPr id="5122"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r="55451"/>
          <a:stretch/>
        </p:blipFill>
        <p:spPr bwMode="auto">
          <a:xfrm>
            <a:off x="2487891" y="1489830"/>
            <a:ext cx="4152030" cy="48802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ounded Rectangle 1"/>
          <p:cNvSpPr/>
          <p:nvPr/>
        </p:nvSpPr>
        <p:spPr>
          <a:xfrm>
            <a:off x="6773928" y="1359769"/>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4395;p66">
            <a:extLst>
              <a:ext uri="{FF2B5EF4-FFF2-40B4-BE49-F238E27FC236}">
                <a16:creationId xmlns:a16="http://schemas.microsoft.com/office/drawing/2014/main" id="{A154191E-968B-421D-A2C6-8F70267641C0}"/>
              </a:ext>
            </a:extLst>
          </p:cNvPr>
          <p:cNvSpPr txBox="1">
            <a:spLocks/>
          </p:cNvSpPr>
          <p:nvPr/>
        </p:nvSpPr>
        <p:spPr>
          <a:xfrm>
            <a:off x="6824747" y="1558248"/>
            <a:ext cx="5367253" cy="1518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just" defTabSz="1219170">
              <a:buClr>
                <a:srgbClr val="210A06"/>
              </a:buClr>
            </a:pPr>
            <a:r>
              <a:rPr lang="vi-VN" sz="3500" dirty="0">
                <a:latin typeface="Cambria" panose="02040503050406030204" pitchFamily="18" charset="0"/>
                <a:ea typeface="Cambria" panose="02040503050406030204" pitchFamily="18" charset="0"/>
              </a:rPr>
              <a:t>Em sẽ ngăn cản em bé không đưa viên bi vào miệng và nói: “Em đừng cho viên bi vào miệng nhé, nó rất cứng, không may em nuốt phải thì sẽ bị tắc đường hô hấp và phải đi bệnh viện đấy”.</a:t>
            </a:r>
            <a:endParaRPr lang="en-US" sz="3500" kern="0" dirty="0">
              <a:solidFill>
                <a:srgbClr val="210A06">
                  <a:lumMod val="50000"/>
                  <a:lumOff val="50000"/>
                </a:srgbClr>
              </a:solidFill>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6983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additive="base">
                                        <p:cTn id="22" dur="500" fill="hold"/>
                                        <p:tgtEl>
                                          <p:spTgt spid="139"/>
                                        </p:tgtEl>
                                        <p:attrNameLst>
                                          <p:attrName>ppt_x</p:attrName>
                                        </p:attrNameLst>
                                      </p:cBhvr>
                                      <p:tavLst>
                                        <p:tav tm="0">
                                          <p:val>
                                            <p:strVal val="#ppt_x"/>
                                          </p:val>
                                        </p:tav>
                                        <p:tav tm="100000">
                                          <p:val>
                                            <p:strVal val="#ppt_x"/>
                                          </p:val>
                                        </p:tav>
                                      </p:tavLst>
                                    </p:anim>
                                    <p:anim calcmode="lin" valueType="num">
                                      <p:cBhvr additive="base">
                                        <p:cTn id="23"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2" grpId="0" animBg="1"/>
      <p:bldP spid="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46"/>
          <p:cNvSpPr/>
          <p:nvPr/>
        </p:nvSpPr>
        <p:spPr>
          <a:xfrm>
            <a:off x="8597840" y="2976143"/>
            <a:ext cx="3087416" cy="3036847"/>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166" name="Google Shape;3166;p46"/>
          <p:cNvGrpSpPr/>
          <p:nvPr/>
        </p:nvGrpSpPr>
        <p:grpSpPr>
          <a:xfrm>
            <a:off x="6100138" y="840002"/>
            <a:ext cx="1272111" cy="1159548"/>
            <a:chOff x="4890550" y="655525"/>
            <a:chExt cx="312200" cy="284575"/>
          </a:xfrm>
        </p:grpSpPr>
        <p:sp>
          <p:nvSpPr>
            <p:cNvPr id="3167" name="Google Shape;3167;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6"/>
            <p:cNvSpPr/>
            <p:nvPr/>
          </p:nvSpPr>
          <p:spPr>
            <a:xfrm>
              <a:off x="4963800" y="656725"/>
              <a:ext cx="132075" cy="27625"/>
            </a:xfrm>
            <a:custGeom>
              <a:avLst/>
              <a:gdLst/>
              <a:ahLst/>
              <a:cxnLst/>
              <a:rect l="l" t="t" r="r" b="b"/>
              <a:pathLst>
                <a:path w="5283" h="1105" extrusionOk="0">
                  <a:moveTo>
                    <a:pt x="3266" y="48"/>
                  </a:moveTo>
                  <a:lnTo>
                    <a:pt x="5283" y="433"/>
                  </a:lnTo>
                  <a:lnTo>
                    <a:pt x="3266" y="48"/>
                  </a:lnTo>
                  <a:lnTo>
                    <a:pt x="3266" y="48"/>
                  </a:lnTo>
                  <a:lnTo>
                    <a:pt x="3266" y="48"/>
                  </a:lnTo>
                  <a:close/>
                  <a:moveTo>
                    <a:pt x="2690" y="0"/>
                  </a:moveTo>
                  <a:lnTo>
                    <a:pt x="2690" y="0"/>
                  </a:lnTo>
                  <a:lnTo>
                    <a:pt x="0" y="1105"/>
                  </a:lnTo>
                  <a:lnTo>
                    <a:pt x="0" y="1105"/>
                  </a:lnTo>
                  <a:lnTo>
                    <a:pt x="2690" y="0"/>
                  </a:lnTo>
                  <a:lnTo>
                    <a:pt x="2690" y="0"/>
                  </a:ln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6"/>
            <p:cNvSpPr/>
            <p:nvPr/>
          </p:nvSpPr>
          <p:spPr>
            <a:xfrm>
              <a:off x="5045425" y="657925"/>
              <a:ext cx="50450" cy="9625"/>
            </a:xfrm>
            <a:custGeom>
              <a:avLst/>
              <a:gdLst/>
              <a:ahLst/>
              <a:cxnLst/>
              <a:rect l="l" t="t" r="r" b="b"/>
              <a:pathLst>
                <a:path w="2018" h="385" fill="none" extrusionOk="0">
                  <a:moveTo>
                    <a:pt x="1" y="0"/>
                  </a:moveTo>
                  <a:lnTo>
                    <a:pt x="2018" y="385"/>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6"/>
            <p:cNvSpPr/>
            <p:nvPr/>
          </p:nvSpPr>
          <p:spPr>
            <a:xfrm>
              <a:off x="4963800" y="656725"/>
              <a:ext cx="67250" cy="27625"/>
            </a:xfrm>
            <a:custGeom>
              <a:avLst/>
              <a:gdLst/>
              <a:ahLst/>
              <a:cxnLst/>
              <a:rect l="l" t="t" r="r" b="b"/>
              <a:pathLst>
                <a:path w="2690" h="1105" fill="none" extrusionOk="0">
                  <a:moveTo>
                    <a:pt x="2690" y="0"/>
                  </a:moveTo>
                  <a:lnTo>
                    <a:pt x="2690" y="0"/>
                  </a:lnTo>
                  <a:lnTo>
                    <a:pt x="0" y="1105"/>
                  </a:lnTo>
                  <a:lnTo>
                    <a:pt x="0" y="1105"/>
                  </a:lnTo>
                  <a:lnTo>
                    <a:pt x="2690" y="0"/>
                  </a:lnTo>
                  <a:lnTo>
                    <a:pt x="26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6"/>
            <p:cNvSpPr/>
            <p:nvPr/>
          </p:nvSpPr>
          <p:spPr>
            <a:xfrm>
              <a:off x="4890550" y="656725"/>
              <a:ext cx="296575" cy="106875"/>
            </a:xfrm>
            <a:custGeom>
              <a:avLst/>
              <a:gdLst/>
              <a:ahLst/>
              <a:cxnLst/>
              <a:rect l="l" t="t" r="r" b="b"/>
              <a:pathLst>
                <a:path w="11863" h="4275" extrusionOk="0">
                  <a:moveTo>
                    <a:pt x="5620" y="0"/>
                  </a:moveTo>
                  <a:lnTo>
                    <a:pt x="2930" y="1105"/>
                  </a:lnTo>
                  <a:lnTo>
                    <a:pt x="1009" y="1921"/>
                  </a:lnTo>
                  <a:lnTo>
                    <a:pt x="337" y="2258"/>
                  </a:lnTo>
                  <a:lnTo>
                    <a:pt x="1" y="2450"/>
                  </a:lnTo>
                  <a:lnTo>
                    <a:pt x="2930" y="3458"/>
                  </a:lnTo>
                  <a:lnTo>
                    <a:pt x="4659" y="4034"/>
                  </a:lnTo>
                  <a:lnTo>
                    <a:pt x="5331" y="4227"/>
                  </a:lnTo>
                  <a:lnTo>
                    <a:pt x="5668" y="4275"/>
                  </a:lnTo>
                  <a:lnTo>
                    <a:pt x="5716" y="4275"/>
                  </a:lnTo>
                  <a:lnTo>
                    <a:pt x="8789" y="2738"/>
                  </a:lnTo>
                  <a:lnTo>
                    <a:pt x="10854" y="1681"/>
                  </a:lnTo>
                  <a:lnTo>
                    <a:pt x="11527" y="1345"/>
                  </a:lnTo>
                  <a:lnTo>
                    <a:pt x="11863" y="1153"/>
                  </a:lnTo>
                  <a:lnTo>
                    <a:pt x="11863" y="1105"/>
                  </a:lnTo>
                  <a:lnTo>
                    <a:pt x="11719" y="1057"/>
                  </a:lnTo>
                  <a:lnTo>
                    <a:pt x="8213" y="433"/>
                  </a:lnTo>
                  <a:lnTo>
                    <a:pt x="6196" y="48"/>
                  </a:lnTo>
                  <a:lnTo>
                    <a:pt x="5620" y="0"/>
                  </a:lnTo>
                  <a:close/>
                </a:path>
              </a:pathLst>
            </a:custGeom>
            <a:solidFill>
              <a:srgbClr val="FF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6"/>
            <p:cNvSpPr/>
            <p:nvPr/>
          </p:nvSpPr>
          <p:spPr>
            <a:xfrm>
              <a:off x="4890550" y="656725"/>
              <a:ext cx="296575" cy="106875"/>
            </a:xfrm>
            <a:custGeom>
              <a:avLst/>
              <a:gdLst/>
              <a:ahLst/>
              <a:cxnLst/>
              <a:rect l="l" t="t" r="r" b="b"/>
              <a:pathLst>
                <a:path w="11863" h="4275" fill="none" extrusionOk="0">
                  <a:moveTo>
                    <a:pt x="5620" y="0"/>
                  </a:moveTo>
                  <a:lnTo>
                    <a:pt x="5620" y="0"/>
                  </a:lnTo>
                  <a:lnTo>
                    <a:pt x="2930" y="1105"/>
                  </a:lnTo>
                  <a:lnTo>
                    <a:pt x="2930" y="1105"/>
                  </a:lnTo>
                  <a:lnTo>
                    <a:pt x="1009" y="1921"/>
                  </a:lnTo>
                  <a:lnTo>
                    <a:pt x="337" y="2258"/>
                  </a:lnTo>
                  <a:lnTo>
                    <a:pt x="1" y="2450"/>
                  </a:lnTo>
                  <a:lnTo>
                    <a:pt x="1" y="2450"/>
                  </a:lnTo>
                  <a:lnTo>
                    <a:pt x="1" y="2450"/>
                  </a:lnTo>
                  <a:lnTo>
                    <a:pt x="1" y="2450"/>
                  </a:lnTo>
                  <a:lnTo>
                    <a:pt x="1" y="2450"/>
                  </a:lnTo>
                  <a:lnTo>
                    <a:pt x="1" y="2450"/>
                  </a:lnTo>
                  <a:lnTo>
                    <a:pt x="1" y="2450"/>
                  </a:lnTo>
                  <a:lnTo>
                    <a:pt x="2930" y="3458"/>
                  </a:lnTo>
                  <a:lnTo>
                    <a:pt x="4659" y="4034"/>
                  </a:lnTo>
                  <a:lnTo>
                    <a:pt x="5331" y="4227"/>
                  </a:lnTo>
                  <a:lnTo>
                    <a:pt x="5668" y="4275"/>
                  </a:lnTo>
                  <a:lnTo>
                    <a:pt x="5668" y="4275"/>
                  </a:lnTo>
                  <a:lnTo>
                    <a:pt x="5668" y="4275"/>
                  </a:lnTo>
                  <a:lnTo>
                    <a:pt x="5668" y="4275"/>
                  </a:lnTo>
                  <a:lnTo>
                    <a:pt x="5716" y="4275"/>
                  </a:lnTo>
                  <a:lnTo>
                    <a:pt x="5716" y="4275"/>
                  </a:lnTo>
                  <a:lnTo>
                    <a:pt x="5716" y="4275"/>
                  </a:lnTo>
                  <a:lnTo>
                    <a:pt x="5716" y="4275"/>
                  </a:lnTo>
                  <a:lnTo>
                    <a:pt x="5716" y="4275"/>
                  </a:lnTo>
                  <a:lnTo>
                    <a:pt x="8789" y="2738"/>
                  </a:lnTo>
                  <a:lnTo>
                    <a:pt x="10854" y="1681"/>
                  </a:lnTo>
                  <a:lnTo>
                    <a:pt x="11527" y="1345"/>
                  </a:lnTo>
                  <a:lnTo>
                    <a:pt x="11863" y="1153"/>
                  </a:lnTo>
                  <a:lnTo>
                    <a:pt x="11863" y="1105"/>
                  </a:lnTo>
                  <a:lnTo>
                    <a:pt x="11863" y="1105"/>
                  </a:lnTo>
                  <a:lnTo>
                    <a:pt x="11719" y="1057"/>
                  </a:lnTo>
                  <a:lnTo>
                    <a:pt x="8213" y="433"/>
                  </a:lnTo>
                  <a:lnTo>
                    <a:pt x="6196" y="48"/>
                  </a:lnTo>
                  <a:lnTo>
                    <a:pt x="6196" y="48"/>
                  </a:lnTo>
                  <a:lnTo>
                    <a:pt x="56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6"/>
            <p:cNvSpPr/>
            <p:nvPr/>
          </p:nvSpPr>
          <p:spPr>
            <a:xfrm>
              <a:off x="4890550" y="717950"/>
              <a:ext cx="164525" cy="222150"/>
            </a:xfrm>
            <a:custGeom>
              <a:avLst/>
              <a:gdLst/>
              <a:ahLst/>
              <a:cxnLst/>
              <a:rect l="l" t="t" r="r" b="b"/>
              <a:pathLst>
                <a:path w="6581" h="8886" extrusionOk="0">
                  <a:moveTo>
                    <a:pt x="1" y="1"/>
                  </a:moveTo>
                  <a:lnTo>
                    <a:pt x="1" y="145"/>
                  </a:lnTo>
                  <a:lnTo>
                    <a:pt x="49" y="769"/>
                  </a:lnTo>
                  <a:lnTo>
                    <a:pt x="145" y="1730"/>
                  </a:lnTo>
                  <a:lnTo>
                    <a:pt x="529" y="4035"/>
                  </a:lnTo>
                  <a:lnTo>
                    <a:pt x="1057" y="7060"/>
                  </a:lnTo>
                  <a:lnTo>
                    <a:pt x="3410" y="7925"/>
                  </a:lnTo>
                  <a:lnTo>
                    <a:pt x="5283" y="8501"/>
                  </a:lnTo>
                  <a:lnTo>
                    <a:pt x="6052" y="8741"/>
                  </a:lnTo>
                  <a:lnTo>
                    <a:pt x="6580" y="8885"/>
                  </a:lnTo>
                  <a:lnTo>
                    <a:pt x="5716" y="1826"/>
                  </a:lnTo>
                  <a:lnTo>
                    <a:pt x="5668" y="1826"/>
                  </a:lnTo>
                  <a:lnTo>
                    <a:pt x="5331" y="1778"/>
                  </a:lnTo>
                  <a:lnTo>
                    <a:pt x="4659" y="1585"/>
                  </a:lnTo>
                  <a:lnTo>
                    <a:pt x="2930" y="1009"/>
                  </a:lnTo>
                  <a:lnTo>
                    <a:pt x="1"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6"/>
            <p:cNvSpPr/>
            <p:nvPr/>
          </p:nvSpPr>
          <p:spPr>
            <a:xfrm>
              <a:off x="4890550" y="717950"/>
              <a:ext cx="164525" cy="222150"/>
            </a:xfrm>
            <a:custGeom>
              <a:avLst/>
              <a:gdLst/>
              <a:ahLst/>
              <a:cxnLst/>
              <a:rect l="l" t="t" r="r" b="b"/>
              <a:pathLst>
                <a:path w="6581" h="8886" fill="none" extrusionOk="0">
                  <a:moveTo>
                    <a:pt x="1" y="1"/>
                  </a:moveTo>
                  <a:lnTo>
                    <a:pt x="1" y="1"/>
                  </a:lnTo>
                  <a:lnTo>
                    <a:pt x="1" y="1"/>
                  </a:lnTo>
                  <a:lnTo>
                    <a:pt x="1" y="1"/>
                  </a:lnTo>
                  <a:lnTo>
                    <a:pt x="1" y="145"/>
                  </a:lnTo>
                  <a:lnTo>
                    <a:pt x="1" y="145"/>
                  </a:lnTo>
                  <a:lnTo>
                    <a:pt x="49" y="769"/>
                  </a:lnTo>
                  <a:lnTo>
                    <a:pt x="145" y="1730"/>
                  </a:lnTo>
                  <a:lnTo>
                    <a:pt x="529" y="4035"/>
                  </a:lnTo>
                  <a:lnTo>
                    <a:pt x="1057" y="7060"/>
                  </a:lnTo>
                  <a:lnTo>
                    <a:pt x="1057" y="7060"/>
                  </a:lnTo>
                  <a:lnTo>
                    <a:pt x="1057" y="7060"/>
                  </a:lnTo>
                  <a:lnTo>
                    <a:pt x="1057" y="7060"/>
                  </a:lnTo>
                  <a:lnTo>
                    <a:pt x="1057" y="7060"/>
                  </a:lnTo>
                  <a:lnTo>
                    <a:pt x="3410" y="7925"/>
                  </a:lnTo>
                  <a:lnTo>
                    <a:pt x="5283" y="8501"/>
                  </a:lnTo>
                  <a:lnTo>
                    <a:pt x="6052" y="8741"/>
                  </a:lnTo>
                  <a:lnTo>
                    <a:pt x="6580" y="8885"/>
                  </a:lnTo>
                  <a:lnTo>
                    <a:pt x="5716" y="1826"/>
                  </a:lnTo>
                  <a:lnTo>
                    <a:pt x="5716" y="1826"/>
                  </a:lnTo>
                  <a:lnTo>
                    <a:pt x="5716" y="1826"/>
                  </a:lnTo>
                  <a:lnTo>
                    <a:pt x="5716" y="1826"/>
                  </a:lnTo>
                  <a:lnTo>
                    <a:pt x="5716" y="1826"/>
                  </a:lnTo>
                  <a:lnTo>
                    <a:pt x="5716" y="1826"/>
                  </a:lnTo>
                  <a:lnTo>
                    <a:pt x="5668" y="1826"/>
                  </a:lnTo>
                  <a:lnTo>
                    <a:pt x="5668" y="1826"/>
                  </a:lnTo>
                  <a:lnTo>
                    <a:pt x="5668" y="1826"/>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6"/>
            <p:cNvSpPr/>
            <p:nvPr/>
          </p:nvSpPr>
          <p:spPr>
            <a:xfrm>
              <a:off x="4890550" y="717950"/>
              <a:ext cx="142900" cy="45650"/>
            </a:xfrm>
            <a:custGeom>
              <a:avLst/>
              <a:gdLst/>
              <a:ahLst/>
              <a:cxnLst/>
              <a:rect l="l" t="t" r="r" b="b"/>
              <a:pathLst>
                <a:path w="5716" h="1826" extrusionOk="0">
                  <a:moveTo>
                    <a:pt x="5716" y="1826"/>
                  </a:moveTo>
                  <a:lnTo>
                    <a:pt x="5716" y="1826"/>
                  </a:lnTo>
                  <a:lnTo>
                    <a:pt x="5668" y="1826"/>
                  </a:lnTo>
                  <a:lnTo>
                    <a:pt x="5668" y="1826"/>
                  </a:lnTo>
                  <a:lnTo>
                    <a:pt x="5716" y="1826"/>
                  </a:lnTo>
                  <a:close/>
                  <a:moveTo>
                    <a:pt x="5716" y="1826"/>
                  </a:moveTo>
                  <a:lnTo>
                    <a:pt x="5716" y="1826"/>
                  </a:lnTo>
                  <a:lnTo>
                    <a:pt x="5716" y="1826"/>
                  </a:lnTo>
                  <a:lnTo>
                    <a:pt x="5716" y="1826"/>
                  </a:lnTo>
                  <a:close/>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close/>
                  <a:moveTo>
                    <a:pt x="1" y="1"/>
                  </a:moveTo>
                  <a:lnTo>
                    <a:pt x="1" y="1"/>
                  </a:lnTo>
                  <a:lnTo>
                    <a:pt x="1" y="1"/>
                  </a:lnTo>
                  <a:lnTo>
                    <a:pt x="1" y="1"/>
                  </a:lnTo>
                  <a:lnTo>
                    <a:pt x="1" y="1"/>
                  </a:lnTo>
                  <a:close/>
                  <a:moveTo>
                    <a:pt x="1" y="1"/>
                  </a:moveTo>
                  <a:lnTo>
                    <a:pt x="1" y="1"/>
                  </a:lnTo>
                  <a:lnTo>
                    <a:pt x="1" y="1"/>
                  </a:lnTo>
                  <a:lnTo>
                    <a:pt x="1" y="1"/>
                  </a:lnTo>
                  <a:close/>
                </a:path>
              </a:pathLst>
            </a:custGeom>
            <a:solidFill>
              <a:srgbClr val="FA91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6"/>
            <p:cNvSpPr/>
            <p:nvPr/>
          </p:nvSpPr>
          <p:spPr>
            <a:xfrm>
              <a:off x="5032225" y="763575"/>
              <a:ext cx="1225" cy="25"/>
            </a:xfrm>
            <a:custGeom>
              <a:avLst/>
              <a:gdLst/>
              <a:ahLst/>
              <a:cxnLst/>
              <a:rect l="l" t="t" r="r" b="b"/>
              <a:pathLst>
                <a:path w="49" h="1" fill="none" extrusionOk="0">
                  <a:moveTo>
                    <a:pt x="49" y="1"/>
                  </a:moveTo>
                  <a:lnTo>
                    <a:pt x="49" y="1"/>
                  </a:lnTo>
                  <a:lnTo>
                    <a:pt x="1" y="1"/>
                  </a:lnTo>
                  <a:lnTo>
                    <a:pt x="1" y="1"/>
                  </a:lnTo>
                  <a:lnTo>
                    <a:pt x="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6"/>
            <p:cNvSpPr/>
            <p:nvPr/>
          </p:nvSpPr>
          <p:spPr>
            <a:xfrm>
              <a:off x="5033425" y="7635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6"/>
            <p:cNvSpPr/>
            <p:nvPr/>
          </p:nvSpPr>
          <p:spPr>
            <a:xfrm>
              <a:off x="4890550" y="717950"/>
              <a:ext cx="141700" cy="45650"/>
            </a:xfrm>
            <a:custGeom>
              <a:avLst/>
              <a:gdLst/>
              <a:ahLst/>
              <a:cxnLst/>
              <a:rect l="l" t="t" r="r" b="b"/>
              <a:pathLst>
                <a:path w="5668" h="1826" fill="none" extrusionOk="0">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6"/>
            <p:cNvSpPr/>
            <p:nvPr/>
          </p:nvSpPr>
          <p:spPr>
            <a:xfrm>
              <a:off x="4890550" y="717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6"/>
            <p:cNvSpPr/>
            <p:nvPr/>
          </p:nvSpPr>
          <p:spPr>
            <a:xfrm>
              <a:off x="4890550" y="717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4" name="Google Shape;3184;p46"/>
            <p:cNvSpPr/>
            <p:nvPr/>
          </p:nvSpPr>
          <p:spPr>
            <a:xfrm>
              <a:off x="5075450" y="747975"/>
              <a:ext cx="106875" cy="136900"/>
            </a:xfrm>
            <a:custGeom>
              <a:avLst/>
              <a:gdLst/>
              <a:ahLst/>
              <a:cxnLst/>
              <a:rect l="l" t="t" r="r" b="b"/>
              <a:pathLst>
                <a:path w="4275" h="5476" extrusionOk="0">
                  <a:moveTo>
                    <a:pt x="1874" y="625"/>
                  </a:moveTo>
                  <a:lnTo>
                    <a:pt x="2114" y="673"/>
                  </a:lnTo>
                  <a:lnTo>
                    <a:pt x="2258" y="769"/>
                  </a:lnTo>
                  <a:lnTo>
                    <a:pt x="2402" y="865"/>
                  </a:lnTo>
                  <a:lnTo>
                    <a:pt x="2450" y="1009"/>
                  </a:lnTo>
                  <a:lnTo>
                    <a:pt x="2498" y="1201"/>
                  </a:lnTo>
                  <a:lnTo>
                    <a:pt x="2402" y="1393"/>
                  </a:lnTo>
                  <a:lnTo>
                    <a:pt x="2210" y="1585"/>
                  </a:lnTo>
                  <a:lnTo>
                    <a:pt x="1922" y="1825"/>
                  </a:lnTo>
                  <a:lnTo>
                    <a:pt x="1441" y="2017"/>
                  </a:lnTo>
                  <a:lnTo>
                    <a:pt x="1345" y="673"/>
                  </a:lnTo>
                  <a:lnTo>
                    <a:pt x="1585" y="625"/>
                  </a:lnTo>
                  <a:close/>
                  <a:moveTo>
                    <a:pt x="2546" y="2834"/>
                  </a:moveTo>
                  <a:lnTo>
                    <a:pt x="2834" y="2882"/>
                  </a:lnTo>
                  <a:lnTo>
                    <a:pt x="3074" y="2978"/>
                  </a:lnTo>
                  <a:lnTo>
                    <a:pt x="3314" y="3122"/>
                  </a:lnTo>
                  <a:lnTo>
                    <a:pt x="3458" y="3362"/>
                  </a:lnTo>
                  <a:lnTo>
                    <a:pt x="3506" y="3602"/>
                  </a:lnTo>
                  <a:lnTo>
                    <a:pt x="3506" y="3698"/>
                  </a:lnTo>
                  <a:lnTo>
                    <a:pt x="3458" y="3842"/>
                  </a:lnTo>
                  <a:lnTo>
                    <a:pt x="3266" y="4130"/>
                  </a:lnTo>
                  <a:lnTo>
                    <a:pt x="2930" y="4371"/>
                  </a:lnTo>
                  <a:lnTo>
                    <a:pt x="2450" y="4659"/>
                  </a:lnTo>
                  <a:lnTo>
                    <a:pt x="1826" y="4851"/>
                  </a:lnTo>
                  <a:lnTo>
                    <a:pt x="1489" y="2930"/>
                  </a:lnTo>
                  <a:lnTo>
                    <a:pt x="1633" y="2882"/>
                  </a:lnTo>
                  <a:lnTo>
                    <a:pt x="2066" y="2834"/>
                  </a:lnTo>
                  <a:close/>
                  <a:moveTo>
                    <a:pt x="1970" y="0"/>
                  </a:moveTo>
                  <a:lnTo>
                    <a:pt x="1489" y="48"/>
                  </a:lnTo>
                  <a:lnTo>
                    <a:pt x="1057" y="144"/>
                  </a:lnTo>
                  <a:lnTo>
                    <a:pt x="337" y="384"/>
                  </a:lnTo>
                  <a:lnTo>
                    <a:pt x="1" y="529"/>
                  </a:lnTo>
                  <a:lnTo>
                    <a:pt x="625" y="5475"/>
                  </a:lnTo>
                  <a:lnTo>
                    <a:pt x="1297" y="5331"/>
                  </a:lnTo>
                  <a:lnTo>
                    <a:pt x="1922" y="5187"/>
                  </a:lnTo>
                  <a:lnTo>
                    <a:pt x="2450" y="4995"/>
                  </a:lnTo>
                  <a:lnTo>
                    <a:pt x="2882" y="4851"/>
                  </a:lnTo>
                  <a:lnTo>
                    <a:pt x="3266" y="4611"/>
                  </a:lnTo>
                  <a:lnTo>
                    <a:pt x="3602" y="4419"/>
                  </a:lnTo>
                  <a:lnTo>
                    <a:pt x="3843" y="4226"/>
                  </a:lnTo>
                  <a:lnTo>
                    <a:pt x="4035" y="4034"/>
                  </a:lnTo>
                  <a:lnTo>
                    <a:pt x="4179" y="3794"/>
                  </a:lnTo>
                  <a:lnTo>
                    <a:pt x="4227" y="3602"/>
                  </a:lnTo>
                  <a:lnTo>
                    <a:pt x="4275" y="3410"/>
                  </a:lnTo>
                  <a:lnTo>
                    <a:pt x="4275" y="3218"/>
                  </a:lnTo>
                  <a:lnTo>
                    <a:pt x="4227" y="3074"/>
                  </a:lnTo>
                  <a:lnTo>
                    <a:pt x="4131" y="2930"/>
                  </a:lnTo>
                  <a:lnTo>
                    <a:pt x="4035" y="2786"/>
                  </a:lnTo>
                  <a:lnTo>
                    <a:pt x="3939" y="2690"/>
                  </a:lnTo>
                  <a:lnTo>
                    <a:pt x="3699" y="2546"/>
                  </a:lnTo>
                  <a:lnTo>
                    <a:pt x="3506" y="2450"/>
                  </a:lnTo>
                  <a:lnTo>
                    <a:pt x="3074" y="2402"/>
                  </a:lnTo>
                  <a:lnTo>
                    <a:pt x="2594" y="2402"/>
                  </a:lnTo>
                  <a:lnTo>
                    <a:pt x="2834" y="2305"/>
                  </a:lnTo>
                  <a:lnTo>
                    <a:pt x="3026" y="2161"/>
                  </a:lnTo>
                  <a:lnTo>
                    <a:pt x="3170" y="2017"/>
                  </a:lnTo>
                  <a:lnTo>
                    <a:pt x="3314" y="1825"/>
                  </a:lnTo>
                  <a:lnTo>
                    <a:pt x="3362" y="1681"/>
                  </a:lnTo>
                  <a:lnTo>
                    <a:pt x="3458" y="1537"/>
                  </a:lnTo>
                  <a:lnTo>
                    <a:pt x="3458" y="1201"/>
                  </a:lnTo>
                  <a:lnTo>
                    <a:pt x="3362" y="865"/>
                  </a:lnTo>
                  <a:lnTo>
                    <a:pt x="3218" y="577"/>
                  </a:lnTo>
                  <a:lnTo>
                    <a:pt x="2978" y="288"/>
                  </a:lnTo>
                  <a:lnTo>
                    <a:pt x="2690" y="96"/>
                  </a:lnTo>
                  <a:lnTo>
                    <a:pt x="2546" y="48"/>
                  </a:lnTo>
                  <a:lnTo>
                    <a:pt x="2354"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85" name="Google Shape;3185;p46"/>
          <p:cNvGrpSpPr/>
          <p:nvPr/>
        </p:nvGrpSpPr>
        <p:grpSpPr>
          <a:xfrm rot="-4665238">
            <a:off x="6342138" y="1763374"/>
            <a:ext cx="550825" cy="1282639"/>
            <a:chOff x="4194880" y="328742"/>
            <a:chExt cx="413138" cy="962024"/>
          </a:xfrm>
        </p:grpSpPr>
        <p:sp>
          <p:nvSpPr>
            <p:cNvPr id="3186" name="Google Shape;3186;p46"/>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7" name="Google Shape;3187;p46"/>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4"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tx1"/>
                </a:solidFill>
              </a:rPr>
              <a:t>Em sẽ nói và làm gì khi gặp tình huống này?</a:t>
            </a:r>
            <a:endParaRPr lang="en-US" sz="4800" dirty="0">
              <a:solidFill>
                <a:schemeClr val="tx1"/>
              </a:solidFill>
            </a:endParaRPr>
          </a:p>
        </p:txBody>
      </p:sp>
      <p:pic>
        <p:nvPicPr>
          <p:cNvPr id="6146"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297"/>
          <a:stretch/>
        </p:blipFill>
        <p:spPr bwMode="auto">
          <a:xfrm>
            <a:off x="5930780" y="2327255"/>
            <a:ext cx="3743540" cy="4002544"/>
          </a:xfrm>
          <a:prstGeom prst="rect">
            <a:avLst/>
          </a:prstGeom>
          <a:noFill/>
          <a:extLst>
            <a:ext uri="{909E8E84-426E-40DD-AFC4-6F175D3DCCD1}">
              <a14:hiddenFill xmlns:a14="http://schemas.microsoft.com/office/drawing/2010/main">
                <a:solidFill>
                  <a:srgbClr val="FFFFFF"/>
                </a:solidFill>
              </a14:hiddenFill>
            </a:ext>
          </a:extLst>
        </p:spPr>
      </p:pic>
      <p:sp>
        <p:nvSpPr>
          <p:cNvPr id="137" name="Rounded Rectangle 136"/>
          <p:cNvSpPr/>
          <p:nvPr/>
        </p:nvSpPr>
        <p:spPr>
          <a:xfrm>
            <a:off x="348038" y="1888338"/>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9677" y="2022323"/>
            <a:ext cx="5388709" cy="4524315"/>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Em sẽ ngăn cản em bé không đưa quả nhãn vào miệng và nói: “Em ơi, đừng ăn cả quả nhãn như vậy nhé, nó to và có hạt bên trong nên sẽ khó nuốt lắm, để chị bóc vỏ và tách hạt ra cho em nhé”.</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34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7"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510827" y="3190731"/>
            <a:ext cx="5506411" cy="1658400"/>
          </a:xfrm>
          <a:prstGeom prst="rect">
            <a:avLst/>
          </a:prstGeom>
        </p:spPr>
        <p:txBody>
          <a:bodyPr spcFirstLastPara="1" wrap="square" lIns="121900" tIns="121900" rIns="121900" bIns="121900" anchor="ctr" anchorCtr="0">
            <a:noAutofit/>
          </a:bodyPr>
          <a:lstStyle/>
          <a:p>
            <a:pPr algn="ctr"/>
            <a:r>
              <a:rPr lang="en-US" sz="11500" dirty="0"/>
              <a:t>KHÁM PHÁ</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2809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grpSp>
        <p:nvGrpSpPr>
          <p:cNvPr id="2770" name="Google Shape;2770;p42"/>
          <p:cNvGrpSpPr/>
          <p:nvPr/>
        </p:nvGrpSpPr>
        <p:grpSpPr>
          <a:xfrm rot="3427705">
            <a:off x="10608654" y="340606"/>
            <a:ext cx="454377" cy="454439"/>
            <a:chOff x="1460350" y="2402425"/>
            <a:chExt cx="208950" cy="208950"/>
          </a:xfrm>
        </p:grpSpPr>
        <p:sp>
          <p:nvSpPr>
            <p:cNvPr id="2771" name="Google Shape;2771;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2" name="Google Shape;2772;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3" name="Google Shape;2773;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4" name="Google Shape;2774;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5" name="Google Shape;2775;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6" name="Google Shape;2776;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7" name="Google Shape;2777;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8" name="Google Shape;2778;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9" name="Google Shape;2779;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0" name="Google Shape;2780;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1" name="Google Shape;278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2" name="Google Shape;278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3" name="Google Shape;2783;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4" name="Google Shape;2784;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5" name="Google Shape;278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6" name="Google Shape;2786;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7" name="Google Shape;2787;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8" name="Google Shape;278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9" name="Google Shape;278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0" name="Google Shape;2790;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1" name="Google Shape;2791;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2" name="Google Shape;279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3" name="Google Shape;2793;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4" name="Google Shape;279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5" name="Google Shape;2795;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6" name="Google Shape;2796;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7" name="Google Shape;2797;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8" name="Google Shape;2798;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37" name="Google Shape;2737;p42"/>
          <p:cNvSpPr txBox="1">
            <a:spLocks noGrp="1"/>
          </p:cNvSpPr>
          <p:nvPr>
            <p:ph type="title"/>
          </p:nvPr>
        </p:nvSpPr>
        <p:spPr>
          <a:xfrm>
            <a:off x="853849" y="1560282"/>
            <a:ext cx="10272000" cy="763600"/>
          </a:xfrm>
          <a:prstGeom prst="rect">
            <a:avLst/>
          </a:prstGeom>
        </p:spPr>
        <p:txBody>
          <a:bodyPr spcFirstLastPara="1" wrap="square" lIns="121900" tIns="121900" rIns="121900" bIns="121900" anchor="t" anchorCtr="0">
            <a:noAutofit/>
          </a:bodyPr>
          <a:lstStyle/>
          <a:p>
            <a:r>
              <a:rPr lang="vi-VN" sz="3200" dirty="0">
                <a:latin typeface="Cambria" panose="02040503050406030204" pitchFamily="18" charset="0"/>
                <a:ea typeface="Cambria" panose="02040503050406030204" pitchFamily="18" charset="0"/>
              </a:rPr>
              <a:t>Dùng tay bịt mũi, nín thở và đếm từ 1 đến 5 rồi cho biết:</a:t>
            </a:r>
            <a:endParaRPr sz="3200" dirty="0">
              <a:latin typeface="Cambria" panose="02040503050406030204" pitchFamily="18" charset="0"/>
              <a:ea typeface="Cambria" panose="02040503050406030204" pitchFamily="18" charset="0"/>
            </a:endParaRPr>
          </a:p>
        </p:txBody>
      </p:sp>
      <p:sp>
        <p:nvSpPr>
          <p:cNvPr id="2739" name="Google Shape;2739;p42"/>
          <p:cNvSpPr/>
          <p:nvPr/>
        </p:nvSpPr>
        <p:spPr>
          <a:xfrm>
            <a:off x="11096854" y="12277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0" name="Google Shape;2740;p42"/>
          <p:cNvSpPr/>
          <p:nvPr/>
        </p:nvSpPr>
        <p:spPr>
          <a:xfrm>
            <a:off x="466834" y="11359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41" name="Google Shape;2741;p42"/>
          <p:cNvGrpSpPr/>
          <p:nvPr/>
        </p:nvGrpSpPr>
        <p:grpSpPr>
          <a:xfrm>
            <a:off x="463799" y="4823467"/>
            <a:ext cx="634372" cy="634400"/>
            <a:chOff x="1460350" y="2402425"/>
            <a:chExt cx="208950" cy="208950"/>
          </a:xfrm>
        </p:grpSpPr>
        <p:sp>
          <p:nvSpPr>
            <p:cNvPr id="2742" name="Google Shape;2742;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3" name="Google Shape;2743;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4" name="Google Shape;2744;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5" name="Google Shape;2745;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6" name="Google Shape;2746;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7" name="Google Shape;2747;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8" name="Google Shape;2748;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9" name="Google Shape;2749;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0" name="Google Shape;2750;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1" name="Google Shape;275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2" name="Google Shape;275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3" name="Google Shape;2753;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4" name="Google Shape;2754;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5" name="Google Shape;275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6" name="Google Shape;2756;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7" name="Google Shape;2757;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8" name="Google Shape;275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9" name="Google Shape;275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0" name="Google Shape;2760;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1" name="Google Shape;2761;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2" name="Google Shape;276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3" name="Google Shape;2763;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4" name="Google Shape;276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5" name="Google Shape;2765;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6" name="Google Shape;2766;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7" name="Google Shape;2767;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8" name="Google Shape;2768;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9" name="Google Shape;2769;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https://img.loigiaihay.com/picture/article/2021/1023/giai-hoat-dong-mo-dau-trang-86-bai-23-sgk-tu-nhien-va-xa-hoi-lop-2-ket-noi-tri-thuc-voi-cuoc-song_1_1634962767.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35235" y="2613056"/>
            <a:ext cx="3217596" cy="33554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4" name="Google Shape;2737;p42"/>
          <p:cNvSpPr txBox="1">
            <a:spLocks/>
          </p:cNvSpPr>
          <p:nvPr/>
        </p:nvSpPr>
        <p:spPr>
          <a:xfrm>
            <a:off x="5052831" y="2231256"/>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có cảm giác thế nào?</a:t>
            </a:r>
          </a:p>
        </p:txBody>
      </p:sp>
      <p:sp>
        <p:nvSpPr>
          <p:cNvPr id="65" name="Google Shape;2737;p42"/>
          <p:cNvSpPr txBox="1">
            <a:spLocks/>
          </p:cNvSpPr>
          <p:nvPr/>
        </p:nvSpPr>
        <p:spPr>
          <a:xfrm>
            <a:off x="5052830" y="3047129"/>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biết cơ quan nào thực hiện hoạt động thở không?</a:t>
            </a:r>
          </a:p>
        </p:txBody>
      </p:sp>
    </p:spTree>
    <p:extLst>
      <p:ext uri="{BB962C8B-B14F-4D97-AF65-F5344CB8AC3E}">
        <p14:creationId xmlns:p14="http://schemas.microsoft.com/office/powerpoint/2010/main" val="17361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7"/>
                                        </p:tgtEl>
                                        <p:attrNameLst>
                                          <p:attrName>style.visibility</p:attrName>
                                        </p:attrNameLst>
                                      </p:cBhvr>
                                      <p:to>
                                        <p:strVal val="visible"/>
                                      </p:to>
                                    </p:set>
                                    <p:animEffect transition="in" filter="fade">
                                      <p:cBhvr>
                                        <p:cTn id="7" dur="500"/>
                                        <p:tgtEl>
                                          <p:spTgt spid="27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3B0415-46A1-43AC-8E3B-F643CB570004}"/>
              </a:ext>
            </a:extLst>
          </p:cNvPr>
          <p:cNvSpPr txBox="1"/>
          <p:nvPr/>
        </p:nvSpPr>
        <p:spPr>
          <a:xfrm>
            <a:off x="1346645" y="2195451"/>
            <a:ext cx="1348429" cy="748988"/>
          </a:xfrm>
          <a:prstGeom prst="rect">
            <a:avLst/>
          </a:prstGeom>
          <a:noFill/>
        </p:spPr>
        <p:txBody>
          <a:bodyPr wrap="square">
            <a:spAutoFit/>
          </a:bodyPr>
          <a:lstStyle/>
          <a:p>
            <a:pPr algn="just"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Mũi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1" name="TextBox 10"/>
          <p:cNvSpPr txBox="1"/>
          <p:nvPr/>
        </p:nvSpPr>
        <p:spPr>
          <a:xfrm>
            <a:off x="1594859" y="339264"/>
            <a:ext cx="10472012"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Quan sát hình dưới đây, chỉ và nói tên các bộ phận chính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Rounded Rectangle 11"/>
          <p:cNvSpPr/>
          <p:nvPr/>
        </p:nvSpPr>
        <p:spPr>
          <a:xfrm>
            <a:off x="4331368" y="1603607"/>
            <a:ext cx="4008539" cy="4916184"/>
          </a:xfrm>
          <a:prstGeom prst="roundRect">
            <a:avLst/>
          </a:prstGeom>
          <a:blipFill dpi="0" rotWithShape="1">
            <a:blip r:embed="rId2"/>
            <a:srcRect/>
            <a:stretch>
              <a:fillRect l="-22000" t="-1000" r="-19000" b="-13000"/>
            </a:stretch>
          </a:bli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2695074" y="2512194"/>
            <a:ext cx="2271562" cy="57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43727" y="3936733"/>
            <a:ext cx="3322319" cy="1249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3B0415-46A1-43AC-8E3B-F643CB570004}"/>
              </a:ext>
            </a:extLst>
          </p:cNvPr>
          <p:cNvSpPr txBox="1"/>
          <p:nvPr/>
        </p:nvSpPr>
        <p:spPr>
          <a:xfrm>
            <a:off x="1346645" y="3358878"/>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Khí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5" name="Straight Arrow Connector 14"/>
          <p:cNvCxnSpPr/>
          <p:nvPr/>
        </p:nvCxnSpPr>
        <p:spPr>
          <a:xfrm flipH="1">
            <a:off x="6654772" y="4459860"/>
            <a:ext cx="2975811" cy="2164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3B0415-46A1-43AC-8E3B-F643CB570004}"/>
              </a:ext>
            </a:extLst>
          </p:cNvPr>
          <p:cNvSpPr txBox="1"/>
          <p:nvPr/>
        </p:nvSpPr>
        <p:spPr>
          <a:xfrm>
            <a:off x="9459138" y="3646031"/>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Phế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8" name="Straight Arrow Connector 17"/>
          <p:cNvCxnSpPr/>
          <p:nvPr/>
        </p:nvCxnSpPr>
        <p:spPr>
          <a:xfrm flipH="1" flipV="1">
            <a:off x="5929162" y="5332396"/>
            <a:ext cx="3648099" cy="6441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3B0415-46A1-43AC-8E3B-F643CB570004}"/>
              </a:ext>
            </a:extLst>
          </p:cNvPr>
          <p:cNvSpPr txBox="1"/>
          <p:nvPr/>
        </p:nvSpPr>
        <p:spPr>
          <a:xfrm>
            <a:off x="9376939" y="5602015"/>
            <a:ext cx="1694047" cy="748988"/>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Phổi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6959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78364" y="406640"/>
            <a:ext cx="8405790" cy="2308324"/>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Em hãy đặt tay lên lồng ngực, thực hiện động tác hít thở sâu bằng mũi, cho biết lồng ngực thay đổi thế nào khi hít vào và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29630" b="43333" l="24740" r="35156">
                        <a14:foregroundMark x1="32500" y1="42315" x2="32500" y2="42315"/>
                        <a14:foregroundMark x1="31823" y1="42500" x2="31823" y2="42500"/>
                      </a14:backgroundRemoval>
                    </a14:imgEffect>
                    <a14:imgEffect>
                      <a14:sharpenSoften amount="50000"/>
                    </a14:imgEffect>
                    <a14:imgEffect>
                      <a14:saturation sat="400000"/>
                    </a14:imgEffect>
                  </a14:imgLayer>
                </a14:imgProps>
              </a:ext>
            </a:extLst>
          </a:blip>
          <a:srcRect l="23473" t="29753" r="63472" b="56667"/>
          <a:stretch/>
        </p:blipFill>
        <p:spPr>
          <a:xfrm>
            <a:off x="0" y="2527210"/>
            <a:ext cx="6330483" cy="3704006"/>
          </a:xfrm>
          <a:prstGeom prst="rect">
            <a:avLst/>
          </a:prstGeom>
        </p:spPr>
      </p:pic>
      <p:sp>
        <p:nvSpPr>
          <p:cNvPr id="12" name="Chevron 11"/>
          <p:cNvSpPr/>
          <p:nvPr/>
        </p:nvSpPr>
        <p:spPr>
          <a:xfrm>
            <a:off x="6000232" y="3256950"/>
            <a:ext cx="2522953" cy="471488"/>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Arial" panose="020B0604020202020204" pitchFamily="34" charset="0"/>
                <a:cs typeface="Arial" panose="020B0604020202020204" pitchFamily="34" charset="0"/>
              </a:rPr>
              <a:t>Hít vào</a:t>
            </a:r>
            <a:endParaRPr lang="en-US" sz="3600"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6118595" y="5143542"/>
            <a:ext cx="2635698" cy="782468"/>
            <a:chOff x="2278856" y="1941003"/>
            <a:chExt cx="1985154" cy="646331"/>
          </a:xfrm>
        </p:grpSpPr>
        <p:sp>
          <p:nvSpPr>
            <p:cNvPr id="14" name="Chevron 13"/>
            <p:cNvSpPr/>
            <p:nvPr/>
          </p:nvSpPr>
          <p:spPr>
            <a:xfrm>
              <a:off x="2278856" y="1955913"/>
              <a:ext cx="1885950" cy="471488"/>
            </a:xfrm>
            <a:prstGeom prst="chevron">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endParaRPr>
            </a:p>
          </p:txBody>
        </p:sp>
        <p:sp>
          <p:nvSpPr>
            <p:cNvPr id="15" name="TextBox 14"/>
            <p:cNvSpPr txBox="1"/>
            <p:nvPr/>
          </p:nvSpPr>
          <p:spPr>
            <a:xfrm>
              <a:off x="2749536" y="1941003"/>
              <a:ext cx="1514474" cy="64633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tx1"/>
                  </a:solidFill>
                  <a:latin typeface="Arial" panose="020B0604020202020204" pitchFamily="34" charset="0"/>
                  <a:cs typeface="Arial" panose="020B0604020202020204" pitchFamily="34" charset="0"/>
                </a:rPr>
                <a:t>Thở ra</a:t>
              </a:r>
              <a:endParaRPr lang="en-US" sz="3600" dirty="0">
                <a:solidFill>
                  <a:schemeClr val="tx1"/>
                </a:solidFill>
                <a:latin typeface="Arial" panose="020B0604020202020204" pitchFamily="34" charset="0"/>
                <a:cs typeface="Arial" panose="020B0604020202020204" pitchFamily="34" charset="0"/>
              </a:endParaRPr>
            </a:p>
          </p:txBody>
        </p:sp>
      </p:grpSp>
      <p:sp>
        <p:nvSpPr>
          <p:cNvPr id="16" name="Rounded Rectangle 15"/>
          <p:cNvSpPr/>
          <p:nvPr/>
        </p:nvSpPr>
        <p:spPr>
          <a:xfrm>
            <a:off x="8772147" y="2714964"/>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căng phồng, to ra.</a:t>
            </a:r>
            <a:endParaRPr lang="en-US" sz="3600" b="1" dirty="0">
              <a:solidFill>
                <a:schemeClr val="accent6"/>
              </a:solidFill>
              <a:latin typeface="Arial" panose="020B0604020202020204" pitchFamily="34" charset="0"/>
              <a:cs typeface="Arial" panose="020B0604020202020204" pitchFamily="34" charset="0"/>
            </a:endParaRPr>
          </a:p>
        </p:txBody>
      </p:sp>
      <p:sp>
        <p:nvSpPr>
          <p:cNvPr id="17" name="Rounded Rectangle 16"/>
          <p:cNvSpPr/>
          <p:nvPr/>
        </p:nvSpPr>
        <p:spPr>
          <a:xfrm>
            <a:off x="8772147" y="4561500"/>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xẹp xuống, nhỏ lại.</a:t>
            </a:r>
            <a:endParaRPr lang="en-US" sz="3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4" name="Picture 3"/>
          <p:cNvPicPr>
            <a:picLocks noChangeAspect="1"/>
          </p:cNvPicPr>
          <p:nvPr/>
        </p:nvPicPr>
        <p:blipFill rotWithShape="1">
          <a:blip r:embed="rId3"/>
          <a:srcRect l="3582" t="30094" r="58972" b="33593"/>
          <a:stretch/>
        </p:blipFill>
        <p:spPr>
          <a:xfrm>
            <a:off x="1501809" y="1727200"/>
            <a:ext cx="8707967" cy="4673599"/>
          </a:xfrm>
          <a:prstGeom prst="rect">
            <a:avLst/>
          </a:prstGeom>
        </p:spPr>
      </p:pic>
      <p:sp>
        <p:nvSpPr>
          <p:cNvPr id="65" name="TextBox 64"/>
          <p:cNvSpPr txBox="1"/>
          <p:nvPr/>
        </p:nvSpPr>
        <p:spPr>
          <a:xfrm>
            <a:off x="1803986" y="3685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Quan sát hình dưới, trả lời câu hỏi và yêu cầu sau:</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Tree>
    <p:extLst>
      <p:ext uri="{BB962C8B-B14F-4D97-AF65-F5344CB8AC3E}">
        <p14:creationId xmlns:p14="http://schemas.microsoft.com/office/powerpoint/2010/main" val="30519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a:solidFill>
                  <a:srgbClr val="210A06">
                    <a:lumMod val="50000"/>
                    <a:lumOff val="50000"/>
                  </a:srgbClr>
                </a:solidFill>
                <a:ea typeface="Tahoma" panose="020B0604030504040204" pitchFamily="34" charset="0"/>
                <a:cs typeface="Tahoma" panose="020B0604030504040204" pitchFamily="34" charset="0"/>
              </a:rPr>
              <a:t>Hình nào thể hiện hoạt động hít vào?</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23005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11"/>
                                        </p:tgtEl>
                                      </p:cBhvr>
                                    </p:animEffect>
                                    <p:animScale>
                                      <p:cBhvr>
                                        <p:cTn id="3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dirty="0">
                <a:solidFill>
                  <a:srgbClr val="210A06">
                    <a:lumMod val="50000"/>
                    <a:lumOff val="50000"/>
                  </a:srgbClr>
                </a:solidFill>
                <a:ea typeface="Tahoma" panose="020B0604030504040204" pitchFamily="34" charset="0"/>
                <a:cs typeface="Tahoma" panose="020B0604030504040204" pitchFamily="34" charset="0"/>
              </a:rPr>
              <a:t>Hình nào thể hiện hoạt động thở ra?</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42780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1"/>
                                        </p:tgtEl>
                                        <p:attrNameLst>
                                          <p:attrName>ppt_w</p:attrName>
                                        </p:attrNameLst>
                                      </p:cBhvr>
                                      <p:tavLst>
                                        <p:tav tm="0">
                                          <p:val>
                                            <p:strVal val="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fltVal val="0"/>
                                          </p:val>
                                        </p:tav>
                                      </p:tavLst>
                                    </p:anim>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HÍT VÀO</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HÍT</a:t>
            </a:r>
            <a:r>
              <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 VÀO</a:t>
            </a: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440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575</Words>
  <Application>Microsoft Office PowerPoint</Application>
  <PresentationFormat>Widescreen</PresentationFormat>
  <Paragraphs>50</Paragraphs>
  <Slides>18</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Tahoma</vt:lpstr>
      <vt:lpstr>#9Slide06 SVNClementine</vt:lpstr>
      <vt:lpstr>UTM Futura Extra</vt:lpstr>
      <vt:lpstr>Times New Roman</vt:lpstr>
      <vt:lpstr>#9Slide07 HoneyCream</vt:lpstr>
      <vt:lpstr>Wingdings</vt:lpstr>
      <vt:lpstr>Cambria</vt:lpstr>
      <vt:lpstr>Calibri</vt:lpstr>
      <vt:lpstr>SVN-Newton</vt:lpstr>
      <vt:lpstr>Roboto Condensed Light</vt:lpstr>
      <vt:lpstr>Arial</vt:lpstr>
      <vt:lpstr>#9Slide05 Aphrodite Pro</vt:lpstr>
      <vt:lpstr>UTM Avo</vt:lpstr>
      <vt:lpstr>Physics Class for Kids: Kinetic Energy by Slidesgo</vt:lpstr>
      <vt:lpstr>Tự nhiên &amp; xã hội CƠ QUAN HÔ HẤP</vt:lpstr>
      <vt:lpstr>KHÁM PHÁ</vt:lpstr>
      <vt:lpstr>Dùng tay bịt mũi, nín thở và đếm từ 1 đến 5 rồi cho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VẬN DỤNG</vt:lpstr>
      <vt:lpstr>Em sẽ nói và làm gì khi gặp tình huống này?</vt:lpstr>
      <vt:lpstr>Em sẽ nói và làm gì khi gặp tình huống này?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&amp; xã hội CƠ QUAN HÔ HẤP</dc:title>
  <dc:creator>MANG NON</dc:creator>
  <cp:keywords>MANG NON</cp:keywords>
  <cp:lastModifiedBy>Windows</cp:lastModifiedBy>
  <cp:revision>17</cp:revision>
  <dcterms:created xsi:type="dcterms:W3CDTF">2023-03-04T12:52:01Z</dcterms:created>
  <dcterms:modified xsi:type="dcterms:W3CDTF">2026-03-17T14:33:38Z</dcterms:modified>
</cp:coreProperties>
</file>