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1" r:id="rId2"/>
  </p:sldMasterIdLst>
  <p:notesMasterIdLst>
    <p:notesMasterId r:id="rId20"/>
  </p:notesMasterIdLst>
  <p:sldIdLst>
    <p:sldId id="259" r:id="rId3"/>
    <p:sldId id="260" r:id="rId4"/>
    <p:sldId id="261" r:id="rId5"/>
    <p:sldId id="262" r:id="rId6"/>
    <p:sldId id="263" r:id="rId7"/>
    <p:sldId id="264" r:id="rId8"/>
    <p:sldId id="265" r:id="rId9"/>
    <p:sldId id="271" r:id="rId10"/>
    <p:sldId id="266" r:id="rId11"/>
    <p:sldId id="273" r:id="rId12"/>
    <p:sldId id="274" r:id="rId13"/>
    <p:sldId id="267" r:id="rId14"/>
    <p:sldId id="272" r:id="rId15"/>
    <p:sldId id="268" r:id="rId16"/>
    <p:sldId id="270" r:id="rId17"/>
    <p:sldId id="275" r:id="rId18"/>
    <p:sldId id="276" r:id="rId19"/>
  </p:sldIdLst>
  <p:sldSz cx="12192000" cy="6858000"/>
  <p:notesSz cx="6858000" cy="9144000"/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4DE7D"/>
    <a:srgbClr val="EEC41B"/>
    <a:srgbClr val="41705A"/>
    <a:srgbClr val="0072B2"/>
    <a:srgbClr val="F89720"/>
    <a:srgbClr val="8DC83C"/>
    <a:srgbClr val="C25804"/>
    <a:srgbClr val="8E6138"/>
    <a:srgbClr val="D7F9FF"/>
    <a:srgbClr val="9BC5B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72" autoAdjust="0"/>
    <p:restoredTop sz="94660"/>
  </p:normalViewPr>
  <p:slideViewPr>
    <p:cSldViewPr snapToGrid="0">
      <p:cViewPr varScale="1">
        <p:scale>
          <a:sx n="72" d="100"/>
          <a:sy n="72" d="100"/>
        </p:scale>
        <p:origin x="1032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Đầu trang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3" name="Chỗ dành sẵn cho Ngày tháng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C9AB8CF-6B08-4155-8FC5-31E497698800}" type="datetimeFigureOut">
              <a:rPr lang="vi-VN" smtClean="0"/>
              <a:t>04/02/2023</a:t>
            </a:fld>
            <a:endParaRPr lang="vi-VN"/>
          </a:p>
        </p:txBody>
      </p:sp>
      <p:sp>
        <p:nvSpPr>
          <p:cNvPr id="4" name="Chỗ dành sẵn cho Hình ảnh của Bản chiế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vi-VN"/>
          </a:p>
        </p:txBody>
      </p:sp>
      <p:sp>
        <p:nvSpPr>
          <p:cNvPr id="5" name="Chỗ dành sẵn cho Ghi chú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6" name="Chỗ dành sẵn cho Chân trang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7" name="Chỗ dành sẵn cho Số hiệu Bản chiế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2D7ED28-2808-4EDF-8BA4-6D68CA1EC475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8484564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Bấm</a:t>
            </a:r>
            <a:r>
              <a:rPr lang="en-US" dirty="0"/>
              <a:t> </a:t>
            </a:r>
            <a:r>
              <a:rPr lang="en-US" dirty="0" err="1"/>
              <a:t>xuất</a:t>
            </a:r>
            <a:r>
              <a:rPr lang="en-US" dirty="0"/>
              <a:t> </a:t>
            </a:r>
            <a:r>
              <a:rPr lang="en-US" dirty="0" err="1"/>
              <a:t>phát</a:t>
            </a:r>
            <a:r>
              <a:rPr lang="en-US" dirty="0"/>
              <a:t> </a:t>
            </a:r>
            <a:r>
              <a:rPr lang="en-US" dirty="0" err="1"/>
              <a:t>để</a:t>
            </a:r>
            <a:r>
              <a:rPr lang="en-US" dirty="0"/>
              <a:t> </a:t>
            </a:r>
            <a:r>
              <a:rPr lang="en-US" dirty="0" err="1"/>
              <a:t>bắt</a:t>
            </a:r>
            <a:r>
              <a:rPr lang="en-US" dirty="0"/>
              <a:t> </a:t>
            </a:r>
            <a:r>
              <a:rPr lang="en-US" dirty="0" err="1"/>
              <a:t>đầu</a:t>
            </a:r>
            <a:r>
              <a:rPr lang="en-US" dirty="0"/>
              <a:t>.</a:t>
            </a:r>
          </a:p>
          <a:p>
            <a:r>
              <a:rPr lang="en-US" dirty="0" err="1"/>
              <a:t>Bấm</a:t>
            </a:r>
            <a:r>
              <a:rPr lang="en-US" dirty="0"/>
              <a:t> </a:t>
            </a:r>
            <a:r>
              <a:rPr lang="en-US" dirty="0" err="1"/>
              <a:t>vào</a:t>
            </a:r>
            <a:r>
              <a:rPr lang="en-US" dirty="0"/>
              <a:t> </a:t>
            </a:r>
            <a:r>
              <a:rPr lang="en-US" dirty="0" err="1"/>
              <a:t>các</a:t>
            </a:r>
            <a:r>
              <a:rPr lang="en-US" dirty="0"/>
              <a:t> </a:t>
            </a:r>
            <a:r>
              <a:rPr lang="en-US" dirty="0" err="1"/>
              <a:t>phép</a:t>
            </a:r>
            <a:r>
              <a:rPr lang="en-US" dirty="0"/>
              <a:t> </a:t>
            </a:r>
            <a:r>
              <a:rPr lang="en-US" dirty="0" err="1"/>
              <a:t>tính</a:t>
            </a:r>
            <a:r>
              <a:rPr lang="en-US" dirty="0"/>
              <a:t> </a:t>
            </a:r>
            <a:r>
              <a:rPr lang="en-US" dirty="0" err="1"/>
              <a:t>để</a:t>
            </a:r>
            <a:r>
              <a:rPr lang="en-US" dirty="0"/>
              <a:t> </a:t>
            </a:r>
            <a:r>
              <a:rPr lang="en-US" dirty="0" err="1"/>
              <a:t>hiển</a:t>
            </a:r>
            <a:r>
              <a:rPr lang="en-US" dirty="0"/>
              <a:t> </a:t>
            </a:r>
            <a:r>
              <a:rPr lang="en-US" dirty="0" err="1"/>
              <a:t>thị</a:t>
            </a:r>
            <a:r>
              <a:rPr lang="en-US" dirty="0"/>
              <a:t> </a:t>
            </a:r>
            <a:r>
              <a:rPr lang="en-US" dirty="0" err="1"/>
              <a:t>kết</a:t>
            </a:r>
            <a:r>
              <a:rPr lang="en-US" dirty="0"/>
              <a:t> </a:t>
            </a:r>
            <a:r>
              <a:rPr lang="en-US" dirty="0" err="1"/>
              <a:t>quả</a:t>
            </a:r>
            <a:r>
              <a:rPr lang="en-US" dirty="0"/>
              <a:t>.</a:t>
            </a:r>
            <a:endParaRPr lang="vi-VN" dirty="0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2D7ED28-2808-4EDF-8BA4-6D68CA1EC475}" type="slidenum">
              <a:rPr lang="vi-VN" smtClean="0"/>
              <a:t>8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1779674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hyperlink" Target="https://www.facebook.com/groups/629898828017053" TargetMode="Externa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0.svg"/><Relationship Id="rId4" Type="http://schemas.openxmlformats.org/officeDocument/2006/relationships/image" Target="../media/image9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êu đề Bản chiế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49782CD2-758B-F181-C94D-3C7E6C3E02D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Tiêu đề phụ 2">
            <a:extLst>
              <a:ext uri="{FF2B5EF4-FFF2-40B4-BE49-F238E27FC236}">
                <a16:creationId xmlns:a16="http://schemas.microsoft.com/office/drawing/2014/main" id="{112BADEF-BB76-EFF1-D863-9CE1DD6B252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vi-VN"/>
              <a:t>Bấm để chỉnh sửa kiểu tiêu đề phụ của Bản cái</a:t>
            </a:r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B06DEE16-648B-8AE3-823A-0A38942E97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461C90-B9D6-4038-A958-606F8FB9AAB7}" type="datetimeFigureOut">
              <a:rPr lang="vi-VN" smtClean="0"/>
              <a:t>04/02/2023</a:t>
            </a:fld>
            <a:endParaRPr lang="vi-VN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083269B5-7328-1530-2E73-6BDD143EFD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77345025-FE10-A81C-B36F-C7B4458EFF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683368-5C22-46A6-94EF-691BA2F3ED0B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5238486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êu đề và Văn bản Dọ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326EDAC5-0E66-9C33-8980-44A4726BD0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Văn bản Dọc 2">
            <a:extLst>
              <a:ext uri="{FF2B5EF4-FFF2-40B4-BE49-F238E27FC236}">
                <a16:creationId xmlns:a16="http://schemas.microsoft.com/office/drawing/2014/main" id="{B45A8201-2D1E-9B42-CAE7-F9A07B9AA67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EB598FBC-1DCD-48AB-DCB0-ADBB9CDCD1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461C90-B9D6-4038-A958-606F8FB9AAB7}" type="datetimeFigureOut">
              <a:rPr lang="vi-VN" smtClean="0"/>
              <a:t>04/02/2023</a:t>
            </a:fld>
            <a:endParaRPr lang="vi-VN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80216B0C-ECFE-1455-BE5C-2A5EDE95B4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09C1C7A5-82B6-262E-AF2D-8F3B1A6000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683368-5C22-46A6-94EF-691BA2F3ED0B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0100897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êu đề Dọc và Văn bả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Dọc 1">
            <a:extLst>
              <a:ext uri="{FF2B5EF4-FFF2-40B4-BE49-F238E27FC236}">
                <a16:creationId xmlns:a16="http://schemas.microsoft.com/office/drawing/2014/main" id="{06AD50C1-AD1B-66B7-B66C-EE0F7008DBE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Văn bản Dọc 2">
            <a:extLst>
              <a:ext uri="{FF2B5EF4-FFF2-40B4-BE49-F238E27FC236}">
                <a16:creationId xmlns:a16="http://schemas.microsoft.com/office/drawing/2014/main" id="{2703C5D7-2ADC-2EC0-0F11-780F63C6A79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840E3BF2-48EC-187C-99D7-54828E4A27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461C90-B9D6-4038-A958-606F8FB9AAB7}" type="datetimeFigureOut">
              <a:rPr lang="vi-VN" smtClean="0"/>
              <a:t>04/02/2023</a:t>
            </a:fld>
            <a:endParaRPr lang="vi-VN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6C9DB3F4-8502-DAA8-43C3-F147FFF280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D1366462-161F-7903-5167-0B18C2E726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683368-5C22-46A6-94EF-691BA2F3ED0B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70562351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8081036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Blank"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Shape 87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4362201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" preserve="1" userDrawn="1">
  <p:cSld name="Title and three columns"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Shape 9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4" name="Google Shape;984;p14"/>
          <p:cNvSpPr/>
          <p:nvPr/>
        </p:nvSpPr>
        <p:spPr>
          <a:xfrm>
            <a:off x="8502319" y="311468"/>
            <a:ext cx="277292" cy="277237"/>
          </a:xfrm>
          <a:custGeom>
            <a:avLst/>
            <a:gdLst/>
            <a:ahLst/>
            <a:cxnLst/>
            <a:rect l="l" t="t" r="r" b="b"/>
            <a:pathLst>
              <a:path w="5011" h="5010" extrusionOk="0">
                <a:moveTo>
                  <a:pt x="2484" y="0"/>
                </a:moveTo>
                <a:lnTo>
                  <a:pt x="2013" y="1070"/>
                </a:lnTo>
                <a:lnTo>
                  <a:pt x="1842" y="1413"/>
                </a:lnTo>
                <a:lnTo>
                  <a:pt x="1628" y="1627"/>
                </a:lnTo>
                <a:lnTo>
                  <a:pt x="1371" y="1841"/>
                </a:lnTo>
                <a:lnTo>
                  <a:pt x="1028" y="2012"/>
                </a:lnTo>
                <a:lnTo>
                  <a:pt x="1" y="2526"/>
                </a:lnTo>
                <a:lnTo>
                  <a:pt x="1028" y="2997"/>
                </a:lnTo>
                <a:lnTo>
                  <a:pt x="1371" y="3168"/>
                </a:lnTo>
                <a:lnTo>
                  <a:pt x="1628" y="3382"/>
                </a:lnTo>
                <a:lnTo>
                  <a:pt x="1842" y="3639"/>
                </a:lnTo>
                <a:lnTo>
                  <a:pt x="2013" y="3982"/>
                </a:lnTo>
                <a:lnTo>
                  <a:pt x="2484" y="5009"/>
                </a:lnTo>
                <a:lnTo>
                  <a:pt x="2955" y="3982"/>
                </a:lnTo>
                <a:lnTo>
                  <a:pt x="3169" y="3639"/>
                </a:lnTo>
                <a:lnTo>
                  <a:pt x="3383" y="3382"/>
                </a:lnTo>
                <a:lnTo>
                  <a:pt x="3597" y="3168"/>
                </a:lnTo>
                <a:lnTo>
                  <a:pt x="3940" y="2997"/>
                </a:lnTo>
                <a:lnTo>
                  <a:pt x="5010" y="2526"/>
                </a:lnTo>
                <a:lnTo>
                  <a:pt x="3940" y="2012"/>
                </a:lnTo>
                <a:lnTo>
                  <a:pt x="3597" y="1841"/>
                </a:lnTo>
                <a:lnTo>
                  <a:pt x="3383" y="1627"/>
                </a:lnTo>
                <a:lnTo>
                  <a:pt x="3169" y="1413"/>
                </a:lnTo>
                <a:lnTo>
                  <a:pt x="2955" y="1070"/>
                </a:lnTo>
                <a:lnTo>
                  <a:pt x="2484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85" name="Google Shape;985;p14"/>
          <p:cNvSpPr/>
          <p:nvPr/>
        </p:nvSpPr>
        <p:spPr>
          <a:xfrm>
            <a:off x="586919" y="6035235"/>
            <a:ext cx="277292" cy="277237"/>
          </a:xfrm>
          <a:custGeom>
            <a:avLst/>
            <a:gdLst/>
            <a:ahLst/>
            <a:cxnLst/>
            <a:rect l="l" t="t" r="r" b="b"/>
            <a:pathLst>
              <a:path w="5011" h="5010" extrusionOk="0">
                <a:moveTo>
                  <a:pt x="2484" y="0"/>
                </a:moveTo>
                <a:lnTo>
                  <a:pt x="2013" y="1070"/>
                </a:lnTo>
                <a:lnTo>
                  <a:pt x="1842" y="1413"/>
                </a:lnTo>
                <a:lnTo>
                  <a:pt x="1628" y="1627"/>
                </a:lnTo>
                <a:lnTo>
                  <a:pt x="1371" y="1841"/>
                </a:lnTo>
                <a:lnTo>
                  <a:pt x="1028" y="2012"/>
                </a:lnTo>
                <a:lnTo>
                  <a:pt x="1" y="2526"/>
                </a:lnTo>
                <a:lnTo>
                  <a:pt x="1028" y="2997"/>
                </a:lnTo>
                <a:lnTo>
                  <a:pt x="1371" y="3168"/>
                </a:lnTo>
                <a:lnTo>
                  <a:pt x="1628" y="3382"/>
                </a:lnTo>
                <a:lnTo>
                  <a:pt x="1842" y="3639"/>
                </a:lnTo>
                <a:lnTo>
                  <a:pt x="2013" y="3982"/>
                </a:lnTo>
                <a:lnTo>
                  <a:pt x="2484" y="5009"/>
                </a:lnTo>
                <a:lnTo>
                  <a:pt x="2955" y="3982"/>
                </a:lnTo>
                <a:lnTo>
                  <a:pt x="3169" y="3639"/>
                </a:lnTo>
                <a:lnTo>
                  <a:pt x="3383" y="3382"/>
                </a:lnTo>
                <a:lnTo>
                  <a:pt x="3597" y="3168"/>
                </a:lnTo>
                <a:lnTo>
                  <a:pt x="3940" y="2997"/>
                </a:lnTo>
                <a:lnTo>
                  <a:pt x="5010" y="2526"/>
                </a:lnTo>
                <a:lnTo>
                  <a:pt x="3940" y="2012"/>
                </a:lnTo>
                <a:lnTo>
                  <a:pt x="3597" y="1841"/>
                </a:lnTo>
                <a:lnTo>
                  <a:pt x="3383" y="1627"/>
                </a:lnTo>
                <a:lnTo>
                  <a:pt x="3169" y="1413"/>
                </a:lnTo>
                <a:lnTo>
                  <a:pt x="2955" y="1070"/>
                </a:lnTo>
                <a:lnTo>
                  <a:pt x="2484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86" name="Google Shape;986;p14"/>
          <p:cNvSpPr/>
          <p:nvPr/>
        </p:nvSpPr>
        <p:spPr>
          <a:xfrm>
            <a:off x="719202" y="311468"/>
            <a:ext cx="277292" cy="277237"/>
          </a:xfrm>
          <a:custGeom>
            <a:avLst/>
            <a:gdLst/>
            <a:ahLst/>
            <a:cxnLst/>
            <a:rect l="l" t="t" r="r" b="b"/>
            <a:pathLst>
              <a:path w="5011" h="5010" extrusionOk="0">
                <a:moveTo>
                  <a:pt x="2484" y="0"/>
                </a:moveTo>
                <a:lnTo>
                  <a:pt x="2013" y="1070"/>
                </a:lnTo>
                <a:lnTo>
                  <a:pt x="1842" y="1413"/>
                </a:lnTo>
                <a:lnTo>
                  <a:pt x="1628" y="1627"/>
                </a:lnTo>
                <a:lnTo>
                  <a:pt x="1371" y="1841"/>
                </a:lnTo>
                <a:lnTo>
                  <a:pt x="1028" y="2012"/>
                </a:lnTo>
                <a:lnTo>
                  <a:pt x="1" y="2526"/>
                </a:lnTo>
                <a:lnTo>
                  <a:pt x="1028" y="2997"/>
                </a:lnTo>
                <a:lnTo>
                  <a:pt x="1371" y="3168"/>
                </a:lnTo>
                <a:lnTo>
                  <a:pt x="1628" y="3382"/>
                </a:lnTo>
                <a:lnTo>
                  <a:pt x="1842" y="3639"/>
                </a:lnTo>
                <a:lnTo>
                  <a:pt x="2013" y="3982"/>
                </a:lnTo>
                <a:lnTo>
                  <a:pt x="2484" y="5009"/>
                </a:lnTo>
                <a:lnTo>
                  <a:pt x="2955" y="3982"/>
                </a:lnTo>
                <a:lnTo>
                  <a:pt x="3169" y="3639"/>
                </a:lnTo>
                <a:lnTo>
                  <a:pt x="3383" y="3382"/>
                </a:lnTo>
                <a:lnTo>
                  <a:pt x="3597" y="3168"/>
                </a:lnTo>
                <a:lnTo>
                  <a:pt x="3940" y="2997"/>
                </a:lnTo>
                <a:lnTo>
                  <a:pt x="5010" y="2526"/>
                </a:lnTo>
                <a:lnTo>
                  <a:pt x="3940" y="2012"/>
                </a:lnTo>
                <a:lnTo>
                  <a:pt x="3597" y="1841"/>
                </a:lnTo>
                <a:lnTo>
                  <a:pt x="3383" y="1627"/>
                </a:lnTo>
                <a:lnTo>
                  <a:pt x="3169" y="1413"/>
                </a:lnTo>
                <a:lnTo>
                  <a:pt x="2955" y="1070"/>
                </a:lnTo>
                <a:lnTo>
                  <a:pt x="2484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87" name="Google Shape;987;p14"/>
          <p:cNvSpPr/>
          <p:nvPr/>
        </p:nvSpPr>
        <p:spPr>
          <a:xfrm>
            <a:off x="11432702" y="6035235"/>
            <a:ext cx="277292" cy="277237"/>
          </a:xfrm>
          <a:custGeom>
            <a:avLst/>
            <a:gdLst/>
            <a:ahLst/>
            <a:cxnLst/>
            <a:rect l="l" t="t" r="r" b="b"/>
            <a:pathLst>
              <a:path w="5011" h="5010" extrusionOk="0">
                <a:moveTo>
                  <a:pt x="2484" y="0"/>
                </a:moveTo>
                <a:lnTo>
                  <a:pt x="2013" y="1070"/>
                </a:lnTo>
                <a:lnTo>
                  <a:pt x="1842" y="1413"/>
                </a:lnTo>
                <a:lnTo>
                  <a:pt x="1628" y="1627"/>
                </a:lnTo>
                <a:lnTo>
                  <a:pt x="1371" y="1841"/>
                </a:lnTo>
                <a:lnTo>
                  <a:pt x="1028" y="2012"/>
                </a:lnTo>
                <a:lnTo>
                  <a:pt x="1" y="2526"/>
                </a:lnTo>
                <a:lnTo>
                  <a:pt x="1028" y="2997"/>
                </a:lnTo>
                <a:lnTo>
                  <a:pt x="1371" y="3168"/>
                </a:lnTo>
                <a:lnTo>
                  <a:pt x="1628" y="3382"/>
                </a:lnTo>
                <a:lnTo>
                  <a:pt x="1842" y="3639"/>
                </a:lnTo>
                <a:lnTo>
                  <a:pt x="2013" y="3982"/>
                </a:lnTo>
                <a:lnTo>
                  <a:pt x="2484" y="5009"/>
                </a:lnTo>
                <a:lnTo>
                  <a:pt x="2955" y="3982"/>
                </a:lnTo>
                <a:lnTo>
                  <a:pt x="3169" y="3639"/>
                </a:lnTo>
                <a:lnTo>
                  <a:pt x="3383" y="3382"/>
                </a:lnTo>
                <a:lnTo>
                  <a:pt x="3597" y="3168"/>
                </a:lnTo>
                <a:lnTo>
                  <a:pt x="3940" y="2997"/>
                </a:lnTo>
                <a:lnTo>
                  <a:pt x="5010" y="2526"/>
                </a:lnTo>
                <a:lnTo>
                  <a:pt x="3940" y="2012"/>
                </a:lnTo>
                <a:lnTo>
                  <a:pt x="3597" y="1841"/>
                </a:lnTo>
                <a:lnTo>
                  <a:pt x="3383" y="1627"/>
                </a:lnTo>
                <a:lnTo>
                  <a:pt x="3169" y="1413"/>
                </a:lnTo>
                <a:lnTo>
                  <a:pt x="2955" y="1070"/>
                </a:lnTo>
                <a:lnTo>
                  <a:pt x="2484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" name="Freeform: Shape 14">
            <a:extLst>
              <a:ext uri="{FF2B5EF4-FFF2-40B4-BE49-F238E27FC236}">
                <a16:creationId xmlns:a16="http://schemas.microsoft.com/office/drawing/2014/main" id="{7302C1EF-F50D-15B7-6082-EA1C51C4C713}"/>
              </a:ext>
            </a:extLst>
          </p:cNvPr>
          <p:cNvSpPr/>
          <p:nvPr userDrawn="1"/>
        </p:nvSpPr>
        <p:spPr>
          <a:xfrm>
            <a:off x="-419739" y="3010320"/>
            <a:ext cx="13680376" cy="6904499"/>
          </a:xfrm>
          <a:custGeom>
            <a:avLst/>
            <a:gdLst>
              <a:gd name="connsiteX0" fmla="*/ 9376863 w 12192000"/>
              <a:gd name="connsiteY0" fmla="*/ 1462271 h 5753100"/>
              <a:gd name="connsiteX1" fmla="*/ 9373093 w 12192000"/>
              <a:gd name="connsiteY1" fmla="*/ 1499671 h 5753100"/>
              <a:gd name="connsiteX2" fmla="*/ 9385406 w 12192000"/>
              <a:gd name="connsiteY2" fmla="*/ 1493740 h 5753100"/>
              <a:gd name="connsiteX3" fmla="*/ 9428009 w 12192000"/>
              <a:gd name="connsiteY3" fmla="*/ 1478147 h 5753100"/>
              <a:gd name="connsiteX4" fmla="*/ 414342 w 12192000"/>
              <a:gd name="connsiteY4" fmla="*/ 0 h 5753100"/>
              <a:gd name="connsiteX5" fmla="*/ 1052516 w 12192000"/>
              <a:gd name="connsiteY5" fmla="*/ 638175 h 5753100"/>
              <a:gd name="connsiteX6" fmla="*/ 1049618 w 12192000"/>
              <a:gd name="connsiteY6" fmla="*/ 666928 h 5753100"/>
              <a:gd name="connsiteX7" fmla="*/ 1116687 w 12192000"/>
              <a:gd name="connsiteY7" fmla="*/ 646109 h 5753100"/>
              <a:gd name="connsiteX8" fmla="*/ 1195392 w 12192000"/>
              <a:gd name="connsiteY8" fmla="*/ 638175 h 5753100"/>
              <a:gd name="connsiteX9" fmla="*/ 1471535 w 12192000"/>
              <a:gd name="connsiteY9" fmla="*/ 752557 h 5753100"/>
              <a:gd name="connsiteX10" fmla="*/ 1516993 w 12192000"/>
              <a:gd name="connsiteY10" fmla="*/ 807654 h 5753100"/>
              <a:gd name="connsiteX11" fmla="*/ 1546368 w 12192000"/>
              <a:gd name="connsiteY11" fmla="*/ 753535 h 5753100"/>
              <a:gd name="connsiteX12" fmla="*/ 2533654 w 12192000"/>
              <a:gd name="connsiteY12" fmla="*/ 228600 h 5753100"/>
              <a:gd name="connsiteX13" fmla="*/ 3700090 w 12192000"/>
              <a:gd name="connsiteY13" fmla="*/ 1179272 h 5753100"/>
              <a:gd name="connsiteX14" fmla="*/ 3721203 w 12192000"/>
              <a:gd name="connsiteY14" fmla="*/ 1388700 h 5753100"/>
              <a:gd name="connsiteX15" fmla="*/ 3770421 w 12192000"/>
              <a:gd name="connsiteY15" fmla="*/ 1395271 h 5753100"/>
              <a:gd name="connsiteX16" fmla="*/ 3785548 w 12192000"/>
              <a:gd name="connsiteY16" fmla="*/ 1377801 h 5753100"/>
              <a:gd name="connsiteX17" fmla="*/ 4048127 w 12192000"/>
              <a:gd name="connsiteY17" fmla="*/ 1276350 h 5753100"/>
              <a:gd name="connsiteX18" fmla="*/ 4266474 w 12192000"/>
              <a:gd name="connsiteY18" fmla="*/ 1343045 h 5753100"/>
              <a:gd name="connsiteX19" fmla="*/ 4301481 w 12192000"/>
              <a:gd name="connsiteY19" fmla="*/ 1371928 h 5753100"/>
              <a:gd name="connsiteX20" fmla="*/ 4326469 w 12192000"/>
              <a:gd name="connsiteY20" fmla="*/ 1248165 h 5753100"/>
              <a:gd name="connsiteX21" fmla="*/ 4686303 w 12192000"/>
              <a:gd name="connsiteY21" fmla="*/ 1009650 h 5753100"/>
              <a:gd name="connsiteX22" fmla="*/ 4904651 w 12192000"/>
              <a:gd name="connsiteY22" fmla="*/ 1076345 h 5753100"/>
              <a:gd name="connsiteX23" fmla="*/ 4943944 w 12192000"/>
              <a:gd name="connsiteY23" fmla="*/ 1108767 h 5753100"/>
              <a:gd name="connsiteX24" fmla="*/ 4933952 w 12192000"/>
              <a:gd name="connsiteY24" fmla="*/ 1009650 h 5753100"/>
              <a:gd name="connsiteX25" fmla="*/ 5572127 w 12192000"/>
              <a:gd name="connsiteY25" fmla="*/ 371475 h 5753100"/>
              <a:gd name="connsiteX26" fmla="*/ 6160150 w 12192000"/>
              <a:gd name="connsiteY26" fmla="*/ 761243 h 5753100"/>
              <a:gd name="connsiteX27" fmla="*/ 6170212 w 12192000"/>
              <a:gd name="connsiteY27" fmla="*/ 793663 h 5753100"/>
              <a:gd name="connsiteX28" fmla="*/ 6284838 w 12192000"/>
              <a:gd name="connsiteY28" fmla="*/ 699089 h 5753100"/>
              <a:gd name="connsiteX29" fmla="*/ 6796088 w 12192000"/>
              <a:gd name="connsiteY29" fmla="*/ 542924 h 5753100"/>
              <a:gd name="connsiteX30" fmla="*/ 7691912 w 12192000"/>
              <a:gd name="connsiteY30" fmla="*/ 1273041 h 5753100"/>
              <a:gd name="connsiteX31" fmla="*/ 7696549 w 12192000"/>
              <a:gd name="connsiteY31" fmla="*/ 1319031 h 5753100"/>
              <a:gd name="connsiteX32" fmla="*/ 7753739 w 12192000"/>
              <a:gd name="connsiteY32" fmla="*/ 1287989 h 5753100"/>
              <a:gd name="connsiteX33" fmla="*/ 7905749 w 12192000"/>
              <a:gd name="connsiteY33" fmla="*/ 1257300 h 5753100"/>
              <a:gd name="connsiteX34" fmla="*/ 8057760 w 12192000"/>
              <a:gd name="connsiteY34" fmla="*/ 1287989 h 5753100"/>
              <a:gd name="connsiteX35" fmla="*/ 8116690 w 12192000"/>
              <a:gd name="connsiteY35" fmla="*/ 1319975 h 5753100"/>
              <a:gd name="connsiteX36" fmla="*/ 8151164 w 12192000"/>
              <a:gd name="connsiteY36" fmla="*/ 1208917 h 5753100"/>
              <a:gd name="connsiteX37" fmla="*/ 8739187 w 12192000"/>
              <a:gd name="connsiteY37" fmla="*/ 819149 h 5753100"/>
              <a:gd name="connsiteX38" fmla="*/ 8867802 w 12192000"/>
              <a:gd name="connsiteY38" fmla="*/ 832114 h 5753100"/>
              <a:gd name="connsiteX39" fmla="*/ 8963522 w 12192000"/>
              <a:gd name="connsiteY39" fmla="*/ 861828 h 5753100"/>
              <a:gd name="connsiteX40" fmla="*/ 8975988 w 12192000"/>
              <a:gd name="connsiteY40" fmla="*/ 738160 h 5753100"/>
              <a:gd name="connsiteX41" fmla="*/ 9601198 w 12192000"/>
              <a:gd name="connsiteY41" fmla="*/ 228600 h 5753100"/>
              <a:gd name="connsiteX42" fmla="*/ 10030293 w 12192000"/>
              <a:gd name="connsiteY42" fmla="*/ 394387 h 5753100"/>
              <a:gd name="connsiteX43" fmla="*/ 10091844 w 12192000"/>
              <a:gd name="connsiteY43" fmla="*/ 458948 h 5753100"/>
              <a:gd name="connsiteX44" fmla="*/ 10113318 w 12192000"/>
              <a:gd name="connsiteY44" fmla="*/ 389769 h 5753100"/>
              <a:gd name="connsiteX45" fmla="*/ 10701342 w 12192000"/>
              <a:gd name="connsiteY45" fmla="*/ 0 h 5753100"/>
              <a:gd name="connsiteX46" fmla="*/ 11339516 w 12192000"/>
              <a:gd name="connsiteY46" fmla="*/ 638175 h 5753100"/>
              <a:gd name="connsiteX47" fmla="*/ 11336618 w 12192000"/>
              <a:gd name="connsiteY47" fmla="*/ 666928 h 5753100"/>
              <a:gd name="connsiteX48" fmla="*/ 11403687 w 12192000"/>
              <a:gd name="connsiteY48" fmla="*/ 646109 h 5753100"/>
              <a:gd name="connsiteX49" fmla="*/ 11482391 w 12192000"/>
              <a:gd name="connsiteY49" fmla="*/ 638175 h 5753100"/>
              <a:gd name="connsiteX50" fmla="*/ 11758534 w 12192000"/>
              <a:gd name="connsiteY50" fmla="*/ 752557 h 5753100"/>
              <a:gd name="connsiteX51" fmla="*/ 11803993 w 12192000"/>
              <a:gd name="connsiteY51" fmla="*/ 807654 h 5753100"/>
              <a:gd name="connsiteX52" fmla="*/ 11833368 w 12192000"/>
              <a:gd name="connsiteY52" fmla="*/ 753535 h 5753100"/>
              <a:gd name="connsiteX53" fmla="*/ 12131415 w 12192000"/>
              <a:gd name="connsiteY53" fmla="*/ 448264 h 5753100"/>
              <a:gd name="connsiteX54" fmla="*/ 12192000 w 12192000"/>
              <a:gd name="connsiteY54" fmla="*/ 410454 h 5753100"/>
              <a:gd name="connsiteX55" fmla="*/ 12192000 w 12192000"/>
              <a:gd name="connsiteY55" fmla="*/ 5753100 h 5753100"/>
              <a:gd name="connsiteX56" fmla="*/ 0 w 12192000"/>
              <a:gd name="connsiteY56" fmla="*/ 5753100 h 5753100"/>
              <a:gd name="connsiteX57" fmla="*/ 0 w 12192000"/>
              <a:gd name="connsiteY57" fmla="*/ 156459 h 5753100"/>
              <a:gd name="connsiteX58" fmla="*/ 57533 w 12192000"/>
              <a:gd name="connsiteY58" fmla="*/ 108990 h 5753100"/>
              <a:gd name="connsiteX59" fmla="*/ 414342 w 12192000"/>
              <a:gd name="connsiteY59" fmla="*/ 0 h 5753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</a:cxnLst>
            <a:rect l="l" t="t" r="r" b="b"/>
            <a:pathLst>
              <a:path w="12192000" h="5753100">
                <a:moveTo>
                  <a:pt x="9376863" y="1462271"/>
                </a:moveTo>
                <a:lnTo>
                  <a:pt x="9373093" y="1499671"/>
                </a:lnTo>
                <a:lnTo>
                  <a:pt x="9385406" y="1493740"/>
                </a:lnTo>
                <a:lnTo>
                  <a:pt x="9428009" y="1478147"/>
                </a:lnTo>
                <a:close/>
                <a:moveTo>
                  <a:pt x="414342" y="0"/>
                </a:moveTo>
                <a:cubicBezTo>
                  <a:pt x="766795" y="0"/>
                  <a:pt x="1052516" y="285721"/>
                  <a:pt x="1052516" y="638175"/>
                </a:cubicBezTo>
                <a:lnTo>
                  <a:pt x="1049618" y="666928"/>
                </a:lnTo>
                <a:lnTo>
                  <a:pt x="1116687" y="646109"/>
                </a:lnTo>
                <a:cubicBezTo>
                  <a:pt x="1142109" y="640907"/>
                  <a:pt x="1168431" y="638175"/>
                  <a:pt x="1195392" y="638175"/>
                </a:cubicBezTo>
                <a:cubicBezTo>
                  <a:pt x="1303232" y="638175"/>
                  <a:pt x="1400863" y="681886"/>
                  <a:pt x="1471535" y="752557"/>
                </a:cubicBezTo>
                <a:lnTo>
                  <a:pt x="1516993" y="807654"/>
                </a:lnTo>
                <a:lnTo>
                  <a:pt x="1546368" y="753535"/>
                </a:lnTo>
                <a:cubicBezTo>
                  <a:pt x="1760333" y="436827"/>
                  <a:pt x="2122677" y="228600"/>
                  <a:pt x="2533654" y="228600"/>
                </a:cubicBezTo>
                <a:cubicBezTo>
                  <a:pt x="3109023" y="228600"/>
                  <a:pt x="3589069" y="636725"/>
                  <a:pt x="3700090" y="1179272"/>
                </a:cubicBezTo>
                <a:lnTo>
                  <a:pt x="3721203" y="1388700"/>
                </a:lnTo>
                <a:lnTo>
                  <a:pt x="3770421" y="1395271"/>
                </a:lnTo>
                <a:lnTo>
                  <a:pt x="3785548" y="1377801"/>
                </a:lnTo>
                <a:cubicBezTo>
                  <a:pt x="3854899" y="1314768"/>
                  <a:pt x="3947026" y="1276350"/>
                  <a:pt x="4048127" y="1276350"/>
                </a:cubicBezTo>
                <a:cubicBezTo>
                  <a:pt x="4129006" y="1276350"/>
                  <a:pt x="4204147" y="1300937"/>
                  <a:pt x="4266474" y="1343045"/>
                </a:cubicBezTo>
                <a:lnTo>
                  <a:pt x="4301481" y="1371928"/>
                </a:lnTo>
                <a:lnTo>
                  <a:pt x="4326469" y="1248165"/>
                </a:lnTo>
                <a:cubicBezTo>
                  <a:pt x="4385752" y="1108000"/>
                  <a:pt x="4524544" y="1009650"/>
                  <a:pt x="4686303" y="1009650"/>
                </a:cubicBezTo>
                <a:cubicBezTo>
                  <a:pt x="4767183" y="1009650"/>
                  <a:pt x="4842321" y="1034237"/>
                  <a:pt x="4904651" y="1076345"/>
                </a:cubicBezTo>
                <a:lnTo>
                  <a:pt x="4943944" y="1108767"/>
                </a:lnTo>
                <a:lnTo>
                  <a:pt x="4933952" y="1009650"/>
                </a:lnTo>
                <a:cubicBezTo>
                  <a:pt x="4933952" y="657196"/>
                  <a:pt x="5219673" y="371475"/>
                  <a:pt x="5572127" y="371475"/>
                </a:cubicBezTo>
                <a:cubicBezTo>
                  <a:pt x="5836466" y="371475"/>
                  <a:pt x="6063269" y="532193"/>
                  <a:pt x="6160150" y="761243"/>
                </a:cubicBezTo>
                <a:lnTo>
                  <a:pt x="6170212" y="793663"/>
                </a:lnTo>
                <a:lnTo>
                  <a:pt x="6284838" y="699089"/>
                </a:lnTo>
                <a:cubicBezTo>
                  <a:pt x="6430777" y="600494"/>
                  <a:pt x="6606710" y="542924"/>
                  <a:pt x="6796088" y="542924"/>
                </a:cubicBezTo>
                <a:cubicBezTo>
                  <a:pt x="7237973" y="542924"/>
                  <a:pt x="7606648" y="856364"/>
                  <a:pt x="7691912" y="1273041"/>
                </a:cubicBezTo>
                <a:lnTo>
                  <a:pt x="7696549" y="1319031"/>
                </a:lnTo>
                <a:lnTo>
                  <a:pt x="7753739" y="1287989"/>
                </a:lnTo>
                <a:cubicBezTo>
                  <a:pt x="7800461" y="1268228"/>
                  <a:pt x="7851828" y="1257300"/>
                  <a:pt x="7905749" y="1257300"/>
                </a:cubicBezTo>
                <a:cubicBezTo>
                  <a:pt x="7959670" y="1257300"/>
                  <a:pt x="8011037" y="1268228"/>
                  <a:pt x="8057760" y="1287989"/>
                </a:cubicBezTo>
                <a:lnTo>
                  <a:pt x="8116690" y="1319975"/>
                </a:lnTo>
                <a:lnTo>
                  <a:pt x="8151164" y="1208917"/>
                </a:lnTo>
                <a:cubicBezTo>
                  <a:pt x="8248043" y="979867"/>
                  <a:pt x="8474846" y="819149"/>
                  <a:pt x="8739187" y="819149"/>
                </a:cubicBezTo>
                <a:cubicBezTo>
                  <a:pt x="8783244" y="819149"/>
                  <a:pt x="8826259" y="823613"/>
                  <a:pt x="8867802" y="832114"/>
                </a:cubicBezTo>
                <a:lnTo>
                  <a:pt x="8963522" y="861828"/>
                </a:lnTo>
                <a:lnTo>
                  <a:pt x="8975988" y="738160"/>
                </a:lnTo>
                <a:cubicBezTo>
                  <a:pt x="9035496" y="447355"/>
                  <a:pt x="9292802" y="228600"/>
                  <a:pt x="9601198" y="228600"/>
                </a:cubicBezTo>
                <a:cubicBezTo>
                  <a:pt x="9766412" y="228600"/>
                  <a:pt x="9916961" y="291381"/>
                  <a:pt x="10030293" y="394387"/>
                </a:cubicBezTo>
                <a:lnTo>
                  <a:pt x="10091844" y="458948"/>
                </a:lnTo>
                <a:lnTo>
                  <a:pt x="10113318" y="389769"/>
                </a:lnTo>
                <a:cubicBezTo>
                  <a:pt x="10210199" y="160718"/>
                  <a:pt x="10437002" y="0"/>
                  <a:pt x="10701342" y="0"/>
                </a:cubicBezTo>
                <a:cubicBezTo>
                  <a:pt x="11053795" y="0"/>
                  <a:pt x="11339516" y="285721"/>
                  <a:pt x="11339516" y="638175"/>
                </a:cubicBezTo>
                <a:lnTo>
                  <a:pt x="11336618" y="666928"/>
                </a:lnTo>
                <a:lnTo>
                  <a:pt x="11403687" y="646109"/>
                </a:lnTo>
                <a:cubicBezTo>
                  <a:pt x="11429109" y="640907"/>
                  <a:pt x="11455431" y="638175"/>
                  <a:pt x="11482391" y="638175"/>
                </a:cubicBezTo>
                <a:cubicBezTo>
                  <a:pt x="11590232" y="638175"/>
                  <a:pt x="11687863" y="681886"/>
                  <a:pt x="11758534" y="752557"/>
                </a:cubicBezTo>
                <a:lnTo>
                  <a:pt x="11803993" y="807654"/>
                </a:lnTo>
                <a:lnTo>
                  <a:pt x="11833368" y="753535"/>
                </a:lnTo>
                <a:cubicBezTo>
                  <a:pt x="11913605" y="634770"/>
                  <a:pt x="12014707" y="531259"/>
                  <a:pt x="12131415" y="448264"/>
                </a:cubicBezTo>
                <a:lnTo>
                  <a:pt x="12192000" y="410454"/>
                </a:lnTo>
                <a:lnTo>
                  <a:pt x="12192000" y="5753100"/>
                </a:lnTo>
                <a:lnTo>
                  <a:pt x="0" y="5753100"/>
                </a:lnTo>
                <a:lnTo>
                  <a:pt x="0" y="156459"/>
                </a:lnTo>
                <a:lnTo>
                  <a:pt x="57533" y="108990"/>
                </a:lnTo>
                <a:cubicBezTo>
                  <a:pt x="159386" y="40180"/>
                  <a:pt x="282172" y="0"/>
                  <a:pt x="414342" y="0"/>
                </a:cubicBezTo>
                <a:close/>
              </a:path>
            </a:pathLst>
          </a:custGeom>
          <a:solidFill>
            <a:schemeClr val="bg2">
              <a:alpha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121914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lang="id-ID" sz="1867" b="0" i="0" u="none" strike="noStrike" kern="0" cap="none" spc="0" normalizeH="0" baseline="0" noProof="0">
              <a:ln>
                <a:noFill/>
              </a:ln>
              <a:solidFill>
                <a:srgbClr val="FFB64C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sp>
        <p:nvSpPr>
          <p:cNvPr id="3" name="Freeform: Shape 1">
            <a:extLst>
              <a:ext uri="{FF2B5EF4-FFF2-40B4-BE49-F238E27FC236}">
                <a16:creationId xmlns:a16="http://schemas.microsoft.com/office/drawing/2014/main" id="{069150D0-3901-3CA5-43D1-063A2F26F666}"/>
              </a:ext>
            </a:extLst>
          </p:cNvPr>
          <p:cNvSpPr/>
          <p:nvPr userDrawn="1"/>
        </p:nvSpPr>
        <p:spPr>
          <a:xfrm>
            <a:off x="-587079" y="2253587"/>
            <a:ext cx="12802985" cy="4604412"/>
          </a:xfrm>
          <a:custGeom>
            <a:avLst/>
            <a:gdLst>
              <a:gd name="connsiteX0" fmla="*/ 9376863 w 12192000"/>
              <a:gd name="connsiteY0" fmla="*/ 1462271 h 5753100"/>
              <a:gd name="connsiteX1" fmla="*/ 9373093 w 12192000"/>
              <a:gd name="connsiteY1" fmla="*/ 1499671 h 5753100"/>
              <a:gd name="connsiteX2" fmla="*/ 9385406 w 12192000"/>
              <a:gd name="connsiteY2" fmla="*/ 1493740 h 5753100"/>
              <a:gd name="connsiteX3" fmla="*/ 9428009 w 12192000"/>
              <a:gd name="connsiteY3" fmla="*/ 1478147 h 5753100"/>
              <a:gd name="connsiteX4" fmla="*/ 414342 w 12192000"/>
              <a:gd name="connsiteY4" fmla="*/ 0 h 5753100"/>
              <a:gd name="connsiteX5" fmla="*/ 1052516 w 12192000"/>
              <a:gd name="connsiteY5" fmla="*/ 638175 h 5753100"/>
              <a:gd name="connsiteX6" fmla="*/ 1049618 w 12192000"/>
              <a:gd name="connsiteY6" fmla="*/ 666928 h 5753100"/>
              <a:gd name="connsiteX7" fmla="*/ 1116687 w 12192000"/>
              <a:gd name="connsiteY7" fmla="*/ 646109 h 5753100"/>
              <a:gd name="connsiteX8" fmla="*/ 1195392 w 12192000"/>
              <a:gd name="connsiteY8" fmla="*/ 638175 h 5753100"/>
              <a:gd name="connsiteX9" fmla="*/ 1471535 w 12192000"/>
              <a:gd name="connsiteY9" fmla="*/ 752557 h 5753100"/>
              <a:gd name="connsiteX10" fmla="*/ 1516993 w 12192000"/>
              <a:gd name="connsiteY10" fmla="*/ 807654 h 5753100"/>
              <a:gd name="connsiteX11" fmla="*/ 1546368 w 12192000"/>
              <a:gd name="connsiteY11" fmla="*/ 753535 h 5753100"/>
              <a:gd name="connsiteX12" fmla="*/ 2533654 w 12192000"/>
              <a:gd name="connsiteY12" fmla="*/ 228600 h 5753100"/>
              <a:gd name="connsiteX13" fmla="*/ 3700090 w 12192000"/>
              <a:gd name="connsiteY13" fmla="*/ 1179272 h 5753100"/>
              <a:gd name="connsiteX14" fmla="*/ 3721203 w 12192000"/>
              <a:gd name="connsiteY14" fmla="*/ 1388700 h 5753100"/>
              <a:gd name="connsiteX15" fmla="*/ 3770421 w 12192000"/>
              <a:gd name="connsiteY15" fmla="*/ 1395271 h 5753100"/>
              <a:gd name="connsiteX16" fmla="*/ 3785548 w 12192000"/>
              <a:gd name="connsiteY16" fmla="*/ 1377801 h 5753100"/>
              <a:gd name="connsiteX17" fmla="*/ 4048127 w 12192000"/>
              <a:gd name="connsiteY17" fmla="*/ 1276350 h 5753100"/>
              <a:gd name="connsiteX18" fmla="*/ 4266474 w 12192000"/>
              <a:gd name="connsiteY18" fmla="*/ 1343045 h 5753100"/>
              <a:gd name="connsiteX19" fmla="*/ 4301481 w 12192000"/>
              <a:gd name="connsiteY19" fmla="*/ 1371928 h 5753100"/>
              <a:gd name="connsiteX20" fmla="*/ 4326469 w 12192000"/>
              <a:gd name="connsiteY20" fmla="*/ 1248165 h 5753100"/>
              <a:gd name="connsiteX21" fmla="*/ 4686303 w 12192000"/>
              <a:gd name="connsiteY21" fmla="*/ 1009650 h 5753100"/>
              <a:gd name="connsiteX22" fmla="*/ 4904651 w 12192000"/>
              <a:gd name="connsiteY22" fmla="*/ 1076345 h 5753100"/>
              <a:gd name="connsiteX23" fmla="*/ 4943944 w 12192000"/>
              <a:gd name="connsiteY23" fmla="*/ 1108767 h 5753100"/>
              <a:gd name="connsiteX24" fmla="*/ 4933952 w 12192000"/>
              <a:gd name="connsiteY24" fmla="*/ 1009650 h 5753100"/>
              <a:gd name="connsiteX25" fmla="*/ 5572127 w 12192000"/>
              <a:gd name="connsiteY25" fmla="*/ 371475 h 5753100"/>
              <a:gd name="connsiteX26" fmla="*/ 6160150 w 12192000"/>
              <a:gd name="connsiteY26" fmla="*/ 761243 h 5753100"/>
              <a:gd name="connsiteX27" fmla="*/ 6170212 w 12192000"/>
              <a:gd name="connsiteY27" fmla="*/ 793663 h 5753100"/>
              <a:gd name="connsiteX28" fmla="*/ 6284838 w 12192000"/>
              <a:gd name="connsiteY28" fmla="*/ 699089 h 5753100"/>
              <a:gd name="connsiteX29" fmla="*/ 6796088 w 12192000"/>
              <a:gd name="connsiteY29" fmla="*/ 542924 h 5753100"/>
              <a:gd name="connsiteX30" fmla="*/ 7691912 w 12192000"/>
              <a:gd name="connsiteY30" fmla="*/ 1273041 h 5753100"/>
              <a:gd name="connsiteX31" fmla="*/ 7696549 w 12192000"/>
              <a:gd name="connsiteY31" fmla="*/ 1319031 h 5753100"/>
              <a:gd name="connsiteX32" fmla="*/ 7753739 w 12192000"/>
              <a:gd name="connsiteY32" fmla="*/ 1287989 h 5753100"/>
              <a:gd name="connsiteX33" fmla="*/ 7905749 w 12192000"/>
              <a:gd name="connsiteY33" fmla="*/ 1257300 h 5753100"/>
              <a:gd name="connsiteX34" fmla="*/ 8057760 w 12192000"/>
              <a:gd name="connsiteY34" fmla="*/ 1287989 h 5753100"/>
              <a:gd name="connsiteX35" fmla="*/ 8116690 w 12192000"/>
              <a:gd name="connsiteY35" fmla="*/ 1319975 h 5753100"/>
              <a:gd name="connsiteX36" fmla="*/ 8151164 w 12192000"/>
              <a:gd name="connsiteY36" fmla="*/ 1208917 h 5753100"/>
              <a:gd name="connsiteX37" fmla="*/ 8739187 w 12192000"/>
              <a:gd name="connsiteY37" fmla="*/ 819149 h 5753100"/>
              <a:gd name="connsiteX38" fmla="*/ 8867802 w 12192000"/>
              <a:gd name="connsiteY38" fmla="*/ 832114 h 5753100"/>
              <a:gd name="connsiteX39" fmla="*/ 8963522 w 12192000"/>
              <a:gd name="connsiteY39" fmla="*/ 861828 h 5753100"/>
              <a:gd name="connsiteX40" fmla="*/ 8975988 w 12192000"/>
              <a:gd name="connsiteY40" fmla="*/ 738160 h 5753100"/>
              <a:gd name="connsiteX41" fmla="*/ 9601198 w 12192000"/>
              <a:gd name="connsiteY41" fmla="*/ 228600 h 5753100"/>
              <a:gd name="connsiteX42" fmla="*/ 10030293 w 12192000"/>
              <a:gd name="connsiteY42" fmla="*/ 394387 h 5753100"/>
              <a:gd name="connsiteX43" fmla="*/ 10091844 w 12192000"/>
              <a:gd name="connsiteY43" fmla="*/ 458948 h 5753100"/>
              <a:gd name="connsiteX44" fmla="*/ 10113318 w 12192000"/>
              <a:gd name="connsiteY44" fmla="*/ 389769 h 5753100"/>
              <a:gd name="connsiteX45" fmla="*/ 10701342 w 12192000"/>
              <a:gd name="connsiteY45" fmla="*/ 0 h 5753100"/>
              <a:gd name="connsiteX46" fmla="*/ 11339516 w 12192000"/>
              <a:gd name="connsiteY46" fmla="*/ 638175 h 5753100"/>
              <a:gd name="connsiteX47" fmla="*/ 11336618 w 12192000"/>
              <a:gd name="connsiteY47" fmla="*/ 666928 h 5753100"/>
              <a:gd name="connsiteX48" fmla="*/ 11403687 w 12192000"/>
              <a:gd name="connsiteY48" fmla="*/ 646109 h 5753100"/>
              <a:gd name="connsiteX49" fmla="*/ 11482391 w 12192000"/>
              <a:gd name="connsiteY49" fmla="*/ 638175 h 5753100"/>
              <a:gd name="connsiteX50" fmla="*/ 11758534 w 12192000"/>
              <a:gd name="connsiteY50" fmla="*/ 752557 h 5753100"/>
              <a:gd name="connsiteX51" fmla="*/ 11803993 w 12192000"/>
              <a:gd name="connsiteY51" fmla="*/ 807654 h 5753100"/>
              <a:gd name="connsiteX52" fmla="*/ 11833368 w 12192000"/>
              <a:gd name="connsiteY52" fmla="*/ 753535 h 5753100"/>
              <a:gd name="connsiteX53" fmla="*/ 12131415 w 12192000"/>
              <a:gd name="connsiteY53" fmla="*/ 448264 h 5753100"/>
              <a:gd name="connsiteX54" fmla="*/ 12192000 w 12192000"/>
              <a:gd name="connsiteY54" fmla="*/ 410454 h 5753100"/>
              <a:gd name="connsiteX55" fmla="*/ 12192000 w 12192000"/>
              <a:gd name="connsiteY55" fmla="*/ 5753100 h 5753100"/>
              <a:gd name="connsiteX56" fmla="*/ 0 w 12192000"/>
              <a:gd name="connsiteY56" fmla="*/ 5753100 h 5753100"/>
              <a:gd name="connsiteX57" fmla="*/ 0 w 12192000"/>
              <a:gd name="connsiteY57" fmla="*/ 156459 h 5753100"/>
              <a:gd name="connsiteX58" fmla="*/ 57533 w 12192000"/>
              <a:gd name="connsiteY58" fmla="*/ 108990 h 5753100"/>
              <a:gd name="connsiteX59" fmla="*/ 414342 w 12192000"/>
              <a:gd name="connsiteY59" fmla="*/ 0 h 5753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</a:cxnLst>
            <a:rect l="l" t="t" r="r" b="b"/>
            <a:pathLst>
              <a:path w="12192000" h="5753100">
                <a:moveTo>
                  <a:pt x="9376863" y="1462271"/>
                </a:moveTo>
                <a:lnTo>
                  <a:pt x="9373093" y="1499671"/>
                </a:lnTo>
                <a:lnTo>
                  <a:pt x="9385406" y="1493740"/>
                </a:lnTo>
                <a:lnTo>
                  <a:pt x="9428009" y="1478147"/>
                </a:lnTo>
                <a:close/>
                <a:moveTo>
                  <a:pt x="414342" y="0"/>
                </a:moveTo>
                <a:cubicBezTo>
                  <a:pt x="766795" y="0"/>
                  <a:pt x="1052516" y="285721"/>
                  <a:pt x="1052516" y="638175"/>
                </a:cubicBezTo>
                <a:lnTo>
                  <a:pt x="1049618" y="666928"/>
                </a:lnTo>
                <a:lnTo>
                  <a:pt x="1116687" y="646109"/>
                </a:lnTo>
                <a:cubicBezTo>
                  <a:pt x="1142109" y="640907"/>
                  <a:pt x="1168431" y="638175"/>
                  <a:pt x="1195392" y="638175"/>
                </a:cubicBezTo>
                <a:cubicBezTo>
                  <a:pt x="1303232" y="638175"/>
                  <a:pt x="1400863" y="681886"/>
                  <a:pt x="1471535" y="752557"/>
                </a:cubicBezTo>
                <a:lnTo>
                  <a:pt x="1516993" y="807654"/>
                </a:lnTo>
                <a:lnTo>
                  <a:pt x="1546368" y="753535"/>
                </a:lnTo>
                <a:cubicBezTo>
                  <a:pt x="1760333" y="436827"/>
                  <a:pt x="2122677" y="228600"/>
                  <a:pt x="2533654" y="228600"/>
                </a:cubicBezTo>
                <a:cubicBezTo>
                  <a:pt x="3109023" y="228600"/>
                  <a:pt x="3589069" y="636725"/>
                  <a:pt x="3700090" y="1179272"/>
                </a:cubicBezTo>
                <a:lnTo>
                  <a:pt x="3721203" y="1388700"/>
                </a:lnTo>
                <a:lnTo>
                  <a:pt x="3770421" y="1395271"/>
                </a:lnTo>
                <a:lnTo>
                  <a:pt x="3785548" y="1377801"/>
                </a:lnTo>
                <a:cubicBezTo>
                  <a:pt x="3854899" y="1314768"/>
                  <a:pt x="3947026" y="1276350"/>
                  <a:pt x="4048127" y="1276350"/>
                </a:cubicBezTo>
                <a:cubicBezTo>
                  <a:pt x="4129006" y="1276350"/>
                  <a:pt x="4204147" y="1300937"/>
                  <a:pt x="4266474" y="1343045"/>
                </a:cubicBezTo>
                <a:lnTo>
                  <a:pt x="4301481" y="1371928"/>
                </a:lnTo>
                <a:lnTo>
                  <a:pt x="4326469" y="1248165"/>
                </a:lnTo>
                <a:cubicBezTo>
                  <a:pt x="4385752" y="1108000"/>
                  <a:pt x="4524544" y="1009650"/>
                  <a:pt x="4686303" y="1009650"/>
                </a:cubicBezTo>
                <a:cubicBezTo>
                  <a:pt x="4767183" y="1009650"/>
                  <a:pt x="4842321" y="1034237"/>
                  <a:pt x="4904651" y="1076345"/>
                </a:cubicBezTo>
                <a:lnTo>
                  <a:pt x="4943944" y="1108767"/>
                </a:lnTo>
                <a:lnTo>
                  <a:pt x="4933952" y="1009650"/>
                </a:lnTo>
                <a:cubicBezTo>
                  <a:pt x="4933952" y="657196"/>
                  <a:pt x="5219673" y="371475"/>
                  <a:pt x="5572127" y="371475"/>
                </a:cubicBezTo>
                <a:cubicBezTo>
                  <a:pt x="5836466" y="371475"/>
                  <a:pt x="6063269" y="532193"/>
                  <a:pt x="6160150" y="761243"/>
                </a:cubicBezTo>
                <a:lnTo>
                  <a:pt x="6170212" y="793663"/>
                </a:lnTo>
                <a:lnTo>
                  <a:pt x="6284838" y="699089"/>
                </a:lnTo>
                <a:cubicBezTo>
                  <a:pt x="6430777" y="600494"/>
                  <a:pt x="6606710" y="542924"/>
                  <a:pt x="6796088" y="542924"/>
                </a:cubicBezTo>
                <a:cubicBezTo>
                  <a:pt x="7237973" y="542924"/>
                  <a:pt x="7606648" y="856364"/>
                  <a:pt x="7691912" y="1273041"/>
                </a:cubicBezTo>
                <a:lnTo>
                  <a:pt x="7696549" y="1319031"/>
                </a:lnTo>
                <a:lnTo>
                  <a:pt x="7753739" y="1287989"/>
                </a:lnTo>
                <a:cubicBezTo>
                  <a:pt x="7800461" y="1268228"/>
                  <a:pt x="7851828" y="1257300"/>
                  <a:pt x="7905749" y="1257300"/>
                </a:cubicBezTo>
                <a:cubicBezTo>
                  <a:pt x="7959670" y="1257300"/>
                  <a:pt x="8011037" y="1268228"/>
                  <a:pt x="8057760" y="1287989"/>
                </a:cubicBezTo>
                <a:lnTo>
                  <a:pt x="8116690" y="1319975"/>
                </a:lnTo>
                <a:lnTo>
                  <a:pt x="8151164" y="1208917"/>
                </a:lnTo>
                <a:cubicBezTo>
                  <a:pt x="8248043" y="979867"/>
                  <a:pt x="8474846" y="819149"/>
                  <a:pt x="8739187" y="819149"/>
                </a:cubicBezTo>
                <a:cubicBezTo>
                  <a:pt x="8783244" y="819149"/>
                  <a:pt x="8826259" y="823613"/>
                  <a:pt x="8867802" y="832114"/>
                </a:cubicBezTo>
                <a:lnTo>
                  <a:pt x="8963522" y="861828"/>
                </a:lnTo>
                <a:lnTo>
                  <a:pt x="8975988" y="738160"/>
                </a:lnTo>
                <a:cubicBezTo>
                  <a:pt x="9035496" y="447355"/>
                  <a:pt x="9292802" y="228600"/>
                  <a:pt x="9601198" y="228600"/>
                </a:cubicBezTo>
                <a:cubicBezTo>
                  <a:pt x="9766412" y="228600"/>
                  <a:pt x="9916961" y="291381"/>
                  <a:pt x="10030293" y="394387"/>
                </a:cubicBezTo>
                <a:lnTo>
                  <a:pt x="10091844" y="458948"/>
                </a:lnTo>
                <a:lnTo>
                  <a:pt x="10113318" y="389769"/>
                </a:lnTo>
                <a:cubicBezTo>
                  <a:pt x="10210199" y="160718"/>
                  <a:pt x="10437002" y="0"/>
                  <a:pt x="10701342" y="0"/>
                </a:cubicBezTo>
                <a:cubicBezTo>
                  <a:pt x="11053795" y="0"/>
                  <a:pt x="11339516" y="285721"/>
                  <a:pt x="11339516" y="638175"/>
                </a:cubicBezTo>
                <a:lnTo>
                  <a:pt x="11336618" y="666928"/>
                </a:lnTo>
                <a:lnTo>
                  <a:pt x="11403687" y="646109"/>
                </a:lnTo>
                <a:cubicBezTo>
                  <a:pt x="11429109" y="640907"/>
                  <a:pt x="11455431" y="638175"/>
                  <a:pt x="11482391" y="638175"/>
                </a:cubicBezTo>
                <a:cubicBezTo>
                  <a:pt x="11590232" y="638175"/>
                  <a:pt x="11687863" y="681886"/>
                  <a:pt x="11758534" y="752557"/>
                </a:cubicBezTo>
                <a:lnTo>
                  <a:pt x="11803993" y="807654"/>
                </a:lnTo>
                <a:lnTo>
                  <a:pt x="11833368" y="753535"/>
                </a:lnTo>
                <a:cubicBezTo>
                  <a:pt x="11913605" y="634770"/>
                  <a:pt x="12014707" y="531259"/>
                  <a:pt x="12131415" y="448264"/>
                </a:cubicBezTo>
                <a:lnTo>
                  <a:pt x="12192000" y="410454"/>
                </a:lnTo>
                <a:lnTo>
                  <a:pt x="12192000" y="5753100"/>
                </a:lnTo>
                <a:lnTo>
                  <a:pt x="0" y="5753100"/>
                </a:lnTo>
                <a:lnTo>
                  <a:pt x="0" y="156459"/>
                </a:lnTo>
                <a:lnTo>
                  <a:pt x="57533" y="108990"/>
                </a:lnTo>
                <a:cubicBezTo>
                  <a:pt x="159386" y="40180"/>
                  <a:pt x="282172" y="0"/>
                  <a:pt x="414342" y="0"/>
                </a:cubicBezTo>
                <a:close/>
              </a:path>
            </a:pathLst>
          </a:custGeom>
          <a:solidFill>
            <a:schemeClr val="bg2">
              <a:alpha val="5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121914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lang="id-ID" sz="1867" b="0" i="0" u="none" strike="noStrike" kern="0" cap="none" spc="0" normalizeH="0" baseline="0" noProof="0">
              <a:ln>
                <a:noFill/>
              </a:ln>
              <a:solidFill>
                <a:srgbClr val="FFB64C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4E30EBEF-E121-B9E6-764C-B4391E89757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325"/>
          <a:stretch/>
        </p:blipFill>
        <p:spPr>
          <a:xfrm>
            <a:off x="9497229" y="3741571"/>
            <a:ext cx="3138417" cy="3238192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E76C3E3C-A8A9-9B97-7409-924BE02CAE8A}"/>
              </a:ext>
            </a:extLst>
          </p:cNvPr>
          <p:cNvSpPr txBox="1">
            <a:spLocks/>
          </p:cNvSpPr>
          <p:nvPr userDrawn="1"/>
        </p:nvSpPr>
        <p:spPr>
          <a:xfrm>
            <a:off x="-868593" y="3389762"/>
            <a:ext cx="12969380" cy="1600439"/>
          </a:xfrm>
          <a:prstGeom prst="rect">
            <a:avLst/>
          </a:prstGeom>
        </p:spPr>
        <p:txBody>
          <a:bodyPr vert="horz" lIns="121920" tIns="60960" rIns="121920" bIns="60960" rtlCol="0" anchor="b">
            <a:noAutofit/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121914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667" b="1" i="0" u="none" strike="noStrike" kern="1200" cap="none" spc="0" normalizeH="0" baseline="0" noProof="0">
                <a:ln>
                  <a:noFill/>
                </a:ln>
                <a:solidFill>
                  <a:srgbClr val="D63E3D">
                    <a:lumMod val="50000"/>
                  </a:srgbClr>
                </a:solidFill>
                <a:effectLst/>
                <a:uLnTx/>
                <a:uFillTx/>
                <a:latin typeface="SVN-Dancing Script" panose="02040603050506020204" pitchFamily="18" charset="0"/>
                <a:ea typeface="+mj-ea"/>
                <a:cs typeface="+mj-cs"/>
                <a:sym typeface="Arial"/>
              </a:rPr>
              <a:t> </a:t>
            </a:r>
            <a:r>
              <a:rPr kumimoji="0" lang="en-US" sz="4667" b="1" i="0" u="none" strike="noStrike" kern="1200" cap="none" spc="0" normalizeH="0" baseline="0" noProof="0" err="1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SVN-Dancing Script" panose="02040603050506020204" pitchFamily="18" charset="0"/>
                <a:ea typeface="+mj-ea"/>
                <a:cs typeface="#9Slide05 Bodega Script" pitchFamily="2" charset="0"/>
                <a:sym typeface="Arial"/>
              </a:rPr>
              <a:t>Soạn</a:t>
            </a:r>
            <a:r>
              <a:rPr kumimoji="0" lang="en-US" sz="4667" b="1" i="0" u="none" strike="noStrike" kern="1200" cap="none" spc="0" normalizeH="0" baseline="0" noProof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SVN-Dancing Script" panose="02040603050506020204" pitchFamily="18" charset="0"/>
                <a:ea typeface="+mj-ea"/>
                <a:cs typeface="#9Slide05 Bodega Script" pitchFamily="2" charset="0"/>
                <a:sym typeface="Arial"/>
              </a:rPr>
              <a:t> </a:t>
            </a:r>
            <a:r>
              <a:rPr kumimoji="0" lang="en-US" sz="4667" b="1" i="0" u="none" strike="noStrike" kern="1200" cap="none" spc="0" normalizeH="0" baseline="0" noProof="0" err="1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SVN-Dancing Script" panose="02040603050506020204" pitchFamily="18" charset="0"/>
                <a:ea typeface="+mj-ea"/>
                <a:cs typeface="#9Slide05 Bodega Script" pitchFamily="2" charset="0"/>
                <a:sym typeface="Arial"/>
              </a:rPr>
              <a:t>bài</a:t>
            </a:r>
            <a:r>
              <a:rPr kumimoji="0" lang="en-US" sz="4667" b="1" i="0" u="none" strike="noStrike" kern="1200" cap="none" spc="0" normalizeH="0" baseline="0" noProof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SVN-Dancing Script" panose="02040603050506020204" pitchFamily="18" charset="0"/>
                <a:ea typeface="+mj-ea"/>
                <a:cs typeface="#9Slide05 Bodega Script" pitchFamily="2" charset="0"/>
                <a:sym typeface="Arial"/>
              </a:rPr>
              <a:t> </a:t>
            </a:r>
            <a:r>
              <a:rPr kumimoji="0" lang="en-US" sz="4667" b="1" i="0" u="none" strike="noStrike" kern="1200" cap="none" spc="0" normalizeH="0" baseline="0" noProof="0" err="1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SVN-Dancing Script" panose="02040603050506020204" pitchFamily="18" charset="0"/>
                <a:ea typeface="+mj-ea"/>
                <a:cs typeface="#9Slide05 Bodega Script" pitchFamily="2" charset="0"/>
                <a:sym typeface="Arial"/>
              </a:rPr>
              <a:t>giảng</a:t>
            </a:r>
            <a:r>
              <a:rPr kumimoji="0" lang="en-US" sz="4667" b="1" i="0" u="none" strike="noStrike" kern="1200" cap="none" spc="0" normalizeH="0" baseline="0" noProof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SVN-Dancing Script" panose="02040603050506020204" pitchFamily="18" charset="0"/>
                <a:ea typeface="+mj-ea"/>
                <a:cs typeface="#9Slide05 Bodega Script" pitchFamily="2" charset="0"/>
                <a:sym typeface="Arial"/>
              </a:rPr>
              <a:t> </a:t>
            </a:r>
            <a:r>
              <a:rPr kumimoji="0" lang="en-US" sz="4667" b="1" i="0" u="none" strike="noStrike" kern="1200" cap="none" spc="0" normalizeH="0" baseline="0" noProof="0" err="1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SVN-Dancing Script" panose="02040603050506020204" pitchFamily="18" charset="0"/>
                <a:ea typeface="+mj-ea"/>
                <a:cs typeface="#9Slide05 Bodega Script" pitchFamily="2" charset="0"/>
                <a:sym typeface="Arial"/>
              </a:rPr>
              <a:t>yêu</a:t>
            </a:r>
            <a:r>
              <a:rPr kumimoji="0" lang="en-US" sz="4667" b="1" i="0" u="none" strike="noStrike" kern="1200" cap="none" spc="0" normalizeH="0" baseline="0" noProof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SVN-Dancing Script" panose="02040603050506020204" pitchFamily="18" charset="0"/>
                <a:ea typeface="+mj-ea"/>
                <a:cs typeface="#9Slide05 Bodega Script" pitchFamily="2" charset="0"/>
                <a:sym typeface="Arial"/>
              </a:rPr>
              <a:t> </a:t>
            </a:r>
            <a:r>
              <a:rPr kumimoji="0" lang="en-US" sz="4667" b="1" i="0" u="none" strike="noStrike" kern="1200" cap="none" spc="0" normalizeH="0" baseline="0" noProof="0" err="1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SVN-Dancing Script" panose="02040603050506020204" pitchFamily="18" charset="0"/>
                <a:ea typeface="+mj-ea"/>
                <a:cs typeface="#9Slide05 Bodega Script" pitchFamily="2" charset="0"/>
                <a:sym typeface="Arial"/>
              </a:rPr>
              <a:t>cầu</a:t>
            </a:r>
            <a:r>
              <a:rPr kumimoji="0" lang="en-US" sz="4667" b="1" i="0" u="none" strike="noStrike" kern="1200" cap="none" spc="0" normalizeH="0" baseline="0" noProof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SVN-Dancing Script" panose="02040603050506020204" pitchFamily="18" charset="0"/>
                <a:ea typeface="+mj-ea"/>
                <a:cs typeface="#9Slide05 Bodega Script" pitchFamily="2" charset="0"/>
                <a:sym typeface="Arial"/>
              </a:rPr>
              <a:t> </a:t>
            </a:r>
            <a:r>
              <a:rPr kumimoji="0" lang="en-US" sz="4667" b="1" i="0" u="none" strike="noStrike" kern="1200" cap="none" spc="0" normalizeH="0" baseline="0" noProof="0" err="1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SVN-Dancing Script" panose="02040603050506020204" pitchFamily="18" charset="0"/>
                <a:ea typeface="+mj-ea"/>
                <a:cs typeface="#9Slide05 Bodega Script" pitchFamily="2" charset="0"/>
                <a:sym typeface="Arial"/>
              </a:rPr>
              <a:t>các</a:t>
            </a:r>
            <a:r>
              <a:rPr kumimoji="0" lang="en-US" sz="4667" b="1" i="0" u="none" strike="noStrike" kern="1200" cap="none" spc="0" normalizeH="0" baseline="0" noProof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SVN-Dancing Script" panose="02040603050506020204" pitchFamily="18" charset="0"/>
                <a:ea typeface="+mj-ea"/>
                <a:cs typeface="#9Slide05 Bodega Script" pitchFamily="2" charset="0"/>
                <a:sym typeface="Arial"/>
              </a:rPr>
              <a:t> </a:t>
            </a:r>
            <a:r>
              <a:rPr kumimoji="0" lang="en-US" sz="4667" b="1" i="0" u="none" strike="noStrike" kern="1200" cap="none" spc="0" normalizeH="0" baseline="0" noProof="0" err="1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SVN-Dancing Script" panose="02040603050506020204" pitchFamily="18" charset="0"/>
                <a:ea typeface="+mj-ea"/>
                <a:cs typeface="#9Slide05 Bodega Script" pitchFamily="2" charset="0"/>
                <a:sym typeface="Arial"/>
              </a:rPr>
              <a:t>khối</a:t>
            </a:r>
            <a:r>
              <a:rPr kumimoji="0" lang="en-US" sz="4667" b="1" i="0" u="none" strike="noStrike" kern="1200" cap="none" spc="0" normalizeH="0" baseline="0" noProof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SVN-Dancing Script" panose="02040603050506020204" pitchFamily="18" charset="0"/>
                <a:ea typeface="+mj-ea"/>
                <a:cs typeface="#9Slide05 Bodega Script" pitchFamily="2" charset="0"/>
                <a:sym typeface="Arial"/>
              </a:rPr>
              <a:t> </a:t>
            </a:r>
            <a:r>
              <a:rPr kumimoji="0" lang="en-US" sz="4667" b="1" i="0" u="none" strike="noStrike" kern="1200" cap="none" spc="0" normalizeH="0" baseline="0" noProof="0" err="1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SVN-Dancing Script" panose="02040603050506020204" pitchFamily="18" charset="0"/>
                <a:ea typeface="+mj-ea"/>
                <a:cs typeface="#9Slide05 Bodega Script" pitchFamily="2" charset="0"/>
                <a:sym typeface="Arial"/>
              </a:rPr>
              <a:t>lớp</a:t>
            </a:r>
            <a:endParaRPr kumimoji="0" lang="en-US" sz="4667" b="1" i="0" u="none" strike="noStrike" kern="1200" cap="none" spc="0" normalizeH="0" baseline="0" noProof="0">
              <a:ln>
                <a:noFill/>
              </a:ln>
              <a:solidFill>
                <a:srgbClr val="00B0F0"/>
              </a:solidFill>
              <a:effectLst/>
              <a:uLnTx/>
              <a:uFillTx/>
              <a:latin typeface="SVN-Dancing Script" panose="02040603050506020204" pitchFamily="18" charset="0"/>
              <a:ea typeface="+mj-ea"/>
              <a:cs typeface="#9Slide05 Bodega Script" pitchFamily="2" charset="0"/>
              <a:sym typeface="Arial"/>
            </a:endParaRPr>
          </a:p>
          <a:p>
            <a:pPr marL="0" marR="0" lvl="0" indent="0" algn="ctr" defTabSz="121914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667" b="1" i="0" u="none" strike="noStrike" kern="1200" cap="none" spc="0" normalizeH="0" baseline="0" noProof="0" err="1">
                <a:ln>
                  <a:noFill/>
                </a:ln>
                <a:solidFill>
                  <a:srgbClr val="BC3259"/>
                </a:solidFill>
                <a:effectLst/>
                <a:uLnTx/>
                <a:uFillTx/>
                <a:latin typeface="SVN-Dancing Script" panose="02040603050506020204" pitchFamily="18" charset="0"/>
                <a:ea typeface="+mj-ea"/>
                <a:cs typeface="+mj-cs"/>
                <a:sym typeface="Arial"/>
              </a:rPr>
              <a:t>Thiết</a:t>
            </a:r>
            <a:r>
              <a:rPr kumimoji="0" lang="en-US" sz="4667" b="1" i="0" u="none" strike="noStrike" kern="1200" cap="none" spc="0" normalizeH="0" baseline="0" noProof="0">
                <a:ln>
                  <a:noFill/>
                </a:ln>
                <a:solidFill>
                  <a:srgbClr val="BC3259"/>
                </a:solidFill>
                <a:effectLst/>
                <a:uLnTx/>
                <a:uFillTx/>
                <a:latin typeface="SVN-Dancing Script" panose="02040603050506020204" pitchFamily="18" charset="0"/>
                <a:ea typeface="+mj-ea"/>
                <a:cs typeface="+mj-cs"/>
                <a:sym typeface="Arial"/>
              </a:rPr>
              <a:t> </a:t>
            </a:r>
            <a:r>
              <a:rPr kumimoji="0" lang="en-US" sz="4667" b="1" i="0" u="none" strike="noStrike" kern="1200" cap="none" spc="0" normalizeH="0" baseline="0" noProof="0" err="1">
                <a:ln>
                  <a:noFill/>
                </a:ln>
                <a:solidFill>
                  <a:srgbClr val="BC3259"/>
                </a:solidFill>
                <a:effectLst/>
                <a:uLnTx/>
                <a:uFillTx/>
                <a:latin typeface="SVN-Dancing Script" panose="02040603050506020204" pitchFamily="18" charset="0"/>
                <a:ea typeface="+mj-ea"/>
                <a:cs typeface="+mj-cs"/>
                <a:sym typeface="Arial"/>
              </a:rPr>
              <a:t>kế</a:t>
            </a:r>
            <a:r>
              <a:rPr kumimoji="0" lang="en-US" sz="4667" b="1" i="0" u="none" strike="noStrike" kern="1200" cap="none" spc="0" normalizeH="0" baseline="0" noProof="0">
                <a:ln>
                  <a:noFill/>
                </a:ln>
                <a:solidFill>
                  <a:srgbClr val="BC3259"/>
                </a:solidFill>
                <a:effectLst/>
                <a:uLnTx/>
                <a:uFillTx/>
                <a:latin typeface="SVN-Dancing Script" panose="02040603050506020204" pitchFamily="18" charset="0"/>
                <a:ea typeface="+mj-ea"/>
                <a:cs typeface="+mj-cs"/>
                <a:sym typeface="Arial"/>
              </a:rPr>
              <a:t> </a:t>
            </a:r>
            <a:r>
              <a:rPr kumimoji="0" lang="en-US" sz="4667" b="1" i="0" u="none" strike="noStrike" kern="1200" cap="none" spc="0" normalizeH="0" baseline="0" noProof="0" err="1">
                <a:ln>
                  <a:noFill/>
                </a:ln>
                <a:solidFill>
                  <a:srgbClr val="BC3259"/>
                </a:solidFill>
                <a:effectLst/>
                <a:uLnTx/>
                <a:uFillTx/>
                <a:latin typeface="SVN-Dancing Script" panose="02040603050506020204" pitchFamily="18" charset="0"/>
                <a:ea typeface="+mj-ea"/>
                <a:cs typeface="+mj-cs"/>
                <a:sym typeface="Arial"/>
              </a:rPr>
              <a:t>bài</a:t>
            </a:r>
            <a:r>
              <a:rPr kumimoji="0" lang="en-US" sz="4667" b="1" i="0" u="none" strike="noStrike" kern="1200" cap="none" spc="0" normalizeH="0" baseline="0" noProof="0">
                <a:ln>
                  <a:noFill/>
                </a:ln>
                <a:solidFill>
                  <a:srgbClr val="BC3259"/>
                </a:solidFill>
                <a:effectLst/>
                <a:uLnTx/>
                <a:uFillTx/>
                <a:latin typeface="SVN-Dancing Script" panose="02040603050506020204" pitchFamily="18" charset="0"/>
                <a:ea typeface="+mj-ea"/>
                <a:cs typeface="+mj-cs"/>
                <a:sym typeface="Arial"/>
              </a:rPr>
              <a:t> </a:t>
            </a:r>
            <a:r>
              <a:rPr kumimoji="0" lang="en-US" sz="4667" b="1" i="0" u="none" strike="noStrike" kern="1200" cap="none" spc="0" normalizeH="0" baseline="0" noProof="0" err="1">
                <a:ln>
                  <a:noFill/>
                </a:ln>
                <a:solidFill>
                  <a:srgbClr val="BC3259"/>
                </a:solidFill>
                <a:effectLst/>
                <a:uLnTx/>
                <a:uFillTx/>
                <a:latin typeface="SVN-Dancing Script" panose="02040603050506020204" pitchFamily="18" charset="0"/>
                <a:ea typeface="+mj-ea"/>
                <a:cs typeface="+mj-cs"/>
                <a:sym typeface="Arial"/>
              </a:rPr>
              <a:t>giảng</a:t>
            </a:r>
            <a:r>
              <a:rPr kumimoji="0" lang="en-US" sz="4667" b="1" i="0" u="none" strike="noStrike" kern="1200" cap="none" spc="0" normalizeH="0" baseline="0" noProof="0">
                <a:ln>
                  <a:noFill/>
                </a:ln>
                <a:solidFill>
                  <a:srgbClr val="BC3259"/>
                </a:solidFill>
                <a:effectLst/>
                <a:uLnTx/>
                <a:uFillTx/>
                <a:latin typeface="SVN-Dancing Script" panose="02040603050506020204" pitchFamily="18" charset="0"/>
                <a:ea typeface="+mj-ea"/>
                <a:cs typeface="+mj-cs"/>
                <a:sym typeface="Arial"/>
              </a:rPr>
              <a:t> </a:t>
            </a:r>
            <a:r>
              <a:rPr kumimoji="0" lang="en-US" sz="4667" b="1" i="0" u="none" strike="noStrike" kern="1200" cap="none" spc="0" normalizeH="0" baseline="0" noProof="0">
                <a:ln>
                  <a:noFill/>
                </a:ln>
                <a:solidFill>
                  <a:srgbClr val="2E9733"/>
                </a:solidFill>
                <a:effectLst/>
                <a:uLnTx/>
                <a:uFillTx/>
                <a:latin typeface="SVN-Dancing Script" panose="02040603050506020204" pitchFamily="18" charset="0"/>
                <a:ea typeface="+mj-ea"/>
                <a:cs typeface="+mj-cs"/>
                <a:sym typeface="Arial"/>
              </a:rPr>
              <a:t>E – Learning</a:t>
            </a:r>
          </a:p>
        </p:txBody>
      </p:sp>
      <p:sp>
        <p:nvSpPr>
          <p:cNvPr id="6" name="TextBox 13">
            <a:extLst>
              <a:ext uri="{FF2B5EF4-FFF2-40B4-BE49-F238E27FC236}">
                <a16:creationId xmlns:a16="http://schemas.microsoft.com/office/drawing/2014/main" id="{3A7F1CB0-DFE9-C0D7-E6DA-82ED1ED3CD88}"/>
              </a:ext>
            </a:extLst>
          </p:cNvPr>
          <p:cNvSpPr txBox="1"/>
          <p:nvPr userDrawn="1"/>
        </p:nvSpPr>
        <p:spPr>
          <a:xfrm>
            <a:off x="1" y="5108352"/>
            <a:ext cx="10346724" cy="1323632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 marL="0" marR="0" lvl="0" indent="0" algn="ctr" defTabSz="6095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67" b="1" i="0" u="none" strike="noStrike" kern="1200" cap="none" spc="0" normalizeH="0" baseline="0" noProof="0" dirty="0">
                <a:ln>
                  <a:noFill/>
                </a:ln>
                <a:solidFill>
                  <a:srgbClr val="43671B"/>
                </a:solidFill>
                <a:effectLst>
                  <a:glow rad="63500">
                    <a:srgbClr val="FCF2BA">
                      <a:satMod val="175000"/>
                      <a:alpha val="40000"/>
                    </a:srgbClr>
                  </a:glow>
                </a:effectLst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/>
              </a:rPr>
              <a:t>MĂNG NON – TÀI LIỆU TIỂU HỌC </a:t>
            </a:r>
          </a:p>
          <a:p>
            <a:pPr marL="0" marR="0" lvl="0" indent="0" algn="ctr" defTabSz="6095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67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>
                  <a:glow rad="63500">
                    <a:srgbClr val="FCF2BA">
                      <a:satMod val="175000"/>
                      <a:alpha val="40000"/>
                    </a:srgbClr>
                  </a:glow>
                </a:effectLst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/>
              </a:rPr>
              <a:t>Mời</a:t>
            </a:r>
            <a:r>
              <a:rPr kumimoji="0" lang="en-US" sz="2667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>
                  <a:glow rad="63500">
                    <a:srgbClr val="FCF2BA">
                      <a:satMod val="175000"/>
                      <a:alpha val="40000"/>
                    </a:srgbClr>
                  </a:glow>
                </a:effectLst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2667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>
                  <a:glow rad="63500">
                    <a:srgbClr val="FCF2BA">
                      <a:satMod val="175000"/>
                      <a:alpha val="40000"/>
                    </a:srgbClr>
                  </a:glow>
                </a:effectLst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/>
              </a:rPr>
              <a:t>truy</a:t>
            </a:r>
            <a:r>
              <a:rPr kumimoji="0" lang="en-US" sz="2667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>
                  <a:glow rad="63500">
                    <a:srgbClr val="FCF2BA">
                      <a:satMod val="175000"/>
                      <a:alpha val="40000"/>
                    </a:srgbClr>
                  </a:glow>
                </a:effectLst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2667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>
                  <a:glow rad="63500">
                    <a:srgbClr val="FCF2BA">
                      <a:satMod val="175000"/>
                      <a:alpha val="40000"/>
                    </a:srgbClr>
                  </a:glow>
                </a:effectLst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/>
              </a:rPr>
              <a:t>cập</a:t>
            </a:r>
            <a:r>
              <a:rPr kumimoji="0" lang="en-US" sz="2667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>
                  <a:glow rad="63500">
                    <a:srgbClr val="FCF2BA">
                      <a:satMod val="175000"/>
                      <a:alpha val="40000"/>
                    </a:srgbClr>
                  </a:glow>
                </a:effectLst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/>
              </a:rPr>
              <a:t>: </a:t>
            </a:r>
            <a:r>
              <a:rPr kumimoji="0" lang="en-US" sz="2667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>
                  <a:glow rad="63500">
                    <a:srgbClr val="FCF2BA">
                      <a:satMod val="175000"/>
                      <a:alpha val="40000"/>
                    </a:srgbClr>
                  </a:glow>
                </a:effectLst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MĂNG NON- TÀI LIỆU TIỂU HỌC | Facebook</a:t>
            </a:r>
            <a:endParaRPr kumimoji="0" lang="en-US" sz="2667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>
                <a:glow rad="63500">
                  <a:srgbClr val="FCF2BA">
                    <a:satMod val="175000"/>
                    <a:alpha val="40000"/>
                  </a:srgbClr>
                </a:glow>
              </a:effectLst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  <a:sym typeface="Arial"/>
            </a:endParaRPr>
          </a:p>
          <a:p>
            <a:pPr marL="0" marR="0" lvl="0" indent="0" algn="ctr" defTabSz="6095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67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>
                  <a:glow rad="63500">
                    <a:srgbClr val="FCF2BA">
                      <a:satMod val="175000"/>
                      <a:alpha val="40000"/>
                    </a:srgbClr>
                  </a:glow>
                </a:effectLst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/>
              </a:rPr>
              <a:t>ZALO : </a:t>
            </a:r>
            <a:r>
              <a:rPr kumimoji="0" lang="en-US" sz="2667" b="1" i="0" u="sng" strike="noStrike" kern="1200" cap="none" spc="0" normalizeH="0" baseline="0" noProof="0" dirty="0">
                <a:ln>
                  <a:noFill/>
                </a:ln>
                <a:solidFill>
                  <a:srgbClr val="D63E3D">
                    <a:lumMod val="75000"/>
                  </a:srgbClr>
                </a:solidFill>
                <a:effectLst>
                  <a:glow rad="63500">
                    <a:srgbClr val="FCF2BA">
                      <a:satMod val="175000"/>
                      <a:alpha val="40000"/>
                    </a:srgbClr>
                  </a:glow>
                </a:effectLst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0382348780</a:t>
            </a:r>
            <a:r>
              <a:rPr kumimoji="0" lang="en-US" sz="2667" b="1" i="0" u="none" strike="noStrike" kern="1200" cap="none" spc="0" normalizeH="0" baseline="0" noProof="0" dirty="0">
                <a:ln>
                  <a:noFill/>
                </a:ln>
                <a:solidFill>
                  <a:srgbClr val="D63E3D">
                    <a:lumMod val="75000"/>
                  </a:srgbClr>
                </a:solidFill>
                <a:effectLst>
                  <a:glow rad="63500">
                    <a:srgbClr val="FCF2BA">
                      <a:satMod val="175000"/>
                      <a:alpha val="40000"/>
                    </a:srgbClr>
                  </a:glow>
                </a:effectLst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 - </a:t>
            </a:r>
            <a:r>
              <a:rPr kumimoji="0" lang="en-US" sz="2667" b="1" i="0" u="sng" strike="noStrike" kern="1200" cap="none" spc="0" normalizeH="0" baseline="0" noProof="0" dirty="0">
                <a:ln>
                  <a:noFill/>
                </a:ln>
                <a:solidFill>
                  <a:srgbClr val="D63E3D">
                    <a:lumMod val="75000"/>
                  </a:srgbClr>
                </a:solidFill>
                <a:effectLst>
                  <a:glow rad="63500">
                    <a:srgbClr val="FCF2BA">
                      <a:satMod val="175000"/>
                      <a:alpha val="40000"/>
                    </a:srgbClr>
                  </a:glow>
                </a:effectLst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0984848929</a:t>
            </a:r>
            <a:endParaRPr kumimoji="0" lang="en-US" sz="2667" b="1" i="0" u="none" strike="noStrike" kern="1200" cap="none" spc="0" normalizeH="0" baseline="0" noProof="0" dirty="0">
              <a:ln>
                <a:noFill/>
              </a:ln>
              <a:solidFill>
                <a:srgbClr val="D63E3D">
                  <a:lumMod val="75000"/>
                </a:srgbClr>
              </a:solidFill>
              <a:effectLst>
                <a:glow rad="63500">
                  <a:srgbClr val="FCF2BA">
                    <a:satMod val="175000"/>
                    <a:alpha val="40000"/>
                  </a:srgbClr>
                </a:glow>
              </a:effectLst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  <a:sym typeface="Arial"/>
            </a:endParaRPr>
          </a:p>
        </p:txBody>
      </p:sp>
      <p:pic>
        <p:nvPicPr>
          <p:cNvPr id="7" name="Picture 3">
            <a:extLst>
              <a:ext uri="{FF2B5EF4-FFF2-40B4-BE49-F238E27FC236}">
                <a16:creationId xmlns:a16="http://schemas.microsoft.com/office/drawing/2014/main" id="{7DA5E759-9AE2-0012-DCD2-7030FDE31668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401843" y="1626439"/>
            <a:ext cx="11388315" cy="1926503"/>
          </a:xfrm>
          <a:prstGeom prst="rect">
            <a:avLst/>
          </a:prstGeom>
        </p:spPr>
      </p:pic>
      <p:pic>
        <p:nvPicPr>
          <p:cNvPr id="8" name="Picture 10">
            <a:extLst>
              <a:ext uri="{FF2B5EF4-FFF2-40B4-BE49-F238E27FC236}">
                <a16:creationId xmlns:a16="http://schemas.microsoft.com/office/drawing/2014/main" id="{DCCD7D1D-A390-CA92-95A5-35520D59D44F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-2626084" y="594520"/>
            <a:ext cx="17195357" cy="9967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42102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50" presetClass="entr" presetSubtype="0" decel="10000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1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1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5" grpId="0"/>
    </p:bld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êu đề và Nộ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3BC2E6B9-1451-C9F7-9EE8-FF0BA6F96F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Nội dung 2">
            <a:extLst>
              <a:ext uri="{FF2B5EF4-FFF2-40B4-BE49-F238E27FC236}">
                <a16:creationId xmlns:a16="http://schemas.microsoft.com/office/drawing/2014/main" id="{82306AEA-05B6-73FD-1D9A-92ED260183A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F5C34444-AD2C-EB28-8694-BDF420D455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461C90-B9D6-4038-A958-606F8FB9AAB7}" type="datetimeFigureOut">
              <a:rPr lang="vi-VN" smtClean="0"/>
              <a:t>04/02/2023</a:t>
            </a:fld>
            <a:endParaRPr lang="vi-VN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9C3757FE-34EA-2F25-83A1-759E6AE42B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D79F37F4-22D0-C71D-8D80-8E6EC83A76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683368-5C22-46A6-94EF-691BA2F3ED0B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7030124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Đầu trang của Phầ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2418AB81-E6E2-68F3-E732-5A9297FCC7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Văn bản 2">
            <a:extLst>
              <a:ext uri="{FF2B5EF4-FFF2-40B4-BE49-F238E27FC236}">
                <a16:creationId xmlns:a16="http://schemas.microsoft.com/office/drawing/2014/main" id="{C7EBA7F1-70AB-7A94-8FDB-889F758A719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3B2AA00F-0EE2-DB38-2D7B-3B9D97B6A9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461C90-B9D6-4038-A958-606F8FB9AAB7}" type="datetimeFigureOut">
              <a:rPr lang="vi-VN" smtClean="0"/>
              <a:t>04/02/2023</a:t>
            </a:fld>
            <a:endParaRPr lang="vi-VN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FA1DC7CF-F679-EBDB-7192-C3FF216C7A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0195C041-445B-7355-C091-A59F53CCBA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683368-5C22-46A6-94EF-691BA2F3ED0B}" type="slidenum">
              <a:rPr lang="vi-VN" smtClean="0"/>
              <a:t>‹#›</a:t>
            </a:fld>
            <a:endParaRPr lang="vi-VN"/>
          </a:p>
        </p:txBody>
      </p:sp>
      <p:pic>
        <p:nvPicPr>
          <p:cNvPr id="7" name="Đồ họa 6">
            <a:extLst>
              <a:ext uri="{FF2B5EF4-FFF2-40B4-BE49-F238E27FC236}">
                <a16:creationId xmlns:a16="http://schemas.microsoft.com/office/drawing/2014/main" id="{73032F68-7DF5-D294-1E84-C19804084B7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0"/>
            <a:ext cx="12192000" cy="6908800"/>
          </a:xfrm>
          <a:prstGeom prst="rect">
            <a:avLst/>
          </a:prstGeom>
        </p:spPr>
      </p:pic>
      <p:pic>
        <p:nvPicPr>
          <p:cNvPr id="103" name="Đồ họa 102">
            <a:extLst>
              <a:ext uri="{FF2B5EF4-FFF2-40B4-BE49-F238E27FC236}">
                <a16:creationId xmlns:a16="http://schemas.microsoft.com/office/drawing/2014/main" id="{C12E4BB5-5987-DF1E-31F7-8B5553C1CA5E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450133" y="554604"/>
            <a:ext cx="9297552" cy="6003800"/>
          </a:xfrm>
          <a:prstGeom prst="rect">
            <a:avLst/>
          </a:prstGeom>
        </p:spPr>
      </p:pic>
      <p:grpSp>
        <p:nvGrpSpPr>
          <p:cNvPr id="101" name="Nhóm 100">
            <a:extLst>
              <a:ext uri="{FF2B5EF4-FFF2-40B4-BE49-F238E27FC236}">
                <a16:creationId xmlns:a16="http://schemas.microsoft.com/office/drawing/2014/main" id="{E5754ACE-236D-6192-DC3D-4AE8604490B3}"/>
              </a:ext>
            </a:extLst>
          </p:cNvPr>
          <p:cNvGrpSpPr/>
          <p:nvPr userDrawn="1"/>
        </p:nvGrpSpPr>
        <p:grpSpPr>
          <a:xfrm>
            <a:off x="-6517" y="3281605"/>
            <a:ext cx="12182475" cy="3632067"/>
            <a:chOff x="0" y="2717933"/>
            <a:chExt cx="12182475" cy="3632067"/>
          </a:xfrm>
        </p:grpSpPr>
        <p:grpSp>
          <p:nvGrpSpPr>
            <p:cNvPr id="11" name="Đồ họa 8">
              <a:extLst>
                <a:ext uri="{FF2B5EF4-FFF2-40B4-BE49-F238E27FC236}">
                  <a16:creationId xmlns:a16="http://schemas.microsoft.com/office/drawing/2014/main" id="{EDA2D058-B296-5FFB-9F87-7B9EAE848889}"/>
                </a:ext>
              </a:extLst>
            </p:cNvPr>
            <p:cNvGrpSpPr/>
            <p:nvPr/>
          </p:nvGrpSpPr>
          <p:grpSpPr>
            <a:xfrm>
              <a:off x="0" y="3993098"/>
              <a:ext cx="12182475" cy="2345532"/>
              <a:chOff x="9524" y="4588632"/>
              <a:chExt cx="12182475" cy="2345532"/>
            </a:xfrm>
          </p:grpSpPr>
          <p:sp>
            <p:nvSpPr>
              <p:cNvPr id="12" name="Hình tự do: Hình 11">
                <a:extLst>
                  <a:ext uri="{FF2B5EF4-FFF2-40B4-BE49-F238E27FC236}">
                    <a16:creationId xmlns:a16="http://schemas.microsoft.com/office/drawing/2014/main" id="{DF6D3476-ADDE-1CA1-F850-73E39E088D7E}"/>
                  </a:ext>
                </a:extLst>
              </p:cNvPr>
              <p:cNvSpPr/>
              <p:nvPr/>
            </p:nvSpPr>
            <p:spPr>
              <a:xfrm>
                <a:off x="9524" y="4588632"/>
                <a:ext cx="9728112" cy="2340659"/>
              </a:xfrm>
              <a:custGeom>
                <a:avLst/>
                <a:gdLst>
                  <a:gd name="connsiteX0" fmla="*/ 9460098 w 9728112"/>
                  <a:gd name="connsiteY0" fmla="*/ 2340660 h 2340659"/>
                  <a:gd name="connsiteX1" fmla="*/ 9460098 w 9728112"/>
                  <a:gd name="connsiteY1" fmla="*/ 2340660 h 2340659"/>
                  <a:gd name="connsiteX2" fmla="*/ 0 w 9728112"/>
                  <a:gd name="connsiteY2" fmla="*/ 2340660 h 2340659"/>
                  <a:gd name="connsiteX3" fmla="*/ 0 w 9728112"/>
                  <a:gd name="connsiteY3" fmla="*/ 139692 h 2340659"/>
                  <a:gd name="connsiteX4" fmla="*/ 0 w 9728112"/>
                  <a:gd name="connsiteY4" fmla="*/ 139692 h 2340659"/>
                  <a:gd name="connsiteX5" fmla="*/ 0 w 9728112"/>
                  <a:gd name="connsiteY5" fmla="*/ 118576 h 2340659"/>
                  <a:gd name="connsiteX6" fmla="*/ 0 w 9728112"/>
                  <a:gd name="connsiteY6" fmla="*/ 48730 h 2340659"/>
                  <a:gd name="connsiteX7" fmla="*/ 0 w 9728112"/>
                  <a:gd name="connsiteY7" fmla="*/ 24365 h 2340659"/>
                  <a:gd name="connsiteX8" fmla="*/ 34111 w 9728112"/>
                  <a:gd name="connsiteY8" fmla="*/ 21116 h 2340659"/>
                  <a:gd name="connsiteX9" fmla="*/ 170555 w 9728112"/>
                  <a:gd name="connsiteY9" fmla="*/ 11370 h 2340659"/>
                  <a:gd name="connsiteX10" fmla="*/ 315120 w 9728112"/>
                  <a:gd name="connsiteY10" fmla="*/ 4873 h 2340659"/>
                  <a:gd name="connsiteX11" fmla="*/ 456437 w 9728112"/>
                  <a:gd name="connsiteY11" fmla="*/ 0 h 2340659"/>
                  <a:gd name="connsiteX12" fmla="*/ 752065 w 9728112"/>
                  <a:gd name="connsiteY12" fmla="*/ 24365 h 2340659"/>
                  <a:gd name="connsiteX13" fmla="*/ 1037947 w 9728112"/>
                  <a:gd name="connsiteY13" fmla="*/ 51979 h 2340659"/>
                  <a:gd name="connsiteX14" fmla="*/ 1344945 w 9728112"/>
                  <a:gd name="connsiteY14" fmla="*/ 86090 h 2340659"/>
                  <a:gd name="connsiteX15" fmla="*/ 1637325 w 9728112"/>
                  <a:gd name="connsiteY15" fmla="*/ 126698 h 2340659"/>
                  <a:gd name="connsiteX16" fmla="*/ 1754276 w 9728112"/>
                  <a:gd name="connsiteY16" fmla="*/ 146190 h 2340659"/>
                  <a:gd name="connsiteX17" fmla="*/ 1853361 w 9728112"/>
                  <a:gd name="connsiteY17" fmla="*/ 159184 h 2340659"/>
                  <a:gd name="connsiteX18" fmla="*/ 2066148 w 9728112"/>
                  <a:gd name="connsiteY18" fmla="*/ 188422 h 2340659"/>
                  <a:gd name="connsiteX19" fmla="*/ 2278935 w 9728112"/>
                  <a:gd name="connsiteY19" fmla="*/ 225782 h 2340659"/>
                  <a:gd name="connsiteX20" fmla="*/ 2486849 w 9728112"/>
                  <a:gd name="connsiteY20" fmla="*/ 269639 h 2340659"/>
                  <a:gd name="connsiteX21" fmla="*/ 2897805 w 9728112"/>
                  <a:gd name="connsiteY21" fmla="*/ 362226 h 2340659"/>
                  <a:gd name="connsiteX22" fmla="*/ 3260030 w 9728112"/>
                  <a:gd name="connsiteY22" fmla="*/ 448315 h 2340659"/>
                  <a:gd name="connsiteX23" fmla="*/ 3469569 w 9728112"/>
                  <a:gd name="connsiteY23" fmla="*/ 495421 h 2340659"/>
                  <a:gd name="connsiteX24" fmla="*/ 3669361 w 9728112"/>
                  <a:gd name="connsiteY24" fmla="*/ 547399 h 2340659"/>
                  <a:gd name="connsiteX25" fmla="*/ 4073820 w 9728112"/>
                  <a:gd name="connsiteY25" fmla="*/ 657854 h 2340659"/>
                  <a:gd name="connsiteX26" fmla="*/ 4466908 w 9728112"/>
                  <a:gd name="connsiteY26" fmla="*/ 776430 h 2340659"/>
                  <a:gd name="connsiteX27" fmla="*/ 4864869 w 9728112"/>
                  <a:gd name="connsiteY27" fmla="*/ 891757 h 2340659"/>
                  <a:gd name="connsiteX28" fmla="*/ 5056539 w 9728112"/>
                  <a:gd name="connsiteY28" fmla="*/ 946984 h 2340659"/>
                  <a:gd name="connsiteX29" fmla="*/ 5249835 w 9728112"/>
                  <a:gd name="connsiteY29" fmla="*/ 1002212 h 2340659"/>
                  <a:gd name="connsiteX30" fmla="*/ 5641298 w 9728112"/>
                  <a:gd name="connsiteY30" fmla="*/ 1127285 h 2340659"/>
                  <a:gd name="connsiteX31" fmla="*/ 5777742 w 9728112"/>
                  <a:gd name="connsiteY31" fmla="*/ 1172766 h 2340659"/>
                  <a:gd name="connsiteX32" fmla="*/ 5896318 w 9728112"/>
                  <a:gd name="connsiteY32" fmla="*/ 1205253 h 2340659"/>
                  <a:gd name="connsiteX33" fmla="*/ 6250422 w 9728112"/>
                  <a:gd name="connsiteY33" fmla="*/ 1307586 h 2340659"/>
                  <a:gd name="connsiteX34" fmla="*/ 6323517 w 9728112"/>
                  <a:gd name="connsiteY34" fmla="*/ 1330326 h 2340659"/>
                  <a:gd name="connsiteX35" fmla="*/ 6328390 w 9728112"/>
                  <a:gd name="connsiteY35" fmla="*/ 1331951 h 2340659"/>
                  <a:gd name="connsiteX36" fmla="*/ 6326766 w 9728112"/>
                  <a:gd name="connsiteY36" fmla="*/ 1331951 h 2340659"/>
                  <a:gd name="connsiteX37" fmla="*/ 6328390 w 9728112"/>
                  <a:gd name="connsiteY37" fmla="*/ 1331951 h 2340659"/>
                  <a:gd name="connsiteX38" fmla="*/ 6326766 w 9728112"/>
                  <a:gd name="connsiteY38" fmla="*/ 1331951 h 2340659"/>
                  <a:gd name="connsiteX39" fmla="*/ 6330014 w 9728112"/>
                  <a:gd name="connsiteY39" fmla="*/ 1331951 h 2340659"/>
                  <a:gd name="connsiteX40" fmla="*/ 6333263 w 9728112"/>
                  <a:gd name="connsiteY40" fmla="*/ 1333575 h 2340659"/>
                  <a:gd name="connsiteX41" fmla="*/ 6331638 w 9728112"/>
                  <a:gd name="connsiteY41" fmla="*/ 1333575 h 2340659"/>
                  <a:gd name="connsiteX42" fmla="*/ 6349506 w 9728112"/>
                  <a:gd name="connsiteY42" fmla="*/ 1336824 h 2340659"/>
                  <a:gd name="connsiteX43" fmla="*/ 6343009 w 9728112"/>
                  <a:gd name="connsiteY43" fmla="*/ 1335199 h 2340659"/>
                  <a:gd name="connsiteX44" fmla="*/ 6356003 w 9728112"/>
                  <a:gd name="connsiteY44" fmla="*/ 1338448 h 2340659"/>
                  <a:gd name="connsiteX45" fmla="*/ 6503817 w 9728112"/>
                  <a:gd name="connsiteY45" fmla="*/ 1377432 h 2340659"/>
                  <a:gd name="connsiteX46" fmla="*/ 6651632 w 9728112"/>
                  <a:gd name="connsiteY46" fmla="*/ 1422913 h 2340659"/>
                  <a:gd name="connsiteX47" fmla="*/ 6671124 w 9728112"/>
                  <a:gd name="connsiteY47" fmla="*/ 1435908 h 2340659"/>
                  <a:gd name="connsiteX48" fmla="*/ 6875789 w 9728112"/>
                  <a:gd name="connsiteY48" fmla="*/ 1492759 h 2340659"/>
                  <a:gd name="connsiteX49" fmla="*/ 7122687 w 9728112"/>
                  <a:gd name="connsiteY49" fmla="*/ 1564230 h 2340659"/>
                  <a:gd name="connsiteX50" fmla="*/ 7369586 w 9728112"/>
                  <a:gd name="connsiteY50" fmla="*/ 1637325 h 2340659"/>
                  <a:gd name="connsiteX51" fmla="*/ 7614859 w 9728112"/>
                  <a:gd name="connsiteY51" fmla="*/ 1712044 h 2340659"/>
                  <a:gd name="connsiteX52" fmla="*/ 7614859 w 9728112"/>
                  <a:gd name="connsiteY52" fmla="*/ 1712044 h 2340659"/>
                  <a:gd name="connsiteX53" fmla="*/ 7918609 w 9728112"/>
                  <a:gd name="connsiteY53" fmla="*/ 1794885 h 2340659"/>
                  <a:gd name="connsiteX54" fmla="*/ 8215861 w 9728112"/>
                  <a:gd name="connsiteY54" fmla="*/ 1874477 h 2340659"/>
                  <a:gd name="connsiteX55" fmla="*/ 8508240 w 9728112"/>
                  <a:gd name="connsiteY55" fmla="*/ 1952445 h 2340659"/>
                  <a:gd name="connsiteX56" fmla="*/ 8816863 w 9728112"/>
                  <a:gd name="connsiteY56" fmla="*/ 2045031 h 2340659"/>
                  <a:gd name="connsiteX57" fmla="*/ 9110867 w 9728112"/>
                  <a:gd name="connsiteY57" fmla="*/ 2135994 h 2340659"/>
                  <a:gd name="connsiteX58" fmla="*/ 9398373 w 9728112"/>
                  <a:gd name="connsiteY58" fmla="*/ 2223708 h 2340659"/>
                  <a:gd name="connsiteX59" fmla="*/ 9671261 w 9728112"/>
                  <a:gd name="connsiteY59" fmla="*/ 2311422 h 2340659"/>
                  <a:gd name="connsiteX60" fmla="*/ 9728113 w 9728112"/>
                  <a:gd name="connsiteY60" fmla="*/ 2329289 h 2340659"/>
                  <a:gd name="connsiteX61" fmla="*/ 9719991 w 9728112"/>
                  <a:gd name="connsiteY61" fmla="*/ 2329289 h 2340659"/>
                  <a:gd name="connsiteX62" fmla="*/ 9663140 w 9728112"/>
                  <a:gd name="connsiteY62" fmla="*/ 2334162 h 2340659"/>
                  <a:gd name="connsiteX63" fmla="*/ 9629028 w 9728112"/>
                  <a:gd name="connsiteY63" fmla="*/ 2337411 h 2340659"/>
                  <a:gd name="connsiteX64" fmla="*/ 9460098 w 9728112"/>
                  <a:gd name="connsiteY64" fmla="*/ 2340660 h 2340659"/>
                  <a:gd name="connsiteX65" fmla="*/ 9460098 w 9728112"/>
                  <a:gd name="connsiteY65" fmla="*/ 2340660 h 23406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</a:cxnLst>
                <a:rect l="l" t="t" r="r" b="b"/>
                <a:pathLst>
                  <a:path w="9728112" h="2340659">
                    <a:moveTo>
                      <a:pt x="9460098" y="2340660"/>
                    </a:moveTo>
                    <a:cubicBezTo>
                      <a:pt x="9460098" y="2340660"/>
                      <a:pt x="9460098" y="2340660"/>
                      <a:pt x="9460098" y="2340660"/>
                    </a:cubicBezTo>
                    <a:lnTo>
                      <a:pt x="0" y="2340660"/>
                    </a:lnTo>
                    <a:lnTo>
                      <a:pt x="0" y="139692"/>
                    </a:lnTo>
                    <a:lnTo>
                      <a:pt x="0" y="139692"/>
                    </a:lnTo>
                    <a:lnTo>
                      <a:pt x="0" y="118576"/>
                    </a:lnTo>
                    <a:lnTo>
                      <a:pt x="0" y="48730"/>
                    </a:lnTo>
                    <a:lnTo>
                      <a:pt x="0" y="24365"/>
                    </a:lnTo>
                    <a:cubicBezTo>
                      <a:pt x="11370" y="22741"/>
                      <a:pt x="22741" y="22741"/>
                      <a:pt x="34111" y="21116"/>
                    </a:cubicBezTo>
                    <a:cubicBezTo>
                      <a:pt x="79592" y="16243"/>
                      <a:pt x="125073" y="14619"/>
                      <a:pt x="170555" y="11370"/>
                    </a:cubicBezTo>
                    <a:cubicBezTo>
                      <a:pt x="219285" y="9746"/>
                      <a:pt x="266390" y="6497"/>
                      <a:pt x="315120" y="4873"/>
                    </a:cubicBezTo>
                    <a:cubicBezTo>
                      <a:pt x="362226" y="3249"/>
                      <a:pt x="409331" y="0"/>
                      <a:pt x="456437" y="0"/>
                    </a:cubicBezTo>
                    <a:cubicBezTo>
                      <a:pt x="555521" y="0"/>
                      <a:pt x="652981" y="14619"/>
                      <a:pt x="752065" y="24365"/>
                    </a:cubicBezTo>
                    <a:cubicBezTo>
                      <a:pt x="847900" y="34111"/>
                      <a:pt x="942111" y="42233"/>
                      <a:pt x="1037947" y="51979"/>
                    </a:cubicBezTo>
                    <a:cubicBezTo>
                      <a:pt x="1140280" y="61725"/>
                      <a:pt x="1242613" y="74719"/>
                      <a:pt x="1344945" y="86090"/>
                    </a:cubicBezTo>
                    <a:cubicBezTo>
                      <a:pt x="1442405" y="97460"/>
                      <a:pt x="1539865" y="112079"/>
                      <a:pt x="1637325" y="126698"/>
                    </a:cubicBezTo>
                    <a:cubicBezTo>
                      <a:pt x="1676309" y="133195"/>
                      <a:pt x="1715293" y="139692"/>
                      <a:pt x="1754276" y="146190"/>
                    </a:cubicBezTo>
                    <a:cubicBezTo>
                      <a:pt x="1786763" y="149438"/>
                      <a:pt x="1820874" y="154311"/>
                      <a:pt x="1853361" y="159184"/>
                    </a:cubicBezTo>
                    <a:cubicBezTo>
                      <a:pt x="1924831" y="168930"/>
                      <a:pt x="1996302" y="177052"/>
                      <a:pt x="2066148" y="188422"/>
                    </a:cubicBezTo>
                    <a:cubicBezTo>
                      <a:pt x="2137619" y="199793"/>
                      <a:pt x="2209089" y="211163"/>
                      <a:pt x="2278935" y="225782"/>
                    </a:cubicBezTo>
                    <a:cubicBezTo>
                      <a:pt x="2348781" y="240401"/>
                      <a:pt x="2417003" y="255020"/>
                      <a:pt x="2486849" y="269639"/>
                    </a:cubicBezTo>
                    <a:cubicBezTo>
                      <a:pt x="2624918" y="300501"/>
                      <a:pt x="2761361" y="331363"/>
                      <a:pt x="2897805" y="362226"/>
                    </a:cubicBezTo>
                    <a:cubicBezTo>
                      <a:pt x="3019629" y="389839"/>
                      <a:pt x="3139830" y="420702"/>
                      <a:pt x="3260030" y="448315"/>
                    </a:cubicBezTo>
                    <a:cubicBezTo>
                      <a:pt x="3329877" y="464558"/>
                      <a:pt x="3399723" y="479177"/>
                      <a:pt x="3469569" y="495421"/>
                    </a:cubicBezTo>
                    <a:cubicBezTo>
                      <a:pt x="3536166" y="511664"/>
                      <a:pt x="3602764" y="527907"/>
                      <a:pt x="3669361" y="547399"/>
                    </a:cubicBezTo>
                    <a:cubicBezTo>
                      <a:pt x="3804181" y="584759"/>
                      <a:pt x="3939000" y="618870"/>
                      <a:pt x="4073820" y="657854"/>
                    </a:cubicBezTo>
                    <a:cubicBezTo>
                      <a:pt x="4205391" y="695213"/>
                      <a:pt x="4335337" y="737446"/>
                      <a:pt x="4466908" y="776430"/>
                    </a:cubicBezTo>
                    <a:cubicBezTo>
                      <a:pt x="4598479" y="817038"/>
                      <a:pt x="4731673" y="854398"/>
                      <a:pt x="4864869" y="891757"/>
                    </a:cubicBezTo>
                    <a:cubicBezTo>
                      <a:pt x="4928217" y="909625"/>
                      <a:pt x="4993191" y="929117"/>
                      <a:pt x="5056539" y="946984"/>
                    </a:cubicBezTo>
                    <a:cubicBezTo>
                      <a:pt x="5121513" y="964852"/>
                      <a:pt x="5186486" y="982720"/>
                      <a:pt x="5249835" y="1002212"/>
                    </a:cubicBezTo>
                    <a:cubicBezTo>
                      <a:pt x="5381405" y="1041196"/>
                      <a:pt x="5511352" y="1085053"/>
                      <a:pt x="5641298" y="1127285"/>
                    </a:cubicBezTo>
                    <a:cubicBezTo>
                      <a:pt x="5686780" y="1141904"/>
                      <a:pt x="5732261" y="1156523"/>
                      <a:pt x="5777742" y="1172766"/>
                    </a:cubicBezTo>
                    <a:cubicBezTo>
                      <a:pt x="5816726" y="1182512"/>
                      <a:pt x="5857334" y="1193883"/>
                      <a:pt x="5896318" y="1205253"/>
                    </a:cubicBezTo>
                    <a:cubicBezTo>
                      <a:pt x="6014894" y="1239364"/>
                      <a:pt x="6131846" y="1273475"/>
                      <a:pt x="6250422" y="1307586"/>
                    </a:cubicBezTo>
                    <a:cubicBezTo>
                      <a:pt x="6274787" y="1315707"/>
                      <a:pt x="6299152" y="1322205"/>
                      <a:pt x="6323517" y="1330326"/>
                    </a:cubicBezTo>
                    <a:lnTo>
                      <a:pt x="6328390" y="1331951"/>
                    </a:lnTo>
                    <a:cubicBezTo>
                      <a:pt x="6328390" y="1331951"/>
                      <a:pt x="6326766" y="1331951"/>
                      <a:pt x="6326766" y="1331951"/>
                    </a:cubicBezTo>
                    <a:cubicBezTo>
                      <a:pt x="6326766" y="1331951"/>
                      <a:pt x="6328390" y="1331951"/>
                      <a:pt x="6328390" y="1331951"/>
                    </a:cubicBezTo>
                    <a:cubicBezTo>
                      <a:pt x="6328390" y="1331951"/>
                      <a:pt x="6326766" y="1331951"/>
                      <a:pt x="6326766" y="1331951"/>
                    </a:cubicBezTo>
                    <a:cubicBezTo>
                      <a:pt x="6328390" y="1331951"/>
                      <a:pt x="6328390" y="1331951"/>
                      <a:pt x="6330014" y="1331951"/>
                    </a:cubicBezTo>
                    <a:cubicBezTo>
                      <a:pt x="6331638" y="1331951"/>
                      <a:pt x="6333263" y="1331951"/>
                      <a:pt x="6333263" y="1333575"/>
                    </a:cubicBezTo>
                    <a:cubicBezTo>
                      <a:pt x="6333263" y="1333575"/>
                      <a:pt x="6331638" y="1333575"/>
                      <a:pt x="6331638" y="1333575"/>
                    </a:cubicBezTo>
                    <a:cubicBezTo>
                      <a:pt x="6338136" y="1335199"/>
                      <a:pt x="6343009" y="1336824"/>
                      <a:pt x="6349506" y="1336824"/>
                    </a:cubicBezTo>
                    <a:cubicBezTo>
                      <a:pt x="6347882" y="1336824"/>
                      <a:pt x="6344633" y="1335199"/>
                      <a:pt x="6343009" y="1335199"/>
                    </a:cubicBezTo>
                    <a:cubicBezTo>
                      <a:pt x="6347882" y="1336824"/>
                      <a:pt x="6351131" y="1336824"/>
                      <a:pt x="6356003" y="1338448"/>
                    </a:cubicBezTo>
                    <a:cubicBezTo>
                      <a:pt x="6404733" y="1349818"/>
                      <a:pt x="6455088" y="1362813"/>
                      <a:pt x="6503817" y="1377432"/>
                    </a:cubicBezTo>
                    <a:cubicBezTo>
                      <a:pt x="6552547" y="1392051"/>
                      <a:pt x="6602902" y="1406670"/>
                      <a:pt x="6651632" y="1422913"/>
                    </a:cubicBezTo>
                    <a:cubicBezTo>
                      <a:pt x="6659753" y="1426162"/>
                      <a:pt x="6666250" y="1429411"/>
                      <a:pt x="6671124" y="1435908"/>
                    </a:cubicBezTo>
                    <a:cubicBezTo>
                      <a:pt x="6739345" y="1455400"/>
                      <a:pt x="6807567" y="1474892"/>
                      <a:pt x="6875789" y="1492759"/>
                    </a:cubicBezTo>
                    <a:cubicBezTo>
                      <a:pt x="6958630" y="1515500"/>
                      <a:pt x="7041471" y="1539865"/>
                      <a:pt x="7122687" y="1564230"/>
                    </a:cubicBezTo>
                    <a:cubicBezTo>
                      <a:pt x="7205528" y="1588595"/>
                      <a:pt x="7288369" y="1612960"/>
                      <a:pt x="7369586" y="1637325"/>
                    </a:cubicBezTo>
                    <a:cubicBezTo>
                      <a:pt x="7450802" y="1663314"/>
                      <a:pt x="7533643" y="1687679"/>
                      <a:pt x="7614859" y="1712044"/>
                    </a:cubicBezTo>
                    <a:cubicBezTo>
                      <a:pt x="7614859" y="1712044"/>
                      <a:pt x="7614859" y="1712044"/>
                      <a:pt x="7614859" y="1712044"/>
                    </a:cubicBezTo>
                    <a:cubicBezTo>
                      <a:pt x="7715568" y="1741282"/>
                      <a:pt x="7816276" y="1767271"/>
                      <a:pt x="7918609" y="1794885"/>
                    </a:cubicBezTo>
                    <a:cubicBezTo>
                      <a:pt x="8017693" y="1822498"/>
                      <a:pt x="8116777" y="1848488"/>
                      <a:pt x="8215861" y="1874477"/>
                    </a:cubicBezTo>
                    <a:cubicBezTo>
                      <a:pt x="8313321" y="1898842"/>
                      <a:pt x="8410781" y="1924831"/>
                      <a:pt x="8508240" y="1952445"/>
                    </a:cubicBezTo>
                    <a:cubicBezTo>
                      <a:pt x="8610573" y="1981683"/>
                      <a:pt x="8714530" y="2012545"/>
                      <a:pt x="8816863" y="2045031"/>
                    </a:cubicBezTo>
                    <a:cubicBezTo>
                      <a:pt x="8914323" y="2075894"/>
                      <a:pt x="9011783" y="2106756"/>
                      <a:pt x="9110867" y="2135994"/>
                    </a:cubicBezTo>
                    <a:cubicBezTo>
                      <a:pt x="9206702" y="2165232"/>
                      <a:pt x="9302538" y="2192846"/>
                      <a:pt x="9398373" y="2223708"/>
                    </a:cubicBezTo>
                    <a:cubicBezTo>
                      <a:pt x="9489336" y="2252946"/>
                      <a:pt x="9580298" y="2282184"/>
                      <a:pt x="9671261" y="2311422"/>
                    </a:cubicBezTo>
                    <a:cubicBezTo>
                      <a:pt x="9690752" y="2317919"/>
                      <a:pt x="9708621" y="2324417"/>
                      <a:pt x="9728113" y="2329289"/>
                    </a:cubicBezTo>
                    <a:cubicBezTo>
                      <a:pt x="9724864" y="2329289"/>
                      <a:pt x="9723239" y="2329289"/>
                      <a:pt x="9719991" y="2329289"/>
                    </a:cubicBezTo>
                    <a:cubicBezTo>
                      <a:pt x="9700499" y="2330914"/>
                      <a:pt x="9682631" y="2332538"/>
                      <a:pt x="9663140" y="2334162"/>
                    </a:cubicBezTo>
                    <a:cubicBezTo>
                      <a:pt x="9651769" y="2335787"/>
                      <a:pt x="9640399" y="2337411"/>
                      <a:pt x="9629028" y="2337411"/>
                    </a:cubicBezTo>
                    <a:lnTo>
                      <a:pt x="9460098" y="2340660"/>
                    </a:lnTo>
                    <a:lnTo>
                      <a:pt x="9460098" y="2340660"/>
                    </a:lnTo>
                    <a:close/>
                  </a:path>
                </a:pathLst>
              </a:custGeom>
              <a:solidFill>
                <a:srgbClr val="CCDA76"/>
              </a:solidFill>
              <a:ln w="1624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vi-VN"/>
              </a:p>
            </p:txBody>
          </p:sp>
          <p:sp>
            <p:nvSpPr>
              <p:cNvPr id="13" name="Hình tự do: Hình 12">
                <a:extLst>
                  <a:ext uri="{FF2B5EF4-FFF2-40B4-BE49-F238E27FC236}">
                    <a16:creationId xmlns:a16="http://schemas.microsoft.com/office/drawing/2014/main" id="{B29FB27A-795F-E7A9-FADA-3CC406E5F387}"/>
                  </a:ext>
                </a:extLst>
              </p:cNvPr>
              <p:cNvSpPr/>
              <p:nvPr/>
            </p:nvSpPr>
            <p:spPr>
              <a:xfrm>
                <a:off x="4430950" y="4809540"/>
                <a:ext cx="7759424" cy="2121375"/>
              </a:xfrm>
              <a:custGeom>
                <a:avLst/>
                <a:gdLst>
                  <a:gd name="connsiteX0" fmla="*/ 0 w 7759424"/>
                  <a:gd name="connsiteY0" fmla="*/ 2119751 h 2121375"/>
                  <a:gd name="connsiteX1" fmla="*/ 193295 w 7759424"/>
                  <a:gd name="connsiteY1" fmla="*/ 1993053 h 2121375"/>
                  <a:gd name="connsiteX2" fmla="*/ 414204 w 7759424"/>
                  <a:gd name="connsiteY2" fmla="*/ 1864731 h 2121375"/>
                  <a:gd name="connsiteX3" fmla="*/ 639986 w 7759424"/>
                  <a:gd name="connsiteY3" fmla="*/ 1746155 h 2121375"/>
                  <a:gd name="connsiteX4" fmla="*/ 870641 w 7759424"/>
                  <a:gd name="connsiteY4" fmla="*/ 1630827 h 2121375"/>
                  <a:gd name="connsiteX5" fmla="*/ 1104544 w 7759424"/>
                  <a:gd name="connsiteY5" fmla="*/ 1518749 h 2121375"/>
                  <a:gd name="connsiteX6" fmla="*/ 1349818 w 7759424"/>
                  <a:gd name="connsiteY6" fmla="*/ 1403421 h 2121375"/>
                  <a:gd name="connsiteX7" fmla="*/ 1586970 w 7759424"/>
                  <a:gd name="connsiteY7" fmla="*/ 1299464 h 2121375"/>
                  <a:gd name="connsiteX8" fmla="*/ 1820874 w 7759424"/>
                  <a:gd name="connsiteY8" fmla="*/ 1205253 h 2121375"/>
                  <a:gd name="connsiteX9" fmla="*/ 2064523 w 7759424"/>
                  <a:gd name="connsiteY9" fmla="*/ 1111042 h 2121375"/>
                  <a:gd name="connsiteX10" fmla="*/ 2553447 w 7759424"/>
                  <a:gd name="connsiteY10" fmla="*/ 938863 h 2121375"/>
                  <a:gd name="connsiteX11" fmla="*/ 2795472 w 7759424"/>
                  <a:gd name="connsiteY11" fmla="*/ 859271 h 2121375"/>
                  <a:gd name="connsiteX12" fmla="*/ 3034248 w 7759424"/>
                  <a:gd name="connsiteY12" fmla="*/ 786176 h 2121375"/>
                  <a:gd name="connsiteX13" fmla="*/ 3544288 w 7759424"/>
                  <a:gd name="connsiteY13" fmla="*/ 649732 h 2121375"/>
                  <a:gd name="connsiteX14" fmla="*/ 3799308 w 7759424"/>
                  <a:gd name="connsiteY14" fmla="*/ 594505 h 2121375"/>
                  <a:gd name="connsiteX15" fmla="*/ 4044582 w 7759424"/>
                  <a:gd name="connsiteY15" fmla="*/ 545775 h 2121375"/>
                  <a:gd name="connsiteX16" fmla="*/ 4551373 w 7759424"/>
                  <a:gd name="connsiteY16" fmla="*/ 443442 h 2121375"/>
                  <a:gd name="connsiteX17" fmla="*/ 5061412 w 7759424"/>
                  <a:gd name="connsiteY17" fmla="*/ 345982 h 2121375"/>
                  <a:gd name="connsiteX18" fmla="*/ 5573076 w 7759424"/>
                  <a:gd name="connsiteY18" fmla="*/ 255020 h 2121375"/>
                  <a:gd name="connsiteX19" fmla="*/ 6100983 w 7759424"/>
                  <a:gd name="connsiteY19" fmla="*/ 173803 h 2121375"/>
                  <a:gd name="connsiteX20" fmla="*/ 6614272 w 7759424"/>
                  <a:gd name="connsiteY20" fmla="*/ 107206 h 2121375"/>
                  <a:gd name="connsiteX21" fmla="*/ 6879038 w 7759424"/>
                  <a:gd name="connsiteY21" fmla="*/ 77968 h 2121375"/>
                  <a:gd name="connsiteX22" fmla="*/ 7145427 w 7759424"/>
                  <a:gd name="connsiteY22" fmla="*/ 51979 h 2121375"/>
                  <a:gd name="connsiteX23" fmla="*/ 7637600 w 7759424"/>
                  <a:gd name="connsiteY23" fmla="*/ 6497 h 2121375"/>
                  <a:gd name="connsiteX24" fmla="*/ 7759425 w 7759424"/>
                  <a:gd name="connsiteY24" fmla="*/ 0 h 2121375"/>
                  <a:gd name="connsiteX25" fmla="*/ 7759425 w 7759424"/>
                  <a:gd name="connsiteY25" fmla="*/ 94211 h 2121375"/>
                  <a:gd name="connsiteX26" fmla="*/ 7759425 w 7759424"/>
                  <a:gd name="connsiteY26" fmla="*/ 116952 h 2121375"/>
                  <a:gd name="connsiteX27" fmla="*/ 7759425 w 7759424"/>
                  <a:gd name="connsiteY27" fmla="*/ 2121375 h 2121375"/>
                  <a:gd name="connsiteX28" fmla="*/ 7754551 w 7759424"/>
                  <a:gd name="connsiteY28" fmla="*/ 2121375 h 2121375"/>
                  <a:gd name="connsiteX29" fmla="*/ 7738308 w 7759424"/>
                  <a:gd name="connsiteY29" fmla="*/ 2121375 h 2121375"/>
                  <a:gd name="connsiteX30" fmla="*/ 7712319 w 7759424"/>
                  <a:gd name="connsiteY30" fmla="*/ 2121375 h 2121375"/>
                  <a:gd name="connsiteX31" fmla="*/ 7674959 w 7759424"/>
                  <a:gd name="connsiteY31" fmla="*/ 2121375 h 2121375"/>
                  <a:gd name="connsiteX32" fmla="*/ 7163296 w 7759424"/>
                  <a:gd name="connsiteY32" fmla="*/ 2121375 h 2121375"/>
                  <a:gd name="connsiteX33" fmla="*/ 7057714 w 7759424"/>
                  <a:gd name="connsiteY33" fmla="*/ 2121375 h 2121375"/>
                  <a:gd name="connsiteX34" fmla="*/ 6294279 w 7759424"/>
                  <a:gd name="connsiteY34" fmla="*/ 2121375 h 2121375"/>
                  <a:gd name="connsiteX35" fmla="*/ 6148089 w 7759424"/>
                  <a:gd name="connsiteY35" fmla="*/ 2121375 h 2121375"/>
                  <a:gd name="connsiteX36" fmla="*/ 4843753 w 7759424"/>
                  <a:gd name="connsiteY36" fmla="*/ 2121375 h 2121375"/>
                  <a:gd name="connsiteX37" fmla="*/ 4669949 w 7759424"/>
                  <a:gd name="connsiteY37" fmla="*/ 2121375 h 2121375"/>
                  <a:gd name="connsiteX38" fmla="*/ 4138793 w 7759424"/>
                  <a:gd name="connsiteY38" fmla="*/ 2121375 h 2121375"/>
                  <a:gd name="connsiteX39" fmla="*/ 3960116 w 7759424"/>
                  <a:gd name="connsiteY39" fmla="*/ 2121375 h 2121375"/>
                  <a:gd name="connsiteX40" fmla="*/ 3781440 w 7759424"/>
                  <a:gd name="connsiteY40" fmla="*/ 2121375 h 2121375"/>
                  <a:gd name="connsiteX41" fmla="*/ 3250284 w 7759424"/>
                  <a:gd name="connsiteY41" fmla="*/ 2121375 h 2121375"/>
                  <a:gd name="connsiteX42" fmla="*/ 3076481 w 7759424"/>
                  <a:gd name="connsiteY42" fmla="*/ 2121375 h 2121375"/>
                  <a:gd name="connsiteX43" fmla="*/ 1772144 w 7759424"/>
                  <a:gd name="connsiteY43" fmla="*/ 2121375 h 2121375"/>
                  <a:gd name="connsiteX44" fmla="*/ 1625954 w 7759424"/>
                  <a:gd name="connsiteY44" fmla="*/ 2121375 h 2121375"/>
                  <a:gd name="connsiteX45" fmla="*/ 862519 w 7759424"/>
                  <a:gd name="connsiteY45" fmla="*/ 2121375 h 2121375"/>
                  <a:gd name="connsiteX46" fmla="*/ 756937 w 7759424"/>
                  <a:gd name="connsiteY46" fmla="*/ 2121375 h 2121375"/>
                  <a:gd name="connsiteX47" fmla="*/ 245273 w 7759424"/>
                  <a:gd name="connsiteY47" fmla="*/ 2121375 h 2121375"/>
                  <a:gd name="connsiteX48" fmla="*/ 207914 w 7759424"/>
                  <a:gd name="connsiteY48" fmla="*/ 2121375 h 2121375"/>
                  <a:gd name="connsiteX49" fmla="*/ 181925 w 7759424"/>
                  <a:gd name="connsiteY49" fmla="*/ 2121375 h 2121375"/>
                  <a:gd name="connsiteX50" fmla="*/ 165681 w 7759424"/>
                  <a:gd name="connsiteY50" fmla="*/ 2121375 h 2121375"/>
                  <a:gd name="connsiteX51" fmla="*/ 160809 w 7759424"/>
                  <a:gd name="connsiteY51" fmla="*/ 2121375 h 2121375"/>
                  <a:gd name="connsiteX52" fmla="*/ 164057 w 7759424"/>
                  <a:gd name="connsiteY52" fmla="*/ 2118127 h 2121375"/>
                  <a:gd name="connsiteX53" fmla="*/ 160809 w 7759424"/>
                  <a:gd name="connsiteY53" fmla="*/ 2121375 h 2121375"/>
                  <a:gd name="connsiteX54" fmla="*/ 0 w 7759424"/>
                  <a:gd name="connsiteY54" fmla="*/ 2121375 h 21213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</a:cxnLst>
                <a:rect l="l" t="t" r="r" b="b"/>
                <a:pathLst>
                  <a:path w="7759424" h="2121375">
                    <a:moveTo>
                      <a:pt x="0" y="2119751"/>
                    </a:moveTo>
                    <a:cubicBezTo>
                      <a:pt x="63349" y="2075894"/>
                      <a:pt x="128322" y="2033661"/>
                      <a:pt x="193295" y="1993053"/>
                    </a:cubicBezTo>
                    <a:cubicBezTo>
                      <a:pt x="266390" y="1947572"/>
                      <a:pt x="339485" y="1905339"/>
                      <a:pt x="414204" y="1864731"/>
                    </a:cubicBezTo>
                    <a:cubicBezTo>
                      <a:pt x="488923" y="1824123"/>
                      <a:pt x="563642" y="1783514"/>
                      <a:pt x="639986" y="1746155"/>
                    </a:cubicBezTo>
                    <a:cubicBezTo>
                      <a:pt x="716329" y="1707171"/>
                      <a:pt x="794297" y="1668187"/>
                      <a:pt x="870641" y="1630827"/>
                    </a:cubicBezTo>
                    <a:cubicBezTo>
                      <a:pt x="948609" y="1593468"/>
                      <a:pt x="1026576" y="1556108"/>
                      <a:pt x="1104544" y="1518749"/>
                    </a:cubicBezTo>
                    <a:cubicBezTo>
                      <a:pt x="1185761" y="1479765"/>
                      <a:pt x="1268601" y="1442405"/>
                      <a:pt x="1349818" y="1403421"/>
                    </a:cubicBezTo>
                    <a:cubicBezTo>
                      <a:pt x="1427786" y="1367686"/>
                      <a:pt x="1507378" y="1331951"/>
                      <a:pt x="1586970" y="1299464"/>
                    </a:cubicBezTo>
                    <a:cubicBezTo>
                      <a:pt x="1664938" y="1266978"/>
                      <a:pt x="1742906" y="1236115"/>
                      <a:pt x="1820874" y="1205253"/>
                    </a:cubicBezTo>
                    <a:cubicBezTo>
                      <a:pt x="1902090" y="1172766"/>
                      <a:pt x="1983307" y="1141904"/>
                      <a:pt x="2064523" y="1111042"/>
                    </a:cubicBezTo>
                    <a:cubicBezTo>
                      <a:pt x="2225332" y="1049317"/>
                      <a:pt x="2389389" y="994090"/>
                      <a:pt x="2553447" y="938863"/>
                    </a:cubicBezTo>
                    <a:cubicBezTo>
                      <a:pt x="2634663" y="911249"/>
                      <a:pt x="2714255" y="885260"/>
                      <a:pt x="2795472" y="859271"/>
                    </a:cubicBezTo>
                    <a:cubicBezTo>
                      <a:pt x="2875064" y="834906"/>
                      <a:pt x="2954656" y="810541"/>
                      <a:pt x="3034248" y="786176"/>
                    </a:cubicBezTo>
                    <a:cubicBezTo>
                      <a:pt x="3203179" y="734197"/>
                      <a:pt x="3373733" y="690340"/>
                      <a:pt x="3544288" y="649732"/>
                    </a:cubicBezTo>
                    <a:cubicBezTo>
                      <a:pt x="3628753" y="630240"/>
                      <a:pt x="3714843" y="612373"/>
                      <a:pt x="3799308" y="594505"/>
                    </a:cubicBezTo>
                    <a:cubicBezTo>
                      <a:pt x="3880524" y="578262"/>
                      <a:pt x="3963365" y="560394"/>
                      <a:pt x="4044582" y="545775"/>
                    </a:cubicBezTo>
                    <a:cubicBezTo>
                      <a:pt x="4213512" y="511664"/>
                      <a:pt x="4382442" y="477553"/>
                      <a:pt x="4551373" y="443442"/>
                    </a:cubicBezTo>
                    <a:cubicBezTo>
                      <a:pt x="4721928" y="410956"/>
                      <a:pt x="4890857" y="378469"/>
                      <a:pt x="5061412" y="345982"/>
                    </a:cubicBezTo>
                    <a:cubicBezTo>
                      <a:pt x="5231967" y="313496"/>
                      <a:pt x="5402521" y="282633"/>
                      <a:pt x="5573076" y="255020"/>
                    </a:cubicBezTo>
                    <a:cubicBezTo>
                      <a:pt x="5748504" y="225782"/>
                      <a:pt x="5925556" y="199793"/>
                      <a:pt x="6100983" y="173803"/>
                    </a:cubicBezTo>
                    <a:cubicBezTo>
                      <a:pt x="6271538" y="149438"/>
                      <a:pt x="6443718" y="128322"/>
                      <a:pt x="6614272" y="107206"/>
                    </a:cubicBezTo>
                    <a:cubicBezTo>
                      <a:pt x="6701985" y="95836"/>
                      <a:pt x="6789700" y="86090"/>
                      <a:pt x="6879038" y="77968"/>
                    </a:cubicBezTo>
                    <a:cubicBezTo>
                      <a:pt x="6968376" y="69846"/>
                      <a:pt x="7056089" y="60100"/>
                      <a:pt x="7145427" y="51979"/>
                    </a:cubicBezTo>
                    <a:cubicBezTo>
                      <a:pt x="7309485" y="35735"/>
                      <a:pt x="7473542" y="16243"/>
                      <a:pt x="7637600" y="6497"/>
                    </a:cubicBezTo>
                    <a:cubicBezTo>
                      <a:pt x="7678208" y="3249"/>
                      <a:pt x="7718817" y="1624"/>
                      <a:pt x="7759425" y="0"/>
                    </a:cubicBezTo>
                    <a:lnTo>
                      <a:pt x="7759425" y="94211"/>
                    </a:lnTo>
                    <a:lnTo>
                      <a:pt x="7759425" y="116952"/>
                    </a:lnTo>
                    <a:lnTo>
                      <a:pt x="7759425" y="2121375"/>
                    </a:lnTo>
                    <a:lnTo>
                      <a:pt x="7754551" y="2121375"/>
                    </a:lnTo>
                    <a:lnTo>
                      <a:pt x="7738308" y="2121375"/>
                    </a:lnTo>
                    <a:lnTo>
                      <a:pt x="7712319" y="2121375"/>
                    </a:lnTo>
                    <a:lnTo>
                      <a:pt x="7674959" y="2121375"/>
                    </a:lnTo>
                    <a:lnTo>
                      <a:pt x="7163296" y="2121375"/>
                    </a:lnTo>
                    <a:lnTo>
                      <a:pt x="7057714" y="2121375"/>
                    </a:lnTo>
                    <a:lnTo>
                      <a:pt x="6294279" y="2121375"/>
                    </a:lnTo>
                    <a:lnTo>
                      <a:pt x="6148089" y="2121375"/>
                    </a:lnTo>
                    <a:lnTo>
                      <a:pt x="4843753" y="2121375"/>
                    </a:lnTo>
                    <a:lnTo>
                      <a:pt x="4669949" y="2121375"/>
                    </a:lnTo>
                    <a:lnTo>
                      <a:pt x="4138793" y="2121375"/>
                    </a:lnTo>
                    <a:lnTo>
                      <a:pt x="3960116" y="2121375"/>
                    </a:lnTo>
                    <a:lnTo>
                      <a:pt x="3781440" y="2121375"/>
                    </a:lnTo>
                    <a:lnTo>
                      <a:pt x="3250284" y="2121375"/>
                    </a:lnTo>
                    <a:lnTo>
                      <a:pt x="3076481" y="2121375"/>
                    </a:lnTo>
                    <a:lnTo>
                      <a:pt x="1772144" y="2121375"/>
                    </a:lnTo>
                    <a:lnTo>
                      <a:pt x="1625954" y="2121375"/>
                    </a:lnTo>
                    <a:lnTo>
                      <a:pt x="862519" y="2121375"/>
                    </a:lnTo>
                    <a:lnTo>
                      <a:pt x="756937" y="2121375"/>
                    </a:lnTo>
                    <a:lnTo>
                      <a:pt x="245273" y="2121375"/>
                    </a:lnTo>
                    <a:lnTo>
                      <a:pt x="207914" y="2121375"/>
                    </a:lnTo>
                    <a:lnTo>
                      <a:pt x="181925" y="2121375"/>
                    </a:lnTo>
                    <a:lnTo>
                      <a:pt x="165681" y="2121375"/>
                    </a:lnTo>
                    <a:lnTo>
                      <a:pt x="160809" y="2121375"/>
                    </a:lnTo>
                    <a:lnTo>
                      <a:pt x="164057" y="2118127"/>
                    </a:lnTo>
                    <a:lnTo>
                      <a:pt x="160809" y="2121375"/>
                    </a:lnTo>
                    <a:lnTo>
                      <a:pt x="0" y="2121375"/>
                    </a:lnTo>
                    <a:close/>
                  </a:path>
                </a:pathLst>
              </a:custGeom>
              <a:solidFill>
                <a:srgbClr val="B9CF6E"/>
              </a:solidFill>
              <a:ln w="1624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vi-VN"/>
              </a:p>
            </p:txBody>
          </p:sp>
          <p:sp>
            <p:nvSpPr>
              <p:cNvPr id="14" name="Hình tự do: Hình 13">
                <a:extLst>
                  <a:ext uri="{FF2B5EF4-FFF2-40B4-BE49-F238E27FC236}">
                    <a16:creationId xmlns:a16="http://schemas.microsoft.com/office/drawing/2014/main" id="{E5C77E4B-A986-9292-E0B3-AE495E3DF8F9}"/>
                  </a:ext>
                </a:extLst>
              </p:cNvPr>
              <p:cNvSpPr/>
              <p:nvPr/>
            </p:nvSpPr>
            <p:spPr>
              <a:xfrm>
                <a:off x="11148" y="4651653"/>
                <a:ext cx="5410643" cy="2282510"/>
              </a:xfrm>
              <a:custGeom>
                <a:avLst/>
                <a:gdLst>
                  <a:gd name="connsiteX0" fmla="*/ 326490 w 5410643"/>
                  <a:gd name="connsiteY0" fmla="*/ 1389129 h 2282510"/>
                  <a:gd name="connsiteX1" fmla="*/ 310247 w 5410643"/>
                  <a:gd name="connsiteY1" fmla="*/ 1371262 h 2282510"/>
                  <a:gd name="connsiteX2" fmla="*/ 287506 w 5410643"/>
                  <a:gd name="connsiteY2" fmla="*/ 1335527 h 2282510"/>
                  <a:gd name="connsiteX3" fmla="*/ 248522 w 5410643"/>
                  <a:gd name="connsiteY3" fmla="*/ 1259183 h 2282510"/>
                  <a:gd name="connsiteX4" fmla="*/ 211163 w 5410643"/>
                  <a:gd name="connsiteY4" fmla="*/ 1177966 h 2282510"/>
                  <a:gd name="connsiteX5" fmla="*/ 193295 w 5410643"/>
                  <a:gd name="connsiteY5" fmla="*/ 1137358 h 2282510"/>
                  <a:gd name="connsiteX6" fmla="*/ 178676 w 5410643"/>
                  <a:gd name="connsiteY6" fmla="*/ 1099999 h 2282510"/>
                  <a:gd name="connsiteX7" fmla="*/ 168930 w 5410643"/>
                  <a:gd name="connsiteY7" fmla="*/ 1070761 h 2282510"/>
                  <a:gd name="connsiteX8" fmla="*/ 164057 w 5410643"/>
                  <a:gd name="connsiteY8" fmla="*/ 1046396 h 2282510"/>
                  <a:gd name="connsiteX9" fmla="*/ 167306 w 5410643"/>
                  <a:gd name="connsiteY9" fmla="*/ 1022031 h 2282510"/>
                  <a:gd name="connsiteX10" fmla="*/ 199793 w 5410643"/>
                  <a:gd name="connsiteY10" fmla="*/ 994417 h 2282510"/>
                  <a:gd name="connsiteX11" fmla="*/ 243650 w 5410643"/>
                  <a:gd name="connsiteY11" fmla="*/ 1015533 h 2282510"/>
                  <a:gd name="connsiteX12" fmla="*/ 259893 w 5410643"/>
                  <a:gd name="connsiteY12" fmla="*/ 1038274 h 2282510"/>
                  <a:gd name="connsiteX13" fmla="*/ 271263 w 5410643"/>
                  <a:gd name="connsiteY13" fmla="*/ 1057766 h 2282510"/>
                  <a:gd name="connsiteX14" fmla="*/ 289131 w 5410643"/>
                  <a:gd name="connsiteY14" fmla="*/ 1095126 h 2282510"/>
                  <a:gd name="connsiteX15" fmla="*/ 316744 w 5410643"/>
                  <a:gd name="connsiteY15" fmla="*/ 1158474 h 2282510"/>
                  <a:gd name="connsiteX16" fmla="*/ 321617 w 5410643"/>
                  <a:gd name="connsiteY16" fmla="*/ 1112993 h 2282510"/>
                  <a:gd name="connsiteX17" fmla="*/ 328115 w 5410643"/>
                  <a:gd name="connsiteY17" fmla="*/ 1062639 h 2282510"/>
                  <a:gd name="connsiteX18" fmla="*/ 334612 w 5410643"/>
                  <a:gd name="connsiteY18" fmla="*/ 1023655 h 2282510"/>
                  <a:gd name="connsiteX19" fmla="*/ 350855 w 5410643"/>
                  <a:gd name="connsiteY19" fmla="*/ 955433 h 2282510"/>
                  <a:gd name="connsiteX20" fmla="*/ 371972 w 5410643"/>
                  <a:gd name="connsiteY20" fmla="*/ 908328 h 2282510"/>
                  <a:gd name="connsiteX21" fmla="*/ 407707 w 5410643"/>
                  <a:gd name="connsiteY21" fmla="*/ 867719 h 2282510"/>
                  <a:gd name="connsiteX22" fmla="*/ 430447 w 5410643"/>
                  <a:gd name="connsiteY22" fmla="*/ 859598 h 2282510"/>
                  <a:gd name="connsiteX23" fmla="*/ 449939 w 5410643"/>
                  <a:gd name="connsiteY23" fmla="*/ 862846 h 2282510"/>
                  <a:gd name="connsiteX24" fmla="*/ 484050 w 5410643"/>
                  <a:gd name="connsiteY24" fmla="*/ 893709 h 2282510"/>
                  <a:gd name="connsiteX25" fmla="*/ 488923 w 5410643"/>
                  <a:gd name="connsiteY25" fmla="*/ 963555 h 2282510"/>
                  <a:gd name="connsiteX26" fmla="*/ 471056 w 5410643"/>
                  <a:gd name="connsiteY26" fmla="*/ 1048020 h 2282510"/>
                  <a:gd name="connsiteX27" fmla="*/ 417453 w 5410643"/>
                  <a:gd name="connsiteY27" fmla="*/ 1216950 h 2282510"/>
                  <a:gd name="connsiteX28" fmla="*/ 397961 w 5410643"/>
                  <a:gd name="connsiteY28" fmla="*/ 1272178 h 2282510"/>
                  <a:gd name="connsiteX29" fmla="*/ 378469 w 5410643"/>
                  <a:gd name="connsiteY29" fmla="*/ 1330654 h 2282510"/>
                  <a:gd name="connsiteX30" fmla="*/ 376845 w 5410643"/>
                  <a:gd name="connsiteY30" fmla="*/ 1340399 h 2282510"/>
                  <a:gd name="connsiteX31" fmla="*/ 375220 w 5410643"/>
                  <a:gd name="connsiteY31" fmla="*/ 1345272 h 2282510"/>
                  <a:gd name="connsiteX32" fmla="*/ 373596 w 5410643"/>
                  <a:gd name="connsiteY32" fmla="*/ 1346897 h 2282510"/>
                  <a:gd name="connsiteX33" fmla="*/ 380093 w 5410643"/>
                  <a:gd name="connsiteY33" fmla="*/ 1368013 h 2282510"/>
                  <a:gd name="connsiteX34" fmla="*/ 355728 w 5410643"/>
                  <a:gd name="connsiteY34" fmla="*/ 1395627 h 2282510"/>
                  <a:gd name="connsiteX35" fmla="*/ 349231 w 5410643"/>
                  <a:gd name="connsiteY35" fmla="*/ 1395627 h 2282510"/>
                  <a:gd name="connsiteX36" fmla="*/ 326490 w 5410643"/>
                  <a:gd name="connsiteY36" fmla="*/ 1389129 h 2282510"/>
                  <a:gd name="connsiteX37" fmla="*/ 326490 w 5410643"/>
                  <a:gd name="connsiteY37" fmla="*/ 1389129 h 2282510"/>
                  <a:gd name="connsiteX38" fmla="*/ 151063 w 5410643"/>
                  <a:gd name="connsiteY38" fmla="*/ 622446 h 2282510"/>
                  <a:gd name="connsiteX39" fmla="*/ 149438 w 5410643"/>
                  <a:gd name="connsiteY39" fmla="*/ 619197 h 2282510"/>
                  <a:gd name="connsiteX40" fmla="*/ 115327 w 5410643"/>
                  <a:gd name="connsiteY40" fmla="*/ 541229 h 2282510"/>
                  <a:gd name="connsiteX41" fmla="*/ 82841 w 5410643"/>
                  <a:gd name="connsiteY41" fmla="*/ 456764 h 2282510"/>
                  <a:gd name="connsiteX42" fmla="*/ 69846 w 5410643"/>
                  <a:gd name="connsiteY42" fmla="*/ 417780 h 2282510"/>
                  <a:gd name="connsiteX43" fmla="*/ 58476 w 5410643"/>
                  <a:gd name="connsiteY43" fmla="*/ 370674 h 2282510"/>
                  <a:gd name="connsiteX44" fmla="*/ 55227 w 5410643"/>
                  <a:gd name="connsiteY44" fmla="*/ 320320 h 2282510"/>
                  <a:gd name="connsiteX45" fmla="*/ 61725 w 5410643"/>
                  <a:gd name="connsiteY45" fmla="*/ 297580 h 2282510"/>
                  <a:gd name="connsiteX46" fmla="*/ 77968 w 5410643"/>
                  <a:gd name="connsiteY46" fmla="*/ 279712 h 2282510"/>
                  <a:gd name="connsiteX47" fmla="*/ 118576 w 5410643"/>
                  <a:gd name="connsiteY47" fmla="*/ 271590 h 2282510"/>
                  <a:gd name="connsiteX48" fmla="*/ 152687 w 5410643"/>
                  <a:gd name="connsiteY48" fmla="*/ 304077 h 2282510"/>
                  <a:gd name="connsiteX49" fmla="*/ 193295 w 5410643"/>
                  <a:gd name="connsiteY49" fmla="*/ 383669 h 2282510"/>
                  <a:gd name="connsiteX50" fmla="*/ 229031 w 5410643"/>
                  <a:gd name="connsiteY50" fmla="*/ 464886 h 2282510"/>
                  <a:gd name="connsiteX51" fmla="*/ 272887 w 5410643"/>
                  <a:gd name="connsiteY51" fmla="*/ 594832 h 2282510"/>
                  <a:gd name="connsiteX52" fmla="*/ 290755 w 5410643"/>
                  <a:gd name="connsiteY52" fmla="*/ 663054 h 2282510"/>
                  <a:gd name="connsiteX53" fmla="*/ 298877 w 5410643"/>
                  <a:gd name="connsiteY53" fmla="*/ 693916 h 2282510"/>
                  <a:gd name="connsiteX54" fmla="*/ 308623 w 5410643"/>
                  <a:gd name="connsiteY54" fmla="*/ 729651 h 2282510"/>
                  <a:gd name="connsiteX55" fmla="*/ 308623 w 5410643"/>
                  <a:gd name="connsiteY55" fmla="*/ 731276 h 2282510"/>
                  <a:gd name="connsiteX56" fmla="*/ 310247 w 5410643"/>
                  <a:gd name="connsiteY56" fmla="*/ 754016 h 2282510"/>
                  <a:gd name="connsiteX57" fmla="*/ 290755 w 5410643"/>
                  <a:gd name="connsiteY57" fmla="*/ 771884 h 2282510"/>
                  <a:gd name="connsiteX58" fmla="*/ 269639 w 5410643"/>
                  <a:gd name="connsiteY58" fmla="*/ 770260 h 2282510"/>
                  <a:gd name="connsiteX59" fmla="*/ 248522 w 5410643"/>
                  <a:gd name="connsiteY59" fmla="*/ 780005 h 2282510"/>
                  <a:gd name="connsiteX60" fmla="*/ 243650 w 5410643"/>
                  <a:gd name="connsiteY60" fmla="*/ 789752 h 2282510"/>
                  <a:gd name="connsiteX61" fmla="*/ 201417 w 5410643"/>
                  <a:gd name="connsiteY61" fmla="*/ 796249 h 2282510"/>
                  <a:gd name="connsiteX62" fmla="*/ 199793 w 5410643"/>
                  <a:gd name="connsiteY62" fmla="*/ 794625 h 2282510"/>
                  <a:gd name="connsiteX63" fmla="*/ 188422 w 5410643"/>
                  <a:gd name="connsiteY63" fmla="*/ 801122 h 2282510"/>
                  <a:gd name="connsiteX64" fmla="*/ 178676 w 5410643"/>
                  <a:gd name="connsiteY64" fmla="*/ 802746 h 2282510"/>
                  <a:gd name="connsiteX65" fmla="*/ 126698 w 5410643"/>
                  <a:gd name="connsiteY65" fmla="*/ 773508 h 2282510"/>
                  <a:gd name="connsiteX66" fmla="*/ 64973 w 5410643"/>
                  <a:gd name="connsiteY66" fmla="*/ 716657 h 2282510"/>
                  <a:gd name="connsiteX67" fmla="*/ 21116 w 5410643"/>
                  <a:gd name="connsiteY67" fmla="*/ 671175 h 2282510"/>
                  <a:gd name="connsiteX68" fmla="*/ 6497 w 5410643"/>
                  <a:gd name="connsiteY68" fmla="*/ 661429 h 2282510"/>
                  <a:gd name="connsiteX69" fmla="*/ 0 w 5410643"/>
                  <a:gd name="connsiteY69" fmla="*/ 656557 h 2282510"/>
                  <a:gd name="connsiteX70" fmla="*/ 0 w 5410643"/>
                  <a:gd name="connsiteY70" fmla="*/ 541229 h 2282510"/>
                  <a:gd name="connsiteX71" fmla="*/ 58476 w 5410643"/>
                  <a:gd name="connsiteY71" fmla="*/ 562345 h 2282510"/>
                  <a:gd name="connsiteX72" fmla="*/ 94211 w 5410643"/>
                  <a:gd name="connsiteY72" fmla="*/ 583462 h 2282510"/>
                  <a:gd name="connsiteX73" fmla="*/ 131571 w 5410643"/>
                  <a:gd name="connsiteY73" fmla="*/ 606202 h 2282510"/>
                  <a:gd name="connsiteX74" fmla="*/ 151063 w 5410643"/>
                  <a:gd name="connsiteY74" fmla="*/ 622446 h 2282510"/>
                  <a:gd name="connsiteX75" fmla="*/ 151063 w 5410643"/>
                  <a:gd name="connsiteY75" fmla="*/ 622446 h 2282510"/>
                  <a:gd name="connsiteX76" fmla="*/ 602626 w 5410643"/>
                  <a:gd name="connsiteY76" fmla="*/ 739397 h 2282510"/>
                  <a:gd name="connsiteX77" fmla="*/ 599378 w 5410643"/>
                  <a:gd name="connsiteY77" fmla="*/ 737773 h 2282510"/>
                  <a:gd name="connsiteX78" fmla="*/ 594505 w 5410643"/>
                  <a:gd name="connsiteY78" fmla="*/ 737773 h 2282510"/>
                  <a:gd name="connsiteX79" fmla="*/ 578262 w 5410643"/>
                  <a:gd name="connsiteY79" fmla="*/ 732900 h 2282510"/>
                  <a:gd name="connsiteX80" fmla="*/ 563643 w 5410643"/>
                  <a:gd name="connsiteY80" fmla="*/ 718281 h 2282510"/>
                  <a:gd name="connsiteX81" fmla="*/ 560394 w 5410643"/>
                  <a:gd name="connsiteY81" fmla="*/ 706911 h 2282510"/>
                  <a:gd name="connsiteX82" fmla="*/ 560394 w 5410643"/>
                  <a:gd name="connsiteY82" fmla="*/ 685794 h 2282510"/>
                  <a:gd name="connsiteX83" fmla="*/ 563643 w 5410643"/>
                  <a:gd name="connsiteY83" fmla="*/ 664678 h 2282510"/>
                  <a:gd name="connsiteX84" fmla="*/ 570140 w 5410643"/>
                  <a:gd name="connsiteY84" fmla="*/ 640313 h 2282510"/>
                  <a:gd name="connsiteX85" fmla="*/ 576637 w 5410643"/>
                  <a:gd name="connsiteY85" fmla="*/ 620821 h 2282510"/>
                  <a:gd name="connsiteX86" fmla="*/ 610748 w 5410643"/>
                  <a:gd name="connsiteY86" fmla="*/ 539605 h 2282510"/>
                  <a:gd name="connsiteX87" fmla="*/ 700086 w 5410643"/>
                  <a:gd name="connsiteY87" fmla="*/ 385293 h 2282510"/>
                  <a:gd name="connsiteX88" fmla="*/ 758562 w 5410643"/>
                  <a:gd name="connsiteY88" fmla="*/ 339812 h 2282510"/>
                  <a:gd name="connsiteX89" fmla="*/ 779678 w 5410643"/>
                  <a:gd name="connsiteY89" fmla="*/ 346309 h 2282510"/>
                  <a:gd name="connsiteX90" fmla="*/ 792673 w 5410643"/>
                  <a:gd name="connsiteY90" fmla="*/ 362553 h 2282510"/>
                  <a:gd name="connsiteX91" fmla="*/ 795922 w 5410643"/>
                  <a:gd name="connsiteY91" fmla="*/ 383669 h 2282510"/>
                  <a:gd name="connsiteX92" fmla="*/ 791049 w 5410643"/>
                  <a:gd name="connsiteY92" fmla="*/ 414531 h 2282510"/>
                  <a:gd name="connsiteX93" fmla="*/ 760186 w 5410643"/>
                  <a:gd name="connsiteY93" fmla="*/ 505494 h 2282510"/>
                  <a:gd name="connsiteX94" fmla="*/ 724451 w 5410643"/>
                  <a:gd name="connsiteY94" fmla="*/ 583462 h 2282510"/>
                  <a:gd name="connsiteX95" fmla="*/ 687092 w 5410643"/>
                  <a:gd name="connsiteY95" fmla="*/ 659805 h 2282510"/>
                  <a:gd name="connsiteX96" fmla="*/ 665975 w 5410643"/>
                  <a:gd name="connsiteY96" fmla="*/ 700413 h 2282510"/>
                  <a:gd name="connsiteX97" fmla="*/ 654605 w 5410643"/>
                  <a:gd name="connsiteY97" fmla="*/ 719905 h 2282510"/>
                  <a:gd name="connsiteX98" fmla="*/ 622118 w 5410643"/>
                  <a:gd name="connsiteY98" fmla="*/ 747519 h 2282510"/>
                  <a:gd name="connsiteX99" fmla="*/ 618870 w 5410643"/>
                  <a:gd name="connsiteY99" fmla="*/ 747519 h 2282510"/>
                  <a:gd name="connsiteX100" fmla="*/ 602626 w 5410643"/>
                  <a:gd name="connsiteY100" fmla="*/ 739397 h 2282510"/>
                  <a:gd name="connsiteX101" fmla="*/ 602626 w 5410643"/>
                  <a:gd name="connsiteY101" fmla="*/ 739397 h 2282510"/>
                  <a:gd name="connsiteX102" fmla="*/ 2231830 w 5410643"/>
                  <a:gd name="connsiteY102" fmla="*/ 516864 h 2282510"/>
                  <a:gd name="connsiteX103" fmla="*/ 2215586 w 5410643"/>
                  <a:gd name="connsiteY103" fmla="*/ 479505 h 2282510"/>
                  <a:gd name="connsiteX104" fmla="*/ 2223708 w 5410643"/>
                  <a:gd name="connsiteY104" fmla="*/ 461637 h 2282510"/>
                  <a:gd name="connsiteX105" fmla="*/ 2223708 w 5410643"/>
                  <a:gd name="connsiteY105" fmla="*/ 461637 h 2282510"/>
                  <a:gd name="connsiteX106" fmla="*/ 2223708 w 5410643"/>
                  <a:gd name="connsiteY106" fmla="*/ 461637 h 2282510"/>
                  <a:gd name="connsiteX107" fmla="*/ 2223708 w 5410643"/>
                  <a:gd name="connsiteY107" fmla="*/ 461637 h 2282510"/>
                  <a:gd name="connsiteX108" fmla="*/ 2222083 w 5410643"/>
                  <a:gd name="connsiteY108" fmla="*/ 461637 h 2282510"/>
                  <a:gd name="connsiteX109" fmla="*/ 2212338 w 5410643"/>
                  <a:gd name="connsiteY109" fmla="*/ 456764 h 2282510"/>
                  <a:gd name="connsiteX110" fmla="*/ 2200967 w 5410643"/>
                  <a:gd name="connsiteY110" fmla="*/ 440521 h 2282510"/>
                  <a:gd name="connsiteX111" fmla="*/ 2197719 w 5410643"/>
                  <a:gd name="connsiteY111" fmla="*/ 430775 h 2282510"/>
                  <a:gd name="connsiteX112" fmla="*/ 2189597 w 5410643"/>
                  <a:gd name="connsiteY112" fmla="*/ 425902 h 2282510"/>
                  <a:gd name="connsiteX113" fmla="*/ 2178227 w 5410643"/>
                  <a:gd name="connsiteY113" fmla="*/ 414531 h 2282510"/>
                  <a:gd name="connsiteX114" fmla="*/ 2160359 w 5410643"/>
                  <a:gd name="connsiteY114" fmla="*/ 386918 h 2282510"/>
                  <a:gd name="connsiteX115" fmla="*/ 2142491 w 5410643"/>
                  <a:gd name="connsiteY115" fmla="*/ 347934 h 2282510"/>
                  <a:gd name="connsiteX116" fmla="*/ 2110005 w 5410643"/>
                  <a:gd name="connsiteY116" fmla="*/ 266717 h 2282510"/>
                  <a:gd name="connsiteX117" fmla="*/ 2087264 w 5410643"/>
                  <a:gd name="connsiteY117" fmla="*/ 182252 h 2282510"/>
                  <a:gd name="connsiteX118" fmla="*/ 2082391 w 5410643"/>
                  <a:gd name="connsiteY118" fmla="*/ 148141 h 2282510"/>
                  <a:gd name="connsiteX119" fmla="*/ 2093761 w 5410643"/>
                  <a:gd name="connsiteY119" fmla="*/ 94538 h 2282510"/>
                  <a:gd name="connsiteX120" fmla="*/ 2134370 w 5410643"/>
                  <a:gd name="connsiteY120" fmla="*/ 81544 h 2282510"/>
                  <a:gd name="connsiteX121" fmla="*/ 2165232 w 5410643"/>
                  <a:gd name="connsiteY121" fmla="*/ 104284 h 2282510"/>
                  <a:gd name="connsiteX122" fmla="*/ 2176602 w 5410643"/>
                  <a:gd name="connsiteY122" fmla="*/ 120528 h 2282510"/>
                  <a:gd name="connsiteX123" fmla="*/ 2187973 w 5410643"/>
                  <a:gd name="connsiteY123" fmla="*/ 138395 h 2282510"/>
                  <a:gd name="connsiteX124" fmla="*/ 2205840 w 5410643"/>
                  <a:gd name="connsiteY124" fmla="*/ 174130 h 2282510"/>
                  <a:gd name="connsiteX125" fmla="*/ 2209089 w 5410643"/>
                  <a:gd name="connsiteY125" fmla="*/ 180628 h 2282510"/>
                  <a:gd name="connsiteX126" fmla="*/ 2225332 w 5410643"/>
                  <a:gd name="connsiteY126" fmla="*/ 99411 h 2282510"/>
                  <a:gd name="connsiteX127" fmla="*/ 2235078 w 5410643"/>
                  <a:gd name="connsiteY127" fmla="*/ 58803 h 2282510"/>
                  <a:gd name="connsiteX128" fmla="*/ 2241576 w 5410643"/>
                  <a:gd name="connsiteY128" fmla="*/ 37687 h 2282510"/>
                  <a:gd name="connsiteX129" fmla="*/ 2262692 w 5410643"/>
                  <a:gd name="connsiteY129" fmla="*/ 5200 h 2282510"/>
                  <a:gd name="connsiteX130" fmla="*/ 2303300 w 5410643"/>
                  <a:gd name="connsiteY130" fmla="*/ 8449 h 2282510"/>
                  <a:gd name="connsiteX131" fmla="*/ 2321168 w 5410643"/>
                  <a:gd name="connsiteY131" fmla="*/ 44184 h 2282510"/>
                  <a:gd name="connsiteX132" fmla="*/ 2327665 w 5410643"/>
                  <a:gd name="connsiteY132" fmla="*/ 88041 h 2282510"/>
                  <a:gd name="connsiteX133" fmla="*/ 2329289 w 5410643"/>
                  <a:gd name="connsiteY133" fmla="*/ 131898 h 2282510"/>
                  <a:gd name="connsiteX134" fmla="*/ 2327665 w 5410643"/>
                  <a:gd name="connsiteY134" fmla="*/ 179003 h 2282510"/>
                  <a:gd name="connsiteX135" fmla="*/ 2326041 w 5410643"/>
                  <a:gd name="connsiteY135" fmla="*/ 213114 h 2282510"/>
                  <a:gd name="connsiteX136" fmla="*/ 2334162 w 5410643"/>
                  <a:gd name="connsiteY136" fmla="*/ 203368 h 2282510"/>
                  <a:gd name="connsiteX137" fmla="*/ 2386141 w 5410643"/>
                  <a:gd name="connsiteY137" fmla="*/ 135146 h 2282510"/>
                  <a:gd name="connsiteX138" fmla="*/ 2442992 w 5410643"/>
                  <a:gd name="connsiteY138" fmla="*/ 88041 h 2282510"/>
                  <a:gd name="connsiteX139" fmla="*/ 2481976 w 5410643"/>
                  <a:gd name="connsiteY139" fmla="*/ 97787 h 2282510"/>
                  <a:gd name="connsiteX140" fmla="*/ 2493347 w 5410643"/>
                  <a:gd name="connsiteY140" fmla="*/ 141644 h 2282510"/>
                  <a:gd name="connsiteX141" fmla="*/ 2460860 w 5410643"/>
                  <a:gd name="connsiteY141" fmla="*/ 214739 h 2282510"/>
                  <a:gd name="connsiteX142" fmla="*/ 2436495 w 5410643"/>
                  <a:gd name="connsiteY142" fmla="*/ 253723 h 2282510"/>
                  <a:gd name="connsiteX143" fmla="*/ 2392638 w 5410643"/>
                  <a:gd name="connsiteY143" fmla="*/ 317072 h 2282510"/>
                  <a:gd name="connsiteX144" fmla="*/ 2345533 w 5410643"/>
                  <a:gd name="connsiteY144" fmla="*/ 382045 h 2282510"/>
                  <a:gd name="connsiteX145" fmla="*/ 2321168 w 5410643"/>
                  <a:gd name="connsiteY145" fmla="*/ 414531 h 2282510"/>
                  <a:gd name="connsiteX146" fmla="*/ 2304924 w 5410643"/>
                  <a:gd name="connsiteY146" fmla="*/ 434023 h 2282510"/>
                  <a:gd name="connsiteX147" fmla="*/ 2290306 w 5410643"/>
                  <a:gd name="connsiteY147" fmla="*/ 464886 h 2282510"/>
                  <a:gd name="connsiteX148" fmla="*/ 2274062 w 5410643"/>
                  <a:gd name="connsiteY148" fmla="*/ 500621 h 2282510"/>
                  <a:gd name="connsiteX149" fmla="*/ 2246448 w 5410643"/>
                  <a:gd name="connsiteY149" fmla="*/ 518488 h 2282510"/>
                  <a:gd name="connsiteX150" fmla="*/ 2231830 w 5410643"/>
                  <a:gd name="connsiteY150" fmla="*/ 516864 h 2282510"/>
                  <a:gd name="connsiteX151" fmla="*/ 2231830 w 5410643"/>
                  <a:gd name="connsiteY151" fmla="*/ 516864 h 2282510"/>
                  <a:gd name="connsiteX152" fmla="*/ 2153862 w 5410643"/>
                  <a:gd name="connsiteY152" fmla="*/ 209866 h 2282510"/>
                  <a:gd name="connsiteX153" fmla="*/ 2150613 w 5410643"/>
                  <a:gd name="connsiteY153" fmla="*/ 203368 h 2282510"/>
                  <a:gd name="connsiteX154" fmla="*/ 2153862 w 5410643"/>
                  <a:gd name="connsiteY154" fmla="*/ 209866 h 2282510"/>
                  <a:gd name="connsiteX155" fmla="*/ 2153862 w 5410643"/>
                  <a:gd name="connsiteY155" fmla="*/ 209866 h 2282510"/>
                  <a:gd name="connsiteX156" fmla="*/ 2153862 w 5410643"/>
                  <a:gd name="connsiteY156" fmla="*/ 209866 h 2282510"/>
                  <a:gd name="connsiteX157" fmla="*/ 2646034 w 5410643"/>
                  <a:gd name="connsiteY157" fmla="*/ 1187712 h 2282510"/>
                  <a:gd name="connsiteX158" fmla="*/ 2624917 w 5410643"/>
                  <a:gd name="connsiteY158" fmla="*/ 1171469 h 2282510"/>
                  <a:gd name="connsiteX159" fmla="*/ 2613547 w 5410643"/>
                  <a:gd name="connsiteY159" fmla="*/ 1156850 h 2282510"/>
                  <a:gd name="connsiteX160" fmla="*/ 2590807 w 5410643"/>
                  <a:gd name="connsiteY160" fmla="*/ 1122739 h 2282510"/>
                  <a:gd name="connsiteX161" fmla="*/ 2550198 w 5410643"/>
                  <a:gd name="connsiteY161" fmla="*/ 1052893 h 2282510"/>
                  <a:gd name="connsiteX162" fmla="*/ 2509590 w 5410643"/>
                  <a:gd name="connsiteY162" fmla="*/ 974925 h 2282510"/>
                  <a:gd name="connsiteX163" fmla="*/ 2491722 w 5410643"/>
                  <a:gd name="connsiteY163" fmla="*/ 935941 h 2282510"/>
                  <a:gd name="connsiteX164" fmla="*/ 2483601 w 5410643"/>
                  <a:gd name="connsiteY164" fmla="*/ 914825 h 2282510"/>
                  <a:gd name="connsiteX165" fmla="*/ 2470606 w 5410643"/>
                  <a:gd name="connsiteY165" fmla="*/ 859598 h 2282510"/>
                  <a:gd name="connsiteX166" fmla="*/ 2472230 w 5410643"/>
                  <a:gd name="connsiteY166" fmla="*/ 812492 h 2282510"/>
                  <a:gd name="connsiteX167" fmla="*/ 2498220 w 5410643"/>
                  <a:gd name="connsiteY167" fmla="*/ 778381 h 2282510"/>
                  <a:gd name="connsiteX168" fmla="*/ 2538828 w 5410643"/>
                  <a:gd name="connsiteY168" fmla="*/ 780005 h 2282510"/>
                  <a:gd name="connsiteX169" fmla="*/ 2568066 w 5410643"/>
                  <a:gd name="connsiteY169" fmla="*/ 809243 h 2282510"/>
                  <a:gd name="connsiteX170" fmla="*/ 2579436 w 5410643"/>
                  <a:gd name="connsiteY170" fmla="*/ 830360 h 2282510"/>
                  <a:gd name="connsiteX171" fmla="*/ 2587558 w 5410643"/>
                  <a:gd name="connsiteY171" fmla="*/ 848228 h 2282510"/>
                  <a:gd name="connsiteX172" fmla="*/ 2598928 w 5410643"/>
                  <a:gd name="connsiteY172" fmla="*/ 872593 h 2282510"/>
                  <a:gd name="connsiteX173" fmla="*/ 2597304 w 5410643"/>
                  <a:gd name="connsiteY173" fmla="*/ 805995 h 2282510"/>
                  <a:gd name="connsiteX174" fmla="*/ 2602177 w 5410643"/>
                  <a:gd name="connsiteY174" fmla="*/ 718281 h 2282510"/>
                  <a:gd name="connsiteX175" fmla="*/ 2634663 w 5410643"/>
                  <a:gd name="connsiteY175" fmla="*/ 654932 h 2282510"/>
                  <a:gd name="connsiteX176" fmla="*/ 2655780 w 5410643"/>
                  <a:gd name="connsiteY176" fmla="*/ 656557 h 2282510"/>
                  <a:gd name="connsiteX177" fmla="*/ 2672023 w 5410643"/>
                  <a:gd name="connsiteY177" fmla="*/ 669551 h 2282510"/>
                  <a:gd name="connsiteX178" fmla="*/ 2680145 w 5410643"/>
                  <a:gd name="connsiteY178" fmla="*/ 687419 h 2282510"/>
                  <a:gd name="connsiteX179" fmla="*/ 2685018 w 5410643"/>
                  <a:gd name="connsiteY179" fmla="*/ 706911 h 2282510"/>
                  <a:gd name="connsiteX180" fmla="*/ 2699637 w 5410643"/>
                  <a:gd name="connsiteY180" fmla="*/ 797873 h 2282510"/>
                  <a:gd name="connsiteX181" fmla="*/ 2709382 w 5410643"/>
                  <a:gd name="connsiteY181" fmla="*/ 887211 h 2282510"/>
                  <a:gd name="connsiteX182" fmla="*/ 2715880 w 5410643"/>
                  <a:gd name="connsiteY182" fmla="*/ 965179 h 2282510"/>
                  <a:gd name="connsiteX183" fmla="*/ 2719129 w 5410643"/>
                  <a:gd name="connsiteY183" fmla="*/ 958682 h 2282510"/>
                  <a:gd name="connsiteX184" fmla="*/ 2738620 w 5410643"/>
                  <a:gd name="connsiteY184" fmla="*/ 918074 h 2282510"/>
                  <a:gd name="connsiteX185" fmla="*/ 2780853 w 5410643"/>
                  <a:gd name="connsiteY185" fmla="*/ 843355 h 2282510"/>
                  <a:gd name="connsiteX186" fmla="*/ 2827959 w 5410643"/>
                  <a:gd name="connsiteY186" fmla="*/ 770260 h 2282510"/>
                  <a:gd name="connsiteX187" fmla="*/ 2853948 w 5410643"/>
                  <a:gd name="connsiteY187" fmla="*/ 747519 h 2282510"/>
                  <a:gd name="connsiteX188" fmla="*/ 2896180 w 5410643"/>
                  <a:gd name="connsiteY188" fmla="*/ 760514 h 2282510"/>
                  <a:gd name="connsiteX189" fmla="*/ 2899429 w 5410643"/>
                  <a:gd name="connsiteY189" fmla="*/ 802746 h 2282510"/>
                  <a:gd name="connsiteX190" fmla="*/ 2894556 w 5410643"/>
                  <a:gd name="connsiteY190" fmla="*/ 825487 h 2282510"/>
                  <a:gd name="connsiteX191" fmla="*/ 2881562 w 5410643"/>
                  <a:gd name="connsiteY191" fmla="*/ 869344 h 2282510"/>
                  <a:gd name="connsiteX192" fmla="*/ 2866943 w 5410643"/>
                  <a:gd name="connsiteY192" fmla="*/ 913201 h 2282510"/>
                  <a:gd name="connsiteX193" fmla="*/ 2798721 w 5410643"/>
                  <a:gd name="connsiteY193" fmla="*/ 1072385 h 2282510"/>
                  <a:gd name="connsiteX194" fmla="*/ 2771107 w 5410643"/>
                  <a:gd name="connsiteY194" fmla="*/ 1129236 h 2282510"/>
                  <a:gd name="connsiteX195" fmla="*/ 2754864 w 5410643"/>
                  <a:gd name="connsiteY195" fmla="*/ 1158474 h 2282510"/>
                  <a:gd name="connsiteX196" fmla="*/ 2725626 w 5410643"/>
                  <a:gd name="connsiteY196" fmla="*/ 1194210 h 2282510"/>
                  <a:gd name="connsiteX197" fmla="*/ 2706134 w 5410643"/>
                  <a:gd name="connsiteY197" fmla="*/ 1200707 h 2282510"/>
                  <a:gd name="connsiteX198" fmla="*/ 2685018 w 5410643"/>
                  <a:gd name="connsiteY198" fmla="*/ 1192586 h 2282510"/>
                  <a:gd name="connsiteX199" fmla="*/ 2678520 w 5410643"/>
                  <a:gd name="connsiteY199" fmla="*/ 1181215 h 2282510"/>
                  <a:gd name="connsiteX200" fmla="*/ 2673647 w 5410643"/>
                  <a:gd name="connsiteY200" fmla="*/ 1182839 h 2282510"/>
                  <a:gd name="connsiteX201" fmla="*/ 2654155 w 5410643"/>
                  <a:gd name="connsiteY201" fmla="*/ 1190961 h 2282510"/>
                  <a:gd name="connsiteX202" fmla="*/ 2646034 w 5410643"/>
                  <a:gd name="connsiteY202" fmla="*/ 1187712 h 2282510"/>
                  <a:gd name="connsiteX203" fmla="*/ 2646034 w 5410643"/>
                  <a:gd name="connsiteY203" fmla="*/ 1187712 h 2282510"/>
                  <a:gd name="connsiteX204" fmla="*/ 2559944 w 5410643"/>
                  <a:gd name="connsiteY204" fmla="*/ 939190 h 2282510"/>
                  <a:gd name="connsiteX205" fmla="*/ 2563193 w 5410643"/>
                  <a:gd name="connsiteY205" fmla="*/ 947312 h 2282510"/>
                  <a:gd name="connsiteX206" fmla="*/ 2533955 w 5410643"/>
                  <a:gd name="connsiteY206" fmla="*/ 875841 h 2282510"/>
                  <a:gd name="connsiteX207" fmla="*/ 2538828 w 5410643"/>
                  <a:gd name="connsiteY207" fmla="*/ 890460 h 2282510"/>
                  <a:gd name="connsiteX208" fmla="*/ 2559944 w 5410643"/>
                  <a:gd name="connsiteY208" fmla="*/ 939190 h 2282510"/>
                  <a:gd name="connsiteX209" fmla="*/ 2559944 w 5410643"/>
                  <a:gd name="connsiteY209" fmla="*/ 939190 h 2282510"/>
                  <a:gd name="connsiteX210" fmla="*/ 3833419 w 5410643"/>
                  <a:gd name="connsiteY210" fmla="*/ 1501208 h 2282510"/>
                  <a:gd name="connsiteX211" fmla="*/ 3812303 w 5410643"/>
                  <a:gd name="connsiteY211" fmla="*/ 1489838 h 2282510"/>
                  <a:gd name="connsiteX212" fmla="*/ 3805805 w 5410643"/>
                  <a:gd name="connsiteY212" fmla="*/ 1481716 h 2282510"/>
                  <a:gd name="connsiteX213" fmla="*/ 3770070 w 5410643"/>
                  <a:gd name="connsiteY213" fmla="*/ 1468722 h 2282510"/>
                  <a:gd name="connsiteX214" fmla="*/ 3732710 w 5410643"/>
                  <a:gd name="connsiteY214" fmla="*/ 1390754 h 2282510"/>
                  <a:gd name="connsiteX215" fmla="*/ 3696975 w 5410643"/>
                  <a:gd name="connsiteY215" fmla="*/ 1311162 h 2282510"/>
                  <a:gd name="connsiteX216" fmla="*/ 3664489 w 5410643"/>
                  <a:gd name="connsiteY216" fmla="*/ 1228321 h 2282510"/>
                  <a:gd name="connsiteX217" fmla="*/ 3649870 w 5410643"/>
                  <a:gd name="connsiteY217" fmla="*/ 1140607 h 2282510"/>
                  <a:gd name="connsiteX218" fmla="*/ 3670986 w 5410643"/>
                  <a:gd name="connsiteY218" fmla="*/ 1103247 h 2282510"/>
                  <a:gd name="connsiteX219" fmla="*/ 3714843 w 5410643"/>
                  <a:gd name="connsiteY219" fmla="*/ 1104872 h 2282510"/>
                  <a:gd name="connsiteX220" fmla="*/ 3752203 w 5410643"/>
                  <a:gd name="connsiteY220" fmla="*/ 1164972 h 2282510"/>
                  <a:gd name="connsiteX221" fmla="*/ 3770070 w 5410643"/>
                  <a:gd name="connsiteY221" fmla="*/ 1208829 h 2282510"/>
                  <a:gd name="connsiteX222" fmla="*/ 3797684 w 5410643"/>
                  <a:gd name="connsiteY222" fmla="*/ 1290045 h 2282510"/>
                  <a:gd name="connsiteX223" fmla="*/ 3797684 w 5410643"/>
                  <a:gd name="connsiteY223" fmla="*/ 1278675 h 2282510"/>
                  <a:gd name="connsiteX224" fmla="*/ 3800932 w 5410643"/>
                  <a:gd name="connsiteY224" fmla="*/ 1231569 h 2282510"/>
                  <a:gd name="connsiteX225" fmla="*/ 3805805 w 5410643"/>
                  <a:gd name="connsiteY225" fmla="*/ 1187712 h 2282510"/>
                  <a:gd name="connsiteX226" fmla="*/ 3822049 w 5410643"/>
                  <a:gd name="connsiteY226" fmla="*/ 1103247 h 2282510"/>
                  <a:gd name="connsiteX227" fmla="*/ 3841541 w 5410643"/>
                  <a:gd name="connsiteY227" fmla="*/ 1039898 h 2282510"/>
                  <a:gd name="connsiteX228" fmla="*/ 3856160 w 5410643"/>
                  <a:gd name="connsiteY228" fmla="*/ 1022031 h 2282510"/>
                  <a:gd name="connsiteX229" fmla="*/ 3877276 w 5410643"/>
                  <a:gd name="connsiteY229" fmla="*/ 1012285 h 2282510"/>
                  <a:gd name="connsiteX230" fmla="*/ 3888646 w 5410643"/>
                  <a:gd name="connsiteY230" fmla="*/ 1012285 h 2282510"/>
                  <a:gd name="connsiteX231" fmla="*/ 3898392 w 5410643"/>
                  <a:gd name="connsiteY231" fmla="*/ 1015533 h 2282510"/>
                  <a:gd name="connsiteX232" fmla="*/ 3917884 w 5410643"/>
                  <a:gd name="connsiteY232" fmla="*/ 1031777 h 2282510"/>
                  <a:gd name="connsiteX233" fmla="*/ 3929254 w 5410643"/>
                  <a:gd name="connsiteY233" fmla="*/ 1078882 h 2282510"/>
                  <a:gd name="connsiteX234" fmla="*/ 3929254 w 5410643"/>
                  <a:gd name="connsiteY234" fmla="*/ 1130861 h 2282510"/>
                  <a:gd name="connsiteX235" fmla="*/ 3926006 w 5410643"/>
                  <a:gd name="connsiteY235" fmla="*/ 1173094 h 2282510"/>
                  <a:gd name="connsiteX236" fmla="*/ 3906514 w 5410643"/>
                  <a:gd name="connsiteY236" fmla="*/ 1314410 h 2282510"/>
                  <a:gd name="connsiteX237" fmla="*/ 3951995 w 5410643"/>
                  <a:gd name="connsiteY237" fmla="*/ 1247813 h 2282510"/>
                  <a:gd name="connsiteX238" fmla="*/ 4002349 w 5410643"/>
                  <a:gd name="connsiteY238" fmla="*/ 1179591 h 2282510"/>
                  <a:gd name="connsiteX239" fmla="*/ 4016968 w 5410643"/>
                  <a:gd name="connsiteY239" fmla="*/ 1161723 h 2282510"/>
                  <a:gd name="connsiteX240" fmla="*/ 4059201 w 5410643"/>
                  <a:gd name="connsiteY240" fmla="*/ 1137358 h 2282510"/>
                  <a:gd name="connsiteX241" fmla="*/ 4091687 w 5410643"/>
                  <a:gd name="connsiteY241" fmla="*/ 1158474 h 2282510"/>
                  <a:gd name="connsiteX242" fmla="*/ 4088439 w 5410643"/>
                  <a:gd name="connsiteY242" fmla="*/ 1210453 h 2282510"/>
                  <a:gd name="connsiteX243" fmla="*/ 4060825 w 5410643"/>
                  <a:gd name="connsiteY243" fmla="*/ 1277051 h 2282510"/>
                  <a:gd name="connsiteX244" fmla="*/ 4042957 w 5410643"/>
                  <a:gd name="connsiteY244" fmla="*/ 1311162 h 2282510"/>
                  <a:gd name="connsiteX245" fmla="*/ 3997476 w 5410643"/>
                  <a:gd name="connsiteY245" fmla="*/ 1389129 h 2282510"/>
                  <a:gd name="connsiteX246" fmla="*/ 3945498 w 5410643"/>
                  <a:gd name="connsiteY246" fmla="*/ 1465473 h 2282510"/>
                  <a:gd name="connsiteX247" fmla="*/ 3903265 w 5410643"/>
                  <a:gd name="connsiteY247" fmla="*/ 1510954 h 2282510"/>
                  <a:gd name="connsiteX248" fmla="*/ 3885398 w 5410643"/>
                  <a:gd name="connsiteY248" fmla="*/ 1517452 h 2282510"/>
                  <a:gd name="connsiteX249" fmla="*/ 3864281 w 5410643"/>
                  <a:gd name="connsiteY249" fmla="*/ 1509330 h 2282510"/>
                  <a:gd name="connsiteX250" fmla="*/ 3857784 w 5410643"/>
                  <a:gd name="connsiteY250" fmla="*/ 1497960 h 2282510"/>
                  <a:gd name="connsiteX251" fmla="*/ 3854535 w 5410643"/>
                  <a:gd name="connsiteY251" fmla="*/ 1496335 h 2282510"/>
                  <a:gd name="connsiteX252" fmla="*/ 3843165 w 5410643"/>
                  <a:gd name="connsiteY252" fmla="*/ 1497960 h 2282510"/>
                  <a:gd name="connsiteX253" fmla="*/ 3833419 w 5410643"/>
                  <a:gd name="connsiteY253" fmla="*/ 1501208 h 2282510"/>
                  <a:gd name="connsiteX254" fmla="*/ 3833419 w 5410643"/>
                  <a:gd name="connsiteY254" fmla="*/ 1501208 h 2282510"/>
                  <a:gd name="connsiteX255" fmla="*/ 4307723 w 5410643"/>
                  <a:gd name="connsiteY255" fmla="*/ 1546690 h 2282510"/>
                  <a:gd name="connsiteX256" fmla="*/ 4284983 w 5410643"/>
                  <a:gd name="connsiteY256" fmla="*/ 1517452 h 2282510"/>
                  <a:gd name="connsiteX257" fmla="*/ 4288232 w 5410643"/>
                  <a:gd name="connsiteY257" fmla="*/ 1499584 h 2282510"/>
                  <a:gd name="connsiteX258" fmla="*/ 4293104 w 5410643"/>
                  <a:gd name="connsiteY258" fmla="*/ 1488214 h 2282510"/>
                  <a:gd name="connsiteX259" fmla="*/ 4294729 w 5410643"/>
                  <a:gd name="connsiteY259" fmla="*/ 1483340 h 2282510"/>
                  <a:gd name="connsiteX260" fmla="*/ 4291480 w 5410643"/>
                  <a:gd name="connsiteY260" fmla="*/ 1475219 h 2282510"/>
                  <a:gd name="connsiteX261" fmla="*/ 4286607 w 5410643"/>
                  <a:gd name="connsiteY261" fmla="*/ 1432986 h 2282510"/>
                  <a:gd name="connsiteX262" fmla="*/ 4288232 w 5410643"/>
                  <a:gd name="connsiteY262" fmla="*/ 1406997 h 2282510"/>
                  <a:gd name="connsiteX263" fmla="*/ 4293104 w 5410643"/>
                  <a:gd name="connsiteY263" fmla="*/ 1361516 h 2282510"/>
                  <a:gd name="connsiteX264" fmla="*/ 4299602 w 5410643"/>
                  <a:gd name="connsiteY264" fmla="*/ 1319283 h 2282510"/>
                  <a:gd name="connsiteX265" fmla="*/ 4317469 w 5410643"/>
                  <a:gd name="connsiteY265" fmla="*/ 1229945 h 2282510"/>
                  <a:gd name="connsiteX266" fmla="*/ 4325591 w 5410643"/>
                  <a:gd name="connsiteY266" fmla="*/ 1190961 h 2282510"/>
                  <a:gd name="connsiteX267" fmla="*/ 4338586 w 5410643"/>
                  <a:gd name="connsiteY267" fmla="*/ 1155226 h 2282510"/>
                  <a:gd name="connsiteX268" fmla="*/ 4353205 w 5410643"/>
                  <a:gd name="connsiteY268" fmla="*/ 1140607 h 2282510"/>
                  <a:gd name="connsiteX269" fmla="*/ 4375945 w 5410643"/>
                  <a:gd name="connsiteY269" fmla="*/ 1135734 h 2282510"/>
                  <a:gd name="connsiteX270" fmla="*/ 4406807 w 5410643"/>
                  <a:gd name="connsiteY270" fmla="*/ 1163348 h 2282510"/>
                  <a:gd name="connsiteX271" fmla="*/ 4413305 w 5410643"/>
                  <a:gd name="connsiteY271" fmla="*/ 1223448 h 2282510"/>
                  <a:gd name="connsiteX272" fmla="*/ 4406807 w 5410643"/>
                  <a:gd name="connsiteY272" fmla="*/ 1280299 h 2282510"/>
                  <a:gd name="connsiteX273" fmla="*/ 4393813 w 5410643"/>
                  <a:gd name="connsiteY273" fmla="*/ 1346897 h 2282510"/>
                  <a:gd name="connsiteX274" fmla="*/ 4419802 w 5410643"/>
                  <a:gd name="connsiteY274" fmla="*/ 1319283 h 2282510"/>
                  <a:gd name="connsiteX275" fmla="*/ 4453913 w 5410643"/>
                  <a:gd name="connsiteY275" fmla="*/ 1285172 h 2282510"/>
                  <a:gd name="connsiteX276" fmla="*/ 4484776 w 5410643"/>
                  <a:gd name="connsiteY276" fmla="*/ 1254310 h 2282510"/>
                  <a:gd name="connsiteX277" fmla="*/ 4515638 w 5410643"/>
                  <a:gd name="connsiteY277" fmla="*/ 1225072 h 2282510"/>
                  <a:gd name="connsiteX278" fmla="*/ 4544875 w 5410643"/>
                  <a:gd name="connsiteY278" fmla="*/ 1203956 h 2282510"/>
                  <a:gd name="connsiteX279" fmla="*/ 4590357 w 5410643"/>
                  <a:gd name="connsiteY279" fmla="*/ 1199083 h 2282510"/>
                  <a:gd name="connsiteX280" fmla="*/ 4609849 w 5410643"/>
                  <a:gd name="connsiteY280" fmla="*/ 1236442 h 2282510"/>
                  <a:gd name="connsiteX281" fmla="*/ 4590357 w 5410643"/>
                  <a:gd name="connsiteY281" fmla="*/ 1285172 h 2282510"/>
                  <a:gd name="connsiteX282" fmla="*/ 4564368 w 5410643"/>
                  <a:gd name="connsiteY282" fmla="*/ 1320907 h 2282510"/>
                  <a:gd name="connsiteX283" fmla="*/ 4548124 w 5410643"/>
                  <a:gd name="connsiteY283" fmla="*/ 1338775 h 2282510"/>
                  <a:gd name="connsiteX284" fmla="*/ 4515638 w 5410643"/>
                  <a:gd name="connsiteY284" fmla="*/ 1371262 h 2282510"/>
                  <a:gd name="connsiteX285" fmla="*/ 4449040 w 5410643"/>
                  <a:gd name="connsiteY285" fmla="*/ 1432986 h 2282510"/>
                  <a:gd name="connsiteX286" fmla="*/ 4385691 w 5410643"/>
                  <a:gd name="connsiteY286" fmla="*/ 1488214 h 2282510"/>
                  <a:gd name="connsiteX287" fmla="*/ 4351580 w 5410643"/>
                  <a:gd name="connsiteY287" fmla="*/ 1517452 h 2282510"/>
                  <a:gd name="connsiteX288" fmla="*/ 4349956 w 5410643"/>
                  <a:gd name="connsiteY288" fmla="*/ 1520700 h 2282510"/>
                  <a:gd name="connsiteX289" fmla="*/ 4343459 w 5410643"/>
                  <a:gd name="connsiteY289" fmla="*/ 1533695 h 2282510"/>
                  <a:gd name="connsiteX290" fmla="*/ 4343459 w 5410643"/>
                  <a:gd name="connsiteY290" fmla="*/ 1533695 h 2282510"/>
                  <a:gd name="connsiteX291" fmla="*/ 4317469 w 5410643"/>
                  <a:gd name="connsiteY291" fmla="*/ 1546690 h 2282510"/>
                  <a:gd name="connsiteX292" fmla="*/ 4307723 w 5410643"/>
                  <a:gd name="connsiteY292" fmla="*/ 1546690 h 2282510"/>
                  <a:gd name="connsiteX293" fmla="*/ 4307723 w 5410643"/>
                  <a:gd name="connsiteY293" fmla="*/ 1546690 h 2282510"/>
                  <a:gd name="connsiteX294" fmla="*/ 5202729 w 5410643"/>
                  <a:gd name="connsiteY294" fmla="*/ 1091877 h 2282510"/>
                  <a:gd name="connsiteX295" fmla="*/ 5192983 w 5410643"/>
                  <a:gd name="connsiteY295" fmla="*/ 1087004 h 2282510"/>
                  <a:gd name="connsiteX296" fmla="*/ 5183237 w 5410643"/>
                  <a:gd name="connsiteY296" fmla="*/ 1077258 h 2282510"/>
                  <a:gd name="connsiteX297" fmla="*/ 5160496 w 5410643"/>
                  <a:gd name="connsiteY297" fmla="*/ 1046396 h 2282510"/>
                  <a:gd name="connsiteX298" fmla="*/ 5153999 w 5410643"/>
                  <a:gd name="connsiteY298" fmla="*/ 1039898 h 2282510"/>
                  <a:gd name="connsiteX299" fmla="*/ 5149126 w 5410643"/>
                  <a:gd name="connsiteY299" fmla="*/ 1031777 h 2282510"/>
                  <a:gd name="connsiteX300" fmla="*/ 5145878 w 5410643"/>
                  <a:gd name="connsiteY300" fmla="*/ 1020406 h 2282510"/>
                  <a:gd name="connsiteX301" fmla="*/ 5145878 w 5410643"/>
                  <a:gd name="connsiteY301" fmla="*/ 1004163 h 2282510"/>
                  <a:gd name="connsiteX302" fmla="*/ 5123137 w 5410643"/>
                  <a:gd name="connsiteY302" fmla="*/ 1022031 h 2282510"/>
                  <a:gd name="connsiteX303" fmla="*/ 5102021 w 5410643"/>
                  <a:gd name="connsiteY303" fmla="*/ 1017158 h 2282510"/>
                  <a:gd name="connsiteX304" fmla="*/ 5090650 w 5410643"/>
                  <a:gd name="connsiteY304" fmla="*/ 997666 h 2282510"/>
                  <a:gd name="connsiteX305" fmla="*/ 5080904 w 5410643"/>
                  <a:gd name="connsiteY305" fmla="*/ 916449 h 2282510"/>
                  <a:gd name="connsiteX306" fmla="*/ 5084153 w 5410643"/>
                  <a:gd name="connsiteY306" fmla="*/ 882338 h 2282510"/>
                  <a:gd name="connsiteX307" fmla="*/ 5115015 w 5410643"/>
                  <a:gd name="connsiteY307" fmla="*/ 853100 h 2282510"/>
                  <a:gd name="connsiteX308" fmla="*/ 5149126 w 5410643"/>
                  <a:gd name="connsiteY308" fmla="*/ 869344 h 2282510"/>
                  <a:gd name="connsiteX309" fmla="*/ 5163745 w 5410643"/>
                  <a:gd name="connsiteY309" fmla="*/ 895333 h 2282510"/>
                  <a:gd name="connsiteX310" fmla="*/ 5168618 w 5410643"/>
                  <a:gd name="connsiteY310" fmla="*/ 906703 h 2282510"/>
                  <a:gd name="connsiteX311" fmla="*/ 5171867 w 5410643"/>
                  <a:gd name="connsiteY311" fmla="*/ 896957 h 2282510"/>
                  <a:gd name="connsiteX312" fmla="*/ 5186486 w 5410643"/>
                  <a:gd name="connsiteY312" fmla="*/ 857973 h 2282510"/>
                  <a:gd name="connsiteX313" fmla="*/ 5196232 w 5410643"/>
                  <a:gd name="connsiteY313" fmla="*/ 836857 h 2282510"/>
                  <a:gd name="connsiteX314" fmla="*/ 5227094 w 5410643"/>
                  <a:gd name="connsiteY314" fmla="*/ 801122 h 2282510"/>
                  <a:gd name="connsiteX315" fmla="*/ 5267702 w 5410643"/>
                  <a:gd name="connsiteY315" fmla="*/ 810868 h 2282510"/>
                  <a:gd name="connsiteX316" fmla="*/ 5275824 w 5410643"/>
                  <a:gd name="connsiteY316" fmla="*/ 830360 h 2282510"/>
                  <a:gd name="connsiteX317" fmla="*/ 5275824 w 5410643"/>
                  <a:gd name="connsiteY317" fmla="*/ 859598 h 2282510"/>
                  <a:gd name="connsiteX318" fmla="*/ 5270951 w 5410643"/>
                  <a:gd name="connsiteY318" fmla="*/ 883963 h 2282510"/>
                  <a:gd name="connsiteX319" fmla="*/ 5266078 w 5410643"/>
                  <a:gd name="connsiteY319" fmla="*/ 903455 h 2282510"/>
                  <a:gd name="connsiteX320" fmla="*/ 5256332 w 5410643"/>
                  <a:gd name="connsiteY320" fmla="*/ 940814 h 2282510"/>
                  <a:gd name="connsiteX321" fmla="*/ 5293692 w 5410643"/>
                  <a:gd name="connsiteY321" fmla="*/ 911576 h 2282510"/>
                  <a:gd name="connsiteX322" fmla="*/ 5331051 w 5410643"/>
                  <a:gd name="connsiteY322" fmla="*/ 883963 h 2282510"/>
                  <a:gd name="connsiteX323" fmla="*/ 5368411 w 5410643"/>
                  <a:gd name="connsiteY323" fmla="*/ 867719 h 2282510"/>
                  <a:gd name="connsiteX324" fmla="*/ 5387903 w 5410643"/>
                  <a:gd name="connsiteY324" fmla="*/ 870968 h 2282510"/>
                  <a:gd name="connsiteX325" fmla="*/ 5405770 w 5410643"/>
                  <a:gd name="connsiteY325" fmla="*/ 885587 h 2282510"/>
                  <a:gd name="connsiteX326" fmla="*/ 5410644 w 5410643"/>
                  <a:gd name="connsiteY326" fmla="*/ 906703 h 2282510"/>
                  <a:gd name="connsiteX327" fmla="*/ 5405770 w 5410643"/>
                  <a:gd name="connsiteY327" fmla="*/ 931068 h 2282510"/>
                  <a:gd name="connsiteX328" fmla="*/ 5394400 w 5410643"/>
                  <a:gd name="connsiteY328" fmla="*/ 953809 h 2282510"/>
                  <a:gd name="connsiteX329" fmla="*/ 5378157 w 5410643"/>
                  <a:gd name="connsiteY329" fmla="*/ 976550 h 2282510"/>
                  <a:gd name="connsiteX330" fmla="*/ 5347294 w 5410643"/>
                  <a:gd name="connsiteY330" fmla="*/ 1009036 h 2282510"/>
                  <a:gd name="connsiteX331" fmla="*/ 5282321 w 5410643"/>
                  <a:gd name="connsiteY331" fmla="*/ 1064263 h 2282510"/>
                  <a:gd name="connsiteX332" fmla="*/ 5244962 w 5410643"/>
                  <a:gd name="connsiteY332" fmla="*/ 1087004 h 2282510"/>
                  <a:gd name="connsiteX333" fmla="*/ 5222221 w 5410643"/>
                  <a:gd name="connsiteY333" fmla="*/ 1093501 h 2282510"/>
                  <a:gd name="connsiteX334" fmla="*/ 5215724 w 5410643"/>
                  <a:gd name="connsiteY334" fmla="*/ 1093501 h 2282510"/>
                  <a:gd name="connsiteX335" fmla="*/ 5202729 w 5410643"/>
                  <a:gd name="connsiteY335" fmla="*/ 1091877 h 2282510"/>
                  <a:gd name="connsiteX336" fmla="*/ 5202729 w 5410643"/>
                  <a:gd name="connsiteY336" fmla="*/ 1091877 h 2282510"/>
                  <a:gd name="connsiteX337" fmla="*/ 4885985 w 5410643"/>
                  <a:gd name="connsiteY337" fmla="*/ 1881301 h 2282510"/>
                  <a:gd name="connsiteX338" fmla="*/ 4861620 w 5410643"/>
                  <a:gd name="connsiteY338" fmla="*/ 1881301 h 2282510"/>
                  <a:gd name="connsiteX339" fmla="*/ 4855123 w 5410643"/>
                  <a:gd name="connsiteY339" fmla="*/ 1878053 h 2282510"/>
                  <a:gd name="connsiteX340" fmla="*/ 4837255 w 5410643"/>
                  <a:gd name="connsiteY340" fmla="*/ 1902418 h 2282510"/>
                  <a:gd name="connsiteX341" fmla="*/ 4825885 w 5410643"/>
                  <a:gd name="connsiteY341" fmla="*/ 1905666 h 2282510"/>
                  <a:gd name="connsiteX342" fmla="*/ 4814514 w 5410643"/>
                  <a:gd name="connsiteY342" fmla="*/ 1904042 h 2282510"/>
                  <a:gd name="connsiteX343" fmla="*/ 4798271 w 5410643"/>
                  <a:gd name="connsiteY343" fmla="*/ 1889423 h 2282510"/>
                  <a:gd name="connsiteX344" fmla="*/ 4769033 w 5410643"/>
                  <a:gd name="connsiteY344" fmla="*/ 1816328 h 2282510"/>
                  <a:gd name="connsiteX345" fmla="*/ 4759287 w 5410643"/>
                  <a:gd name="connsiteY345" fmla="*/ 1774096 h 2282510"/>
                  <a:gd name="connsiteX346" fmla="*/ 4782028 w 5410643"/>
                  <a:gd name="connsiteY346" fmla="*/ 1694503 h 2282510"/>
                  <a:gd name="connsiteX347" fmla="*/ 4821012 w 5410643"/>
                  <a:gd name="connsiteY347" fmla="*/ 1699376 h 2282510"/>
                  <a:gd name="connsiteX348" fmla="*/ 4847001 w 5410643"/>
                  <a:gd name="connsiteY348" fmla="*/ 1735112 h 2282510"/>
                  <a:gd name="connsiteX349" fmla="*/ 4851874 w 5410643"/>
                  <a:gd name="connsiteY349" fmla="*/ 1744858 h 2282510"/>
                  <a:gd name="connsiteX350" fmla="*/ 4853498 w 5410643"/>
                  <a:gd name="connsiteY350" fmla="*/ 1738360 h 2282510"/>
                  <a:gd name="connsiteX351" fmla="*/ 4868117 w 5410643"/>
                  <a:gd name="connsiteY351" fmla="*/ 1653895 h 2282510"/>
                  <a:gd name="connsiteX352" fmla="*/ 4890858 w 5410643"/>
                  <a:gd name="connsiteY352" fmla="*/ 1566181 h 2282510"/>
                  <a:gd name="connsiteX353" fmla="*/ 4903853 w 5410643"/>
                  <a:gd name="connsiteY353" fmla="*/ 1523949 h 2282510"/>
                  <a:gd name="connsiteX354" fmla="*/ 4915223 w 5410643"/>
                  <a:gd name="connsiteY354" fmla="*/ 1496335 h 2282510"/>
                  <a:gd name="connsiteX355" fmla="*/ 4929842 w 5410643"/>
                  <a:gd name="connsiteY355" fmla="*/ 1476843 h 2282510"/>
                  <a:gd name="connsiteX356" fmla="*/ 4952582 w 5410643"/>
                  <a:gd name="connsiteY356" fmla="*/ 1467097 h 2282510"/>
                  <a:gd name="connsiteX357" fmla="*/ 4972075 w 5410643"/>
                  <a:gd name="connsiteY357" fmla="*/ 1473595 h 2282510"/>
                  <a:gd name="connsiteX358" fmla="*/ 4985069 w 5410643"/>
                  <a:gd name="connsiteY358" fmla="*/ 1489838 h 2282510"/>
                  <a:gd name="connsiteX359" fmla="*/ 4989942 w 5410643"/>
                  <a:gd name="connsiteY359" fmla="*/ 1514203 h 2282510"/>
                  <a:gd name="connsiteX360" fmla="*/ 4988318 w 5410643"/>
                  <a:gd name="connsiteY360" fmla="*/ 1545065 h 2282510"/>
                  <a:gd name="connsiteX361" fmla="*/ 4980196 w 5410643"/>
                  <a:gd name="connsiteY361" fmla="*/ 1593795 h 2282510"/>
                  <a:gd name="connsiteX362" fmla="*/ 4959080 w 5410643"/>
                  <a:gd name="connsiteY362" fmla="*/ 1679885 h 2282510"/>
                  <a:gd name="connsiteX363" fmla="*/ 4955831 w 5410643"/>
                  <a:gd name="connsiteY363" fmla="*/ 1694503 h 2282510"/>
                  <a:gd name="connsiteX364" fmla="*/ 4973699 w 5410643"/>
                  <a:gd name="connsiteY364" fmla="*/ 1676636 h 2282510"/>
                  <a:gd name="connsiteX365" fmla="*/ 5020804 w 5410643"/>
                  <a:gd name="connsiteY365" fmla="*/ 1631155 h 2282510"/>
                  <a:gd name="connsiteX366" fmla="*/ 5020804 w 5410643"/>
                  <a:gd name="connsiteY366" fmla="*/ 1631155 h 2282510"/>
                  <a:gd name="connsiteX367" fmla="*/ 5038672 w 5410643"/>
                  <a:gd name="connsiteY367" fmla="*/ 1614911 h 2282510"/>
                  <a:gd name="connsiteX368" fmla="*/ 5037048 w 5410643"/>
                  <a:gd name="connsiteY368" fmla="*/ 1616535 h 2282510"/>
                  <a:gd name="connsiteX369" fmla="*/ 5069534 w 5410643"/>
                  <a:gd name="connsiteY369" fmla="*/ 1587298 h 2282510"/>
                  <a:gd name="connsiteX370" fmla="*/ 5106894 w 5410643"/>
                  <a:gd name="connsiteY370" fmla="*/ 1556435 h 2282510"/>
                  <a:gd name="connsiteX371" fmla="*/ 5147502 w 5410643"/>
                  <a:gd name="connsiteY371" fmla="*/ 1545065 h 2282510"/>
                  <a:gd name="connsiteX372" fmla="*/ 5171867 w 5410643"/>
                  <a:gd name="connsiteY372" fmla="*/ 1577552 h 2282510"/>
                  <a:gd name="connsiteX373" fmla="*/ 5157248 w 5410643"/>
                  <a:gd name="connsiteY373" fmla="*/ 1621409 h 2282510"/>
                  <a:gd name="connsiteX374" fmla="*/ 5141005 w 5410643"/>
                  <a:gd name="connsiteY374" fmla="*/ 1647398 h 2282510"/>
                  <a:gd name="connsiteX375" fmla="*/ 5115015 w 5410643"/>
                  <a:gd name="connsiteY375" fmla="*/ 1681509 h 2282510"/>
                  <a:gd name="connsiteX376" fmla="*/ 5087402 w 5410643"/>
                  <a:gd name="connsiteY376" fmla="*/ 1713995 h 2282510"/>
                  <a:gd name="connsiteX377" fmla="*/ 5025677 w 5410643"/>
                  <a:gd name="connsiteY377" fmla="*/ 1780593 h 2282510"/>
                  <a:gd name="connsiteX378" fmla="*/ 4976947 w 5410643"/>
                  <a:gd name="connsiteY378" fmla="*/ 1829323 h 2282510"/>
                  <a:gd name="connsiteX379" fmla="*/ 4949334 w 5410643"/>
                  <a:gd name="connsiteY379" fmla="*/ 1855312 h 2282510"/>
                  <a:gd name="connsiteX380" fmla="*/ 4916847 w 5410643"/>
                  <a:gd name="connsiteY380" fmla="*/ 1879677 h 2282510"/>
                  <a:gd name="connsiteX381" fmla="*/ 4902228 w 5410643"/>
                  <a:gd name="connsiteY381" fmla="*/ 1884550 h 2282510"/>
                  <a:gd name="connsiteX382" fmla="*/ 4885985 w 5410643"/>
                  <a:gd name="connsiteY382" fmla="*/ 1881301 h 2282510"/>
                  <a:gd name="connsiteX383" fmla="*/ 4885985 w 5410643"/>
                  <a:gd name="connsiteY383" fmla="*/ 1881301 h 2282510"/>
                  <a:gd name="connsiteX384" fmla="*/ 3601140 w 5410643"/>
                  <a:gd name="connsiteY384" fmla="*/ 2277638 h 2282510"/>
                  <a:gd name="connsiteX385" fmla="*/ 3554034 w 5410643"/>
                  <a:gd name="connsiteY385" fmla="*/ 2277638 h 2282510"/>
                  <a:gd name="connsiteX386" fmla="*/ 3557283 w 5410643"/>
                  <a:gd name="connsiteY386" fmla="*/ 2263019 h 2282510"/>
                  <a:gd name="connsiteX387" fmla="*/ 3554034 w 5410643"/>
                  <a:gd name="connsiteY387" fmla="*/ 2220787 h 2282510"/>
                  <a:gd name="connsiteX388" fmla="*/ 3552410 w 5410643"/>
                  <a:gd name="connsiteY388" fmla="*/ 2175305 h 2282510"/>
                  <a:gd name="connsiteX389" fmla="*/ 3555658 w 5410643"/>
                  <a:gd name="connsiteY389" fmla="*/ 2108708 h 2282510"/>
                  <a:gd name="connsiteX390" fmla="*/ 3586521 w 5410643"/>
                  <a:gd name="connsiteY390" fmla="*/ 2077845 h 2282510"/>
                  <a:gd name="connsiteX391" fmla="*/ 3606013 w 5410643"/>
                  <a:gd name="connsiteY391" fmla="*/ 2079470 h 2282510"/>
                  <a:gd name="connsiteX392" fmla="*/ 3625505 w 5410643"/>
                  <a:gd name="connsiteY392" fmla="*/ 2095713 h 2282510"/>
                  <a:gd name="connsiteX393" fmla="*/ 3641748 w 5410643"/>
                  <a:gd name="connsiteY393" fmla="*/ 2123327 h 2282510"/>
                  <a:gd name="connsiteX394" fmla="*/ 3651494 w 5410643"/>
                  <a:gd name="connsiteY394" fmla="*/ 2142819 h 2282510"/>
                  <a:gd name="connsiteX395" fmla="*/ 3685605 w 5410643"/>
                  <a:gd name="connsiteY395" fmla="*/ 2219162 h 2282510"/>
                  <a:gd name="connsiteX396" fmla="*/ 3709970 w 5410643"/>
                  <a:gd name="connsiteY396" fmla="*/ 2277638 h 2282510"/>
                  <a:gd name="connsiteX397" fmla="*/ 3661240 w 5410643"/>
                  <a:gd name="connsiteY397" fmla="*/ 2277638 h 2282510"/>
                  <a:gd name="connsiteX398" fmla="*/ 3641748 w 5410643"/>
                  <a:gd name="connsiteY398" fmla="*/ 2277638 h 2282510"/>
                  <a:gd name="connsiteX399" fmla="*/ 3619007 w 5410643"/>
                  <a:gd name="connsiteY399" fmla="*/ 2277638 h 2282510"/>
                  <a:gd name="connsiteX400" fmla="*/ 3601140 w 5410643"/>
                  <a:gd name="connsiteY400" fmla="*/ 2277638 h 2282510"/>
                  <a:gd name="connsiteX401" fmla="*/ 3601140 w 5410643"/>
                  <a:gd name="connsiteY401" fmla="*/ 2277638 h 2282510"/>
                  <a:gd name="connsiteX402" fmla="*/ 3774943 w 5410643"/>
                  <a:gd name="connsiteY402" fmla="*/ 2277638 h 2282510"/>
                  <a:gd name="connsiteX403" fmla="*/ 3773319 w 5410643"/>
                  <a:gd name="connsiteY403" fmla="*/ 2212665 h 2282510"/>
                  <a:gd name="connsiteX404" fmla="*/ 3773319 w 5410643"/>
                  <a:gd name="connsiteY404" fmla="*/ 2128200 h 2282510"/>
                  <a:gd name="connsiteX405" fmla="*/ 3774943 w 5410643"/>
                  <a:gd name="connsiteY405" fmla="*/ 2082718 h 2282510"/>
                  <a:gd name="connsiteX406" fmla="*/ 3778192 w 5410643"/>
                  <a:gd name="connsiteY406" fmla="*/ 2038861 h 2282510"/>
                  <a:gd name="connsiteX407" fmla="*/ 3784689 w 5410643"/>
                  <a:gd name="connsiteY407" fmla="*/ 1983634 h 2282510"/>
                  <a:gd name="connsiteX408" fmla="*/ 3797684 w 5410643"/>
                  <a:gd name="connsiteY408" fmla="*/ 1930031 h 2282510"/>
                  <a:gd name="connsiteX409" fmla="*/ 3809054 w 5410643"/>
                  <a:gd name="connsiteY409" fmla="*/ 1904042 h 2282510"/>
                  <a:gd name="connsiteX410" fmla="*/ 3826922 w 5410643"/>
                  <a:gd name="connsiteY410" fmla="*/ 1882926 h 2282510"/>
                  <a:gd name="connsiteX411" fmla="*/ 3849662 w 5410643"/>
                  <a:gd name="connsiteY411" fmla="*/ 1876428 h 2282510"/>
                  <a:gd name="connsiteX412" fmla="*/ 3869154 w 5410643"/>
                  <a:gd name="connsiteY412" fmla="*/ 1882926 h 2282510"/>
                  <a:gd name="connsiteX413" fmla="*/ 3891895 w 5410643"/>
                  <a:gd name="connsiteY413" fmla="*/ 1926783 h 2282510"/>
                  <a:gd name="connsiteX414" fmla="*/ 3895143 w 5410643"/>
                  <a:gd name="connsiteY414" fmla="*/ 1969015 h 2282510"/>
                  <a:gd name="connsiteX415" fmla="*/ 3901641 w 5410643"/>
                  <a:gd name="connsiteY415" fmla="*/ 2147692 h 2282510"/>
                  <a:gd name="connsiteX416" fmla="*/ 3906514 w 5410643"/>
                  <a:gd name="connsiteY416" fmla="*/ 2232157 h 2282510"/>
                  <a:gd name="connsiteX417" fmla="*/ 3911387 w 5410643"/>
                  <a:gd name="connsiteY417" fmla="*/ 2277638 h 2282510"/>
                  <a:gd name="connsiteX418" fmla="*/ 3774943 w 5410643"/>
                  <a:gd name="connsiteY418" fmla="*/ 2277638 h 2282510"/>
                  <a:gd name="connsiteX419" fmla="*/ 3774943 w 5410643"/>
                  <a:gd name="connsiteY419" fmla="*/ 2277638 h 2282510"/>
                  <a:gd name="connsiteX420" fmla="*/ 3934127 w 5410643"/>
                  <a:gd name="connsiteY420" fmla="*/ 2277638 h 2282510"/>
                  <a:gd name="connsiteX421" fmla="*/ 3963365 w 5410643"/>
                  <a:gd name="connsiteY421" fmla="*/ 2217538 h 2282510"/>
                  <a:gd name="connsiteX422" fmla="*/ 4046206 w 5410643"/>
                  <a:gd name="connsiteY422" fmla="*/ 2066475 h 2282510"/>
                  <a:gd name="connsiteX423" fmla="*/ 4044582 w 5410643"/>
                  <a:gd name="connsiteY423" fmla="*/ 2069724 h 2282510"/>
                  <a:gd name="connsiteX424" fmla="*/ 4047831 w 5410643"/>
                  <a:gd name="connsiteY424" fmla="*/ 2066475 h 2282510"/>
                  <a:gd name="connsiteX425" fmla="*/ 4047831 w 5410643"/>
                  <a:gd name="connsiteY425" fmla="*/ 2066475 h 2282510"/>
                  <a:gd name="connsiteX426" fmla="*/ 4052704 w 5410643"/>
                  <a:gd name="connsiteY426" fmla="*/ 2058353 h 2282510"/>
                  <a:gd name="connsiteX427" fmla="*/ 4054328 w 5410643"/>
                  <a:gd name="connsiteY427" fmla="*/ 2056729 h 2282510"/>
                  <a:gd name="connsiteX428" fmla="*/ 4055952 w 5410643"/>
                  <a:gd name="connsiteY428" fmla="*/ 2053480 h 2282510"/>
                  <a:gd name="connsiteX429" fmla="*/ 4057576 w 5410643"/>
                  <a:gd name="connsiteY429" fmla="*/ 2050232 h 2282510"/>
                  <a:gd name="connsiteX430" fmla="*/ 4064074 w 5410643"/>
                  <a:gd name="connsiteY430" fmla="*/ 2040486 h 2282510"/>
                  <a:gd name="connsiteX431" fmla="*/ 4062449 w 5410643"/>
                  <a:gd name="connsiteY431" fmla="*/ 2043734 h 2282510"/>
                  <a:gd name="connsiteX432" fmla="*/ 4098185 w 5410643"/>
                  <a:gd name="connsiteY432" fmla="*/ 1996629 h 2282510"/>
                  <a:gd name="connsiteX433" fmla="*/ 4140417 w 5410643"/>
                  <a:gd name="connsiteY433" fmla="*/ 1970639 h 2282510"/>
                  <a:gd name="connsiteX434" fmla="*/ 4174528 w 5410643"/>
                  <a:gd name="connsiteY434" fmla="*/ 1996629 h 2282510"/>
                  <a:gd name="connsiteX435" fmla="*/ 4168031 w 5410643"/>
                  <a:gd name="connsiteY435" fmla="*/ 2042110 h 2282510"/>
                  <a:gd name="connsiteX436" fmla="*/ 4158285 w 5410643"/>
                  <a:gd name="connsiteY436" fmla="*/ 2064851 h 2282510"/>
                  <a:gd name="connsiteX437" fmla="*/ 4138793 w 5410643"/>
                  <a:gd name="connsiteY437" fmla="*/ 2102210 h 2282510"/>
                  <a:gd name="connsiteX438" fmla="*/ 4119301 w 5410643"/>
                  <a:gd name="connsiteY438" fmla="*/ 2141194 h 2282510"/>
                  <a:gd name="connsiteX439" fmla="*/ 4133920 w 5410643"/>
                  <a:gd name="connsiteY439" fmla="*/ 2133073 h 2282510"/>
                  <a:gd name="connsiteX440" fmla="*/ 4163158 w 5410643"/>
                  <a:gd name="connsiteY440" fmla="*/ 2129824 h 2282510"/>
                  <a:gd name="connsiteX441" fmla="*/ 4182650 w 5410643"/>
                  <a:gd name="connsiteY441" fmla="*/ 2142819 h 2282510"/>
                  <a:gd name="connsiteX442" fmla="*/ 4197269 w 5410643"/>
                  <a:gd name="connsiteY442" fmla="*/ 2172057 h 2282510"/>
                  <a:gd name="connsiteX443" fmla="*/ 4181026 w 5410643"/>
                  <a:gd name="connsiteY443" fmla="*/ 2219162 h 2282510"/>
                  <a:gd name="connsiteX444" fmla="*/ 4145290 w 5410643"/>
                  <a:gd name="connsiteY444" fmla="*/ 2266268 h 2282510"/>
                  <a:gd name="connsiteX445" fmla="*/ 4137169 w 5410643"/>
                  <a:gd name="connsiteY445" fmla="*/ 2276014 h 2282510"/>
                  <a:gd name="connsiteX446" fmla="*/ 3934127 w 5410643"/>
                  <a:gd name="connsiteY446" fmla="*/ 2276014 h 2282510"/>
                  <a:gd name="connsiteX447" fmla="*/ 3934127 w 5410643"/>
                  <a:gd name="connsiteY447" fmla="*/ 2277638 h 2282510"/>
                  <a:gd name="connsiteX448" fmla="*/ 2327665 w 5410643"/>
                  <a:gd name="connsiteY448" fmla="*/ 2188300 h 2282510"/>
                  <a:gd name="connsiteX449" fmla="*/ 2366649 w 5410643"/>
                  <a:gd name="connsiteY449" fmla="*/ 2123327 h 2282510"/>
                  <a:gd name="connsiteX450" fmla="*/ 2468982 w 5410643"/>
                  <a:gd name="connsiteY450" fmla="*/ 1973888 h 2282510"/>
                  <a:gd name="connsiteX451" fmla="*/ 2520960 w 5410643"/>
                  <a:gd name="connsiteY451" fmla="*/ 1905666 h 2282510"/>
                  <a:gd name="connsiteX452" fmla="*/ 2550198 w 5410643"/>
                  <a:gd name="connsiteY452" fmla="*/ 1871556 h 2282510"/>
                  <a:gd name="connsiteX453" fmla="*/ 2579436 w 5410643"/>
                  <a:gd name="connsiteY453" fmla="*/ 1839069 h 2282510"/>
                  <a:gd name="connsiteX454" fmla="*/ 2595679 w 5410643"/>
                  <a:gd name="connsiteY454" fmla="*/ 1824450 h 2282510"/>
                  <a:gd name="connsiteX455" fmla="*/ 2631415 w 5410643"/>
                  <a:gd name="connsiteY455" fmla="*/ 1798461 h 2282510"/>
                  <a:gd name="connsiteX456" fmla="*/ 2672023 w 5410643"/>
                  <a:gd name="connsiteY456" fmla="*/ 1795212 h 2282510"/>
                  <a:gd name="connsiteX457" fmla="*/ 2685018 w 5410643"/>
                  <a:gd name="connsiteY457" fmla="*/ 1809831 h 2282510"/>
                  <a:gd name="connsiteX458" fmla="*/ 2686642 w 5410643"/>
                  <a:gd name="connsiteY458" fmla="*/ 1832571 h 2282510"/>
                  <a:gd name="connsiteX459" fmla="*/ 2672023 w 5410643"/>
                  <a:gd name="connsiteY459" fmla="*/ 1868307 h 2282510"/>
                  <a:gd name="connsiteX460" fmla="*/ 2660653 w 5410643"/>
                  <a:gd name="connsiteY460" fmla="*/ 1887799 h 2282510"/>
                  <a:gd name="connsiteX461" fmla="*/ 2639536 w 5410643"/>
                  <a:gd name="connsiteY461" fmla="*/ 1923534 h 2282510"/>
                  <a:gd name="connsiteX462" fmla="*/ 2615172 w 5410643"/>
                  <a:gd name="connsiteY462" fmla="*/ 1962518 h 2282510"/>
                  <a:gd name="connsiteX463" fmla="*/ 2615172 w 5410643"/>
                  <a:gd name="connsiteY463" fmla="*/ 1960894 h 2282510"/>
                  <a:gd name="connsiteX464" fmla="*/ 2514463 w 5410643"/>
                  <a:gd name="connsiteY464" fmla="*/ 2111956 h 2282510"/>
                  <a:gd name="connsiteX465" fmla="*/ 2498220 w 5410643"/>
                  <a:gd name="connsiteY465" fmla="*/ 2134697 h 2282510"/>
                  <a:gd name="connsiteX466" fmla="*/ 2507966 w 5410643"/>
                  <a:gd name="connsiteY466" fmla="*/ 2128200 h 2282510"/>
                  <a:gd name="connsiteX467" fmla="*/ 2579436 w 5410643"/>
                  <a:gd name="connsiteY467" fmla="*/ 2082718 h 2282510"/>
                  <a:gd name="connsiteX468" fmla="*/ 2659028 w 5410643"/>
                  <a:gd name="connsiteY468" fmla="*/ 2037237 h 2282510"/>
                  <a:gd name="connsiteX469" fmla="*/ 2680145 w 5410643"/>
                  <a:gd name="connsiteY469" fmla="*/ 2025867 h 2282510"/>
                  <a:gd name="connsiteX470" fmla="*/ 2730499 w 5410643"/>
                  <a:gd name="connsiteY470" fmla="*/ 2020994 h 2282510"/>
                  <a:gd name="connsiteX471" fmla="*/ 2746742 w 5410643"/>
                  <a:gd name="connsiteY471" fmla="*/ 2035613 h 2282510"/>
                  <a:gd name="connsiteX472" fmla="*/ 2751615 w 5410643"/>
                  <a:gd name="connsiteY472" fmla="*/ 2056729 h 2282510"/>
                  <a:gd name="connsiteX473" fmla="*/ 2749991 w 5410643"/>
                  <a:gd name="connsiteY473" fmla="*/ 2069724 h 2282510"/>
                  <a:gd name="connsiteX474" fmla="*/ 2745118 w 5410643"/>
                  <a:gd name="connsiteY474" fmla="*/ 2081094 h 2282510"/>
                  <a:gd name="connsiteX475" fmla="*/ 2727250 w 5410643"/>
                  <a:gd name="connsiteY475" fmla="*/ 2107083 h 2282510"/>
                  <a:gd name="connsiteX476" fmla="*/ 2675272 w 5410643"/>
                  <a:gd name="connsiteY476" fmla="*/ 2155813 h 2282510"/>
                  <a:gd name="connsiteX477" fmla="*/ 2644409 w 5410643"/>
                  <a:gd name="connsiteY477" fmla="*/ 2180178 h 2282510"/>
                  <a:gd name="connsiteX478" fmla="*/ 2571314 w 5410643"/>
                  <a:gd name="connsiteY478" fmla="*/ 2233781 h 2282510"/>
                  <a:gd name="connsiteX479" fmla="*/ 2501468 w 5410643"/>
                  <a:gd name="connsiteY479" fmla="*/ 2277638 h 2282510"/>
                  <a:gd name="connsiteX480" fmla="*/ 2394263 w 5410643"/>
                  <a:gd name="connsiteY480" fmla="*/ 2277638 h 2282510"/>
                  <a:gd name="connsiteX481" fmla="*/ 2330914 w 5410643"/>
                  <a:gd name="connsiteY481" fmla="*/ 2277638 h 2282510"/>
                  <a:gd name="connsiteX482" fmla="*/ 2309797 w 5410643"/>
                  <a:gd name="connsiteY482" fmla="*/ 2277638 h 2282510"/>
                  <a:gd name="connsiteX483" fmla="*/ 2274062 w 5410643"/>
                  <a:gd name="connsiteY483" fmla="*/ 2277638 h 2282510"/>
                  <a:gd name="connsiteX484" fmla="*/ 2200967 w 5410643"/>
                  <a:gd name="connsiteY484" fmla="*/ 2277638 h 2282510"/>
                  <a:gd name="connsiteX485" fmla="*/ 2202592 w 5410643"/>
                  <a:gd name="connsiteY485" fmla="*/ 2245151 h 2282510"/>
                  <a:gd name="connsiteX486" fmla="*/ 2209089 w 5410643"/>
                  <a:gd name="connsiteY486" fmla="*/ 2155813 h 2282510"/>
                  <a:gd name="connsiteX487" fmla="*/ 2228581 w 5410643"/>
                  <a:gd name="connsiteY487" fmla="*/ 1983634 h 2282510"/>
                  <a:gd name="connsiteX488" fmla="*/ 2259443 w 5410643"/>
                  <a:gd name="connsiteY488" fmla="*/ 1861809 h 2282510"/>
                  <a:gd name="connsiteX489" fmla="*/ 2288681 w 5410643"/>
                  <a:gd name="connsiteY489" fmla="*/ 1817953 h 2282510"/>
                  <a:gd name="connsiteX490" fmla="*/ 2332538 w 5410643"/>
                  <a:gd name="connsiteY490" fmla="*/ 1798461 h 2282510"/>
                  <a:gd name="connsiteX491" fmla="*/ 2353654 w 5410643"/>
                  <a:gd name="connsiteY491" fmla="*/ 1806582 h 2282510"/>
                  <a:gd name="connsiteX492" fmla="*/ 2368273 w 5410643"/>
                  <a:gd name="connsiteY492" fmla="*/ 1826074 h 2282510"/>
                  <a:gd name="connsiteX493" fmla="*/ 2373146 w 5410643"/>
                  <a:gd name="connsiteY493" fmla="*/ 1847191 h 2282510"/>
                  <a:gd name="connsiteX494" fmla="*/ 2373146 w 5410643"/>
                  <a:gd name="connsiteY494" fmla="*/ 1878053 h 2282510"/>
                  <a:gd name="connsiteX495" fmla="*/ 2363400 w 5410643"/>
                  <a:gd name="connsiteY495" fmla="*/ 1959269 h 2282510"/>
                  <a:gd name="connsiteX496" fmla="*/ 2350406 w 5410643"/>
                  <a:gd name="connsiteY496" fmla="*/ 2046983 h 2282510"/>
                  <a:gd name="connsiteX497" fmla="*/ 2329289 w 5410643"/>
                  <a:gd name="connsiteY497" fmla="*/ 2168808 h 2282510"/>
                  <a:gd name="connsiteX498" fmla="*/ 2327665 w 5410643"/>
                  <a:gd name="connsiteY498" fmla="*/ 2188300 h 2282510"/>
                  <a:gd name="connsiteX499" fmla="*/ 2327665 w 5410643"/>
                  <a:gd name="connsiteY499" fmla="*/ 2188300 h 2282510"/>
                  <a:gd name="connsiteX500" fmla="*/ 2282184 w 5410643"/>
                  <a:gd name="connsiteY500" fmla="*/ 2048607 h 2282510"/>
                  <a:gd name="connsiteX501" fmla="*/ 2274062 w 5410643"/>
                  <a:gd name="connsiteY501" fmla="*/ 2141194 h 2282510"/>
                  <a:gd name="connsiteX502" fmla="*/ 2272438 w 5410643"/>
                  <a:gd name="connsiteY502" fmla="*/ 2154189 h 2282510"/>
                  <a:gd name="connsiteX503" fmla="*/ 2278935 w 5410643"/>
                  <a:gd name="connsiteY503" fmla="*/ 2121702 h 2282510"/>
                  <a:gd name="connsiteX504" fmla="*/ 2300051 w 5410643"/>
                  <a:gd name="connsiteY504" fmla="*/ 1998253 h 2282510"/>
                  <a:gd name="connsiteX505" fmla="*/ 2309797 w 5410643"/>
                  <a:gd name="connsiteY505" fmla="*/ 1930031 h 2282510"/>
                  <a:gd name="connsiteX506" fmla="*/ 2316295 w 5410643"/>
                  <a:gd name="connsiteY506" fmla="*/ 1886174 h 2282510"/>
                  <a:gd name="connsiteX507" fmla="*/ 2309797 w 5410643"/>
                  <a:gd name="connsiteY507" fmla="*/ 1904042 h 2282510"/>
                  <a:gd name="connsiteX508" fmla="*/ 2295178 w 5410643"/>
                  <a:gd name="connsiteY508" fmla="*/ 1967391 h 2282510"/>
                  <a:gd name="connsiteX509" fmla="*/ 2282184 w 5410643"/>
                  <a:gd name="connsiteY509" fmla="*/ 2048607 h 2282510"/>
                  <a:gd name="connsiteX510" fmla="*/ 2282184 w 5410643"/>
                  <a:gd name="connsiteY510" fmla="*/ 2048607 h 2282510"/>
                  <a:gd name="connsiteX511" fmla="*/ 964852 w 5410643"/>
                  <a:gd name="connsiteY511" fmla="*/ 2277638 h 2282510"/>
                  <a:gd name="connsiteX512" fmla="*/ 929117 w 5410643"/>
                  <a:gd name="connsiteY512" fmla="*/ 2165559 h 2282510"/>
                  <a:gd name="connsiteX513" fmla="*/ 916122 w 5410643"/>
                  <a:gd name="connsiteY513" fmla="*/ 2113581 h 2282510"/>
                  <a:gd name="connsiteX514" fmla="*/ 912873 w 5410643"/>
                  <a:gd name="connsiteY514" fmla="*/ 2064851 h 2282510"/>
                  <a:gd name="connsiteX515" fmla="*/ 938863 w 5410643"/>
                  <a:gd name="connsiteY515" fmla="*/ 2027491 h 2282510"/>
                  <a:gd name="connsiteX516" fmla="*/ 959979 w 5410643"/>
                  <a:gd name="connsiteY516" fmla="*/ 2027491 h 2282510"/>
                  <a:gd name="connsiteX517" fmla="*/ 979471 w 5410643"/>
                  <a:gd name="connsiteY517" fmla="*/ 2038861 h 2282510"/>
                  <a:gd name="connsiteX518" fmla="*/ 998963 w 5410643"/>
                  <a:gd name="connsiteY518" fmla="*/ 2071348 h 2282510"/>
                  <a:gd name="connsiteX519" fmla="*/ 1016831 w 5410643"/>
                  <a:gd name="connsiteY519" fmla="*/ 2110332 h 2282510"/>
                  <a:gd name="connsiteX520" fmla="*/ 1041196 w 5410643"/>
                  <a:gd name="connsiteY520" fmla="*/ 2170432 h 2282510"/>
                  <a:gd name="connsiteX521" fmla="*/ 1060688 w 5410643"/>
                  <a:gd name="connsiteY521" fmla="*/ 2220787 h 2282510"/>
                  <a:gd name="connsiteX522" fmla="*/ 1057439 w 5410643"/>
                  <a:gd name="connsiteY522" fmla="*/ 2146067 h 2282510"/>
                  <a:gd name="connsiteX523" fmla="*/ 1065560 w 5410643"/>
                  <a:gd name="connsiteY523" fmla="*/ 1964142 h 2282510"/>
                  <a:gd name="connsiteX524" fmla="*/ 1067185 w 5410643"/>
                  <a:gd name="connsiteY524" fmla="*/ 1947899 h 2282510"/>
                  <a:gd name="connsiteX525" fmla="*/ 1070434 w 5410643"/>
                  <a:gd name="connsiteY525" fmla="*/ 1925158 h 2282510"/>
                  <a:gd name="connsiteX526" fmla="*/ 1078555 w 5410643"/>
                  <a:gd name="connsiteY526" fmla="*/ 1881301 h 2282510"/>
                  <a:gd name="connsiteX527" fmla="*/ 1102920 w 5410643"/>
                  <a:gd name="connsiteY527" fmla="*/ 1780593 h 2282510"/>
                  <a:gd name="connsiteX528" fmla="*/ 1122412 w 5410643"/>
                  <a:gd name="connsiteY528" fmla="*/ 1730239 h 2282510"/>
                  <a:gd name="connsiteX529" fmla="*/ 1156523 w 5410643"/>
                  <a:gd name="connsiteY529" fmla="*/ 1689630 h 2282510"/>
                  <a:gd name="connsiteX530" fmla="*/ 1177639 w 5410643"/>
                  <a:gd name="connsiteY530" fmla="*/ 1683133 h 2282510"/>
                  <a:gd name="connsiteX531" fmla="*/ 1198756 w 5410643"/>
                  <a:gd name="connsiteY531" fmla="*/ 1688006 h 2282510"/>
                  <a:gd name="connsiteX532" fmla="*/ 1213375 w 5410643"/>
                  <a:gd name="connsiteY532" fmla="*/ 1702625 h 2282510"/>
                  <a:gd name="connsiteX533" fmla="*/ 1221496 w 5410643"/>
                  <a:gd name="connsiteY533" fmla="*/ 1730239 h 2282510"/>
                  <a:gd name="connsiteX534" fmla="*/ 1224745 w 5410643"/>
                  <a:gd name="connsiteY534" fmla="*/ 1759477 h 2282510"/>
                  <a:gd name="connsiteX535" fmla="*/ 1224745 w 5410643"/>
                  <a:gd name="connsiteY535" fmla="*/ 1778968 h 2282510"/>
                  <a:gd name="connsiteX536" fmla="*/ 1223121 w 5410643"/>
                  <a:gd name="connsiteY536" fmla="*/ 1824450 h 2282510"/>
                  <a:gd name="connsiteX537" fmla="*/ 1210126 w 5410643"/>
                  <a:gd name="connsiteY537" fmla="*/ 1999877 h 2282510"/>
                  <a:gd name="connsiteX538" fmla="*/ 1189010 w 5410643"/>
                  <a:gd name="connsiteY538" fmla="*/ 2173681 h 2282510"/>
                  <a:gd name="connsiteX539" fmla="*/ 1184137 w 5410643"/>
                  <a:gd name="connsiteY539" fmla="*/ 2202919 h 2282510"/>
                  <a:gd name="connsiteX540" fmla="*/ 1187385 w 5410643"/>
                  <a:gd name="connsiteY540" fmla="*/ 2198046 h 2282510"/>
                  <a:gd name="connsiteX541" fmla="*/ 1276723 w 5410643"/>
                  <a:gd name="connsiteY541" fmla="*/ 2042110 h 2282510"/>
                  <a:gd name="connsiteX542" fmla="*/ 1328702 w 5410643"/>
                  <a:gd name="connsiteY542" fmla="*/ 1967391 h 2282510"/>
                  <a:gd name="connsiteX543" fmla="*/ 1383929 w 5410643"/>
                  <a:gd name="connsiteY543" fmla="*/ 1904042 h 2282510"/>
                  <a:gd name="connsiteX544" fmla="*/ 1424538 w 5410643"/>
                  <a:gd name="connsiteY544" fmla="*/ 1873180 h 2282510"/>
                  <a:gd name="connsiteX545" fmla="*/ 1473267 w 5410643"/>
                  <a:gd name="connsiteY545" fmla="*/ 1869931 h 2282510"/>
                  <a:gd name="connsiteX546" fmla="*/ 1487886 w 5410643"/>
                  <a:gd name="connsiteY546" fmla="*/ 1886174 h 2282510"/>
                  <a:gd name="connsiteX547" fmla="*/ 1492759 w 5410643"/>
                  <a:gd name="connsiteY547" fmla="*/ 1910539 h 2282510"/>
                  <a:gd name="connsiteX548" fmla="*/ 1487886 w 5410643"/>
                  <a:gd name="connsiteY548" fmla="*/ 1933280 h 2282510"/>
                  <a:gd name="connsiteX549" fmla="*/ 1476516 w 5410643"/>
                  <a:gd name="connsiteY549" fmla="*/ 1959269 h 2282510"/>
                  <a:gd name="connsiteX550" fmla="*/ 1453775 w 5410643"/>
                  <a:gd name="connsiteY550" fmla="*/ 1998253 h 2282510"/>
                  <a:gd name="connsiteX551" fmla="*/ 1406670 w 5410643"/>
                  <a:gd name="connsiteY551" fmla="*/ 2071348 h 2282510"/>
                  <a:gd name="connsiteX552" fmla="*/ 1305961 w 5410643"/>
                  <a:gd name="connsiteY552" fmla="*/ 2214289 h 2282510"/>
                  <a:gd name="connsiteX553" fmla="*/ 1255607 w 5410643"/>
                  <a:gd name="connsiteY553" fmla="*/ 2282511 h 2282510"/>
                  <a:gd name="connsiteX554" fmla="*/ 964852 w 5410643"/>
                  <a:gd name="connsiteY554" fmla="*/ 2282511 h 2282510"/>
                  <a:gd name="connsiteX555" fmla="*/ 964852 w 5410643"/>
                  <a:gd name="connsiteY555" fmla="*/ 2277638 h 2282510"/>
                  <a:gd name="connsiteX556" fmla="*/ 1388802 w 5410643"/>
                  <a:gd name="connsiteY556" fmla="*/ 1983634 h 2282510"/>
                  <a:gd name="connsiteX557" fmla="*/ 1401797 w 5410643"/>
                  <a:gd name="connsiteY557" fmla="*/ 1962518 h 2282510"/>
                  <a:gd name="connsiteX558" fmla="*/ 1403421 w 5410643"/>
                  <a:gd name="connsiteY558" fmla="*/ 1959269 h 2282510"/>
                  <a:gd name="connsiteX559" fmla="*/ 1390426 w 5410643"/>
                  <a:gd name="connsiteY559" fmla="*/ 1973888 h 2282510"/>
                  <a:gd name="connsiteX560" fmla="*/ 1383929 w 5410643"/>
                  <a:gd name="connsiteY560" fmla="*/ 1982010 h 2282510"/>
                  <a:gd name="connsiteX561" fmla="*/ 1388802 w 5410643"/>
                  <a:gd name="connsiteY561" fmla="*/ 1983634 h 2282510"/>
                  <a:gd name="connsiteX562" fmla="*/ 1388802 w 5410643"/>
                  <a:gd name="connsiteY562" fmla="*/ 1983634 h 2282510"/>
                  <a:gd name="connsiteX563" fmla="*/ 1163020 w 5410643"/>
                  <a:gd name="connsiteY563" fmla="*/ 1778968 h 2282510"/>
                  <a:gd name="connsiteX564" fmla="*/ 1163020 w 5410643"/>
                  <a:gd name="connsiteY564" fmla="*/ 1775720 h 2282510"/>
                  <a:gd name="connsiteX565" fmla="*/ 1163020 w 5410643"/>
                  <a:gd name="connsiteY565" fmla="*/ 1774096 h 2282510"/>
                  <a:gd name="connsiteX566" fmla="*/ 1163020 w 5410643"/>
                  <a:gd name="connsiteY566" fmla="*/ 1778968 h 2282510"/>
                  <a:gd name="connsiteX567" fmla="*/ 1163020 w 5410643"/>
                  <a:gd name="connsiteY567" fmla="*/ 1778968 h 2282510"/>
                  <a:gd name="connsiteX568" fmla="*/ 1163020 w 5410643"/>
                  <a:gd name="connsiteY568" fmla="*/ 1778968 h 2282510"/>
                  <a:gd name="connsiteX569" fmla="*/ 129946 w 5410643"/>
                  <a:gd name="connsiteY569" fmla="*/ 2069724 h 2282510"/>
                  <a:gd name="connsiteX570" fmla="*/ 136444 w 5410643"/>
                  <a:gd name="connsiteY570" fmla="*/ 2046983 h 2282510"/>
                  <a:gd name="connsiteX571" fmla="*/ 165682 w 5410643"/>
                  <a:gd name="connsiteY571" fmla="*/ 1957645 h 2282510"/>
                  <a:gd name="connsiteX572" fmla="*/ 194920 w 5410643"/>
                  <a:gd name="connsiteY572" fmla="*/ 1882926 h 2282510"/>
                  <a:gd name="connsiteX573" fmla="*/ 237152 w 5410643"/>
                  <a:gd name="connsiteY573" fmla="*/ 1793588 h 2282510"/>
                  <a:gd name="connsiteX574" fmla="*/ 266390 w 5410643"/>
                  <a:gd name="connsiteY574" fmla="*/ 1746482 h 2282510"/>
                  <a:gd name="connsiteX575" fmla="*/ 306998 w 5410643"/>
                  <a:gd name="connsiteY575" fmla="*/ 1701001 h 2282510"/>
                  <a:gd name="connsiteX576" fmla="*/ 350855 w 5410643"/>
                  <a:gd name="connsiteY576" fmla="*/ 1688006 h 2282510"/>
                  <a:gd name="connsiteX577" fmla="*/ 370347 w 5410643"/>
                  <a:gd name="connsiteY577" fmla="*/ 1696128 h 2282510"/>
                  <a:gd name="connsiteX578" fmla="*/ 378469 w 5410643"/>
                  <a:gd name="connsiteY578" fmla="*/ 1704249 h 2282510"/>
                  <a:gd name="connsiteX579" fmla="*/ 384966 w 5410643"/>
                  <a:gd name="connsiteY579" fmla="*/ 1718868 h 2282510"/>
                  <a:gd name="connsiteX580" fmla="*/ 386591 w 5410643"/>
                  <a:gd name="connsiteY580" fmla="*/ 1741609 h 2282510"/>
                  <a:gd name="connsiteX581" fmla="*/ 381718 w 5410643"/>
                  <a:gd name="connsiteY581" fmla="*/ 1769223 h 2282510"/>
                  <a:gd name="connsiteX582" fmla="*/ 376845 w 5410643"/>
                  <a:gd name="connsiteY582" fmla="*/ 1788715 h 2282510"/>
                  <a:gd name="connsiteX583" fmla="*/ 363850 w 5410643"/>
                  <a:gd name="connsiteY583" fmla="*/ 1830947 h 2282510"/>
                  <a:gd name="connsiteX584" fmla="*/ 334612 w 5410643"/>
                  <a:gd name="connsiteY584" fmla="*/ 1915412 h 2282510"/>
                  <a:gd name="connsiteX585" fmla="*/ 300501 w 5410643"/>
                  <a:gd name="connsiteY585" fmla="*/ 2003126 h 2282510"/>
                  <a:gd name="connsiteX586" fmla="*/ 230655 w 5410643"/>
                  <a:gd name="connsiteY586" fmla="*/ 2168808 h 2282510"/>
                  <a:gd name="connsiteX587" fmla="*/ 185174 w 5410643"/>
                  <a:gd name="connsiteY587" fmla="*/ 2276014 h 2282510"/>
                  <a:gd name="connsiteX588" fmla="*/ 120200 w 5410643"/>
                  <a:gd name="connsiteY588" fmla="*/ 2276014 h 2282510"/>
                  <a:gd name="connsiteX589" fmla="*/ 74719 w 5410643"/>
                  <a:gd name="connsiteY589" fmla="*/ 2276014 h 2282510"/>
                  <a:gd name="connsiteX590" fmla="*/ 37360 w 5410643"/>
                  <a:gd name="connsiteY590" fmla="*/ 2276014 h 2282510"/>
                  <a:gd name="connsiteX591" fmla="*/ 30862 w 5410643"/>
                  <a:gd name="connsiteY591" fmla="*/ 2243527 h 2282510"/>
                  <a:gd name="connsiteX592" fmla="*/ 27614 w 5410643"/>
                  <a:gd name="connsiteY592" fmla="*/ 2222411 h 2282510"/>
                  <a:gd name="connsiteX593" fmla="*/ 22741 w 5410643"/>
                  <a:gd name="connsiteY593" fmla="*/ 2175305 h 2282510"/>
                  <a:gd name="connsiteX594" fmla="*/ 14619 w 5410643"/>
                  <a:gd name="connsiteY594" fmla="*/ 2095713 h 2282510"/>
                  <a:gd name="connsiteX595" fmla="*/ 0 w 5410643"/>
                  <a:gd name="connsiteY595" fmla="*/ 1908915 h 2282510"/>
                  <a:gd name="connsiteX596" fmla="*/ 0 w 5410643"/>
                  <a:gd name="connsiteY596" fmla="*/ 1908915 h 2282510"/>
                  <a:gd name="connsiteX597" fmla="*/ 0 w 5410643"/>
                  <a:gd name="connsiteY597" fmla="*/ 1551562 h 2282510"/>
                  <a:gd name="connsiteX598" fmla="*/ 9746 w 5410643"/>
                  <a:gd name="connsiteY598" fmla="*/ 1515827 h 2282510"/>
                  <a:gd name="connsiteX599" fmla="*/ 45481 w 5410643"/>
                  <a:gd name="connsiteY599" fmla="*/ 1483340 h 2282510"/>
                  <a:gd name="connsiteX600" fmla="*/ 84465 w 5410643"/>
                  <a:gd name="connsiteY600" fmla="*/ 1494711 h 2282510"/>
                  <a:gd name="connsiteX601" fmla="*/ 105581 w 5410643"/>
                  <a:gd name="connsiteY601" fmla="*/ 1528822 h 2282510"/>
                  <a:gd name="connsiteX602" fmla="*/ 118576 w 5410643"/>
                  <a:gd name="connsiteY602" fmla="*/ 1571054 h 2282510"/>
                  <a:gd name="connsiteX603" fmla="*/ 133195 w 5410643"/>
                  <a:gd name="connsiteY603" fmla="*/ 1655520 h 2282510"/>
                  <a:gd name="connsiteX604" fmla="*/ 139692 w 5410643"/>
                  <a:gd name="connsiteY604" fmla="*/ 1741609 h 2282510"/>
                  <a:gd name="connsiteX605" fmla="*/ 139692 w 5410643"/>
                  <a:gd name="connsiteY605" fmla="*/ 1830947 h 2282510"/>
                  <a:gd name="connsiteX606" fmla="*/ 129946 w 5410643"/>
                  <a:gd name="connsiteY606" fmla="*/ 2069724 h 2282510"/>
                  <a:gd name="connsiteX607" fmla="*/ 129946 w 5410643"/>
                  <a:gd name="connsiteY607" fmla="*/ 2069724 h 2282510"/>
                  <a:gd name="connsiteX608" fmla="*/ 316744 w 5410643"/>
                  <a:gd name="connsiteY608" fmla="*/ 1788715 h 2282510"/>
                  <a:gd name="connsiteX609" fmla="*/ 319993 w 5410643"/>
                  <a:gd name="connsiteY609" fmla="*/ 1777344 h 2282510"/>
                  <a:gd name="connsiteX610" fmla="*/ 311871 w 5410643"/>
                  <a:gd name="connsiteY610" fmla="*/ 1788715 h 2282510"/>
                  <a:gd name="connsiteX611" fmla="*/ 313496 w 5410643"/>
                  <a:gd name="connsiteY611" fmla="*/ 1788715 h 2282510"/>
                  <a:gd name="connsiteX612" fmla="*/ 316744 w 5410643"/>
                  <a:gd name="connsiteY612" fmla="*/ 1788715 h 2282510"/>
                  <a:gd name="connsiteX613" fmla="*/ 316744 w 5410643"/>
                  <a:gd name="connsiteY613" fmla="*/ 1788715 h 2282510"/>
                  <a:gd name="connsiteX614" fmla="*/ 1640573 w 5410643"/>
                  <a:gd name="connsiteY614" fmla="*/ 1434611 h 2282510"/>
                  <a:gd name="connsiteX615" fmla="*/ 1614584 w 5410643"/>
                  <a:gd name="connsiteY615" fmla="*/ 1351770 h 2282510"/>
                  <a:gd name="connsiteX616" fmla="*/ 1593468 w 5410643"/>
                  <a:gd name="connsiteY616" fmla="*/ 1265680 h 2282510"/>
                  <a:gd name="connsiteX617" fmla="*/ 1577224 w 5410643"/>
                  <a:gd name="connsiteY617" fmla="*/ 1176342 h 2282510"/>
                  <a:gd name="connsiteX618" fmla="*/ 1567478 w 5410643"/>
                  <a:gd name="connsiteY618" fmla="*/ 1091877 h 2282510"/>
                  <a:gd name="connsiteX619" fmla="*/ 1565854 w 5410643"/>
                  <a:gd name="connsiteY619" fmla="*/ 1069136 h 2282510"/>
                  <a:gd name="connsiteX620" fmla="*/ 1565854 w 5410643"/>
                  <a:gd name="connsiteY620" fmla="*/ 1052893 h 2282510"/>
                  <a:gd name="connsiteX621" fmla="*/ 1565854 w 5410643"/>
                  <a:gd name="connsiteY621" fmla="*/ 1051269 h 2282510"/>
                  <a:gd name="connsiteX622" fmla="*/ 1564230 w 5410643"/>
                  <a:gd name="connsiteY622" fmla="*/ 1028528 h 2282510"/>
                  <a:gd name="connsiteX623" fmla="*/ 1562606 w 5410643"/>
                  <a:gd name="connsiteY623" fmla="*/ 1004163 h 2282510"/>
                  <a:gd name="connsiteX624" fmla="*/ 1565854 w 5410643"/>
                  <a:gd name="connsiteY624" fmla="*/ 961931 h 2282510"/>
                  <a:gd name="connsiteX625" fmla="*/ 1572352 w 5410643"/>
                  <a:gd name="connsiteY625" fmla="*/ 937566 h 2282510"/>
                  <a:gd name="connsiteX626" fmla="*/ 1586971 w 5410643"/>
                  <a:gd name="connsiteY626" fmla="*/ 913201 h 2282510"/>
                  <a:gd name="connsiteX627" fmla="*/ 1604838 w 5410643"/>
                  <a:gd name="connsiteY627" fmla="*/ 903455 h 2282510"/>
                  <a:gd name="connsiteX628" fmla="*/ 1627579 w 5410643"/>
                  <a:gd name="connsiteY628" fmla="*/ 905079 h 2282510"/>
                  <a:gd name="connsiteX629" fmla="*/ 1645446 w 5410643"/>
                  <a:gd name="connsiteY629" fmla="*/ 916449 h 2282510"/>
                  <a:gd name="connsiteX630" fmla="*/ 1660065 w 5410643"/>
                  <a:gd name="connsiteY630" fmla="*/ 939190 h 2282510"/>
                  <a:gd name="connsiteX631" fmla="*/ 1676309 w 5410643"/>
                  <a:gd name="connsiteY631" fmla="*/ 992793 h 2282510"/>
                  <a:gd name="connsiteX632" fmla="*/ 1684430 w 5410643"/>
                  <a:gd name="connsiteY632" fmla="*/ 1033401 h 2282510"/>
                  <a:gd name="connsiteX633" fmla="*/ 1695801 w 5410643"/>
                  <a:gd name="connsiteY633" fmla="*/ 1122739 h 2282510"/>
                  <a:gd name="connsiteX634" fmla="*/ 1697425 w 5410643"/>
                  <a:gd name="connsiteY634" fmla="*/ 1168221 h 2282510"/>
                  <a:gd name="connsiteX635" fmla="*/ 1726663 w 5410643"/>
                  <a:gd name="connsiteY635" fmla="*/ 1099999 h 2282510"/>
                  <a:gd name="connsiteX636" fmla="*/ 1742906 w 5410643"/>
                  <a:gd name="connsiteY636" fmla="*/ 1062639 h 2282510"/>
                  <a:gd name="connsiteX637" fmla="*/ 1760774 w 5410643"/>
                  <a:gd name="connsiteY637" fmla="*/ 1026904 h 2282510"/>
                  <a:gd name="connsiteX638" fmla="*/ 1827371 w 5410643"/>
                  <a:gd name="connsiteY638" fmla="*/ 918074 h 2282510"/>
                  <a:gd name="connsiteX639" fmla="*/ 1863107 w 5410643"/>
                  <a:gd name="connsiteY639" fmla="*/ 887211 h 2282510"/>
                  <a:gd name="connsiteX640" fmla="*/ 1884223 w 5410643"/>
                  <a:gd name="connsiteY640" fmla="*/ 880714 h 2282510"/>
                  <a:gd name="connsiteX641" fmla="*/ 1893969 w 5410643"/>
                  <a:gd name="connsiteY641" fmla="*/ 880714 h 2282510"/>
                  <a:gd name="connsiteX642" fmla="*/ 1908588 w 5410643"/>
                  <a:gd name="connsiteY642" fmla="*/ 885587 h 2282510"/>
                  <a:gd name="connsiteX643" fmla="*/ 1931328 w 5410643"/>
                  <a:gd name="connsiteY643" fmla="*/ 918074 h 2282510"/>
                  <a:gd name="connsiteX644" fmla="*/ 1931328 w 5410643"/>
                  <a:gd name="connsiteY644" fmla="*/ 942438 h 2282510"/>
                  <a:gd name="connsiteX645" fmla="*/ 1928080 w 5410643"/>
                  <a:gd name="connsiteY645" fmla="*/ 961931 h 2282510"/>
                  <a:gd name="connsiteX646" fmla="*/ 1905339 w 5410643"/>
                  <a:gd name="connsiteY646" fmla="*/ 1020406 h 2282510"/>
                  <a:gd name="connsiteX647" fmla="*/ 1885847 w 5410643"/>
                  <a:gd name="connsiteY647" fmla="*/ 1059390 h 2282510"/>
                  <a:gd name="connsiteX648" fmla="*/ 1843615 w 5410643"/>
                  <a:gd name="connsiteY648" fmla="*/ 1138983 h 2282510"/>
                  <a:gd name="connsiteX649" fmla="*/ 1822498 w 5410643"/>
                  <a:gd name="connsiteY649" fmla="*/ 1177966 h 2282510"/>
                  <a:gd name="connsiteX650" fmla="*/ 1816001 w 5410643"/>
                  <a:gd name="connsiteY650" fmla="*/ 1190961 h 2282510"/>
                  <a:gd name="connsiteX651" fmla="*/ 1817625 w 5410643"/>
                  <a:gd name="connsiteY651" fmla="*/ 1187712 h 2282510"/>
                  <a:gd name="connsiteX652" fmla="*/ 1809504 w 5410643"/>
                  <a:gd name="connsiteY652" fmla="*/ 1200707 h 2282510"/>
                  <a:gd name="connsiteX653" fmla="*/ 1807879 w 5410643"/>
                  <a:gd name="connsiteY653" fmla="*/ 1202331 h 2282510"/>
                  <a:gd name="connsiteX654" fmla="*/ 1864731 w 5410643"/>
                  <a:gd name="connsiteY654" fmla="*/ 1153601 h 2282510"/>
                  <a:gd name="connsiteX655" fmla="*/ 1897218 w 5410643"/>
                  <a:gd name="connsiteY655" fmla="*/ 1127612 h 2282510"/>
                  <a:gd name="connsiteX656" fmla="*/ 1926455 w 5410643"/>
                  <a:gd name="connsiteY656" fmla="*/ 1108120 h 2282510"/>
                  <a:gd name="connsiteX657" fmla="*/ 1949196 w 5410643"/>
                  <a:gd name="connsiteY657" fmla="*/ 1101623 h 2282510"/>
                  <a:gd name="connsiteX658" fmla="*/ 1958942 w 5410643"/>
                  <a:gd name="connsiteY658" fmla="*/ 1101623 h 2282510"/>
                  <a:gd name="connsiteX659" fmla="*/ 1971937 w 5410643"/>
                  <a:gd name="connsiteY659" fmla="*/ 1104872 h 2282510"/>
                  <a:gd name="connsiteX660" fmla="*/ 1989804 w 5410643"/>
                  <a:gd name="connsiteY660" fmla="*/ 1137358 h 2282510"/>
                  <a:gd name="connsiteX661" fmla="*/ 1986556 w 5410643"/>
                  <a:gd name="connsiteY661" fmla="*/ 1155226 h 2282510"/>
                  <a:gd name="connsiteX662" fmla="*/ 1973561 w 5410643"/>
                  <a:gd name="connsiteY662" fmla="*/ 1177966 h 2282510"/>
                  <a:gd name="connsiteX663" fmla="*/ 1942699 w 5410643"/>
                  <a:gd name="connsiteY663" fmla="*/ 1216950 h 2282510"/>
                  <a:gd name="connsiteX664" fmla="*/ 1913461 w 5410643"/>
                  <a:gd name="connsiteY664" fmla="*/ 1249437 h 2282510"/>
                  <a:gd name="connsiteX665" fmla="*/ 1885847 w 5410643"/>
                  <a:gd name="connsiteY665" fmla="*/ 1277051 h 2282510"/>
                  <a:gd name="connsiteX666" fmla="*/ 1827371 w 5410643"/>
                  <a:gd name="connsiteY666" fmla="*/ 1327405 h 2282510"/>
                  <a:gd name="connsiteX667" fmla="*/ 1796509 w 5410643"/>
                  <a:gd name="connsiteY667" fmla="*/ 1350145 h 2282510"/>
                  <a:gd name="connsiteX668" fmla="*/ 1757525 w 5410643"/>
                  <a:gd name="connsiteY668" fmla="*/ 1371262 h 2282510"/>
                  <a:gd name="connsiteX669" fmla="*/ 1747779 w 5410643"/>
                  <a:gd name="connsiteY669" fmla="*/ 1374510 h 2282510"/>
                  <a:gd name="connsiteX670" fmla="*/ 1726663 w 5410643"/>
                  <a:gd name="connsiteY670" fmla="*/ 1394002 h 2282510"/>
                  <a:gd name="connsiteX671" fmla="*/ 1718541 w 5410643"/>
                  <a:gd name="connsiteY671" fmla="*/ 1395627 h 2282510"/>
                  <a:gd name="connsiteX672" fmla="*/ 1695801 w 5410643"/>
                  <a:gd name="connsiteY672" fmla="*/ 1385881 h 2282510"/>
                  <a:gd name="connsiteX673" fmla="*/ 1690928 w 5410643"/>
                  <a:gd name="connsiteY673" fmla="*/ 1377759 h 2282510"/>
                  <a:gd name="connsiteX674" fmla="*/ 1684430 w 5410643"/>
                  <a:gd name="connsiteY674" fmla="*/ 1372886 h 2282510"/>
                  <a:gd name="connsiteX675" fmla="*/ 1676309 w 5410643"/>
                  <a:gd name="connsiteY675" fmla="*/ 1377759 h 2282510"/>
                  <a:gd name="connsiteX676" fmla="*/ 1690928 w 5410643"/>
                  <a:gd name="connsiteY676" fmla="*/ 1419992 h 2282510"/>
                  <a:gd name="connsiteX677" fmla="*/ 1673060 w 5410643"/>
                  <a:gd name="connsiteY677" fmla="*/ 1457351 h 2282510"/>
                  <a:gd name="connsiteX678" fmla="*/ 1663314 w 5410643"/>
                  <a:gd name="connsiteY678" fmla="*/ 1458976 h 2282510"/>
                  <a:gd name="connsiteX679" fmla="*/ 1640573 w 5410643"/>
                  <a:gd name="connsiteY679" fmla="*/ 1434611 h 2282510"/>
                  <a:gd name="connsiteX680" fmla="*/ 1640573 w 5410643"/>
                  <a:gd name="connsiteY680" fmla="*/ 1434611 h 2282510"/>
                  <a:gd name="connsiteX681" fmla="*/ 1851736 w 5410643"/>
                  <a:gd name="connsiteY681" fmla="*/ 994417 h 2282510"/>
                  <a:gd name="connsiteX682" fmla="*/ 1854985 w 5410643"/>
                  <a:gd name="connsiteY682" fmla="*/ 997666 h 2282510"/>
                  <a:gd name="connsiteX683" fmla="*/ 1871228 w 5410643"/>
                  <a:gd name="connsiteY683" fmla="*/ 963555 h 2282510"/>
                  <a:gd name="connsiteX684" fmla="*/ 1872853 w 5410643"/>
                  <a:gd name="connsiteY684" fmla="*/ 960306 h 2282510"/>
                  <a:gd name="connsiteX685" fmla="*/ 1867980 w 5410643"/>
                  <a:gd name="connsiteY685" fmla="*/ 966803 h 2282510"/>
                  <a:gd name="connsiteX686" fmla="*/ 1850112 w 5410643"/>
                  <a:gd name="connsiteY686" fmla="*/ 992793 h 2282510"/>
                  <a:gd name="connsiteX687" fmla="*/ 1851736 w 5410643"/>
                  <a:gd name="connsiteY687" fmla="*/ 994417 h 2282510"/>
                  <a:gd name="connsiteX688" fmla="*/ 1851736 w 5410643"/>
                  <a:gd name="connsiteY688" fmla="*/ 994417 h 2282510"/>
                  <a:gd name="connsiteX689" fmla="*/ 1039571 w 5410643"/>
                  <a:gd name="connsiteY689" fmla="*/ 1444357 h 2282510"/>
                  <a:gd name="connsiteX690" fmla="*/ 1034698 w 5410643"/>
                  <a:gd name="connsiteY690" fmla="*/ 1389129 h 2282510"/>
                  <a:gd name="connsiteX691" fmla="*/ 1033074 w 5410643"/>
                  <a:gd name="connsiteY691" fmla="*/ 1374510 h 2282510"/>
                  <a:gd name="connsiteX692" fmla="*/ 1031450 w 5410643"/>
                  <a:gd name="connsiteY692" fmla="*/ 1355019 h 2282510"/>
                  <a:gd name="connsiteX693" fmla="*/ 1028201 w 5410643"/>
                  <a:gd name="connsiteY693" fmla="*/ 1312786 h 2282510"/>
                  <a:gd name="connsiteX694" fmla="*/ 1024952 w 5410643"/>
                  <a:gd name="connsiteY694" fmla="*/ 1270553 h 2282510"/>
                  <a:gd name="connsiteX695" fmla="*/ 1021704 w 5410643"/>
                  <a:gd name="connsiteY695" fmla="*/ 1239691 h 2282510"/>
                  <a:gd name="connsiteX696" fmla="*/ 1013582 w 5410643"/>
                  <a:gd name="connsiteY696" fmla="*/ 1150353 h 2282510"/>
                  <a:gd name="connsiteX697" fmla="*/ 1010333 w 5410643"/>
                  <a:gd name="connsiteY697" fmla="*/ 1108120 h 2282510"/>
                  <a:gd name="connsiteX698" fmla="*/ 1008709 w 5410643"/>
                  <a:gd name="connsiteY698" fmla="*/ 1061015 h 2282510"/>
                  <a:gd name="connsiteX699" fmla="*/ 1008709 w 5410643"/>
                  <a:gd name="connsiteY699" fmla="*/ 1013909 h 2282510"/>
                  <a:gd name="connsiteX700" fmla="*/ 1010333 w 5410643"/>
                  <a:gd name="connsiteY700" fmla="*/ 992793 h 2282510"/>
                  <a:gd name="connsiteX701" fmla="*/ 1011958 w 5410643"/>
                  <a:gd name="connsiteY701" fmla="*/ 968428 h 2282510"/>
                  <a:gd name="connsiteX702" fmla="*/ 1021704 w 5410643"/>
                  <a:gd name="connsiteY702" fmla="*/ 909952 h 2282510"/>
                  <a:gd name="connsiteX703" fmla="*/ 1029825 w 5410643"/>
                  <a:gd name="connsiteY703" fmla="*/ 883963 h 2282510"/>
                  <a:gd name="connsiteX704" fmla="*/ 1041196 w 5410643"/>
                  <a:gd name="connsiteY704" fmla="*/ 859598 h 2282510"/>
                  <a:gd name="connsiteX705" fmla="*/ 1057439 w 5410643"/>
                  <a:gd name="connsiteY705" fmla="*/ 840106 h 2282510"/>
                  <a:gd name="connsiteX706" fmla="*/ 1078555 w 5410643"/>
                  <a:gd name="connsiteY706" fmla="*/ 830360 h 2282510"/>
                  <a:gd name="connsiteX707" fmla="*/ 1091550 w 5410643"/>
                  <a:gd name="connsiteY707" fmla="*/ 830360 h 2282510"/>
                  <a:gd name="connsiteX708" fmla="*/ 1102920 w 5410643"/>
                  <a:gd name="connsiteY708" fmla="*/ 833608 h 2282510"/>
                  <a:gd name="connsiteX709" fmla="*/ 1120788 w 5410643"/>
                  <a:gd name="connsiteY709" fmla="*/ 848228 h 2282510"/>
                  <a:gd name="connsiteX710" fmla="*/ 1128909 w 5410643"/>
                  <a:gd name="connsiteY710" fmla="*/ 879090 h 2282510"/>
                  <a:gd name="connsiteX711" fmla="*/ 1130534 w 5410643"/>
                  <a:gd name="connsiteY711" fmla="*/ 924571 h 2282510"/>
                  <a:gd name="connsiteX712" fmla="*/ 1127285 w 5410643"/>
                  <a:gd name="connsiteY712" fmla="*/ 1012285 h 2282510"/>
                  <a:gd name="connsiteX713" fmla="*/ 1117539 w 5410643"/>
                  <a:gd name="connsiteY713" fmla="*/ 1161723 h 2282510"/>
                  <a:gd name="connsiteX714" fmla="*/ 1132158 w 5410643"/>
                  <a:gd name="connsiteY714" fmla="*/ 1132485 h 2282510"/>
                  <a:gd name="connsiteX715" fmla="*/ 1154899 w 5410643"/>
                  <a:gd name="connsiteY715" fmla="*/ 1091877 h 2282510"/>
                  <a:gd name="connsiteX716" fmla="*/ 1179264 w 5410643"/>
                  <a:gd name="connsiteY716" fmla="*/ 1049644 h 2282510"/>
                  <a:gd name="connsiteX717" fmla="*/ 1221496 w 5410643"/>
                  <a:gd name="connsiteY717" fmla="*/ 978174 h 2282510"/>
                  <a:gd name="connsiteX718" fmla="*/ 1247486 w 5410643"/>
                  <a:gd name="connsiteY718" fmla="*/ 939190 h 2282510"/>
                  <a:gd name="connsiteX719" fmla="*/ 1258856 w 5410643"/>
                  <a:gd name="connsiteY719" fmla="*/ 924571 h 2282510"/>
                  <a:gd name="connsiteX720" fmla="*/ 1276723 w 5410643"/>
                  <a:gd name="connsiteY720" fmla="*/ 909952 h 2282510"/>
                  <a:gd name="connsiteX721" fmla="*/ 1292967 w 5410643"/>
                  <a:gd name="connsiteY721" fmla="*/ 905079 h 2282510"/>
                  <a:gd name="connsiteX722" fmla="*/ 1307586 w 5410643"/>
                  <a:gd name="connsiteY722" fmla="*/ 887211 h 2282510"/>
                  <a:gd name="connsiteX723" fmla="*/ 1344945 w 5410643"/>
                  <a:gd name="connsiteY723" fmla="*/ 867719 h 2282510"/>
                  <a:gd name="connsiteX724" fmla="*/ 1370935 w 5410643"/>
                  <a:gd name="connsiteY724" fmla="*/ 883963 h 2282510"/>
                  <a:gd name="connsiteX725" fmla="*/ 1374183 w 5410643"/>
                  <a:gd name="connsiteY725" fmla="*/ 906703 h 2282510"/>
                  <a:gd name="connsiteX726" fmla="*/ 1369310 w 5410643"/>
                  <a:gd name="connsiteY726" fmla="*/ 922947 h 2282510"/>
                  <a:gd name="connsiteX727" fmla="*/ 1359564 w 5410643"/>
                  <a:gd name="connsiteY727" fmla="*/ 944063 h 2282510"/>
                  <a:gd name="connsiteX728" fmla="*/ 1338448 w 5410643"/>
                  <a:gd name="connsiteY728" fmla="*/ 981423 h 2282510"/>
                  <a:gd name="connsiteX729" fmla="*/ 1301088 w 5410643"/>
                  <a:gd name="connsiteY729" fmla="*/ 1041523 h 2282510"/>
                  <a:gd name="connsiteX730" fmla="*/ 1301088 w 5410643"/>
                  <a:gd name="connsiteY730" fmla="*/ 1041523 h 2282510"/>
                  <a:gd name="connsiteX731" fmla="*/ 1283221 w 5410643"/>
                  <a:gd name="connsiteY731" fmla="*/ 1082131 h 2282510"/>
                  <a:gd name="connsiteX732" fmla="*/ 1262105 w 5410643"/>
                  <a:gd name="connsiteY732" fmla="*/ 1125988 h 2282510"/>
                  <a:gd name="connsiteX733" fmla="*/ 1223121 w 5410643"/>
                  <a:gd name="connsiteY733" fmla="*/ 1199083 h 2282510"/>
                  <a:gd name="connsiteX734" fmla="*/ 1176015 w 5410643"/>
                  <a:gd name="connsiteY734" fmla="*/ 1278675 h 2282510"/>
                  <a:gd name="connsiteX735" fmla="*/ 1154899 w 5410643"/>
                  <a:gd name="connsiteY735" fmla="*/ 1309537 h 2282510"/>
                  <a:gd name="connsiteX736" fmla="*/ 1143528 w 5410643"/>
                  <a:gd name="connsiteY736" fmla="*/ 1325781 h 2282510"/>
                  <a:gd name="connsiteX737" fmla="*/ 1124036 w 5410643"/>
                  <a:gd name="connsiteY737" fmla="*/ 1346897 h 2282510"/>
                  <a:gd name="connsiteX738" fmla="*/ 1109417 w 5410643"/>
                  <a:gd name="connsiteY738" fmla="*/ 1351770 h 2282510"/>
                  <a:gd name="connsiteX739" fmla="*/ 1109417 w 5410643"/>
                  <a:gd name="connsiteY739" fmla="*/ 1358267 h 2282510"/>
                  <a:gd name="connsiteX740" fmla="*/ 1104544 w 5410643"/>
                  <a:gd name="connsiteY740" fmla="*/ 1406997 h 2282510"/>
                  <a:gd name="connsiteX741" fmla="*/ 1091550 w 5410643"/>
                  <a:gd name="connsiteY741" fmla="*/ 1419992 h 2282510"/>
                  <a:gd name="connsiteX742" fmla="*/ 1089925 w 5410643"/>
                  <a:gd name="connsiteY742" fmla="*/ 1432986 h 2282510"/>
                  <a:gd name="connsiteX743" fmla="*/ 1067185 w 5410643"/>
                  <a:gd name="connsiteY743" fmla="*/ 1452478 h 2282510"/>
                  <a:gd name="connsiteX744" fmla="*/ 1060688 w 5410643"/>
                  <a:gd name="connsiteY744" fmla="*/ 1452478 h 2282510"/>
                  <a:gd name="connsiteX745" fmla="*/ 1039571 w 5410643"/>
                  <a:gd name="connsiteY745" fmla="*/ 1444357 h 2282510"/>
                  <a:gd name="connsiteX746" fmla="*/ 1039571 w 5410643"/>
                  <a:gd name="connsiteY746" fmla="*/ 1444357 h 2282510"/>
                  <a:gd name="connsiteX747" fmla="*/ 419077 w 5410643"/>
                  <a:gd name="connsiteY747" fmla="*/ 950560 h 2282510"/>
                  <a:gd name="connsiteX748" fmla="*/ 420701 w 5410643"/>
                  <a:gd name="connsiteY748" fmla="*/ 983047 h 2282510"/>
                  <a:gd name="connsiteX749" fmla="*/ 419077 w 5410643"/>
                  <a:gd name="connsiteY749" fmla="*/ 1002539 h 2282510"/>
                  <a:gd name="connsiteX750" fmla="*/ 417453 w 5410643"/>
                  <a:gd name="connsiteY750" fmla="*/ 1023655 h 2282510"/>
                  <a:gd name="connsiteX751" fmla="*/ 425574 w 5410643"/>
                  <a:gd name="connsiteY751" fmla="*/ 989544 h 2282510"/>
                  <a:gd name="connsiteX752" fmla="*/ 432072 w 5410643"/>
                  <a:gd name="connsiteY752" fmla="*/ 953809 h 2282510"/>
                  <a:gd name="connsiteX753" fmla="*/ 433696 w 5410643"/>
                  <a:gd name="connsiteY753" fmla="*/ 934317 h 2282510"/>
                  <a:gd name="connsiteX754" fmla="*/ 433696 w 5410643"/>
                  <a:gd name="connsiteY754" fmla="*/ 929444 h 2282510"/>
                  <a:gd name="connsiteX755" fmla="*/ 423950 w 5410643"/>
                  <a:gd name="connsiteY755" fmla="*/ 944063 h 2282510"/>
                  <a:gd name="connsiteX756" fmla="*/ 419077 w 5410643"/>
                  <a:gd name="connsiteY756" fmla="*/ 950560 h 2282510"/>
                  <a:gd name="connsiteX757" fmla="*/ 419077 w 5410643"/>
                  <a:gd name="connsiteY757" fmla="*/ 950560 h 22825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  <a:cxn ang="0">
                    <a:pos x="connsiteX289" y="connsiteY289"/>
                  </a:cxn>
                  <a:cxn ang="0">
                    <a:pos x="connsiteX290" y="connsiteY290"/>
                  </a:cxn>
                  <a:cxn ang="0">
                    <a:pos x="connsiteX291" y="connsiteY291"/>
                  </a:cxn>
                  <a:cxn ang="0">
                    <a:pos x="connsiteX292" y="connsiteY292"/>
                  </a:cxn>
                  <a:cxn ang="0">
                    <a:pos x="connsiteX293" y="connsiteY293"/>
                  </a:cxn>
                  <a:cxn ang="0">
                    <a:pos x="connsiteX294" y="connsiteY294"/>
                  </a:cxn>
                  <a:cxn ang="0">
                    <a:pos x="connsiteX295" y="connsiteY295"/>
                  </a:cxn>
                  <a:cxn ang="0">
                    <a:pos x="connsiteX296" y="connsiteY296"/>
                  </a:cxn>
                  <a:cxn ang="0">
                    <a:pos x="connsiteX297" y="connsiteY297"/>
                  </a:cxn>
                  <a:cxn ang="0">
                    <a:pos x="connsiteX298" y="connsiteY298"/>
                  </a:cxn>
                  <a:cxn ang="0">
                    <a:pos x="connsiteX299" y="connsiteY299"/>
                  </a:cxn>
                  <a:cxn ang="0">
                    <a:pos x="connsiteX300" y="connsiteY300"/>
                  </a:cxn>
                  <a:cxn ang="0">
                    <a:pos x="connsiteX301" y="connsiteY301"/>
                  </a:cxn>
                  <a:cxn ang="0">
                    <a:pos x="connsiteX302" y="connsiteY302"/>
                  </a:cxn>
                  <a:cxn ang="0">
                    <a:pos x="connsiteX303" y="connsiteY303"/>
                  </a:cxn>
                  <a:cxn ang="0">
                    <a:pos x="connsiteX304" y="connsiteY304"/>
                  </a:cxn>
                  <a:cxn ang="0">
                    <a:pos x="connsiteX305" y="connsiteY305"/>
                  </a:cxn>
                  <a:cxn ang="0">
                    <a:pos x="connsiteX306" y="connsiteY306"/>
                  </a:cxn>
                  <a:cxn ang="0">
                    <a:pos x="connsiteX307" y="connsiteY307"/>
                  </a:cxn>
                  <a:cxn ang="0">
                    <a:pos x="connsiteX308" y="connsiteY308"/>
                  </a:cxn>
                  <a:cxn ang="0">
                    <a:pos x="connsiteX309" y="connsiteY309"/>
                  </a:cxn>
                  <a:cxn ang="0">
                    <a:pos x="connsiteX310" y="connsiteY310"/>
                  </a:cxn>
                  <a:cxn ang="0">
                    <a:pos x="connsiteX311" y="connsiteY311"/>
                  </a:cxn>
                  <a:cxn ang="0">
                    <a:pos x="connsiteX312" y="connsiteY312"/>
                  </a:cxn>
                  <a:cxn ang="0">
                    <a:pos x="connsiteX313" y="connsiteY313"/>
                  </a:cxn>
                  <a:cxn ang="0">
                    <a:pos x="connsiteX314" y="connsiteY314"/>
                  </a:cxn>
                  <a:cxn ang="0">
                    <a:pos x="connsiteX315" y="connsiteY315"/>
                  </a:cxn>
                  <a:cxn ang="0">
                    <a:pos x="connsiteX316" y="connsiteY316"/>
                  </a:cxn>
                  <a:cxn ang="0">
                    <a:pos x="connsiteX317" y="connsiteY317"/>
                  </a:cxn>
                  <a:cxn ang="0">
                    <a:pos x="connsiteX318" y="connsiteY318"/>
                  </a:cxn>
                  <a:cxn ang="0">
                    <a:pos x="connsiteX319" y="connsiteY319"/>
                  </a:cxn>
                  <a:cxn ang="0">
                    <a:pos x="connsiteX320" y="connsiteY320"/>
                  </a:cxn>
                  <a:cxn ang="0">
                    <a:pos x="connsiteX321" y="connsiteY321"/>
                  </a:cxn>
                  <a:cxn ang="0">
                    <a:pos x="connsiteX322" y="connsiteY322"/>
                  </a:cxn>
                  <a:cxn ang="0">
                    <a:pos x="connsiteX323" y="connsiteY323"/>
                  </a:cxn>
                  <a:cxn ang="0">
                    <a:pos x="connsiteX324" y="connsiteY324"/>
                  </a:cxn>
                  <a:cxn ang="0">
                    <a:pos x="connsiteX325" y="connsiteY325"/>
                  </a:cxn>
                  <a:cxn ang="0">
                    <a:pos x="connsiteX326" y="connsiteY326"/>
                  </a:cxn>
                  <a:cxn ang="0">
                    <a:pos x="connsiteX327" y="connsiteY327"/>
                  </a:cxn>
                  <a:cxn ang="0">
                    <a:pos x="connsiteX328" y="connsiteY328"/>
                  </a:cxn>
                  <a:cxn ang="0">
                    <a:pos x="connsiteX329" y="connsiteY329"/>
                  </a:cxn>
                  <a:cxn ang="0">
                    <a:pos x="connsiteX330" y="connsiteY330"/>
                  </a:cxn>
                  <a:cxn ang="0">
                    <a:pos x="connsiteX331" y="connsiteY331"/>
                  </a:cxn>
                  <a:cxn ang="0">
                    <a:pos x="connsiteX332" y="connsiteY332"/>
                  </a:cxn>
                  <a:cxn ang="0">
                    <a:pos x="connsiteX333" y="connsiteY333"/>
                  </a:cxn>
                  <a:cxn ang="0">
                    <a:pos x="connsiteX334" y="connsiteY334"/>
                  </a:cxn>
                  <a:cxn ang="0">
                    <a:pos x="connsiteX335" y="connsiteY335"/>
                  </a:cxn>
                  <a:cxn ang="0">
                    <a:pos x="connsiteX336" y="connsiteY336"/>
                  </a:cxn>
                  <a:cxn ang="0">
                    <a:pos x="connsiteX337" y="connsiteY337"/>
                  </a:cxn>
                  <a:cxn ang="0">
                    <a:pos x="connsiteX338" y="connsiteY338"/>
                  </a:cxn>
                  <a:cxn ang="0">
                    <a:pos x="connsiteX339" y="connsiteY339"/>
                  </a:cxn>
                  <a:cxn ang="0">
                    <a:pos x="connsiteX340" y="connsiteY340"/>
                  </a:cxn>
                  <a:cxn ang="0">
                    <a:pos x="connsiteX341" y="connsiteY341"/>
                  </a:cxn>
                  <a:cxn ang="0">
                    <a:pos x="connsiteX342" y="connsiteY342"/>
                  </a:cxn>
                  <a:cxn ang="0">
                    <a:pos x="connsiteX343" y="connsiteY343"/>
                  </a:cxn>
                  <a:cxn ang="0">
                    <a:pos x="connsiteX344" y="connsiteY344"/>
                  </a:cxn>
                  <a:cxn ang="0">
                    <a:pos x="connsiteX345" y="connsiteY345"/>
                  </a:cxn>
                  <a:cxn ang="0">
                    <a:pos x="connsiteX346" y="connsiteY346"/>
                  </a:cxn>
                  <a:cxn ang="0">
                    <a:pos x="connsiteX347" y="connsiteY347"/>
                  </a:cxn>
                  <a:cxn ang="0">
                    <a:pos x="connsiteX348" y="connsiteY348"/>
                  </a:cxn>
                  <a:cxn ang="0">
                    <a:pos x="connsiteX349" y="connsiteY349"/>
                  </a:cxn>
                  <a:cxn ang="0">
                    <a:pos x="connsiteX350" y="connsiteY350"/>
                  </a:cxn>
                  <a:cxn ang="0">
                    <a:pos x="connsiteX351" y="connsiteY351"/>
                  </a:cxn>
                  <a:cxn ang="0">
                    <a:pos x="connsiteX352" y="connsiteY352"/>
                  </a:cxn>
                  <a:cxn ang="0">
                    <a:pos x="connsiteX353" y="connsiteY353"/>
                  </a:cxn>
                  <a:cxn ang="0">
                    <a:pos x="connsiteX354" y="connsiteY354"/>
                  </a:cxn>
                  <a:cxn ang="0">
                    <a:pos x="connsiteX355" y="connsiteY355"/>
                  </a:cxn>
                  <a:cxn ang="0">
                    <a:pos x="connsiteX356" y="connsiteY356"/>
                  </a:cxn>
                  <a:cxn ang="0">
                    <a:pos x="connsiteX357" y="connsiteY357"/>
                  </a:cxn>
                  <a:cxn ang="0">
                    <a:pos x="connsiteX358" y="connsiteY358"/>
                  </a:cxn>
                  <a:cxn ang="0">
                    <a:pos x="connsiteX359" y="connsiteY359"/>
                  </a:cxn>
                  <a:cxn ang="0">
                    <a:pos x="connsiteX360" y="connsiteY360"/>
                  </a:cxn>
                  <a:cxn ang="0">
                    <a:pos x="connsiteX361" y="connsiteY361"/>
                  </a:cxn>
                  <a:cxn ang="0">
                    <a:pos x="connsiteX362" y="connsiteY362"/>
                  </a:cxn>
                  <a:cxn ang="0">
                    <a:pos x="connsiteX363" y="connsiteY363"/>
                  </a:cxn>
                  <a:cxn ang="0">
                    <a:pos x="connsiteX364" y="connsiteY364"/>
                  </a:cxn>
                  <a:cxn ang="0">
                    <a:pos x="connsiteX365" y="connsiteY365"/>
                  </a:cxn>
                  <a:cxn ang="0">
                    <a:pos x="connsiteX366" y="connsiteY366"/>
                  </a:cxn>
                  <a:cxn ang="0">
                    <a:pos x="connsiteX367" y="connsiteY367"/>
                  </a:cxn>
                  <a:cxn ang="0">
                    <a:pos x="connsiteX368" y="connsiteY368"/>
                  </a:cxn>
                  <a:cxn ang="0">
                    <a:pos x="connsiteX369" y="connsiteY369"/>
                  </a:cxn>
                  <a:cxn ang="0">
                    <a:pos x="connsiteX370" y="connsiteY370"/>
                  </a:cxn>
                  <a:cxn ang="0">
                    <a:pos x="connsiteX371" y="connsiteY371"/>
                  </a:cxn>
                  <a:cxn ang="0">
                    <a:pos x="connsiteX372" y="connsiteY372"/>
                  </a:cxn>
                  <a:cxn ang="0">
                    <a:pos x="connsiteX373" y="connsiteY373"/>
                  </a:cxn>
                  <a:cxn ang="0">
                    <a:pos x="connsiteX374" y="connsiteY374"/>
                  </a:cxn>
                  <a:cxn ang="0">
                    <a:pos x="connsiteX375" y="connsiteY375"/>
                  </a:cxn>
                  <a:cxn ang="0">
                    <a:pos x="connsiteX376" y="connsiteY376"/>
                  </a:cxn>
                  <a:cxn ang="0">
                    <a:pos x="connsiteX377" y="connsiteY377"/>
                  </a:cxn>
                  <a:cxn ang="0">
                    <a:pos x="connsiteX378" y="connsiteY378"/>
                  </a:cxn>
                  <a:cxn ang="0">
                    <a:pos x="connsiteX379" y="connsiteY379"/>
                  </a:cxn>
                  <a:cxn ang="0">
                    <a:pos x="connsiteX380" y="connsiteY380"/>
                  </a:cxn>
                  <a:cxn ang="0">
                    <a:pos x="connsiteX381" y="connsiteY381"/>
                  </a:cxn>
                  <a:cxn ang="0">
                    <a:pos x="connsiteX382" y="connsiteY382"/>
                  </a:cxn>
                  <a:cxn ang="0">
                    <a:pos x="connsiteX383" y="connsiteY383"/>
                  </a:cxn>
                  <a:cxn ang="0">
                    <a:pos x="connsiteX384" y="connsiteY384"/>
                  </a:cxn>
                  <a:cxn ang="0">
                    <a:pos x="connsiteX385" y="connsiteY385"/>
                  </a:cxn>
                  <a:cxn ang="0">
                    <a:pos x="connsiteX386" y="connsiteY386"/>
                  </a:cxn>
                  <a:cxn ang="0">
                    <a:pos x="connsiteX387" y="connsiteY387"/>
                  </a:cxn>
                  <a:cxn ang="0">
                    <a:pos x="connsiteX388" y="connsiteY388"/>
                  </a:cxn>
                  <a:cxn ang="0">
                    <a:pos x="connsiteX389" y="connsiteY389"/>
                  </a:cxn>
                  <a:cxn ang="0">
                    <a:pos x="connsiteX390" y="connsiteY390"/>
                  </a:cxn>
                  <a:cxn ang="0">
                    <a:pos x="connsiteX391" y="connsiteY391"/>
                  </a:cxn>
                  <a:cxn ang="0">
                    <a:pos x="connsiteX392" y="connsiteY392"/>
                  </a:cxn>
                  <a:cxn ang="0">
                    <a:pos x="connsiteX393" y="connsiteY393"/>
                  </a:cxn>
                  <a:cxn ang="0">
                    <a:pos x="connsiteX394" y="connsiteY394"/>
                  </a:cxn>
                  <a:cxn ang="0">
                    <a:pos x="connsiteX395" y="connsiteY395"/>
                  </a:cxn>
                  <a:cxn ang="0">
                    <a:pos x="connsiteX396" y="connsiteY396"/>
                  </a:cxn>
                  <a:cxn ang="0">
                    <a:pos x="connsiteX397" y="connsiteY397"/>
                  </a:cxn>
                  <a:cxn ang="0">
                    <a:pos x="connsiteX398" y="connsiteY398"/>
                  </a:cxn>
                  <a:cxn ang="0">
                    <a:pos x="connsiteX399" y="connsiteY399"/>
                  </a:cxn>
                  <a:cxn ang="0">
                    <a:pos x="connsiteX400" y="connsiteY400"/>
                  </a:cxn>
                  <a:cxn ang="0">
                    <a:pos x="connsiteX401" y="connsiteY401"/>
                  </a:cxn>
                  <a:cxn ang="0">
                    <a:pos x="connsiteX402" y="connsiteY402"/>
                  </a:cxn>
                  <a:cxn ang="0">
                    <a:pos x="connsiteX403" y="connsiteY403"/>
                  </a:cxn>
                  <a:cxn ang="0">
                    <a:pos x="connsiteX404" y="connsiteY404"/>
                  </a:cxn>
                  <a:cxn ang="0">
                    <a:pos x="connsiteX405" y="connsiteY405"/>
                  </a:cxn>
                  <a:cxn ang="0">
                    <a:pos x="connsiteX406" y="connsiteY406"/>
                  </a:cxn>
                  <a:cxn ang="0">
                    <a:pos x="connsiteX407" y="connsiteY407"/>
                  </a:cxn>
                  <a:cxn ang="0">
                    <a:pos x="connsiteX408" y="connsiteY408"/>
                  </a:cxn>
                  <a:cxn ang="0">
                    <a:pos x="connsiteX409" y="connsiteY409"/>
                  </a:cxn>
                  <a:cxn ang="0">
                    <a:pos x="connsiteX410" y="connsiteY410"/>
                  </a:cxn>
                  <a:cxn ang="0">
                    <a:pos x="connsiteX411" y="connsiteY411"/>
                  </a:cxn>
                  <a:cxn ang="0">
                    <a:pos x="connsiteX412" y="connsiteY412"/>
                  </a:cxn>
                  <a:cxn ang="0">
                    <a:pos x="connsiteX413" y="connsiteY413"/>
                  </a:cxn>
                  <a:cxn ang="0">
                    <a:pos x="connsiteX414" y="connsiteY414"/>
                  </a:cxn>
                  <a:cxn ang="0">
                    <a:pos x="connsiteX415" y="connsiteY415"/>
                  </a:cxn>
                  <a:cxn ang="0">
                    <a:pos x="connsiteX416" y="connsiteY416"/>
                  </a:cxn>
                  <a:cxn ang="0">
                    <a:pos x="connsiteX417" y="connsiteY417"/>
                  </a:cxn>
                  <a:cxn ang="0">
                    <a:pos x="connsiteX418" y="connsiteY418"/>
                  </a:cxn>
                  <a:cxn ang="0">
                    <a:pos x="connsiteX419" y="connsiteY419"/>
                  </a:cxn>
                  <a:cxn ang="0">
                    <a:pos x="connsiteX420" y="connsiteY420"/>
                  </a:cxn>
                  <a:cxn ang="0">
                    <a:pos x="connsiteX421" y="connsiteY421"/>
                  </a:cxn>
                  <a:cxn ang="0">
                    <a:pos x="connsiteX422" y="connsiteY422"/>
                  </a:cxn>
                  <a:cxn ang="0">
                    <a:pos x="connsiteX423" y="connsiteY423"/>
                  </a:cxn>
                  <a:cxn ang="0">
                    <a:pos x="connsiteX424" y="connsiteY424"/>
                  </a:cxn>
                  <a:cxn ang="0">
                    <a:pos x="connsiteX425" y="connsiteY425"/>
                  </a:cxn>
                  <a:cxn ang="0">
                    <a:pos x="connsiteX426" y="connsiteY426"/>
                  </a:cxn>
                  <a:cxn ang="0">
                    <a:pos x="connsiteX427" y="connsiteY427"/>
                  </a:cxn>
                  <a:cxn ang="0">
                    <a:pos x="connsiteX428" y="connsiteY428"/>
                  </a:cxn>
                  <a:cxn ang="0">
                    <a:pos x="connsiteX429" y="connsiteY429"/>
                  </a:cxn>
                  <a:cxn ang="0">
                    <a:pos x="connsiteX430" y="connsiteY430"/>
                  </a:cxn>
                  <a:cxn ang="0">
                    <a:pos x="connsiteX431" y="connsiteY431"/>
                  </a:cxn>
                  <a:cxn ang="0">
                    <a:pos x="connsiteX432" y="connsiteY432"/>
                  </a:cxn>
                  <a:cxn ang="0">
                    <a:pos x="connsiteX433" y="connsiteY433"/>
                  </a:cxn>
                  <a:cxn ang="0">
                    <a:pos x="connsiteX434" y="connsiteY434"/>
                  </a:cxn>
                  <a:cxn ang="0">
                    <a:pos x="connsiteX435" y="connsiteY435"/>
                  </a:cxn>
                  <a:cxn ang="0">
                    <a:pos x="connsiteX436" y="connsiteY436"/>
                  </a:cxn>
                  <a:cxn ang="0">
                    <a:pos x="connsiteX437" y="connsiteY437"/>
                  </a:cxn>
                  <a:cxn ang="0">
                    <a:pos x="connsiteX438" y="connsiteY438"/>
                  </a:cxn>
                  <a:cxn ang="0">
                    <a:pos x="connsiteX439" y="connsiteY439"/>
                  </a:cxn>
                  <a:cxn ang="0">
                    <a:pos x="connsiteX440" y="connsiteY440"/>
                  </a:cxn>
                  <a:cxn ang="0">
                    <a:pos x="connsiteX441" y="connsiteY441"/>
                  </a:cxn>
                  <a:cxn ang="0">
                    <a:pos x="connsiteX442" y="connsiteY442"/>
                  </a:cxn>
                  <a:cxn ang="0">
                    <a:pos x="connsiteX443" y="connsiteY443"/>
                  </a:cxn>
                  <a:cxn ang="0">
                    <a:pos x="connsiteX444" y="connsiteY444"/>
                  </a:cxn>
                  <a:cxn ang="0">
                    <a:pos x="connsiteX445" y="connsiteY445"/>
                  </a:cxn>
                  <a:cxn ang="0">
                    <a:pos x="connsiteX446" y="connsiteY446"/>
                  </a:cxn>
                  <a:cxn ang="0">
                    <a:pos x="connsiteX447" y="connsiteY447"/>
                  </a:cxn>
                  <a:cxn ang="0">
                    <a:pos x="connsiteX448" y="connsiteY448"/>
                  </a:cxn>
                  <a:cxn ang="0">
                    <a:pos x="connsiteX449" y="connsiteY449"/>
                  </a:cxn>
                  <a:cxn ang="0">
                    <a:pos x="connsiteX450" y="connsiteY450"/>
                  </a:cxn>
                  <a:cxn ang="0">
                    <a:pos x="connsiteX451" y="connsiteY451"/>
                  </a:cxn>
                  <a:cxn ang="0">
                    <a:pos x="connsiteX452" y="connsiteY452"/>
                  </a:cxn>
                  <a:cxn ang="0">
                    <a:pos x="connsiteX453" y="connsiteY453"/>
                  </a:cxn>
                  <a:cxn ang="0">
                    <a:pos x="connsiteX454" y="connsiteY454"/>
                  </a:cxn>
                  <a:cxn ang="0">
                    <a:pos x="connsiteX455" y="connsiteY455"/>
                  </a:cxn>
                  <a:cxn ang="0">
                    <a:pos x="connsiteX456" y="connsiteY456"/>
                  </a:cxn>
                  <a:cxn ang="0">
                    <a:pos x="connsiteX457" y="connsiteY457"/>
                  </a:cxn>
                  <a:cxn ang="0">
                    <a:pos x="connsiteX458" y="connsiteY458"/>
                  </a:cxn>
                  <a:cxn ang="0">
                    <a:pos x="connsiteX459" y="connsiteY459"/>
                  </a:cxn>
                  <a:cxn ang="0">
                    <a:pos x="connsiteX460" y="connsiteY460"/>
                  </a:cxn>
                  <a:cxn ang="0">
                    <a:pos x="connsiteX461" y="connsiteY461"/>
                  </a:cxn>
                  <a:cxn ang="0">
                    <a:pos x="connsiteX462" y="connsiteY462"/>
                  </a:cxn>
                  <a:cxn ang="0">
                    <a:pos x="connsiteX463" y="connsiteY463"/>
                  </a:cxn>
                  <a:cxn ang="0">
                    <a:pos x="connsiteX464" y="connsiteY464"/>
                  </a:cxn>
                  <a:cxn ang="0">
                    <a:pos x="connsiteX465" y="connsiteY465"/>
                  </a:cxn>
                  <a:cxn ang="0">
                    <a:pos x="connsiteX466" y="connsiteY466"/>
                  </a:cxn>
                  <a:cxn ang="0">
                    <a:pos x="connsiteX467" y="connsiteY467"/>
                  </a:cxn>
                  <a:cxn ang="0">
                    <a:pos x="connsiteX468" y="connsiteY468"/>
                  </a:cxn>
                  <a:cxn ang="0">
                    <a:pos x="connsiteX469" y="connsiteY469"/>
                  </a:cxn>
                  <a:cxn ang="0">
                    <a:pos x="connsiteX470" y="connsiteY470"/>
                  </a:cxn>
                  <a:cxn ang="0">
                    <a:pos x="connsiteX471" y="connsiteY471"/>
                  </a:cxn>
                  <a:cxn ang="0">
                    <a:pos x="connsiteX472" y="connsiteY472"/>
                  </a:cxn>
                  <a:cxn ang="0">
                    <a:pos x="connsiteX473" y="connsiteY473"/>
                  </a:cxn>
                  <a:cxn ang="0">
                    <a:pos x="connsiteX474" y="connsiteY474"/>
                  </a:cxn>
                  <a:cxn ang="0">
                    <a:pos x="connsiteX475" y="connsiteY475"/>
                  </a:cxn>
                  <a:cxn ang="0">
                    <a:pos x="connsiteX476" y="connsiteY476"/>
                  </a:cxn>
                  <a:cxn ang="0">
                    <a:pos x="connsiteX477" y="connsiteY477"/>
                  </a:cxn>
                  <a:cxn ang="0">
                    <a:pos x="connsiteX478" y="connsiteY478"/>
                  </a:cxn>
                  <a:cxn ang="0">
                    <a:pos x="connsiteX479" y="connsiteY479"/>
                  </a:cxn>
                  <a:cxn ang="0">
                    <a:pos x="connsiteX480" y="connsiteY480"/>
                  </a:cxn>
                  <a:cxn ang="0">
                    <a:pos x="connsiteX481" y="connsiteY481"/>
                  </a:cxn>
                  <a:cxn ang="0">
                    <a:pos x="connsiteX482" y="connsiteY482"/>
                  </a:cxn>
                  <a:cxn ang="0">
                    <a:pos x="connsiteX483" y="connsiteY483"/>
                  </a:cxn>
                  <a:cxn ang="0">
                    <a:pos x="connsiteX484" y="connsiteY484"/>
                  </a:cxn>
                  <a:cxn ang="0">
                    <a:pos x="connsiteX485" y="connsiteY485"/>
                  </a:cxn>
                  <a:cxn ang="0">
                    <a:pos x="connsiteX486" y="connsiteY486"/>
                  </a:cxn>
                  <a:cxn ang="0">
                    <a:pos x="connsiteX487" y="connsiteY487"/>
                  </a:cxn>
                  <a:cxn ang="0">
                    <a:pos x="connsiteX488" y="connsiteY488"/>
                  </a:cxn>
                  <a:cxn ang="0">
                    <a:pos x="connsiteX489" y="connsiteY489"/>
                  </a:cxn>
                  <a:cxn ang="0">
                    <a:pos x="connsiteX490" y="connsiteY490"/>
                  </a:cxn>
                  <a:cxn ang="0">
                    <a:pos x="connsiteX491" y="connsiteY491"/>
                  </a:cxn>
                  <a:cxn ang="0">
                    <a:pos x="connsiteX492" y="connsiteY492"/>
                  </a:cxn>
                  <a:cxn ang="0">
                    <a:pos x="connsiteX493" y="connsiteY493"/>
                  </a:cxn>
                  <a:cxn ang="0">
                    <a:pos x="connsiteX494" y="connsiteY494"/>
                  </a:cxn>
                  <a:cxn ang="0">
                    <a:pos x="connsiteX495" y="connsiteY495"/>
                  </a:cxn>
                  <a:cxn ang="0">
                    <a:pos x="connsiteX496" y="connsiteY496"/>
                  </a:cxn>
                  <a:cxn ang="0">
                    <a:pos x="connsiteX497" y="connsiteY497"/>
                  </a:cxn>
                  <a:cxn ang="0">
                    <a:pos x="connsiteX498" y="connsiteY498"/>
                  </a:cxn>
                  <a:cxn ang="0">
                    <a:pos x="connsiteX499" y="connsiteY499"/>
                  </a:cxn>
                  <a:cxn ang="0">
                    <a:pos x="connsiteX500" y="connsiteY500"/>
                  </a:cxn>
                  <a:cxn ang="0">
                    <a:pos x="connsiteX501" y="connsiteY501"/>
                  </a:cxn>
                  <a:cxn ang="0">
                    <a:pos x="connsiteX502" y="connsiteY502"/>
                  </a:cxn>
                  <a:cxn ang="0">
                    <a:pos x="connsiteX503" y="connsiteY503"/>
                  </a:cxn>
                  <a:cxn ang="0">
                    <a:pos x="connsiteX504" y="connsiteY504"/>
                  </a:cxn>
                  <a:cxn ang="0">
                    <a:pos x="connsiteX505" y="connsiteY505"/>
                  </a:cxn>
                  <a:cxn ang="0">
                    <a:pos x="connsiteX506" y="connsiteY506"/>
                  </a:cxn>
                  <a:cxn ang="0">
                    <a:pos x="connsiteX507" y="connsiteY507"/>
                  </a:cxn>
                  <a:cxn ang="0">
                    <a:pos x="connsiteX508" y="connsiteY508"/>
                  </a:cxn>
                  <a:cxn ang="0">
                    <a:pos x="connsiteX509" y="connsiteY509"/>
                  </a:cxn>
                  <a:cxn ang="0">
                    <a:pos x="connsiteX510" y="connsiteY510"/>
                  </a:cxn>
                  <a:cxn ang="0">
                    <a:pos x="connsiteX511" y="connsiteY511"/>
                  </a:cxn>
                  <a:cxn ang="0">
                    <a:pos x="connsiteX512" y="connsiteY512"/>
                  </a:cxn>
                  <a:cxn ang="0">
                    <a:pos x="connsiteX513" y="connsiteY513"/>
                  </a:cxn>
                  <a:cxn ang="0">
                    <a:pos x="connsiteX514" y="connsiteY514"/>
                  </a:cxn>
                  <a:cxn ang="0">
                    <a:pos x="connsiteX515" y="connsiteY515"/>
                  </a:cxn>
                  <a:cxn ang="0">
                    <a:pos x="connsiteX516" y="connsiteY516"/>
                  </a:cxn>
                  <a:cxn ang="0">
                    <a:pos x="connsiteX517" y="connsiteY517"/>
                  </a:cxn>
                  <a:cxn ang="0">
                    <a:pos x="connsiteX518" y="connsiteY518"/>
                  </a:cxn>
                  <a:cxn ang="0">
                    <a:pos x="connsiteX519" y="connsiteY519"/>
                  </a:cxn>
                  <a:cxn ang="0">
                    <a:pos x="connsiteX520" y="connsiteY520"/>
                  </a:cxn>
                  <a:cxn ang="0">
                    <a:pos x="connsiteX521" y="connsiteY521"/>
                  </a:cxn>
                  <a:cxn ang="0">
                    <a:pos x="connsiteX522" y="connsiteY522"/>
                  </a:cxn>
                  <a:cxn ang="0">
                    <a:pos x="connsiteX523" y="connsiteY523"/>
                  </a:cxn>
                  <a:cxn ang="0">
                    <a:pos x="connsiteX524" y="connsiteY524"/>
                  </a:cxn>
                  <a:cxn ang="0">
                    <a:pos x="connsiteX525" y="connsiteY525"/>
                  </a:cxn>
                  <a:cxn ang="0">
                    <a:pos x="connsiteX526" y="connsiteY526"/>
                  </a:cxn>
                  <a:cxn ang="0">
                    <a:pos x="connsiteX527" y="connsiteY527"/>
                  </a:cxn>
                  <a:cxn ang="0">
                    <a:pos x="connsiteX528" y="connsiteY528"/>
                  </a:cxn>
                  <a:cxn ang="0">
                    <a:pos x="connsiteX529" y="connsiteY529"/>
                  </a:cxn>
                  <a:cxn ang="0">
                    <a:pos x="connsiteX530" y="connsiteY530"/>
                  </a:cxn>
                  <a:cxn ang="0">
                    <a:pos x="connsiteX531" y="connsiteY531"/>
                  </a:cxn>
                  <a:cxn ang="0">
                    <a:pos x="connsiteX532" y="connsiteY532"/>
                  </a:cxn>
                  <a:cxn ang="0">
                    <a:pos x="connsiteX533" y="connsiteY533"/>
                  </a:cxn>
                  <a:cxn ang="0">
                    <a:pos x="connsiteX534" y="connsiteY534"/>
                  </a:cxn>
                  <a:cxn ang="0">
                    <a:pos x="connsiteX535" y="connsiteY535"/>
                  </a:cxn>
                  <a:cxn ang="0">
                    <a:pos x="connsiteX536" y="connsiteY536"/>
                  </a:cxn>
                  <a:cxn ang="0">
                    <a:pos x="connsiteX537" y="connsiteY537"/>
                  </a:cxn>
                  <a:cxn ang="0">
                    <a:pos x="connsiteX538" y="connsiteY538"/>
                  </a:cxn>
                  <a:cxn ang="0">
                    <a:pos x="connsiteX539" y="connsiteY539"/>
                  </a:cxn>
                  <a:cxn ang="0">
                    <a:pos x="connsiteX540" y="connsiteY540"/>
                  </a:cxn>
                  <a:cxn ang="0">
                    <a:pos x="connsiteX541" y="connsiteY541"/>
                  </a:cxn>
                  <a:cxn ang="0">
                    <a:pos x="connsiteX542" y="connsiteY542"/>
                  </a:cxn>
                  <a:cxn ang="0">
                    <a:pos x="connsiteX543" y="connsiteY543"/>
                  </a:cxn>
                  <a:cxn ang="0">
                    <a:pos x="connsiteX544" y="connsiteY544"/>
                  </a:cxn>
                  <a:cxn ang="0">
                    <a:pos x="connsiteX545" y="connsiteY545"/>
                  </a:cxn>
                  <a:cxn ang="0">
                    <a:pos x="connsiteX546" y="connsiteY546"/>
                  </a:cxn>
                  <a:cxn ang="0">
                    <a:pos x="connsiteX547" y="connsiteY547"/>
                  </a:cxn>
                  <a:cxn ang="0">
                    <a:pos x="connsiteX548" y="connsiteY548"/>
                  </a:cxn>
                  <a:cxn ang="0">
                    <a:pos x="connsiteX549" y="connsiteY549"/>
                  </a:cxn>
                  <a:cxn ang="0">
                    <a:pos x="connsiteX550" y="connsiteY550"/>
                  </a:cxn>
                  <a:cxn ang="0">
                    <a:pos x="connsiteX551" y="connsiteY551"/>
                  </a:cxn>
                  <a:cxn ang="0">
                    <a:pos x="connsiteX552" y="connsiteY552"/>
                  </a:cxn>
                  <a:cxn ang="0">
                    <a:pos x="connsiteX553" y="connsiteY553"/>
                  </a:cxn>
                  <a:cxn ang="0">
                    <a:pos x="connsiteX554" y="connsiteY554"/>
                  </a:cxn>
                  <a:cxn ang="0">
                    <a:pos x="connsiteX555" y="connsiteY555"/>
                  </a:cxn>
                  <a:cxn ang="0">
                    <a:pos x="connsiteX556" y="connsiteY556"/>
                  </a:cxn>
                  <a:cxn ang="0">
                    <a:pos x="connsiteX557" y="connsiteY557"/>
                  </a:cxn>
                  <a:cxn ang="0">
                    <a:pos x="connsiteX558" y="connsiteY558"/>
                  </a:cxn>
                  <a:cxn ang="0">
                    <a:pos x="connsiteX559" y="connsiteY559"/>
                  </a:cxn>
                  <a:cxn ang="0">
                    <a:pos x="connsiteX560" y="connsiteY560"/>
                  </a:cxn>
                  <a:cxn ang="0">
                    <a:pos x="connsiteX561" y="connsiteY561"/>
                  </a:cxn>
                  <a:cxn ang="0">
                    <a:pos x="connsiteX562" y="connsiteY562"/>
                  </a:cxn>
                  <a:cxn ang="0">
                    <a:pos x="connsiteX563" y="connsiteY563"/>
                  </a:cxn>
                  <a:cxn ang="0">
                    <a:pos x="connsiteX564" y="connsiteY564"/>
                  </a:cxn>
                  <a:cxn ang="0">
                    <a:pos x="connsiteX565" y="connsiteY565"/>
                  </a:cxn>
                  <a:cxn ang="0">
                    <a:pos x="connsiteX566" y="connsiteY566"/>
                  </a:cxn>
                  <a:cxn ang="0">
                    <a:pos x="connsiteX567" y="connsiteY567"/>
                  </a:cxn>
                  <a:cxn ang="0">
                    <a:pos x="connsiteX568" y="connsiteY568"/>
                  </a:cxn>
                  <a:cxn ang="0">
                    <a:pos x="connsiteX569" y="connsiteY569"/>
                  </a:cxn>
                  <a:cxn ang="0">
                    <a:pos x="connsiteX570" y="connsiteY570"/>
                  </a:cxn>
                  <a:cxn ang="0">
                    <a:pos x="connsiteX571" y="connsiteY571"/>
                  </a:cxn>
                  <a:cxn ang="0">
                    <a:pos x="connsiteX572" y="connsiteY572"/>
                  </a:cxn>
                  <a:cxn ang="0">
                    <a:pos x="connsiteX573" y="connsiteY573"/>
                  </a:cxn>
                  <a:cxn ang="0">
                    <a:pos x="connsiteX574" y="connsiteY574"/>
                  </a:cxn>
                  <a:cxn ang="0">
                    <a:pos x="connsiteX575" y="connsiteY575"/>
                  </a:cxn>
                  <a:cxn ang="0">
                    <a:pos x="connsiteX576" y="connsiteY576"/>
                  </a:cxn>
                  <a:cxn ang="0">
                    <a:pos x="connsiteX577" y="connsiteY577"/>
                  </a:cxn>
                  <a:cxn ang="0">
                    <a:pos x="connsiteX578" y="connsiteY578"/>
                  </a:cxn>
                  <a:cxn ang="0">
                    <a:pos x="connsiteX579" y="connsiteY579"/>
                  </a:cxn>
                  <a:cxn ang="0">
                    <a:pos x="connsiteX580" y="connsiteY580"/>
                  </a:cxn>
                  <a:cxn ang="0">
                    <a:pos x="connsiteX581" y="connsiteY581"/>
                  </a:cxn>
                  <a:cxn ang="0">
                    <a:pos x="connsiteX582" y="connsiteY582"/>
                  </a:cxn>
                  <a:cxn ang="0">
                    <a:pos x="connsiteX583" y="connsiteY583"/>
                  </a:cxn>
                  <a:cxn ang="0">
                    <a:pos x="connsiteX584" y="connsiteY584"/>
                  </a:cxn>
                  <a:cxn ang="0">
                    <a:pos x="connsiteX585" y="connsiteY585"/>
                  </a:cxn>
                  <a:cxn ang="0">
                    <a:pos x="connsiteX586" y="connsiteY586"/>
                  </a:cxn>
                  <a:cxn ang="0">
                    <a:pos x="connsiteX587" y="connsiteY587"/>
                  </a:cxn>
                  <a:cxn ang="0">
                    <a:pos x="connsiteX588" y="connsiteY588"/>
                  </a:cxn>
                  <a:cxn ang="0">
                    <a:pos x="connsiteX589" y="connsiteY589"/>
                  </a:cxn>
                  <a:cxn ang="0">
                    <a:pos x="connsiteX590" y="connsiteY590"/>
                  </a:cxn>
                  <a:cxn ang="0">
                    <a:pos x="connsiteX591" y="connsiteY591"/>
                  </a:cxn>
                  <a:cxn ang="0">
                    <a:pos x="connsiteX592" y="connsiteY592"/>
                  </a:cxn>
                  <a:cxn ang="0">
                    <a:pos x="connsiteX593" y="connsiteY593"/>
                  </a:cxn>
                  <a:cxn ang="0">
                    <a:pos x="connsiteX594" y="connsiteY594"/>
                  </a:cxn>
                  <a:cxn ang="0">
                    <a:pos x="connsiteX595" y="connsiteY595"/>
                  </a:cxn>
                  <a:cxn ang="0">
                    <a:pos x="connsiteX596" y="connsiteY596"/>
                  </a:cxn>
                  <a:cxn ang="0">
                    <a:pos x="connsiteX597" y="connsiteY597"/>
                  </a:cxn>
                  <a:cxn ang="0">
                    <a:pos x="connsiteX598" y="connsiteY598"/>
                  </a:cxn>
                  <a:cxn ang="0">
                    <a:pos x="connsiteX599" y="connsiteY599"/>
                  </a:cxn>
                  <a:cxn ang="0">
                    <a:pos x="connsiteX600" y="connsiteY600"/>
                  </a:cxn>
                  <a:cxn ang="0">
                    <a:pos x="connsiteX601" y="connsiteY601"/>
                  </a:cxn>
                  <a:cxn ang="0">
                    <a:pos x="connsiteX602" y="connsiteY602"/>
                  </a:cxn>
                  <a:cxn ang="0">
                    <a:pos x="connsiteX603" y="connsiteY603"/>
                  </a:cxn>
                  <a:cxn ang="0">
                    <a:pos x="connsiteX604" y="connsiteY604"/>
                  </a:cxn>
                  <a:cxn ang="0">
                    <a:pos x="connsiteX605" y="connsiteY605"/>
                  </a:cxn>
                  <a:cxn ang="0">
                    <a:pos x="connsiteX606" y="connsiteY606"/>
                  </a:cxn>
                  <a:cxn ang="0">
                    <a:pos x="connsiteX607" y="connsiteY607"/>
                  </a:cxn>
                  <a:cxn ang="0">
                    <a:pos x="connsiteX608" y="connsiteY608"/>
                  </a:cxn>
                  <a:cxn ang="0">
                    <a:pos x="connsiteX609" y="connsiteY609"/>
                  </a:cxn>
                  <a:cxn ang="0">
                    <a:pos x="connsiteX610" y="connsiteY610"/>
                  </a:cxn>
                  <a:cxn ang="0">
                    <a:pos x="connsiteX611" y="connsiteY611"/>
                  </a:cxn>
                  <a:cxn ang="0">
                    <a:pos x="connsiteX612" y="connsiteY612"/>
                  </a:cxn>
                  <a:cxn ang="0">
                    <a:pos x="connsiteX613" y="connsiteY613"/>
                  </a:cxn>
                  <a:cxn ang="0">
                    <a:pos x="connsiteX614" y="connsiteY614"/>
                  </a:cxn>
                  <a:cxn ang="0">
                    <a:pos x="connsiteX615" y="connsiteY615"/>
                  </a:cxn>
                  <a:cxn ang="0">
                    <a:pos x="connsiteX616" y="connsiteY616"/>
                  </a:cxn>
                  <a:cxn ang="0">
                    <a:pos x="connsiteX617" y="connsiteY617"/>
                  </a:cxn>
                  <a:cxn ang="0">
                    <a:pos x="connsiteX618" y="connsiteY618"/>
                  </a:cxn>
                  <a:cxn ang="0">
                    <a:pos x="connsiteX619" y="connsiteY619"/>
                  </a:cxn>
                  <a:cxn ang="0">
                    <a:pos x="connsiteX620" y="connsiteY620"/>
                  </a:cxn>
                  <a:cxn ang="0">
                    <a:pos x="connsiteX621" y="connsiteY621"/>
                  </a:cxn>
                  <a:cxn ang="0">
                    <a:pos x="connsiteX622" y="connsiteY622"/>
                  </a:cxn>
                  <a:cxn ang="0">
                    <a:pos x="connsiteX623" y="connsiteY623"/>
                  </a:cxn>
                  <a:cxn ang="0">
                    <a:pos x="connsiteX624" y="connsiteY624"/>
                  </a:cxn>
                  <a:cxn ang="0">
                    <a:pos x="connsiteX625" y="connsiteY625"/>
                  </a:cxn>
                  <a:cxn ang="0">
                    <a:pos x="connsiteX626" y="connsiteY626"/>
                  </a:cxn>
                  <a:cxn ang="0">
                    <a:pos x="connsiteX627" y="connsiteY627"/>
                  </a:cxn>
                  <a:cxn ang="0">
                    <a:pos x="connsiteX628" y="connsiteY628"/>
                  </a:cxn>
                  <a:cxn ang="0">
                    <a:pos x="connsiteX629" y="connsiteY629"/>
                  </a:cxn>
                  <a:cxn ang="0">
                    <a:pos x="connsiteX630" y="connsiteY630"/>
                  </a:cxn>
                  <a:cxn ang="0">
                    <a:pos x="connsiteX631" y="connsiteY631"/>
                  </a:cxn>
                  <a:cxn ang="0">
                    <a:pos x="connsiteX632" y="connsiteY632"/>
                  </a:cxn>
                  <a:cxn ang="0">
                    <a:pos x="connsiteX633" y="connsiteY633"/>
                  </a:cxn>
                  <a:cxn ang="0">
                    <a:pos x="connsiteX634" y="connsiteY634"/>
                  </a:cxn>
                  <a:cxn ang="0">
                    <a:pos x="connsiteX635" y="connsiteY635"/>
                  </a:cxn>
                  <a:cxn ang="0">
                    <a:pos x="connsiteX636" y="connsiteY636"/>
                  </a:cxn>
                  <a:cxn ang="0">
                    <a:pos x="connsiteX637" y="connsiteY637"/>
                  </a:cxn>
                  <a:cxn ang="0">
                    <a:pos x="connsiteX638" y="connsiteY638"/>
                  </a:cxn>
                  <a:cxn ang="0">
                    <a:pos x="connsiteX639" y="connsiteY639"/>
                  </a:cxn>
                  <a:cxn ang="0">
                    <a:pos x="connsiteX640" y="connsiteY640"/>
                  </a:cxn>
                  <a:cxn ang="0">
                    <a:pos x="connsiteX641" y="connsiteY641"/>
                  </a:cxn>
                  <a:cxn ang="0">
                    <a:pos x="connsiteX642" y="connsiteY642"/>
                  </a:cxn>
                  <a:cxn ang="0">
                    <a:pos x="connsiteX643" y="connsiteY643"/>
                  </a:cxn>
                  <a:cxn ang="0">
                    <a:pos x="connsiteX644" y="connsiteY644"/>
                  </a:cxn>
                  <a:cxn ang="0">
                    <a:pos x="connsiteX645" y="connsiteY645"/>
                  </a:cxn>
                  <a:cxn ang="0">
                    <a:pos x="connsiteX646" y="connsiteY646"/>
                  </a:cxn>
                  <a:cxn ang="0">
                    <a:pos x="connsiteX647" y="connsiteY647"/>
                  </a:cxn>
                  <a:cxn ang="0">
                    <a:pos x="connsiteX648" y="connsiteY648"/>
                  </a:cxn>
                  <a:cxn ang="0">
                    <a:pos x="connsiteX649" y="connsiteY649"/>
                  </a:cxn>
                  <a:cxn ang="0">
                    <a:pos x="connsiteX650" y="connsiteY650"/>
                  </a:cxn>
                  <a:cxn ang="0">
                    <a:pos x="connsiteX651" y="connsiteY651"/>
                  </a:cxn>
                  <a:cxn ang="0">
                    <a:pos x="connsiteX652" y="connsiteY652"/>
                  </a:cxn>
                  <a:cxn ang="0">
                    <a:pos x="connsiteX653" y="connsiteY653"/>
                  </a:cxn>
                  <a:cxn ang="0">
                    <a:pos x="connsiteX654" y="connsiteY654"/>
                  </a:cxn>
                  <a:cxn ang="0">
                    <a:pos x="connsiteX655" y="connsiteY655"/>
                  </a:cxn>
                  <a:cxn ang="0">
                    <a:pos x="connsiteX656" y="connsiteY656"/>
                  </a:cxn>
                  <a:cxn ang="0">
                    <a:pos x="connsiteX657" y="connsiteY657"/>
                  </a:cxn>
                  <a:cxn ang="0">
                    <a:pos x="connsiteX658" y="connsiteY658"/>
                  </a:cxn>
                  <a:cxn ang="0">
                    <a:pos x="connsiteX659" y="connsiteY659"/>
                  </a:cxn>
                  <a:cxn ang="0">
                    <a:pos x="connsiteX660" y="connsiteY660"/>
                  </a:cxn>
                  <a:cxn ang="0">
                    <a:pos x="connsiteX661" y="connsiteY661"/>
                  </a:cxn>
                  <a:cxn ang="0">
                    <a:pos x="connsiteX662" y="connsiteY662"/>
                  </a:cxn>
                  <a:cxn ang="0">
                    <a:pos x="connsiteX663" y="connsiteY663"/>
                  </a:cxn>
                  <a:cxn ang="0">
                    <a:pos x="connsiteX664" y="connsiteY664"/>
                  </a:cxn>
                  <a:cxn ang="0">
                    <a:pos x="connsiteX665" y="connsiteY665"/>
                  </a:cxn>
                  <a:cxn ang="0">
                    <a:pos x="connsiteX666" y="connsiteY666"/>
                  </a:cxn>
                  <a:cxn ang="0">
                    <a:pos x="connsiteX667" y="connsiteY667"/>
                  </a:cxn>
                  <a:cxn ang="0">
                    <a:pos x="connsiteX668" y="connsiteY668"/>
                  </a:cxn>
                  <a:cxn ang="0">
                    <a:pos x="connsiteX669" y="connsiteY669"/>
                  </a:cxn>
                  <a:cxn ang="0">
                    <a:pos x="connsiteX670" y="connsiteY670"/>
                  </a:cxn>
                  <a:cxn ang="0">
                    <a:pos x="connsiteX671" y="connsiteY671"/>
                  </a:cxn>
                  <a:cxn ang="0">
                    <a:pos x="connsiteX672" y="connsiteY672"/>
                  </a:cxn>
                  <a:cxn ang="0">
                    <a:pos x="connsiteX673" y="connsiteY673"/>
                  </a:cxn>
                  <a:cxn ang="0">
                    <a:pos x="connsiteX674" y="connsiteY674"/>
                  </a:cxn>
                  <a:cxn ang="0">
                    <a:pos x="connsiteX675" y="connsiteY675"/>
                  </a:cxn>
                  <a:cxn ang="0">
                    <a:pos x="connsiteX676" y="connsiteY676"/>
                  </a:cxn>
                  <a:cxn ang="0">
                    <a:pos x="connsiteX677" y="connsiteY677"/>
                  </a:cxn>
                  <a:cxn ang="0">
                    <a:pos x="connsiteX678" y="connsiteY678"/>
                  </a:cxn>
                  <a:cxn ang="0">
                    <a:pos x="connsiteX679" y="connsiteY679"/>
                  </a:cxn>
                  <a:cxn ang="0">
                    <a:pos x="connsiteX680" y="connsiteY680"/>
                  </a:cxn>
                  <a:cxn ang="0">
                    <a:pos x="connsiteX681" y="connsiteY681"/>
                  </a:cxn>
                  <a:cxn ang="0">
                    <a:pos x="connsiteX682" y="connsiteY682"/>
                  </a:cxn>
                  <a:cxn ang="0">
                    <a:pos x="connsiteX683" y="connsiteY683"/>
                  </a:cxn>
                  <a:cxn ang="0">
                    <a:pos x="connsiteX684" y="connsiteY684"/>
                  </a:cxn>
                  <a:cxn ang="0">
                    <a:pos x="connsiteX685" y="connsiteY685"/>
                  </a:cxn>
                  <a:cxn ang="0">
                    <a:pos x="connsiteX686" y="connsiteY686"/>
                  </a:cxn>
                  <a:cxn ang="0">
                    <a:pos x="connsiteX687" y="connsiteY687"/>
                  </a:cxn>
                  <a:cxn ang="0">
                    <a:pos x="connsiteX688" y="connsiteY688"/>
                  </a:cxn>
                  <a:cxn ang="0">
                    <a:pos x="connsiteX689" y="connsiteY689"/>
                  </a:cxn>
                  <a:cxn ang="0">
                    <a:pos x="connsiteX690" y="connsiteY690"/>
                  </a:cxn>
                  <a:cxn ang="0">
                    <a:pos x="connsiteX691" y="connsiteY691"/>
                  </a:cxn>
                  <a:cxn ang="0">
                    <a:pos x="connsiteX692" y="connsiteY692"/>
                  </a:cxn>
                  <a:cxn ang="0">
                    <a:pos x="connsiteX693" y="connsiteY693"/>
                  </a:cxn>
                  <a:cxn ang="0">
                    <a:pos x="connsiteX694" y="connsiteY694"/>
                  </a:cxn>
                  <a:cxn ang="0">
                    <a:pos x="connsiteX695" y="connsiteY695"/>
                  </a:cxn>
                  <a:cxn ang="0">
                    <a:pos x="connsiteX696" y="connsiteY696"/>
                  </a:cxn>
                  <a:cxn ang="0">
                    <a:pos x="connsiteX697" y="connsiteY697"/>
                  </a:cxn>
                  <a:cxn ang="0">
                    <a:pos x="connsiteX698" y="connsiteY698"/>
                  </a:cxn>
                  <a:cxn ang="0">
                    <a:pos x="connsiteX699" y="connsiteY699"/>
                  </a:cxn>
                  <a:cxn ang="0">
                    <a:pos x="connsiteX700" y="connsiteY700"/>
                  </a:cxn>
                  <a:cxn ang="0">
                    <a:pos x="connsiteX701" y="connsiteY701"/>
                  </a:cxn>
                  <a:cxn ang="0">
                    <a:pos x="connsiteX702" y="connsiteY702"/>
                  </a:cxn>
                  <a:cxn ang="0">
                    <a:pos x="connsiteX703" y="connsiteY703"/>
                  </a:cxn>
                  <a:cxn ang="0">
                    <a:pos x="connsiteX704" y="connsiteY704"/>
                  </a:cxn>
                  <a:cxn ang="0">
                    <a:pos x="connsiteX705" y="connsiteY705"/>
                  </a:cxn>
                  <a:cxn ang="0">
                    <a:pos x="connsiteX706" y="connsiteY706"/>
                  </a:cxn>
                  <a:cxn ang="0">
                    <a:pos x="connsiteX707" y="connsiteY707"/>
                  </a:cxn>
                  <a:cxn ang="0">
                    <a:pos x="connsiteX708" y="connsiteY708"/>
                  </a:cxn>
                  <a:cxn ang="0">
                    <a:pos x="connsiteX709" y="connsiteY709"/>
                  </a:cxn>
                  <a:cxn ang="0">
                    <a:pos x="connsiteX710" y="connsiteY710"/>
                  </a:cxn>
                  <a:cxn ang="0">
                    <a:pos x="connsiteX711" y="connsiteY711"/>
                  </a:cxn>
                  <a:cxn ang="0">
                    <a:pos x="connsiteX712" y="connsiteY712"/>
                  </a:cxn>
                  <a:cxn ang="0">
                    <a:pos x="connsiteX713" y="connsiteY713"/>
                  </a:cxn>
                  <a:cxn ang="0">
                    <a:pos x="connsiteX714" y="connsiteY714"/>
                  </a:cxn>
                  <a:cxn ang="0">
                    <a:pos x="connsiteX715" y="connsiteY715"/>
                  </a:cxn>
                  <a:cxn ang="0">
                    <a:pos x="connsiteX716" y="connsiteY716"/>
                  </a:cxn>
                  <a:cxn ang="0">
                    <a:pos x="connsiteX717" y="connsiteY717"/>
                  </a:cxn>
                  <a:cxn ang="0">
                    <a:pos x="connsiteX718" y="connsiteY718"/>
                  </a:cxn>
                  <a:cxn ang="0">
                    <a:pos x="connsiteX719" y="connsiteY719"/>
                  </a:cxn>
                  <a:cxn ang="0">
                    <a:pos x="connsiteX720" y="connsiteY720"/>
                  </a:cxn>
                  <a:cxn ang="0">
                    <a:pos x="connsiteX721" y="connsiteY721"/>
                  </a:cxn>
                  <a:cxn ang="0">
                    <a:pos x="connsiteX722" y="connsiteY722"/>
                  </a:cxn>
                  <a:cxn ang="0">
                    <a:pos x="connsiteX723" y="connsiteY723"/>
                  </a:cxn>
                  <a:cxn ang="0">
                    <a:pos x="connsiteX724" y="connsiteY724"/>
                  </a:cxn>
                  <a:cxn ang="0">
                    <a:pos x="connsiteX725" y="connsiteY725"/>
                  </a:cxn>
                  <a:cxn ang="0">
                    <a:pos x="connsiteX726" y="connsiteY726"/>
                  </a:cxn>
                  <a:cxn ang="0">
                    <a:pos x="connsiteX727" y="connsiteY727"/>
                  </a:cxn>
                  <a:cxn ang="0">
                    <a:pos x="connsiteX728" y="connsiteY728"/>
                  </a:cxn>
                  <a:cxn ang="0">
                    <a:pos x="connsiteX729" y="connsiteY729"/>
                  </a:cxn>
                  <a:cxn ang="0">
                    <a:pos x="connsiteX730" y="connsiteY730"/>
                  </a:cxn>
                  <a:cxn ang="0">
                    <a:pos x="connsiteX731" y="connsiteY731"/>
                  </a:cxn>
                  <a:cxn ang="0">
                    <a:pos x="connsiteX732" y="connsiteY732"/>
                  </a:cxn>
                  <a:cxn ang="0">
                    <a:pos x="connsiteX733" y="connsiteY733"/>
                  </a:cxn>
                  <a:cxn ang="0">
                    <a:pos x="connsiteX734" y="connsiteY734"/>
                  </a:cxn>
                  <a:cxn ang="0">
                    <a:pos x="connsiteX735" y="connsiteY735"/>
                  </a:cxn>
                  <a:cxn ang="0">
                    <a:pos x="connsiteX736" y="connsiteY736"/>
                  </a:cxn>
                  <a:cxn ang="0">
                    <a:pos x="connsiteX737" y="connsiteY737"/>
                  </a:cxn>
                  <a:cxn ang="0">
                    <a:pos x="connsiteX738" y="connsiteY738"/>
                  </a:cxn>
                  <a:cxn ang="0">
                    <a:pos x="connsiteX739" y="connsiteY739"/>
                  </a:cxn>
                  <a:cxn ang="0">
                    <a:pos x="connsiteX740" y="connsiteY740"/>
                  </a:cxn>
                  <a:cxn ang="0">
                    <a:pos x="connsiteX741" y="connsiteY741"/>
                  </a:cxn>
                  <a:cxn ang="0">
                    <a:pos x="connsiteX742" y="connsiteY742"/>
                  </a:cxn>
                  <a:cxn ang="0">
                    <a:pos x="connsiteX743" y="connsiteY743"/>
                  </a:cxn>
                  <a:cxn ang="0">
                    <a:pos x="connsiteX744" y="connsiteY744"/>
                  </a:cxn>
                  <a:cxn ang="0">
                    <a:pos x="connsiteX745" y="connsiteY745"/>
                  </a:cxn>
                  <a:cxn ang="0">
                    <a:pos x="connsiteX746" y="connsiteY746"/>
                  </a:cxn>
                  <a:cxn ang="0">
                    <a:pos x="connsiteX747" y="connsiteY747"/>
                  </a:cxn>
                  <a:cxn ang="0">
                    <a:pos x="connsiteX748" y="connsiteY748"/>
                  </a:cxn>
                  <a:cxn ang="0">
                    <a:pos x="connsiteX749" y="connsiteY749"/>
                  </a:cxn>
                  <a:cxn ang="0">
                    <a:pos x="connsiteX750" y="connsiteY750"/>
                  </a:cxn>
                  <a:cxn ang="0">
                    <a:pos x="connsiteX751" y="connsiteY751"/>
                  </a:cxn>
                  <a:cxn ang="0">
                    <a:pos x="connsiteX752" y="connsiteY752"/>
                  </a:cxn>
                  <a:cxn ang="0">
                    <a:pos x="connsiteX753" y="connsiteY753"/>
                  </a:cxn>
                  <a:cxn ang="0">
                    <a:pos x="connsiteX754" y="connsiteY754"/>
                  </a:cxn>
                  <a:cxn ang="0">
                    <a:pos x="connsiteX755" y="connsiteY755"/>
                  </a:cxn>
                  <a:cxn ang="0">
                    <a:pos x="connsiteX756" y="connsiteY756"/>
                  </a:cxn>
                  <a:cxn ang="0">
                    <a:pos x="connsiteX757" y="connsiteY757"/>
                  </a:cxn>
                </a:cxnLst>
                <a:rect l="l" t="t" r="r" b="b"/>
                <a:pathLst>
                  <a:path w="5410643" h="2282510">
                    <a:moveTo>
                      <a:pt x="326490" y="1389129"/>
                    </a:moveTo>
                    <a:cubicBezTo>
                      <a:pt x="319993" y="1384256"/>
                      <a:pt x="315120" y="1377759"/>
                      <a:pt x="310247" y="1371262"/>
                    </a:cubicBezTo>
                    <a:cubicBezTo>
                      <a:pt x="302125" y="1359892"/>
                      <a:pt x="294004" y="1346897"/>
                      <a:pt x="287506" y="1335527"/>
                    </a:cubicBezTo>
                    <a:cubicBezTo>
                      <a:pt x="272887" y="1311162"/>
                      <a:pt x="261517" y="1285172"/>
                      <a:pt x="248522" y="1259183"/>
                    </a:cubicBezTo>
                    <a:cubicBezTo>
                      <a:pt x="235528" y="1231569"/>
                      <a:pt x="222533" y="1205580"/>
                      <a:pt x="211163" y="1177966"/>
                    </a:cubicBezTo>
                    <a:cubicBezTo>
                      <a:pt x="204666" y="1164972"/>
                      <a:pt x="199793" y="1150353"/>
                      <a:pt x="193295" y="1137358"/>
                    </a:cubicBezTo>
                    <a:cubicBezTo>
                      <a:pt x="188422" y="1124364"/>
                      <a:pt x="183549" y="1112993"/>
                      <a:pt x="178676" y="1099999"/>
                    </a:cubicBezTo>
                    <a:cubicBezTo>
                      <a:pt x="175428" y="1090253"/>
                      <a:pt x="172179" y="1080507"/>
                      <a:pt x="168930" y="1070761"/>
                    </a:cubicBezTo>
                    <a:cubicBezTo>
                      <a:pt x="167306" y="1062639"/>
                      <a:pt x="165682" y="1054517"/>
                      <a:pt x="164057" y="1046396"/>
                    </a:cubicBezTo>
                    <a:cubicBezTo>
                      <a:pt x="162433" y="1038274"/>
                      <a:pt x="164057" y="1030152"/>
                      <a:pt x="167306" y="1022031"/>
                    </a:cubicBezTo>
                    <a:cubicBezTo>
                      <a:pt x="170555" y="1007412"/>
                      <a:pt x="185174" y="996041"/>
                      <a:pt x="199793" y="994417"/>
                    </a:cubicBezTo>
                    <a:cubicBezTo>
                      <a:pt x="217660" y="992793"/>
                      <a:pt x="232279" y="1004163"/>
                      <a:pt x="243650" y="1015533"/>
                    </a:cubicBezTo>
                    <a:cubicBezTo>
                      <a:pt x="250147" y="1022031"/>
                      <a:pt x="255020" y="1030152"/>
                      <a:pt x="259893" y="1038274"/>
                    </a:cubicBezTo>
                    <a:cubicBezTo>
                      <a:pt x="263141" y="1044771"/>
                      <a:pt x="268014" y="1051269"/>
                      <a:pt x="271263" y="1057766"/>
                    </a:cubicBezTo>
                    <a:cubicBezTo>
                      <a:pt x="277760" y="1070761"/>
                      <a:pt x="284258" y="1082131"/>
                      <a:pt x="289131" y="1095126"/>
                    </a:cubicBezTo>
                    <a:cubicBezTo>
                      <a:pt x="298877" y="1116242"/>
                      <a:pt x="308623" y="1137358"/>
                      <a:pt x="316744" y="1158474"/>
                    </a:cubicBezTo>
                    <a:cubicBezTo>
                      <a:pt x="318369" y="1143856"/>
                      <a:pt x="319993" y="1127612"/>
                      <a:pt x="321617" y="1112993"/>
                    </a:cubicBezTo>
                    <a:cubicBezTo>
                      <a:pt x="323242" y="1096750"/>
                      <a:pt x="324866" y="1080507"/>
                      <a:pt x="328115" y="1062639"/>
                    </a:cubicBezTo>
                    <a:cubicBezTo>
                      <a:pt x="329739" y="1049644"/>
                      <a:pt x="331363" y="1036650"/>
                      <a:pt x="334612" y="1023655"/>
                    </a:cubicBezTo>
                    <a:cubicBezTo>
                      <a:pt x="339485" y="1000914"/>
                      <a:pt x="342734" y="978174"/>
                      <a:pt x="350855" y="955433"/>
                    </a:cubicBezTo>
                    <a:cubicBezTo>
                      <a:pt x="355728" y="939190"/>
                      <a:pt x="363850" y="922947"/>
                      <a:pt x="371972" y="908328"/>
                    </a:cubicBezTo>
                    <a:cubicBezTo>
                      <a:pt x="380093" y="893709"/>
                      <a:pt x="393088" y="877465"/>
                      <a:pt x="407707" y="867719"/>
                    </a:cubicBezTo>
                    <a:cubicBezTo>
                      <a:pt x="414204" y="864471"/>
                      <a:pt x="422326" y="861222"/>
                      <a:pt x="430447" y="859598"/>
                    </a:cubicBezTo>
                    <a:cubicBezTo>
                      <a:pt x="436945" y="859598"/>
                      <a:pt x="443442" y="861222"/>
                      <a:pt x="449939" y="862846"/>
                    </a:cubicBezTo>
                    <a:cubicBezTo>
                      <a:pt x="464558" y="867719"/>
                      <a:pt x="479177" y="879090"/>
                      <a:pt x="484050" y="893709"/>
                    </a:cubicBezTo>
                    <a:cubicBezTo>
                      <a:pt x="492172" y="916449"/>
                      <a:pt x="492172" y="940814"/>
                      <a:pt x="488923" y="963555"/>
                    </a:cubicBezTo>
                    <a:cubicBezTo>
                      <a:pt x="485675" y="992793"/>
                      <a:pt x="479177" y="1020406"/>
                      <a:pt x="471056" y="1048020"/>
                    </a:cubicBezTo>
                    <a:cubicBezTo>
                      <a:pt x="456437" y="1104872"/>
                      <a:pt x="436945" y="1161723"/>
                      <a:pt x="417453" y="1216950"/>
                    </a:cubicBezTo>
                    <a:cubicBezTo>
                      <a:pt x="410955" y="1234818"/>
                      <a:pt x="404458" y="1254310"/>
                      <a:pt x="397961" y="1272178"/>
                    </a:cubicBezTo>
                    <a:cubicBezTo>
                      <a:pt x="391464" y="1291669"/>
                      <a:pt x="383342" y="1311162"/>
                      <a:pt x="378469" y="1330654"/>
                    </a:cubicBezTo>
                    <a:cubicBezTo>
                      <a:pt x="378469" y="1333902"/>
                      <a:pt x="376845" y="1337151"/>
                      <a:pt x="376845" y="1340399"/>
                    </a:cubicBezTo>
                    <a:cubicBezTo>
                      <a:pt x="376845" y="1342024"/>
                      <a:pt x="375220" y="1343648"/>
                      <a:pt x="375220" y="1345272"/>
                    </a:cubicBezTo>
                    <a:cubicBezTo>
                      <a:pt x="375220" y="1345272"/>
                      <a:pt x="375220" y="1346897"/>
                      <a:pt x="373596" y="1346897"/>
                    </a:cubicBezTo>
                    <a:cubicBezTo>
                      <a:pt x="378469" y="1353394"/>
                      <a:pt x="380093" y="1359892"/>
                      <a:pt x="380093" y="1368013"/>
                    </a:cubicBezTo>
                    <a:cubicBezTo>
                      <a:pt x="380093" y="1381008"/>
                      <a:pt x="370347" y="1394002"/>
                      <a:pt x="355728" y="1395627"/>
                    </a:cubicBezTo>
                    <a:cubicBezTo>
                      <a:pt x="354104" y="1395627"/>
                      <a:pt x="350855" y="1395627"/>
                      <a:pt x="349231" y="1395627"/>
                    </a:cubicBezTo>
                    <a:cubicBezTo>
                      <a:pt x="342734" y="1398875"/>
                      <a:pt x="334612" y="1395627"/>
                      <a:pt x="326490" y="1389129"/>
                    </a:cubicBezTo>
                    <a:lnTo>
                      <a:pt x="326490" y="1389129"/>
                    </a:lnTo>
                    <a:close/>
                    <a:moveTo>
                      <a:pt x="151063" y="622446"/>
                    </a:moveTo>
                    <a:lnTo>
                      <a:pt x="149438" y="619197"/>
                    </a:lnTo>
                    <a:cubicBezTo>
                      <a:pt x="138068" y="593208"/>
                      <a:pt x="126698" y="567218"/>
                      <a:pt x="115327" y="541229"/>
                    </a:cubicBezTo>
                    <a:cubicBezTo>
                      <a:pt x="103957" y="513615"/>
                      <a:pt x="92587" y="486002"/>
                      <a:pt x="82841" y="456764"/>
                    </a:cubicBezTo>
                    <a:cubicBezTo>
                      <a:pt x="77968" y="443769"/>
                      <a:pt x="73095" y="430775"/>
                      <a:pt x="69846" y="417780"/>
                    </a:cubicBezTo>
                    <a:cubicBezTo>
                      <a:pt x="64973" y="403161"/>
                      <a:pt x="60100" y="386918"/>
                      <a:pt x="58476" y="370674"/>
                    </a:cubicBezTo>
                    <a:cubicBezTo>
                      <a:pt x="55227" y="354431"/>
                      <a:pt x="53603" y="336563"/>
                      <a:pt x="55227" y="320320"/>
                    </a:cubicBezTo>
                    <a:cubicBezTo>
                      <a:pt x="56852" y="312198"/>
                      <a:pt x="58476" y="305701"/>
                      <a:pt x="61725" y="297580"/>
                    </a:cubicBezTo>
                    <a:cubicBezTo>
                      <a:pt x="64973" y="291082"/>
                      <a:pt x="71471" y="284585"/>
                      <a:pt x="77968" y="279712"/>
                    </a:cubicBezTo>
                    <a:cubicBezTo>
                      <a:pt x="89338" y="269966"/>
                      <a:pt x="105581" y="266717"/>
                      <a:pt x="118576" y="271590"/>
                    </a:cubicBezTo>
                    <a:cubicBezTo>
                      <a:pt x="133195" y="278088"/>
                      <a:pt x="144565" y="289458"/>
                      <a:pt x="152687" y="304077"/>
                    </a:cubicBezTo>
                    <a:cubicBezTo>
                      <a:pt x="167306" y="330066"/>
                      <a:pt x="180301" y="356055"/>
                      <a:pt x="193295" y="383669"/>
                    </a:cubicBezTo>
                    <a:cubicBezTo>
                      <a:pt x="206290" y="409658"/>
                      <a:pt x="217660" y="437272"/>
                      <a:pt x="229031" y="464886"/>
                    </a:cubicBezTo>
                    <a:cubicBezTo>
                      <a:pt x="246898" y="507118"/>
                      <a:pt x="261517" y="550975"/>
                      <a:pt x="272887" y="594832"/>
                    </a:cubicBezTo>
                    <a:cubicBezTo>
                      <a:pt x="279385" y="617573"/>
                      <a:pt x="285882" y="640313"/>
                      <a:pt x="290755" y="663054"/>
                    </a:cubicBezTo>
                    <a:cubicBezTo>
                      <a:pt x="294004" y="672800"/>
                      <a:pt x="295628" y="684170"/>
                      <a:pt x="298877" y="693916"/>
                    </a:cubicBezTo>
                    <a:cubicBezTo>
                      <a:pt x="302125" y="705286"/>
                      <a:pt x="305374" y="718281"/>
                      <a:pt x="308623" y="729651"/>
                    </a:cubicBezTo>
                    <a:cubicBezTo>
                      <a:pt x="308623" y="729651"/>
                      <a:pt x="308623" y="731276"/>
                      <a:pt x="308623" y="731276"/>
                    </a:cubicBezTo>
                    <a:cubicBezTo>
                      <a:pt x="311871" y="737773"/>
                      <a:pt x="313496" y="747519"/>
                      <a:pt x="310247" y="754016"/>
                    </a:cubicBezTo>
                    <a:cubicBezTo>
                      <a:pt x="306998" y="762138"/>
                      <a:pt x="300501" y="768635"/>
                      <a:pt x="290755" y="771884"/>
                    </a:cubicBezTo>
                    <a:cubicBezTo>
                      <a:pt x="284258" y="773508"/>
                      <a:pt x="276136" y="773508"/>
                      <a:pt x="269639" y="770260"/>
                    </a:cubicBezTo>
                    <a:cubicBezTo>
                      <a:pt x="264766" y="775133"/>
                      <a:pt x="256644" y="778381"/>
                      <a:pt x="248522" y="780005"/>
                    </a:cubicBezTo>
                    <a:cubicBezTo>
                      <a:pt x="246898" y="783254"/>
                      <a:pt x="245274" y="786503"/>
                      <a:pt x="243650" y="789752"/>
                    </a:cubicBezTo>
                    <a:cubicBezTo>
                      <a:pt x="233904" y="802746"/>
                      <a:pt x="214412" y="805995"/>
                      <a:pt x="201417" y="796249"/>
                    </a:cubicBezTo>
                    <a:cubicBezTo>
                      <a:pt x="201417" y="796249"/>
                      <a:pt x="199793" y="794625"/>
                      <a:pt x="199793" y="794625"/>
                    </a:cubicBezTo>
                    <a:cubicBezTo>
                      <a:pt x="196544" y="797873"/>
                      <a:pt x="191671" y="799498"/>
                      <a:pt x="188422" y="801122"/>
                    </a:cubicBezTo>
                    <a:cubicBezTo>
                      <a:pt x="185174" y="802746"/>
                      <a:pt x="181925" y="802746"/>
                      <a:pt x="178676" y="802746"/>
                    </a:cubicBezTo>
                    <a:cubicBezTo>
                      <a:pt x="159184" y="802746"/>
                      <a:pt x="141317" y="786503"/>
                      <a:pt x="126698" y="773508"/>
                    </a:cubicBezTo>
                    <a:cubicBezTo>
                      <a:pt x="105581" y="755641"/>
                      <a:pt x="86089" y="736149"/>
                      <a:pt x="64973" y="716657"/>
                    </a:cubicBezTo>
                    <a:cubicBezTo>
                      <a:pt x="50354" y="702038"/>
                      <a:pt x="35735" y="687419"/>
                      <a:pt x="21116" y="671175"/>
                    </a:cubicBezTo>
                    <a:cubicBezTo>
                      <a:pt x="16243" y="667927"/>
                      <a:pt x="11370" y="664678"/>
                      <a:pt x="6497" y="661429"/>
                    </a:cubicBezTo>
                    <a:cubicBezTo>
                      <a:pt x="4873" y="659805"/>
                      <a:pt x="1624" y="658181"/>
                      <a:pt x="0" y="656557"/>
                    </a:cubicBezTo>
                    <a:lnTo>
                      <a:pt x="0" y="541229"/>
                    </a:lnTo>
                    <a:cubicBezTo>
                      <a:pt x="21116" y="541229"/>
                      <a:pt x="40608" y="552599"/>
                      <a:pt x="58476" y="562345"/>
                    </a:cubicBezTo>
                    <a:cubicBezTo>
                      <a:pt x="69846" y="568843"/>
                      <a:pt x="82841" y="575340"/>
                      <a:pt x="94211" y="583462"/>
                    </a:cubicBezTo>
                    <a:cubicBezTo>
                      <a:pt x="107206" y="591583"/>
                      <a:pt x="120200" y="598081"/>
                      <a:pt x="131571" y="606202"/>
                    </a:cubicBezTo>
                    <a:cubicBezTo>
                      <a:pt x="136444" y="612700"/>
                      <a:pt x="144565" y="617573"/>
                      <a:pt x="151063" y="622446"/>
                    </a:cubicBezTo>
                    <a:lnTo>
                      <a:pt x="151063" y="622446"/>
                    </a:lnTo>
                    <a:close/>
                    <a:moveTo>
                      <a:pt x="602626" y="739397"/>
                    </a:moveTo>
                    <a:cubicBezTo>
                      <a:pt x="601002" y="739397"/>
                      <a:pt x="601002" y="737773"/>
                      <a:pt x="599378" y="737773"/>
                    </a:cubicBezTo>
                    <a:cubicBezTo>
                      <a:pt x="597753" y="737773"/>
                      <a:pt x="596129" y="737773"/>
                      <a:pt x="594505" y="737773"/>
                    </a:cubicBezTo>
                    <a:cubicBezTo>
                      <a:pt x="589632" y="737773"/>
                      <a:pt x="583135" y="736149"/>
                      <a:pt x="578262" y="732900"/>
                    </a:cubicBezTo>
                    <a:cubicBezTo>
                      <a:pt x="571764" y="729651"/>
                      <a:pt x="566891" y="723154"/>
                      <a:pt x="563643" y="718281"/>
                    </a:cubicBezTo>
                    <a:cubicBezTo>
                      <a:pt x="562018" y="715032"/>
                      <a:pt x="560394" y="711784"/>
                      <a:pt x="560394" y="706911"/>
                    </a:cubicBezTo>
                    <a:cubicBezTo>
                      <a:pt x="558770" y="700413"/>
                      <a:pt x="557145" y="692292"/>
                      <a:pt x="560394" y="685794"/>
                    </a:cubicBezTo>
                    <a:cubicBezTo>
                      <a:pt x="560394" y="679297"/>
                      <a:pt x="562018" y="671175"/>
                      <a:pt x="563643" y="664678"/>
                    </a:cubicBezTo>
                    <a:cubicBezTo>
                      <a:pt x="565267" y="656557"/>
                      <a:pt x="568516" y="648435"/>
                      <a:pt x="570140" y="640313"/>
                    </a:cubicBezTo>
                    <a:cubicBezTo>
                      <a:pt x="571764" y="633816"/>
                      <a:pt x="575013" y="627319"/>
                      <a:pt x="576637" y="620821"/>
                    </a:cubicBezTo>
                    <a:cubicBezTo>
                      <a:pt x="586383" y="593208"/>
                      <a:pt x="597753" y="565594"/>
                      <a:pt x="610748" y="539605"/>
                    </a:cubicBezTo>
                    <a:cubicBezTo>
                      <a:pt x="636737" y="486002"/>
                      <a:pt x="667600" y="435648"/>
                      <a:pt x="700086" y="385293"/>
                    </a:cubicBezTo>
                    <a:cubicBezTo>
                      <a:pt x="713081" y="365801"/>
                      <a:pt x="730949" y="339812"/>
                      <a:pt x="758562" y="339812"/>
                    </a:cubicBezTo>
                    <a:cubicBezTo>
                      <a:pt x="765059" y="339812"/>
                      <a:pt x="773181" y="341436"/>
                      <a:pt x="779678" y="346309"/>
                    </a:cubicBezTo>
                    <a:cubicBezTo>
                      <a:pt x="786176" y="351182"/>
                      <a:pt x="789424" y="356055"/>
                      <a:pt x="792673" y="362553"/>
                    </a:cubicBezTo>
                    <a:cubicBezTo>
                      <a:pt x="795922" y="369050"/>
                      <a:pt x="795922" y="377172"/>
                      <a:pt x="795922" y="383669"/>
                    </a:cubicBezTo>
                    <a:cubicBezTo>
                      <a:pt x="795922" y="393415"/>
                      <a:pt x="794297" y="404785"/>
                      <a:pt x="791049" y="414531"/>
                    </a:cubicBezTo>
                    <a:cubicBezTo>
                      <a:pt x="784551" y="445394"/>
                      <a:pt x="773181" y="476256"/>
                      <a:pt x="760186" y="505494"/>
                    </a:cubicBezTo>
                    <a:cubicBezTo>
                      <a:pt x="748816" y="531483"/>
                      <a:pt x="737446" y="557472"/>
                      <a:pt x="724451" y="583462"/>
                    </a:cubicBezTo>
                    <a:cubicBezTo>
                      <a:pt x="713081" y="609451"/>
                      <a:pt x="700086" y="633816"/>
                      <a:pt x="687092" y="659805"/>
                    </a:cubicBezTo>
                    <a:cubicBezTo>
                      <a:pt x="680594" y="674424"/>
                      <a:pt x="672473" y="687419"/>
                      <a:pt x="665975" y="700413"/>
                    </a:cubicBezTo>
                    <a:cubicBezTo>
                      <a:pt x="662727" y="706911"/>
                      <a:pt x="657854" y="713408"/>
                      <a:pt x="654605" y="719905"/>
                    </a:cubicBezTo>
                    <a:cubicBezTo>
                      <a:pt x="646483" y="732900"/>
                      <a:pt x="638362" y="745895"/>
                      <a:pt x="622118" y="747519"/>
                    </a:cubicBezTo>
                    <a:cubicBezTo>
                      <a:pt x="620494" y="747519"/>
                      <a:pt x="618870" y="747519"/>
                      <a:pt x="618870" y="747519"/>
                    </a:cubicBezTo>
                    <a:cubicBezTo>
                      <a:pt x="613997" y="744270"/>
                      <a:pt x="607499" y="742646"/>
                      <a:pt x="602626" y="739397"/>
                    </a:cubicBezTo>
                    <a:lnTo>
                      <a:pt x="602626" y="739397"/>
                    </a:lnTo>
                    <a:close/>
                    <a:moveTo>
                      <a:pt x="2231830" y="516864"/>
                    </a:moveTo>
                    <a:cubicBezTo>
                      <a:pt x="2217211" y="510367"/>
                      <a:pt x="2209089" y="494124"/>
                      <a:pt x="2215586" y="479505"/>
                    </a:cubicBezTo>
                    <a:cubicBezTo>
                      <a:pt x="2218835" y="473007"/>
                      <a:pt x="2220459" y="468134"/>
                      <a:pt x="2223708" y="461637"/>
                    </a:cubicBezTo>
                    <a:cubicBezTo>
                      <a:pt x="2223708" y="461637"/>
                      <a:pt x="2223708" y="461637"/>
                      <a:pt x="2223708" y="461637"/>
                    </a:cubicBezTo>
                    <a:cubicBezTo>
                      <a:pt x="2223708" y="461637"/>
                      <a:pt x="2223708" y="461637"/>
                      <a:pt x="2223708" y="461637"/>
                    </a:cubicBezTo>
                    <a:cubicBezTo>
                      <a:pt x="2223708" y="461637"/>
                      <a:pt x="2223708" y="461637"/>
                      <a:pt x="2223708" y="461637"/>
                    </a:cubicBezTo>
                    <a:cubicBezTo>
                      <a:pt x="2223708" y="461637"/>
                      <a:pt x="2223708" y="461637"/>
                      <a:pt x="2222083" y="461637"/>
                    </a:cubicBezTo>
                    <a:cubicBezTo>
                      <a:pt x="2218835" y="460013"/>
                      <a:pt x="2215586" y="458388"/>
                      <a:pt x="2212338" y="456764"/>
                    </a:cubicBezTo>
                    <a:cubicBezTo>
                      <a:pt x="2207465" y="453515"/>
                      <a:pt x="2204216" y="447018"/>
                      <a:pt x="2200967" y="440521"/>
                    </a:cubicBezTo>
                    <a:cubicBezTo>
                      <a:pt x="2199343" y="437272"/>
                      <a:pt x="2197719" y="434023"/>
                      <a:pt x="2197719" y="430775"/>
                    </a:cubicBezTo>
                    <a:cubicBezTo>
                      <a:pt x="2194470" y="429150"/>
                      <a:pt x="2191221" y="427526"/>
                      <a:pt x="2189597" y="425902"/>
                    </a:cubicBezTo>
                    <a:cubicBezTo>
                      <a:pt x="2184724" y="422653"/>
                      <a:pt x="2181475" y="417780"/>
                      <a:pt x="2178227" y="414531"/>
                    </a:cubicBezTo>
                    <a:cubicBezTo>
                      <a:pt x="2170105" y="406410"/>
                      <a:pt x="2165232" y="396664"/>
                      <a:pt x="2160359" y="386918"/>
                    </a:cubicBezTo>
                    <a:cubicBezTo>
                      <a:pt x="2153862" y="373923"/>
                      <a:pt x="2147364" y="360928"/>
                      <a:pt x="2142491" y="347934"/>
                    </a:cubicBezTo>
                    <a:cubicBezTo>
                      <a:pt x="2131121" y="321944"/>
                      <a:pt x="2118126" y="294331"/>
                      <a:pt x="2110005" y="266717"/>
                    </a:cubicBezTo>
                    <a:cubicBezTo>
                      <a:pt x="2100259" y="239104"/>
                      <a:pt x="2092137" y="211490"/>
                      <a:pt x="2087264" y="182252"/>
                    </a:cubicBezTo>
                    <a:cubicBezTo>
                      <a:pt x="2085640" y="170882"/>
                      <a:pt x="2084015" y="159511"/>
                      <a:pt x="2082391" y="148141"/>
                    </a:cubicBezTo>
                    <a:cubicBezTo>
                      <a:pt x="2080767" y="130274"/>
                      <a:pt x="2080767" y="109157"/>
                      <a:pt x="2093761" y="94538"/>
                    </a:cubicBezTo>
                    <a:cubicBezTo>
                      <a:pt x="2103508" y="83168"/>
                      <a:pt x="2119751" y="76671"/>
                      <a:pt x="2134370" y="81544"/>
                    </a:cubicBezTo>
                    <a:cubicBezTo>
                      <a:pt x="2147364" y="84792"/>
                      <a:pt x="2157110" y="94538"/>
                      <a:pt x="2165232" y="104284"/>
                    </a:cubicBezTo>
                    <a:cubicBezTo>
                      <a:pt x="2170105" y="109157"/>
                      <a:pt x="2173354" y="114030"/>
                      <a:pt x="2176602" y="120528"/>
                    </a:cubicBezTo>
                    <a:cubicBezTo>
                      <a:pt x="2179851" y="127025"/>
                      <a:pt x="2184724" y="131898"/>
                      <a:pt x="2187973" y="138395"/>
                    </a:cubicBezTo>
                    <a:cubicBezTo>
                      <a:pt x="2194470" y="149765"/>
                      <a:pt x="2200967" y="162760"/>
                      <a:pt x="2205840" y="174130"/>
                    </a:cubicBezTo>
                    <a:cubicBezTo>
                      <a:pt x="2207465" y="175755"/>
                      <a:pt x="2207465" y="177379"/>
                      <a:pt x="2209089" y="180628"/>
                    </a:cubicBezTo>
                    <a:cubicBezTo>
                      <a:pt x="2213962" y="153014"/>
                      <a:pt x="2218835" y="127025"/>
                      <a:pt x="2225332" y="99411"/>
                    </a:cubicBezTo>
                    <a:cubicBezTo>
                      <a:pt x="2228581" y="86417"/>
                      <a:pt x="2231830" y="71798"/>
                      <a:pt x="2235078" y="58803"/>
                    </a:cubicBezTo>
                    <a:cubicBezTo>
                      <a:pt x="2236703" y="52306"/>
                      <a:pt x="2239951" y="44184"/>
                      <a:pt x="2241576" y="37687"/>
                    </a:cubicBezTo>
                    <a:cubicBezTo>
                      <a:pt x="2244824" y="26316"/>
                      <a:pt x="2251321" y="11697"/>
                      <a:pt x="2262692" y="5200"/>
                    </a:cubicBezTo>
                    <a:cubicBezTo>
                      <a:pt x="2275686" y="-2922"/>
                      <a:pt x="2291930" y="-1297"/>
                      <a:pt x="2303300" y="8449"/>
                    </a:cubicBezTo>
                    <a:cubicBezTo>
                      <a:pt x="2313046" y="18195"/>
                      <a:pt x="2317919" y="31189"/>
                      <a:pt x="2321168" y="44184"/>
                    </a:cubicBezTo>
                    <a:cubicBezTo>
                      <a:pt x="2324416" y="58803"/>
                      <a:pt x="2326041" y="73422"/>
                      <a:pt x="2327665" y="88041"/>
                    </a:cubicBezTo>
                    <a:cubicBezTo>
                      <a:pt x="2329289" y="102660"/>
                      <a:pt x="2329289" y="117279"/>
                      <a:pt x="2329289" y="131898"/>
                    </a:cubicBezTo>
                    <a:cubicBezTo>
                      <a:pt x="2329289" y="148141"/>
                      <a:pt x="2329289" y="162760"/>
                      <a:pt x="2327665" y="179003"/>
                    </a:cubicBezTo>
                    <a:cubicBezTo>
                      <a:pt x="2327665" y="190374"/>
                      <a:pt x="2326041" y="201744"/>
                      <a:pt x="2326041" y="213114"/>
                    </a:cubicBezTo>
                    <a:cubicBezTo>
                      <a:pt x="2329289" y="209866"/>
                      <a:pt x="2330914" y="206617"/>
                      <a:pt x="2334162" y="203368"/>
                    </a:cubicBezTo>
                    <a:cubicBezTo>
                      <a:pt x="2350406" y="180628"/>
                      <a:pt x="2368273" y="157887"/>
                      <a:pt x="2386141" y="135146"/>
                    </a:cubicBezTo>
                    <a:cubicBezTo>
                      <a:pt x="2400760" y="115655"/>
                      <a:pt x="2418627" y="96163"/>
                      <a:pt x="2442992" y="88041"/>
                    </a:cubicBezTo>
                    <a:cubicBezTo>
                      <a:pt x="2455987" y="84792"/>
                      <a:pt x="2472230" y="88041"/>
                      <a:pt x="2481976" y="97787"/>
                    </a:cubicBezTo>
                    <a:cubicBezTo>
                      <a:pt x="2493347" y="109157"/>
                      <a:pt x="2496595" y="127025"/>
                      <a:pt x="2493347" y="141644"/>
                    </a:cubicBezTo>
                    <a:cubicBezTo>
                      <a:pt x="2488474" y="167633"/>
                      <a:pt x="2475479" y="191998"/>
                      <a:pt x="2460860" y="214739"/>
                    </a:cubicBezTo>
                    <a:cubicBezTo>
                      <a:pt x="2452739" y="227733"/>
                      <a:pt x="2444617" y="240728"/>
                      <a:pt x="2436495" y="253723"/>
                    </a:cubicBezTo>
                    <a:cubicBezTo>
                      <a:pt x="2421876" y="274839"/>
                      <a:pt x="2407257" y="295955"/>
                      <a:pt x="2392638" y="317072"/>
                    </a:cubicBezTo>
                    <a:cubicBezTo>
                      <a:pt x="2376395" y="338188"/>
                      <a:pt x="2361776" y="360928"/>
                      <a:pt x="2345533" y="382045"/>
                    </a:cubicBezTo>
                    <a:cubicBezTo>
                      <a:pt x="2337411" y="393415"/>
                      <a:pt x="2329289" y="403161"/>
                      <a:pt x="2321168" y="414531"/>
                    </a:cubicBezTo>
                    <a:cubicBezTo>
                      <a:pt x="2316295" y="421029"/>
                      <a:pt x="2311422" y="427526"/>
                      <a:pt x="2304924" y="434023"/>
                    </a:cubicBezTo>
                    <a:cubicBezTo>
                      <a:pt x="2300051" y="443769"/>
                      <a:pt x="2295178" y="455140"/>
                      <a:pt x="2290306" y="464886"/>
                    </a:cubicBezTo>
                    <a:cubicBezTo>
                      <a:pt x="2285432" y="476256"/>
                      <a:pt x="2278935" y="489250"/>
                      <a:pt x="2274062" y="500621"/>
                    </a:cubicBezTo>
                    <a:cubicBezTo>
                      <a:pt x="2269189" y="511991"/>
                      <a:pt x="2257819" y="518488"/>
                      <a:pt x="2246448" y="518488"/>
                    </a:cubicBezTo>
                    <a:cubicBezTo>
                      <a:pt x="2238327" y="518488"/>
                      <a:pt x="2235078" y="516864"/>
                      <a:pt x="2231830" y="516864"/>
                    </a:cubicBezTo>
                    <a:lnTo>
                      <a:pt x="2231830" y="516864"/>
                    </a:lnTo>
                    <a:close/>
                    <a:moveTo>
                      <a:pt x="2153862" y="209866"/>
                    </a:moveTo>
                    <a:cubicBezTo>
                      <a:pt x="2152237" y="208241"/>
                      <a:pt x="2152237" y="204993"/>
                      <a:pt x="2150613" y="203368"/>
                    </a:cubicBezTo>
                    <a:cubicBezTo>
                      <a:pt x="2152237" y="206617"/>
                      <a:pt x="2152237" y="208241"/>
                      <a:pt x="2153862" y="209866"/>
                    </a:cubicBezTo>
                    <a:cubicBezTo>
                      <a:pt x="2153862" y="209866"/>
                      <a:pt x="2153862" y="209866"/>
                      <a:pt x="2153862" y="209866"/>
                    </a:cubicBezTo>
                    <a:lnTo>
                      <a:pt x="2153862" y="209866"/>
                    </a:lnTo>
                    <a:close/>
                    <a:moveTo>
                      <a:pt x="2646034" y="1187712"/>
                    </a:moveTo>
                    <a:cubicBezTo>
                      <a:pt x="2637912" y="1184464"/>
                      <a:pt x="2631415" y="1177966"/>
                      <a:pt x="2624917" y="1171469"/>
                    </a:cubicBezTo>
                    <a:cubicBezTo>
                      <a:pt x="2620044" y="1166596"/>
                      <a:pt x="2616796" y="1161723"/>
                      <a:pt x="2613547" y="1156850"/>
                    </a:cubicBezTo>
                    <a:cubicBezTo>
                      <a:pt x="2605425" y="1145480"/>
                      <a:pt x="2597304" y="1134110"/>
                      <a:pt x="2590807" y="1122739"/>
                    </a:cubicBezTo>
                    <a:cubicBezTo>
                      <a:pt x="2576187" y="1099999"/>
                      <a:pt x="2563193" y="1075634"/>
                      <a:pt x="2550198" y="1052893"/>
                    </a:cubicBezTo>
                    <a:cubicBezTo>
                      <a:pt x="2535579" y="1026904"/>
                      <a:pt x="2522585" y="1000914"/>
                      <a:pt x="2509590" y="974925"/>
                    </a:cubicBezTo>
                    <a:cubicBezTo>
                      <a:pt x="2503093" y="961931"/>
                      <a:pt x="2496595" y="948936"/>
                      <a:pt x="2491722" y="935941"/>
                    </a:cubicBezTo>
                    <a:cubicBezTo>
                      <a:pt x="2488474" y="929444"/>
                      <a:pt x="2486849" y="922947"/>
                      <a:pt x="2483601" y="914825"/>
                    </a:cubicBezTo>
                    <a:cubicBezTo>
                      <a:pt x="2477103" y="896957"/>
                      <a:pt x="2472230" y="879090"/>
                      <a:pt x="2470606" y="859598"/>
                    </a:cubicBezTo>
                    <a:cubicBezTo>
                      <a:pt x="2468982" y="843355"/>
                      <a:pt x="2468982" y="828735"/>
                      <a:pt x="2472230" y="812492"/>
                    </a:cubicBezTo>
                    <a:cubicBezTo>
                      <a:pt x="2475479" y="797873"/>
                      <a:pt x="2485225" y="783254"/>
                      <a:pt x="2498220" y="778381"/>
                    </a:cubicBezTo>
                    <a:cubicBezTo>
                      <a:pt x="2511214" y="773508"/>
                      <a:pt x="2525833" y="773508"/>
                      <a:pt x="2538828" y="780005"/>
                    </a:cubicBezTo>
                    <a:cubicBezTo>
                      <a:pt x="2551823" y="788127"/>
                      <a:pt x="2559944" y="797873"/>
                      <a:pt x="2568066" y="809243"/>
                    </a:cubicBezTo>
                    <a:cubicBezTo>
                      <a:pt x="2572939" y="815741"/>
                      <a:pt x="2576187" y="823863"/>
                      <a:pt x="2579436" y="830360"/>
                    </a:cubicBezTo>
                    <a:cubicBezTo>
                      <a:pt x="2582685" y="836857"/>
                      <a:pt x="2585934" y="841730"/>
                      <a:pt x="2587558" y="848228"/>
                    </a:cubicBezTo>
                    <a:cubicBezTo>
                      <a:pt x="2590807" y="856349"/>
                      <a:pt x="2594055" y="864471"/>
                      <a:pt x="2598928" y="872593"/>
                    </a:cubicBezTo>
                    <a:cubicBezTo>
                      <a:pt x="2597304" y="849852"/>
                      <a:pt x="2597304" y="827111"/>
                      <a:pt x="2597304" y="805995"/>
                    </a:cubicBezTo>
                    <a:cubicBezTo>
                      <a:pt x="2597304" y="776757"/>
                      <a:pt x="2598928" y="747519"/>
                      <a:pt x="2602177" y="718281"/>
                    </a:cubicBezTo>
                    <a:cubicBezTo>
                      <a:pt x="2603801" y="695540"/>
                      <a:pt x="2607050" y="663054"/>
                      <a:pt x="2634663" y="654932"/>
                    </a:cubicBezTo>
                    <a:cubicBezTo>
                      <a:pt x="2641161" y="653308"/>
                      <a:pt x="2649282" y="653308"/>
                      <a:pt x="2655780" y="656557"/>
                    </a:cubicBezTo>
                    <a:cubicBezTo>
                      <a:pt x="2662277" y="659805"/>
                      <a:pt x="2667150" y="664678"/>
                      <a:pt x="2672023" y="669551"/>
                    </a:cubicBezTo>
                    <a:cubicBezTo>
                      <a:pt x="2675272" y="676048"/>
                      <a:pt x="2678520" y="680922"/>
                      <a:pt x="2680145" y="687419"/>
                    </a:cubicBezTo>
                    <a:cubicBezTo>
                      <a:pt x="2681769" y="693916"/>
                      <a:pt x="2683393" y="700413"/>
                      <a:pt x="2685018" y="706911"/>
                    </a:cubicBezTo>
                    <a:cubicBezTo>
                      <a:pt x="2691515" y="736149"/>
                      <a:pt x="2696388" y="767011"/>
                      <a:pt x="2699637" y="797873"/>
                    </a:cubicBezTo>
                    <a:cubicBezTo>
                      <a:pt x="2702885" y="827111"/>
                      <a:pt x="2706134" y="857973"/>
                      <a:pt x="2709382" y="887211"/>
                    </a:cubicBezTo>
                    <a:cubicBezTo>
                      <a:pt x="2712631" y="913201"/>
                      <a:pt x="2714256" y="939190"/>
                      <a:pt x="2715880" y="965179"/>
                    </a:cubicBezTo>
                    <a:cubicBezTo>
                      <a:pt x="2717504" y="963555"/>
                      <a:pt x="2717504" y="960306"/>
                      <a:pt x="2719129" y="958682"/>
                    </a:cubicBezTo>
                    <a:cubicBezTo>
                      <a:pt x="2725626" y="945687"/>
                      <a:pt x="2732123" y="931068"/>
                      <a:pt x="2738620" y="918074"/>
                    </a:cubicBezTo>
                    <a:cubicBezTo>
                      <a:pt x="2751615" y="892084"/>
                      <a:pt x="2766234" y="867719"/>
                      <a:pt x="2780853" y="843355"/>
                    </a:cubicBezTo>
                    <a:cubicBezTo>
                      <a:pt x="2795472" y="818990"/>
                      <a:pt x="2810091" y="793000"/>
                      <a:pt x="2827959" y="770260"/>
                    </a:cubicBezTo>
                    <a:cubicBezTo>
                      <a:pt x="2834456" y="760514"/>
                      <a:pt x="2844202" y="752392"/>
                      <a:pt x="2853948" y="747519"/>
                    </a:cubicBezTo>
                    <a:cubicBezTo>
                      <a:pt x="2868567" y="741022"/>
                      <a:pt x="2888059" y="747519"/>
                      <a:pt x="2896180" y="760514"/>
                    </a:cubicBezTo>
                    <a:cubicBezTo>
                      <a:pt x="2904302" y="773508"/>
                      <a:pt x="2902678" y="789752"/>
                      <a:pt x="2899429" y="802746"/>
                    </a:cubicBezTo>
                    <a:cubicBezTo>
                      <a:pt x="2897805" y="810868"/>
                      <a:pt x="2896180" y="818990"/>
                      <a:pt x="2894556" y="825487"/>
                    </a:cubicBezTo>
                    <a:cubicBezTo>
                      <a:pt x="2891308" y="840106"/>
                      <a:pt x="2886435" y="854725"/>
                      <a:pt x="2881562" y="869344"/>
                    </a:cubicBezTo>
                    <a:cubicBezTo>
                      <a:pt x="2876689" y="883963"/>
                      <a:pt x="2871815" y="898582"/>
                      <a:pt x="2866943" y="913201"/>
                    </a:cubicBezTo>
                    <a:cubicBezTo>
                      <a:pt x="2847451" y="966803"/>
                      <a:pt x="2823086" y="1020406"/>
                      <a:pt x="2798721" y="1072385"/>
                    </a:cubicBezTo>
                    <a:cubicBezTo>
                      <a:pt x="2790599" y="1091877"/>
                      <a:pt x="2780853" y="1109745"/>
                      <a:pt x="2771107" y="1129236"/>
                    </a:cubicBezTo>
                    <a:cubicBezTo>
                      <a:pt x="2766234" y="1138983"/>
                      <a:pt x="2759737" y="1148729"/>
                      <a:pt x="2754864" y="1158474"/>
                    </a:cubicBezTo>
                    <a:cubicBezTo>
                      <a:pt x="2746742" y="1171469"/>
                      <a:pt x="2738620" y="1184464"/>
                      <a:pt x="2725626" y="1194210"/>
                    </a:cubicBezTo>
                    <a:cubicBezTo>
                      <a:pt x="2720753" y="1199083"/>
                      <a:pt x="2712631" y="1200707"/>
                      <a:pt x="2706134" y="1200707"/>
                    </a:cubicBezTo>
                    <a:cubicBezTo>
                      <a:pt x="2698012" y="1200707"/>
                      <a:pt x="2689891" y="1197459"/>
                      <a:pt x="2685018" y="1192586"/>
                    </a:cubicBezTo>
                    <a:cubicBezTo>
                      <a:pt x="2681769" y="1189337"/>
                      <a:pt x="2680145" y="1186088"/>
                      <a:pt x="2678520" y="1181215"/>
                    </a:cubicBezTo>
                    <a:cubicBezTo>
                      <a:pt x="2676896" y="1181215"/>
                      <a:pt x="2675272" y="1182839"/>
                      <a:pt x="2673647" y="1182839"/>
                    </a:cubicBezTo>
                    <a:cubicBezTo>
                      <a:pt x="2668774" y="1187712"/>
                      <a:pt x="2660653" y="1190961"/>
                      <a:pt x="2654155" y="1190961"/>
                    </a:cubicBezTo>
                    <a:cubicBezTo>
                      <a:pt x="2652531" y="1189337"/>
                      <a:pt x="2649282" y="1189337"/>
                      <a:pt x="2646034" y="1187712"/>
                    </a:cubicBezTo>
                    <a:lnTo>
                      <a:pt x="2646034" y="1187712"/>
                    </a:lnTo>
                    <a:close/>
                    <a:moveTo>
                      <a:pt x="2559944" y="939190"/>
                    </a:moveTo>
                    <a:cubicBezTo>
                      <a:pt x="2561569" y="942438"/>
                      <a:pt x="2563193" y="944063"/>
                      <a:pt x="2563193" y="947312"/>
                    </a:cubicBezTo>
                    <a:cubicBezTo>
                      <a:pt x="2553447" y="922947"/>
                      <a:pt x="2545325" y="898582"/>
                      <a:pt x="2533955" y="875841"/>
                    </a:cubicBezTo>
                    <a:cubicBezTo>
                      <a:pt x="2535579" y="880714"/>
                      <a:pt x="2537204" y="885587"/>
                      <a:pt x="2538828" y="890460"/>
                    </a:cubicBezTo>
                    <a:cubicBezTo>
                      <a:pt x="2545325" y="906703"/>
                      <a:pt x="2551823" y="924571"/>
                      <a:pt x="2559944" y="939190"/>
                    </a:cubicBezTo>
                    <a:lnTo>
                      <a:pt x="2559944" y="939190"/>
                    </a:lnTo>
                    <a:close/>
                    <a:moveTo>
                      <a:pt x="3833419" y="1501208"/>
                    </a:moveTo>
                    <a:cubicBezTo>
                      <a:pt x="3825297" y="1499584"/>
                      <a:pt x="3818800" y="1496335"/>
                      <a:pt x="3812303" y="1489838"/>
                    </a:cubicBezTo>
                    <a:cubicBezTo>
                      <a:pt x="3809054" y="1488214"/>
                      <a:pt x="3807430" y="1484965"/>
                      <a:pt x="3805805" y="1481716"/>
                    </a:cubicBezTo>
                    <a:cubicBezTo>
                      <a:pt x="3792811" y="1486589"/>
                      <a:pt x="3776567" y="1481716"/>
                      <a:pt x="3770070" y="1468722"/>
                    </a:cubicBezTo>
                    <a:cubicBezTo>
                      <a:pt x="3755451" y="1442732"/>
                      <a:pt x="3744081" y="1416743"/>
                      <a:pt x="3732710" y="1390754"/>
                    </a:cubicBezTo>
                    <a:cubicBezTo>
                      <a:pt x="3719716" y="1364764"/>
                      <a:pt x="3708345" y="1337151"/>
                      <a:pt x="3696975" y="1311162"/>
                    </a:cubicBezTo>
                    <a:cubicBezTo>
                      <a:pt x="3685605" y="1283548"/>
                      <a:pt x="3674235" y="1257559"/>
                      <a:pt x="3664489" y="1228321"/>
                    </a:cubicBezTo>
                    <a:cubicBezTo>
                      <a:pt x="3654743" y="1199083"/>
                      <a:pt x="3646621" y="1169845"/>
                      <a:pt x="3649870" y="1140607"/>
                    </a:cubicBezTo>
                    <a:cubicBezTo>
                      <a:pt x="3651494" y="1125988"/>
                      <a:pt x="3657991" y="1109745"/>
                      <a:pt x="3670986" y="1103247"/>
                    </a:cubicBezTo>
                    <a:cubicBezTo>
                      <a:pt x="3683980" y="1095126"/>
                      <a:pt x="3703473" y="1095126"/>
                      <a:pt x="3714843" y="1104872"/>
                    </a:cubicBezTo>
                    <a:cubicBezTo>
                      <a:pt x="3734335" y="1119491"/>
                      <a:pt x="3742456" y="1142231"/>
                      <a:pt x="3752203" y="1164972"/>
                    </a:cubicBezTo>
                    <a:cubicBezTo>
                      <a:pt x="3758700" y="1179591"/>
                      <a:pt x="3763573" y="1194210"/>
                      <a:pt x="3770070" y="1208829"/>
                    </a:cubicBezTo>
                    <a:cubicBezTo>
                      <a:pt x="3779816" y="1236442"/>
                      <a:pt x="3789562" y="1262432"/>
                      <a:pt x="3797684" y="1290045"/>
                    </a:cubicBezTo>
                    <a:cubicBezTo>
                      <a:pt x="3797684" y="1286797"/>
                      <a:pt x="3797684" y="1283548"/>
                      <a:pt x="3797684" y="1278675"/>
                    </a:cubicBezTo>
                    <a:cubicBezTo>
                      <a:pt x="3799308" y="1262432"/>
                      <a:pt x="3799308" y="1247813"/>
                      <a:pt x="3800932" y="1231569"/>
                    </a:cubicBezTo>
                    <a:cubicBezTo>
                      <a:pt x="3802557" y="1216950"/>
                      <a:pt x="3804181" y="1202331"/>
                      <a:pt x="3805805" y="1187712"/>
                    </a:cubicBezTo>
                    <a:cubicBezTo>
                      <a:pt x="3809054" y="1160099"/>
                      <a:pt x="3815551" y="1130861"/>
                      <a:pt x="3822049" y="1103247"/>
                    </a:cubicBezTo>
                    <a:cubicBezTo>
                      <a:pt x="3826922" y="1082131"/>
                      <a:pt x="3831795" y="1059390"/>
                      <a:pt x="3841541" y="1039898"/>
                    </a:cubicBezTo>
                    <a:cubicBezTo>
                      <a:pt x="3844789" y="1033401"/>
                      <a:pt x="3849662" y="1026904"/>
                      <a:pt x="3856160" y="1022031"/>
                    </a:cubicBezTo>
                    <a:cubicBezTo>
                      <a:pt x="3862657" y="1017158"/>
                      <a:pt x="3869154" y="1012285"/>
                      <a:pt x="3877276" y="1012285"/>
                    </a:cubicBezTo>
                    <a:cubicBezTo>
                      <a:pt x="3880524" y="1012285"/>
                      <a:pt x="3885398" y="1010661"/>
                      <a:pt x="3888646" y="1012285"/>
                    </a:cubicBezTo>
                    <a:cubicBezTo>
                      <a:pt x="3891895" y="1012285"/>
                      <a:pt x="3895143" y="1013909"/>
                      <a:pt x="3898392" y="1015533"/>
                    </a:cubicBezTo>
                    <a:cubicBezTo>
                      <a:pt x="3906514" y="1018782"/>
                      <a:pt x="3913011" y="1025279"/>
                      <a:pt x="3917884" y="1031777"/>
                    </a:cubicBezTo>
                    <a:cubicBezTo>
                      <a:pt x="3926006" y="1046396"/>
                      <a:pt x="3927630" y="1062639"/>
                      <a:pt x="3929254" y="1078882"/>
                    </a:cubicBezTo>
                    <a:cubicBezTo>
                      <a:pt x="3930879" y="1096750"/>
                      <a:pt x="3929254" y="1112993"/>
                      <a:pt x="3929254" y="1130861"/>
                    </a:cubicBezTo>
                    <a:cubicBezTo>
                      <a:pt x="3927630" y="1145480"/>
                      <a:pt x="3927630" y="1160099"/>
                      <a:pt x="3926006" y="1173094"/>
                    </a:cubicBezTo>
                    <a:cubicBezTo>
                      <a:pt x="3921133" y="1220199"/>
                      <a:pt x="3914636" y="1267305"/>
                      <a:pt x="3906514" y="1314410"/>
                    </a:cubicBezTo>
                    <a:cubicBezTo>
                      <a:pt x="3921133" y="1291669"/>
                      <a:pt x="3935752" y="1268929"/>
                      <a:pt x="3951995" y="1247813"/>
                    </a:cubicBezTo>
                    <a:cubicBezTo>
                      <a:pt x="3968238" y="1225072"/>
                      <a:pt x="3984482" y="1202331"/>
                      <a:pt x="4002349" y="1179591"/>
                    </a:cubicBezTo>
                    <a:cubicBezTo>
                      <a:pt x="4007222" y="1173094"/>
                      <a:pt x="4012095" y="1168221"/>
                      <a:pt x="4016968" y="1161723"/>
                    </a:cubicBezTo>
                    <a:cubicBezTo>
                      <a:pt x="4028339" y="1150353"/>
                      <a:pt x="4041333" y="1137358"/>
                      <a:pt x="4059201" y="1137358"/>
                    </a:cubicBezTo>
                    <a:cubicBezTo>
                      <a:pt x="4073820" y="1137358"/>
                      <a:pt x="4085190" y="1145480"/>
                      <a:pt x="4091687" y="1158474"/>
                    </a:cubicBezTo>
                    <a:cubicBezTo>
                      <a:pt x="4098185" y="1174718"/>
                      <a:pt x="4093312" y="1194210"/>
                      <a:pt x="4088439" y="1210453"/>
                    </a:cubicBezTo>
                    <a:cubicBezTo>
                      <a:pt x="4080317" y="1233194"/>
                      <a:pt x="4070571" y="1254310"/>
                      <a:pt x="4060825" y="1277051"/>
                    </a:cubicBezTo>
                    <a:cubicBezTo>
                      <a:pt x="4055952" y="1288421"/>
                      <a:pt x="4049455" y="1299791"/>
                      <a:pt x="4042957" y="1311162"/>
                    </a:cubicBezTo>
                    <a:cubicBezTo>
                      <a:pt x="4028339" y="1337151"/>
                      <a:pt x="4013720" y="1363140"/>
                      <a:pt x="3997476" y="1389129"/>
                    </a:cubicBezTo>
                    <a:cubicBezTo>
                      <a:pt x="3981233" y="1415119"/>
                      <a:pt x="3964990" y="1441108"/>
                      <a:pt x="3945498" y="1465473"/>
                    </a:cubicBezTo>
                    <a:cubicBezTo>
                      <a:pt x="3932503" y="1481716"/>
                      <a:pt x="3917884" y="1497960"/>
                      <a:pt x="3903265" y="1510954"/>
                    </a:cubicBezTo>
                    <a:cubicBezTo>
                      <a:pt x="3898392" y="1515827"/>
                      <a:pt x="3891895" y="1517452"/>
                      <a:pt x="3885398" y="1517452"/>
                    </a:cubicBezTo>
                    <a:cubicBezTo>
                      <a:pt x="3877276" y="1517452"/>
                      <a:pt x="3869154" y="1514203"/>
                      <a:pt x="3864281" y="1509330"/>
                    </a:cubicBezTo>
                    <a:cubicBezTo>
                      <a:pt x="3861033" y="1506081"/>
                      <a:pt x="3859408" y="1502832"/>
                      <a:pt x="3857784" y="1497960"/>
                    </a:cubicBezTo>
                    <a:cubicBezTo>
                      <a:pt x="3856160" y="1497960"/>
                      <a:pt x="3856160" y="1496335"/>
                      <a:pt x="3854535" y="1496335"/>
                    </a:cubicBezTo>
                    <a:cubicBezTo>
                      <a:pt x="3851287" y="1497960"/>
                      <a:pt x="3846413" y="1497960"/>
                      <a:pt x="3843165" y="1497960"/>
                    </a:cubicBezTo>
                    <a:cubicBezTo>
                      <a:pt x="3836668" y="1501208"/>
                      <a:pt x="3835043" y="1501208"/>
                      <a:pt x="3833419" y="1501208"/>
                    </a:cubicBezTo>
                    <a:lnTo>
                      <a:pt x="3833419" y="1501208"/>
                    </a:lnTo>
                    <a:close/>
                    <a:moveTo>
                      <a:pt x="4307723" y="1546690"/>
                    </a:moveTo>
                    <a:cubicBezTo>
                      <a:pt x="4293104" y="1543441"/>
                      <a:pt x="4284983" y="1530446"/>
                      <a:pt x="4284983" y="1517452"/>
                    </a:cubicBezTo>
                    <a:cubicBezTo>
                      <a:pt x="4284983" y="1510954"/>
                      <a:pt x="4286607" y="1506081"/>
                      <a:pt x="4288232" y="1499584"/>
                    </a:cubicBezTo>
                    <a:cubicBezTo>
                      <a:pt x="4289856" y="1496335"/>
                      <a:pt x="4291480" y="1491462"/>
                      <a:pt x="4293104" y="1488214"/>
                    </a:cubicBezTo>
                    <a:cubicBezTo>
                      <a:pt x="4293104" y="1486589"/>
                      <a:pt x="4294729" y="1484965"/>
                      <a:pt x="4294729" y="1483340"/>
                    </a:cubicBezTo>
                    <a:cubicBezTo>
                      <a:pt x="4293104" y="1481716"/>
                      <a:pt x="4291480" y="1478467"/>
                      <a:pt x="4291480" y="1475219"/>
                    </a:cubicBezTo>
                    <a:cubicBezTo>
                      <a:pt x="4288232" y="1462224"/>
                      <a:pt x="4286607" y="1447605"/>
                      <a:pt x="4286607" y="1432986"/>
                    </a:cubicBezTo>
                    <a:cubicBezTo>
                      <a:pt x="4286607" y="1424865"/>
                      <a:pt x="4286607" y="1416743"/>
                      <a:pt x="4288232" y="1406997"/>
                    </a:cubicBezTo>
                    <a:cubicBezTo>
                      <a:pt x="4289856" y="1392378"/>
                      <a:pt x="4291480" y="1377759"/>
                      <a:pt x="4293104" y="1361516"/>
                    </a:cubicBezTo>
                    <a:cubicBezTo>
                      <a:pt x="4294729" y="1346897"/>
                      <a:pt x="4297978" y="1333902"/>
                      <a:pt x="4299602" y="1319283"/>
                    </a:cubicBezTo>
                    <a:cubicBezTo>
                      <a:pt x="4304475" y="1288421"/>
                      <a:pt x="4310972" y="1259183"/>
                      <a:pt x="4317469" y="1229945"/>
                    </a:cubicBezTo>
                    <a:cubicBezTo>
                      <a:pt x="4320718" y="1216950"/>
                      <a:pt x="4322343" y="1203956"/>
                      <a:pt x="4325591" y="1190961"/>
                    </a:cubicBezTo>
                    <a:cubicBezTo>
                      <a:pt x="4328840" y="1179591"/>
                      <a:pt x="4332088" y="1166596"/>
                      <a:pt x="4338586" y="1155226"/>
                    </a:cubicBezTo>
                    <a:cubicBezTo>
                      <a:pt x="4341834" y="1148729"/>
                      <a:pt x="4346708" y="1143856"/>
                      <a:pt x="4353205" y="1140607"/>
                    </a:cubicBezTo>
                    <a:cubicBezTo>
                      <a:pt x="4359702" y="1135734"/>
                      <a:pt x="4367824" y="1134110"/>
                      <a:pt x="4375945" y="1135734"/>
                    </a:cubicBezTo>
                    <a:cubicBezTo>
                      <a:pt x="4390564" y="1137358"/>
                      <a:pt x="4401935" y="1150353"/>
                      <a:pt x="4406807" y="1163348"/>
                    </a:cubicBezTo>
                    <a:cubicBezTo>
                      <a:pt x="4414929" y="1181215"/>
                      <a:pt x="4413305" y="1203956"/>
                      <a:pt x="4413305" y="1223448"/>
                    </a:cubicBezTo>
                    <a:cubicBezTo>
                      <a:pt x="4411681" y="1242940"/>
                      <a:pt x="4410056" y="1262432"/>
                      <a:pt x="4406807" y="1280299"/>
                    </a:cubicBezTo>
                    <a:cubicBezTo>
                      <a:pt x="4403559" y="1303040"/>
                      <a:pt x="4398686" y="1324156"/>
                      <a:pt x="4393813" y="1346897"/>
                    </a:cubicBezTo>
                    <a:cubicBezTo>
                      <a:pt x="4401935" y="1337151"/>
                      <a:pt x="4411681" y="1327405"/>
                      <a:pt x="4419802" y="1319283"/>
                    </a:cubicBezTo>
                    <a:cubicBezTo>
                      <a:pt x="4431172" y="1307913"/>
                      <a:pt x="4442543" y="1296543"/>
                      <a:pt x="4453913" y="1285172"/>
                    </a:cubicBezTo>
                    <a:cubicBezTo>
                      <a:pt x="4463659" y="1275426"/>
                      <a:pt x="4475029" y="1264056"/>
                      <a:pt x="4484776" y="1254310"/>
                    </a:cubicBezTo>
                    <a:cubicBezTo>
                      <a:pt x="4494521" y="1244564"/>
                      <a:pt x="4504267" y="1234818"/>
                      <a:pt x="4515638" y="1225072"/>
                    </a:cubicBezTo>
                    <a:cubicBezTo>
                      <a:pt x="4525384" y="1216950"/>
                      <a:pt x="4533505" y="1210453"/>
                      <a:pt x="4544875" y="1203956"/>
                    </a:cubicBezTo>
                    <a:cubicBezTo>
                      <a:pt x="4557870" y="1195834"/>
                      <a:pt x="4575738" y="1192586"/>
                      <a:pt x="4590357" y="1199083"/>
                    </a:cubicBezTo>
                    <a:cubicBezTo>
                      <a:pt x="4603351" y="1207204"/>
                      <a:pt x="4609849" y="1221823"/>
                      <a:pt x="4609849" y="1236442"/>
                    </a:cubicBezTo>
                    <a:cubicBezTo>
                      <a:pt x="4608224" y="1254310"/>
                      <a:pt x="4600103" y="1270553"/>
                      <a:pt x="4590357" y="1285172"/>
                    </a:cubicBezTo>
                    <a:cubicBezTo>
                      <a:pt x="4582235" y="1298167"/>
                      <a:pt x="4574114" y="1309537"/>
                      <a:pt x="4564368" y="1320907"/>
                    </a:cubicBezTo>
                    <a:cubicBezTo>
                      <a:pt x="4559494" y="1327405"/>
                      <a:pt x="4554622" y="1333902"/>
                      <a:pt x="4548124" y="1338775"/>
                    </a:cubicBezTo>
                    <a:cubicBezTo>
                      <a:pt x="4538378" y="1350145"/>
                      <a:pt x="4527008" y="1359892"/>
                      <a:pt x="4515638" y="1371262"/>
                    </a:cubicBezTo>
                    <a:cubicBezTo>
                      <a:pt x="4494521" y="1392378"/>
                      <a:pt x="4471781" y="1413494"/>
                      <a:pt x="4449040" y="1432986"/>
                    </a:cubicBezTo>
                    <a:cubicBezTo>
                      <a:pt x="4427924" y="1452478"/>
                      <a:pt x="4406807" y="1470346"/>
                      <a:pt x="4385691" y="1488214"/>
                    </a:cubicBezTo>
                    <a:cubicBezTo>
                      <a:pt x="4374321" y="1497960"/>
                      <a:pt x="4362951" y="1507705"/>
                      <a:pt x="4351580" y="1517452"/>
                    </a:cubicBezTo>
                    <a:cubicBezTo>
                      <a:pt x="4351580" y="1519076"/>
                      <a:pt x="4349956" y="1519076"/>
                      <a:pt x="4349956" y="1520700"/>
                    </a:cubicBezTo>
                    <a:cubicBezTo>
                      <a:pt x="4348331" y="1525573"/>
                      <a:pt x="4346708" y="1530446"/>
                      <a:pt x="4343459" y="1533695"/>
                    </a:cubicBezTo>
                    <a:cubicBezTo>
                      <a:pt x="4343459" y="1533695"/>
                      <a:pt x="4343459" y="1533695"/>
                      <a:pt x="4343459" y="1533695"/>
                    </a:cubicBezTo>
                    <a:cubicBezTo>
                      <a:pt x="4336961" y="1541816"/>
                      <a:pt x="4328840" y="1546690"/>
                      <a:pt x="4317469" y="1546690"/>
                    </a:cubicBezTo>
                    <a:cubicBezTo>
                      <a:pt x="4314221" y="1548314"/>
                      <a:pt x="4310972" y="1548314"/>
                      <a:pt x="4307723" y="1546690"/>
                    </a:cubicBezTo>
                    <a:lnTo>
                      <a:pt x="4307723" y="1546690"/>
                    </a:lnTo>
                    <a:close/>
                    <a:moveTo>
                      <a:pt x="5202729" y="1091877"/>
                    </a:moveTo>
                    <a:cubicBezTo>
                      <a:pt x="5199481" y="1090253"/>
                      <a:pt x="5196232" y="1088628"/>
                      <a:pt x="5192983" y="1087004"/>
                    </a:cubicBezTo>
                    <a:cubicBezTo>
                      <a:pt x="5189735" y="1083755"/>
                      <a:pt x="5186486" y="1080507"/>
                      <a:pt x="5183237" y="1077258"/>
                    </a:cubicBezTo>
                    <a:cubicBezTo>
                      <a:pt x="5170243" y="1074009"/>
                      <a:pt x="5158873" y="1061015"/>
                      <a:pt x="5160496" y="1046396"/>
                    </a:cubicBezTo>
                    <a:cubicBezTo>
                      <a:pt x="5158873" y="1044771"/>
                      <a:pt x="5155624" y="1043147"/>
                      <a:pt x="5153999" y="1039898"/>
                    </a:cubicBezTo>
                    <a:cubicBezTo>
                      <a:pt x="5152375" y="1036650"/>
                      <a:pt x="5150751" y="1035026"/>
                      <a:pt x="5149126" y="1031777"/>
                    </a:cubicBezTo>
                    <a:cubicBezTo>
                      <a:pt x="5147502" y="1028528"/>
                      <a:pt x="5147502" y="1023655"/>
                      <a:pt x="5145878" y="1020406"/>
                    </a:cubicBezTo>
                    <a:cubicBezTo>
                      <a:pt x="5145878" y="1015533"/>
                      <a:pt x="5145878" y="1009036"/>
                      <a:pt x="5145878" y="1004163"/>
                    </a:cubicBezTo>
                    <a:cubicBezTo>
                      <a:pt x="5142629" y="1013909"/>
                      <a:pt x="5132883" y="1020406"/>
                      <a:pt x="5123137" y="1022031"/>
                    </a:cubicBezTo>
                    <a:cubicBezTo>
                      <a:pt x="5115015" y="1023655"/>
                      <a:pt x="5106894" y="1020406"/>
                      <a:pt x="5102021" y="1017158"/>
                    </a:cubicBezTo>
                    <a:cubicBezTo>
                      <a:pt x="5095523" y="1012285"/>
                      <a:pt x="5092275" y="1005788"/>
                      <a:pt x="5090650" y="997666"/>
                    </a:cubicBezTo>
                    <a:cubicBezTo>
                      <a:pt x="5084153" y="971676"/>
                      <a:pt x="5080904" y="944063"/>
                      <a:pt x="5080904" y="916449"/>
                    </a:cubicBezTo>
                    <a:cubicBezTo>
                      <a:pt x="5080904" y="905079"/>
                      <a:pt x="5082529" y="893709"/>
                      <a:pt x="5084153" y="882338"/>
                    </a:cubicBezTo>
                    <a:cubicBezTo>
                      <a:pt x="5087402" y="867719"/>
                      <a:pt x="5098772" y="854725"/>
                      <a:pt x="5115015" y="853100"/>
                    </a:cubicBezTo>
                    <a:cubicBezTo>
                      <a:pt x="5128010" y="851476"/>
                      <a:pt x="5141005" y="857973"/>
                      <a:pt x="5149126" y="869344"/>
                    </a:cubicBezTo>
                    <a:cubicBezTo>
                      <a:pt x="5155624" y="877465"/>
                      <a:pt x="5158873" y="887211"/>
                      <a:pt x="5163745" y="895333"/>
                    </a:cubicBezTo>
                    <a:cubicBezTo>
                      <a:pt x="5165370" y="898582"/>
                      <a:pt x="5166994" y="903455"/>
                      <a:pt x="5168618" y="906703"/>
                    </a:cubicBezTo>
                    <a:cubicBezTo>
                      <a:pt x="5170243" y="903455"/>
                      <a:pt x="5171867" y="900206"/>
                      <a:pt x="5171867" y="896957"/>
                    </a:cubicBezTo>
                    <a:cubicBezTo>
                      <a:pt x="5176740" y="883963"/>
                      <a:pt x="5181613" y="870968"/>
                      <a:pt x="5186486" y="857973"/>
                    </a:cubicBezTo>
                    <a:cubicBezTo>
                      <a:pt x="5189735" y="851476"/>
                      <a:pt x="5192983" y="843355"/>
                      <a:pt x="5196232" y="836857"/>
                    </a:cubicBezTo>
                    <a:cubicBezTo>
                      <a:pt x="5202729" y="822238"/>
                      <a:pt x="5212475" y="807619"/>
                      <a:pt x="5227094" y="801122"/>
                    </a:cubicBezTo>
                    <a:cubicBezTo>
                      <a:pt x="5240089" y="794625"/>
                      <a:pt x="5257956" y="797873"/>
                      <a:pt x="5267702" y="810868"/>
                    </a:cubicBezTo>
                    <a:cubicBezTo>
                      <a:pt x="5272576" y="817365"/>
                      <a:pt x="5275824" y="822238"/>
                      <a:pt x="5275824" y="830360"/>
                    </a:cubicBezTo>
                    <a:cubicBezTo>
                      <a:pt x="5277448" y="840106"/>
                      <a:pt x="5277448" y="849852"/>
                      <a:pt x="5275824" y="859598"/>
                    </a:cubicBezTo>
                    <a:cubicBezTo>
                      <a:pt x="5274200" y="867719"/>
                      <a:pt x="5272576" y="875841"/>
                      <a:pt x="5270951" y="883963"/>
                    </a:cubicBezTo>
                    <a:cubicBezTo>
                      <a:pt x="5269327" y="890460"/>
                      <a:pt x="5267702" y="896957"/>
                      <a:pt x="5266078" y="903455"/>
                    </a:cubicBezTo>
                    <a:cubicBezTo>
                      <a:pt x="5262830" y="916449"/>
                      <a:pt x="5259581" y="927820"/>
                      <a:pt x="5256332" y="940814"/>
                    </a:cubicBezTo>
                    <a:cubicBezTo>
                      <a:pt x="5267702" y="931068"/>
                      <a:pt x="5280697" y="921322"/>
                      <a:pt x="5293692" y="911576"/>
                    </a:cubicBezTo>
                    <a:cubicBezTo>
                      <a:pt x="5306686" y="901830"/>
                      <a:pt x="5318057" y="892084"/>
                      <a:pt x="5331051" y="883963"/>
                    </a:cubicBezTo>
                    <a:cubicBezTo>
                      <a:pt x="5342422" y="875841"/>
                      <a:pt x="5355416" y="869344"/>
                      <a:pt x="5368411" y="867719"/>
                    </a:cubicBezTo>
                    <a:cubicBezTo>
                      <a:pt x="5374908" y="866095"/>
                      <a:pt x="5381405" y="867719"/>
                      <a:pt x="5387903" y="870968"/>
                    </a:cubicBezTo>
                    <a:cubicBezTo>
                      <a:pt x="5396024" y="874217"/>
                      <a:pt x="5400898" y="879090"/>
                      <a:pt x="5405770" y="885587"/>
                    </a:cubicBezTo>
                    <a:cubicBezTo>
                      <a:pt x="5410644" y="892084"/>
                      <a:pt x="5410644" y="900206"/>
                      <a:pt x="5410644" y="906703"/>
                    </a:cubicBezTo>
                    <a:cubicBezTo>
                      <a:pt x="5410644" y="914825"/>
                      <a:pt x="5407395" y="922947"/>
                      <a:pt x="5405770" y="931068"/>
                    </a:cubicBezTo>
                    <a:cubicBezTo>
                      <a:pt x="5402522" y="939190"/>
                      <a:pt x="5397649" y="947312"/>
                      <a:pt x="5394400" y="953809"/>
                    </a:cubicBezTo>
                    <a:cubicBezTo>
                      <a:pt x="5389527" y="961931"/>
                      <a:pt x="5383030" y="970052"/>
                      <a:pt x="5378157" y="976550"/>
                    </a:cubicBezTo>
                    <a:cubicBezTo>
                      <a:pt x="5368411" y="987920"/>
                      <a:pt x="5358665" y="999290"/>
                      <a:pt x="5347294" y="1009036"/>
                    </a:cubicBezTo>
                    <a:cubicBezTo>
                      <a:pt x="5327803" y="1028528"/>
                      <a:pt x="5305062" y="1048020"/>
                      <a:pt x="5282321" y="1064263"/>
                    </a:cubicBezTo>
                    <a:cubicBezTo>
                      <a:pt x="5270951" y="1072385"/>
                      <a:pt x="5257956" y="1080507"/>
                      <a:pt x="5244962" y="1087004"/>
                    </a:cubicBezTo>
                    <a:cubicBezTo>
                      <a:pt x="5236840" y="1090253"/>
                      <a:pt x="5230343" y="1093501"/>
                      <a:pt x="5222221" y="1093501"/>
                    </a:cubicBezTo>
                    <a:cubicBezTo>
                      <a:pt x="5220597" y="1093501"/>
                      <a:pt x="5217348" y="1093501"/>
                      <a:pt x="5215724" y="1093501"/>
                    </a:cubicBezTo>
                    <a:cubicBezTo>
                      <a:pt x="5212475" y="1095126"/>
                      <a:pt x="5207602" y="1093501"/>
                      <a:pt x="5202729" y="1091877"/>
                    </a:cubicBezTo>
                    <a:lnTo>
                      <a:pt x="5202729" y="1091877"/>
                    </a:lnTo>
                    <a:close/>
                    <a:moveTo>
                      <a:pt x="4885985" y="1881301"/>
                    </a:moveTo>
                    <a:cubicBezTo>
                      <a:pt x="4877863" y="1884550"/>
                      <a:pt x="4869741" y="1884550"/>
                      <a:pt x="4861620" y="1881301"/>
                    </a:cubicBezTo>
                    <a:cubicBezTo>
                      <a:pt x="4859995" y="1879677"/>
                      <a:pt x="4856747" y="1879677"/>
                      <a:pt x="4855123" y="1878053"/>
                    </a:cubicBezTo>
                    <a:cubicBezTo>
                      <a:pt x="4855123" y="1887799"/>
                      <a:pt x="4847001" y="1899169"/>
                      <a:pt x="4837255" y="1902418"/>
                    </a:cubicBezTo>
                    <a:cubicBezTo>
                      <a:pt x="4834007" y="1904042"/>
                      <a:pt x="4829133" y="1905666"/>
                      <a:pt x="4825885" y="1905666"/>
                    </a:cubicBezTo>
                    <a:cubicBezTo>
                      <a:pt x="4822636" y="1905666"/>
                      <a:pt x="4819387" y="1905666"/>
                      <a:pt x="4814514" y="1904042"/>
                    </a:cubicBezTo>
                    <a:cubicBezTo>
                      <a:pt x="4808017" y="1900793"/>
                      <a:pt x="4801520" y="1895920"/>
                      <a:pt x="4798271" y="1889423"/>
                    </a:cubicBezTo>
                    <a:cubicBezTo>
                      <a:pt x="4786901" y="1866682"/>
                      <a:pt x="4777155" y="1842318"/>
                      <a:pt x="4769033" y="1816328"/>
                    </a:cubicBezTo>
                    <a:cubicBezTo>
                      <a:pt x="4764160" y="1803333"/>
                      <a:pt x="4760912" y="1788715"/>
                      <a:pt x="4759287" y="1774096"/>
                    </a:cubicBezTo>
                    <a:cubicBezTo>
                      <a:pt x="4754414" y="1748106"/>
                      <a:pt x="4752790" y="1707498"/>
                      <a:pt x="4782028" y="1694503"/>
                    </a:cubicBezTo>
                    <a:cubicBezTo>
                      <a:pt x="4795022" y="1688006"/>
                      <a:pt x="4809642" y="1691255"/>
                      <a:pt x="4821012" y="1699376"/>
                    </a:cubicBezTo>
                    <a:cubicBezTo>
                      <a:pt x="4832382" y="1707498"/>
                      <a:pt x="4840504" y="1722117"/>
                      <a:pt x="4847001" y="1735112"/>
                    </a:cubicBezTo>
                    <a:cubicBezTo>
                      <a:pt x="4848625" y="1738360"/>
                      <a:pt x="4850250" y="1741609"/>
                      <a:pt x="4851874" y="1744858"/>
                    </a:cubicBezTo>
                    <a:cubicBezTo>
                      <a:pt x="4851874" y="1743233"/>
                      <a:pt x="4851874" y="1739985"/>
                      <a:pt x="4853498" y="1738360"/>
                    </a:cubicBezTo>
                    <a:cubicBezTo>
                      <a:pt x="4856747" y="1710747"/>
                      <a:pt x="4861620" y="1681509"/>
                      <a:pt x="4868117" y="1653895"/>
                    </a:cubicBezTo>
                    <a:cubicBezTo>
                      <a:pt x="4874615" y="1624657"/>
                      <a:pt x="4882736" y="1595419"/>
                      <a:pt x="4890858" y="1566181"/>
                    </a:cubicBezTo>
                    <a:cubicBezTo>
                      <a:pt x="4894106" y="1551562"/>
                      <a:pt x="4898980" y="1538568"/>
                      <a:pt x="4903853" y="1523949"/>
                    </a:cubicBezTo>
                    <a:cubicBezTo>
                      <a:pt x="4907101" y="1514203"/>
                      <a:pt x="4910350" y="1506081"/>
                      <a:pt x="4915223" y="1496335"/>
                    </a:cubicBezTo>
                    <a:cubicBezTo>
                      <a:pt x="4918471" y="1489838"/>
                      <a:pt x="4923345" y="1481716"/>
                      <a:pt x="4929842" y="1476843"/>
                    </a:cubicBezTo>
                    <a:cubicBezTo>
                      <a:pt x="4936339" y="1471970"/>
                      <a:pt x="4944461" y="1467097"/>
                      <a:pt x="4952582" y="1467097"/>
                    </a:cubicBezTo>
                    <a:cubicBezTo>
                      <a:pt x="4959080" y="1467097"/>
                      <a:pt x="4965577" y="1468722"/>
                      <a:pt x="4972075" y="1473595"/>
                    </a:cubicBezTo>
                    <a:cubicBezTo>
                      <a:pt x="4976947" y="1476843"/>
                      <a:pt x="4981820" y="1483340"/>
                      <a:pt x="4985069" y="1489838"/>
                    </a:cubicBezTo>
                    <a:cubicBezTo>
                      <a:pt x="4988318" y="1497960"/>
                      <a:pt x="4988318" y="1506081"/>
                      <a:pt x="4989942" y="1514203"/>
                    </a:cubicBezTo>
                    <a:cubicBezTo>
                      <a:pt x="4989942" y="1523949"/>
                      <a:pt x="4988318" y="1535319"/>
                      <a:pt x="4988318" y="1545065"/>
                    </a:cubicBezTo>
                    <a:cubicBezTo>
                      <a:pt x="4986693" y="1561308"/>
                      <a:pt x="4983445" y="1577552"/>
                      <a:pt x="4980196" y="1593795"/>
                    </a:cubicBezTo>
                    <a:cubicBezTo>
                      <a:pt x="4973699" y="1623033"/>
                      <a:pt x="4967201" y="1650647"/>
                      <a:pt x="4959080" y="1679885"/>
                    </a:cubicBezTo>
                    <a:cubicBezTo>
                      <a:pt x="4957455" y="1684758"/>
                      <a:pt x="4955831" y="1689630"/>
                      <a:pt x="4955831" y="1694503"/>
                    </a:cubicBezTo>
                    <a:cubicBezTo>
                      <a:pt x="4962328" y="1688006"/>
                      <a:pt x="4967201" y="1683133"/>
                      <a:pt x="4973699" y="1676636"/>
                    </a:cubicBezTo>
                    <a:cubicBezTo>
                      <a:pt x="4988318" y="1660393"/>
                      <a:pt x="5004561" y="1645773"/>
                      <a:pt x="5020804" y="1631155"/>
                    </a:cubicBezTo>
                    <a:cubicBezTo>
                      <a:pt x="5020804" y="1631155"/>
                      <a:pt x="5020804" y="1631155"/>
                      <a:pt x="5020804" y="1631155"/>
                    </a:cubicBezTo>
                    <a:cubicBezTo>
                      <a:pt x="5027302" y="1626282"/>
                      <a:pt x="5032174" y="1619784"/>
                      <a:pt x="5038672" y="1614911"/>
                    </a:cubicBezTo>
                    <a:cubicBezTo>
                      <a:pt x="5038672" y="1614911"/>
                      <a:pt x="5037048" y="1614911"/>
                      <a:pt x="5037048" y="1616535"/>
                    </a:cubicBezTo>
                    <a:cubicBezTo>
                      <a:pt x="5046793" y="1606790"/>
                      <a:pt x="5058164" y="1597044"/>
                      <a:pt x="5069534" y="1587298"/>
                    </a:cubicBezTo>
                    <a:cubicBezTo>
                      <a:pt x="5080904" y="1575927"/>
                      <a:pt x="5093899" y="1564557"/>
                      <a:pt x="5106894" y="1556435"/>
                    </a:cubicBezTo>
                    <a:cubicBezTo>
                      <a:pt x="5118264" y="1548314"/>
                      <a:pt x="5132883" y="1541816"/>
                      <a:pt x="5147502" y="1545065"/>
                    </a:cubicBezTo>
                    <a:cubicBezTo>
                      <a:pt x="5162121" y="1548314"/>
                      <a:pt x="5171867" y="1562933"/>
                      <a:pt x="5171867" y="1577552"/>
                    </a:cubicBezTo>
                    <a:cubicBezTo>
                      <a:pt x="5171867" y="1593795"/>
                      <a:pt x="5163745" y="1608414"/>
                      <a:pt x="5157248" y="1621409"/>
                    </a:cubicBezTo>
                    <a:cubicBezTo>
                      <a:pt x="5152375" y="1631155"/>
                      <a:pt x="5145878" y="1639276"/>
                      <a:pt x="5141005" y="1647398"/>
                    </a:cubicBezTo>
                    <a:cubicBezTo>
                      <a:pt x="5132883" y="1658768"/>
                      <a:pt x="5124761" y="1670138"/>
                      <a:pt x="5115015" y="1681509"/>
                    </a:cubicBezTo>
                    <a:cubicBezTo>
                      <a:pt x="5106894" y="1692879"/>
                      <a:pt x="5097148" y="1704249"/>
                      <a:pt x="5087402" y="1713995"/>
                    </a:cubicBezTo>
                    <a:cubicBezTo>
                      <a:pt x="5066286" y="1736736"/>
                      <a:pt x="5046793" y="1759477"/>
                      <a:pt x="5025677" y="1780593"/>
                    </a:cubicBezTo>
                    <a:cubicBezTo>
                      <a:pt x="5009434" y="1796836"/>
                      <a:pt x="4993191" y="1813080"/>
                      <a:pt x="4976947" y="1829323"/>
                    </a:cubicBezTo>
                    <a:cubicBezTo>
                      <a:pt x="4967201" y="1837444"/>
                      <a:pt x="4959080" y="1847191"/>
                      <a:pt x="4949334" y="1855312"/>
                    </a:cubicBezTo>
                    <a:cubicBezTo>
                      <a:pt x="4939588" y="1863434"/>
                      <a:pt x="4928217" y="1871556"/>
                      <a:pt x="4916847" y="1879677"/>
                    </a:cubicBezTo>
                    <a:cubicBezTo>
                      <a:pt x="4911974" y="1882926"/>
                      <a:pt x="4907101" y="1884550"/>
                      <a:pt x="4902228" y="1884550"/>
                    </a:cubicBezTo>
                    <a:cubicBezTo>
                      <a:pt x="4895731" y="1886174"/>
                      <a:pt x="4890858" y="1884550"/>
                      <a:pt x="4885985" y="1881301"/>
                    </a:cubicBezTo>
                    <a:lnTo>
                      <a:pt x="4885985" y="1881301"/>
                    </a:lnTo>
                    <a:close/>
                    <a:moveTo>
                      <a:pt x="3601140" y="2277638"/>
                    </a:moveTo>
                    <a:lnTo>
                      <a:pt x="3554034" y="2277638"/>
                    </a:lnTo>
                    <a:cubicBezTo>
                      <a:pt x="3554034" y="2272765"/>
                      <a:pt x="3555658" y="2267892"/>
                      <a:pt x="3557283" y="2263019"/>
                    </a:cubicBezTo>
                    <a:cubicBezTo>
                      <a:pt x="3555658" y="2250024"/>
                      <a:pt x="3555658" y="2235405"/>
                      <a:pt x="3554034" y="2220787"/>
                    </a:cubicBezTo>
                    <a:cubicBezTo>
                      <a:pt x="3552410" y="2206167"/>
                      <a:pt x="3552410" y="2189924"/>
                      <a:pt x="3552410" y="2175305"/>
                    </a:cubicBezTo>
                    <a:cubicBezTo>
                      <a:pt x="3550785" y="2152564"/>
                      <a:pt x="3550785" y="2129824"/>
                      <a:pt x="3555658" y="2108708"/>
                    </a:cubicBezTo>
                    <a:cubicBezTo>
                      <a:pt x="3558907" y="2094089"/>
                      <a:pt x="3570277" y="2079470"/>
                      <a:pt x="3586521" y="2077845"/>
                    </a:cubicBezTo>
                    <a:cubicBezTo>
                      <a:pt x="3593018" y="2076221"/>
                      <a:pt x="3599515" y="2077845"/>
                      <a:pt x="3606013" y="2079470"/>
                    </a:cubicBezTo>
                    <a:cubicBezTo>
                      <a:pt x="3614134" y="2082718"/>
                      <a:pt x="3620632" y="2089216"/>
                      <a:pt x="3625505" y="2095713"/>
                    </a:cubicBezTo>
                    <a:cubicBezTo>
                      <a:pt x="3632002" y="2103835"/>
                      <a:pt x="3636875" y="2113581"/>
                      <a:pt x="3641748" y="2123327"/>
                    </a:cubicBezTo>
                    <a:cubicBezTo>
                      <a:pt x="3644997" y="2129824"/>
                      <a:pt x="3648245" y="2136321"/>
                      <a:pt x="3651494" y="2142819"/>
                    </a:cubicBezTo>
                    <a:cubicBezTo>
                      <a:pt x="3662864" y="2168808"/>
                      <a:pt x="3674235" y="2193173"/>
                      <a:pt x="3685605" y="2219162"/>
                    </a:cubicBezTo>
                    <a:cubicBezTo>
                      <a:pt x="3693727" y="2238654"/>
                      <a:pt x="3701848" y="2258146"/>
                      <a:pt x="3709970" y="2277638"/>
                    </a:cubicBezTo>
                    <a:lnTo>
                      <a:pt x="3661240" y="2277638"/>
                    </a:lnTo>
                    <a:lnTo>
                      <a:pt x="3641748" y="2277638"/>
                    </a:lnTo>
                    <a:lnTo>
                      <a:pt x="3619007" y="2277638"/>
                    </a:lnTo>
                    <a:lnTo>
                      <a:pt x="3601140" y="2277638"/>
                    </a:lnTo>
                    <a:lnTo>
                      <a:pt x="3601140" y="2277638"/>
                    </a:lnTo>
                    <a:close/>
                    <a:moveTo>
                      <a:pt x="3774943" y="2277638"/>
                    </a:moveTo>
                    <a:cubicBezTo>
                      <a:pt x="3774943" y="2256522"/>
                      <a:pt x="3773319" y="2235405"/>
                      <a:pt x="3773319" y="2212665"/>
                    </a:cubicBezTo>
                    <a:cubicBezTo>
                      <a:pt x="3773319" y="2185051"/>
                      <a:pt x="3771694" y="2155813"/>
                      <a:pt x="3773319" y="2128200"/>
                    </a:cubicBezTo>
                    <a:cubicBezTo>
                      <a:pt x="3773319" y="2113581"/>
                      <a:pt x="3773319" y="2097337"/>
                      <a:pt x="3774943" y="2082718"/>
                    </a:cubicBezTo>
                    <a:cubicBezTo>
                      <a:pt x="3776567" y="2068099"/>
                      <a:pt x="3776567" y="2053480"/>
                      <a:pt x="3778192" y="2038861"/>
                    </a:cubicBezTo>
                    <a:cubicBezTo>
                      <a:pt x="3779816" y="2019369"/>
                      <a:pt x="3781440" y="2001502"/>
                      <a:pt x="3784689" y="1983634"/>
                    </a:cubicBezTo>
                    <a:cubicBezTo>
                      <a:pt x="3787938" y="1965766"/>
                      <a:pt x="3791186" y="1947899"/>
                      <a:pt x="3797684" y="1930031"/>
                    </a:cubicBezTo>
                    <a:cubicBezTo>
                      <a:pt x="3800932" y="1921910"/>
                      <a:pt x="3804181" y="1912164"/>
                      <a:pt x="3809054" y="1904042"/>
                    </a:cubicBezTo>
                    <a:cubicBezTo>
                      <a:pt x="3813927" y="1895920"/>
                      <a:pt x="3818800" y="1887799"/>
                      <a:pt x="3826922" y="1882926"/>
                    </a:cubicBezTo>
                    <a:cubicBezTo>
                      <a:pt x="3833419" y="1879677"/>
                      <a:pt x="3841541" y="1876428"/>
                      <a:pt x="3849662" y="1876428"/>
                    </a:cubicBezTo>
                    <a:cubicBezTo>
                      <a:pt x="3856160" y="1876428"/>
                      <a:pt x="3864281" y="1878053"/>
                      <a:pt x="3869154" y="1882926"/>
                    </a:cubicBezTo>
                    <a:cubicBezTo>
                      <a:pt x="3885398" y="1892672"/>
                      <a:pt x="3890271" y="1910539"/>
                      <a:pt x="3891895" y="1926783"/>
                    </a:cubicBezTo>
                    <a:cubicBezTo>
                      <a:pt x="3893519" y="1941402"/>
                      <a:pt x="3895143" y="1956021"/>
                      <a:pt x="3895143" y="1969015"/>
                    </a:cubicBezTo>
                    <a:cubicBezTo>
                      <a:pt x="3898392" y="2029115"/>
                      <a:pt x="3898392" y="2087591"/>
                      <a:pt x="3901641" y="2147692"/>
                    </a:cubicBezTo>
                    <a:cubicBezTo>
                      <a:pt x="3903265" y="2175305"/>
                      <a:pt x="3904889" y="2204543"/>
                      <a:pt x="3906514" y="2232157"/>
                    </a:cubicBezTo>
                    <a:cubicBezTo>
                      <a:pt x="3908138" y="2246776"/>
                      <a:pt x="3909762" y="2263019"/>
                      <a:pt x="3911387" y="2277638"/>
                    </a:cubicBezTo>
                    <a:lnTo>
                      <a:pt x="3774943" y="2277638"/>
                    </a:lnTo>
                    <a:lnTo>
                      <a:pt x="3774943" y="2277638"/>
                    </a:lnTo>
                    <a:close/>
                    <a:moveTo>
                      <a:pt x="3934127" y="2277638"/>
                    </a:moveTo>
                    <a:cubicBezTo>
                      <a:pt x="3943873" y="2258146"/>
                      <a:pt x="3953619" y="2237030"/>
                      <a:pt x="3963365" y="2217538"/>
                    </a:cubicBezTo>
                    <a:cubicBezTo>
                      <a:pt x="3989355" y="2165559"/>
                      <a:pt x="4015344" y="2115205"/>
                      <a:pt x="4046206" y="2066475"/>
                    </a:cubicBezTo>
                    <a:cubicBezTo>
                      <a:pt x="4046206" y="2068099"/>
                      <a:pt x="4044582" y="2068099"/>
                      <a:pt x="4044582" y="2069724"/>
                    </a:cubicBezTo>
                    <a:cubicBezTo>
                      <a:pt x="4046206" y="2068099"/>
                      <a:pt x="4046206" y="2066475"/>
                      <a:pt x="4047831" y="2066475"/>
                    </a:cubicBezTo>
                    <a:cubicBezTo>
                      <a:pt x="4047831" y="2066475"/>
                      <a:pt x="4047831" y="2066475"/>
                      <a:pt x="4047831" y="2066475"/>
                    </a:cubicBezTo>
                    <a:cubicBezTo>
                      <a:pt x="4049455" y="2063226"/>
                      <a:pt x="4051079" y="2059978"/>
                      <a:pt x="4052704" y="2058353"/>
                    </a:cubicBezTo>
                    <a:cubicBezTo>
                      <a:pt x="4052704" y="2058353"/>
                      <a:pt x="4052704" y="2056729"/>
                      <a:pt x="4054328" y="2056729"/>
                    </a:cubicBezTo>
                    <a:cubicBezTo>
                      <a:pt x="4054328" y="2055105"/>
                      <a:pt x="4055952" y="2055105"/>
                      <a:pt x="4055952" y="2053480"/>
                    </a:cubicBezTo>
                    <a:cubicBezTo>
                      <a:pt x="4055952" y="2051856"/>
                      <a:pt x="4057576" y="2051856"/>
                      <a:pt x="4057576" y="2050232"/>
                    </a:cubicBezTo>
                    <a:cubicBezTo>
                      <a:pt x="4059201" y="2046983"/>
                      <a:pt x="4060825" y="2043734"/>
                      <a:pt x="4064074" y="2040486"/>
                    </a:cubicBezTo>
                    <a:cubicBezTo>
                      <a:pt x="4064074" y="2042110"/>
                      <a:pt x="4062449" y="2042110"/>
                      <a:pt x="4062449" y="2043734"/>
                    </a:cubicBezTo>
                    <a:cubicBezTo>
                      <a:pt x="4072195" y="2027491"/>
                      <a:pt x="4085190" y="2011248"/>
                      <a:pt x="4098185" y="1996629"/>
                    </a:cubicBezTo>
                    <a:cubicBezTo>
                      <a:pt x="4107931" y="1983634"/>
                      <a:pt x="4122550" y="1972264"/>
                      <a:pt x="4140417" y="1970639"/>
                    </a:cubicBezTo>
                    <a:cubicBezTo>
                      <a:pt x="4156661" y="1970639"/>
                      <a:pt x="4169655" y="1980386"/>
                      <a:pt x="4174528" y="1996629"/>
                    </a:cubicBezTo>
                    <a:cubicBezTo>
                      <a:pt x="4179401" y="2011248"/>
                      <a:pt x="4172904" y="2029115"/>
                      <a:pt x="4168031" y="2042110"/>
                    </a:cubicBezTo>
                    <a:cubicBezTo>
                      <a:pt x="4164782" y="2050232"/>
                      <a:pt x="4161533" y="2058353"/>
                      <a:pt x="4158285" y="2064851"/>
                    </a:cubicBezTo>
                    <a:cubicBezTo>
                      <a:pt x="4151788" y="2077845"/>
                      <a:pt x="4145290" y="2090840"/>
                      <a:pt x="4138793" y="2102210"/>
                    </a:cubicBezTo>
                    <a:cubicBezTo>
                      <a:pt x="4132296" y="2115205"/>
                      <a:pt x="4125798" y="2128200"/>
                      <a:pt x="4119301" y="2141194"/>
                    </a:cubicBezTo>
                    <a:cubicBezTo>
                      <a:pt x="4124174" y="2137946"/>
                      <a:pt x="4129047" y="2136321"/>
                      <a:pt x="4133920" y="2133073"/>
                    </a:cubicBezTo>
                    <a:cubicBezTo>
                      <a:pt x="4142042" y="2128200"/>
                      <a:pt x="4153412" y="2126575"/>
                      <a:pt x="4163158" y="2129824"/>
                    </a:cubicBezTo>
                    <a:cubicBezTo>
                      <a:pt x="4171279" y="2131448"/>
                      <a:pt x="4177777" y="2136321"/>
                      <a:pt x="4182650" y="2142819"/>
                    </a:cubicBezTo>
                    <a:cubicBezTo>
                      <a:pt x="4190772" y="2150940"/>
                      <a:pt x="4197269" y="2160686"/>
                      <a:pt x="4197269" y="2172057"/>
                    </a:cubicBezTo>
                    <a:cubicBezTo>
                      <a:pt x="4197269" y="2189924"/>
                      <a:pt x="4189147" y="2204543"/>
                      <a:pt x="4181026" y="2219162"/>
                    </a:cubicBezTo>
                    <a:cubicBezTo>
                      <a:pt x="4171279" y="2235405"/>
                      <a:pt x="4158285" y="2251649"/>
                      <a:pt x="4145290" y="2266268"/>
                    </a:cubicBezTo>
                    <a:cubicBezTo>
                      <a:pt x="4142042" y="2269516"/>
                      <a:pt x="4140417" y="2272765"/>
                      <a:pt x="4137169" y="2276014"/>
                    </a:cubicBezTo>
                    <a:lnTo>
                      <a:pt x="3934127" y="2276014"/>
                    </a:lnTo>
                    <a:lnTo>
                      <a:pt x="3934127" y="2277638"/>
                    </a:lnTo>
                    <a:close/>
                    <a:moveTo>
                      <a:pt x="2327665" y="2188300"/>
                    </a:moveTo>
                    <a:cubicBezTo>
                      <a:pt x="2340660" y="2167184"/>
                      <a:pt x="2353654" y="2146067"/>
                      <a:pt x="2366649" y="2123327"/>
                    </a:cubicBezTo>
                    <a:cubicBezTo>
                      <a:pt x="2399136" y="2071348"/>
                      <a:pt x="2433246" y="2022618"/>
                      <a:pt x="2468982" y="1973888"/>
                    </a:cubicBezTo>
                    <a:cubicBezTo>
                      <a:pt x="2485225" y="1951148"/>
                      <a:pt x="2503093" y="1928407"/>
                      <a:pt x="2520960" y="1905666"/>
                    </a:cubicBezTo>
                    <a:cubicBezTo>
                      <a:pt x="2530706" y="1894296"/>
                      <a:pt x="2540452" y="1882926"/>
                      <a:pt x="2550198" y="1871556"/>
                    </a:cubicBezTo>
                    <a:cubicBezTo>
                      <a:pt x="2559944" y="1860185"/>
                      <a:pt x="2569690" y="1850439"/>
                      <a:pt x="2579436" y="1839069"/>
                    </a:cubicBezTo>
                    <a:cubicBezTo>
                      <a:pt x="2584309" y="1834196"/>
                      <a:pt x="2590807" y="1829323"/>
                      <a:pt x="2595679" y="1824450"/>
                    </a:cubicBezTo>
                    <a:cubicBezTo>
                      <a:pt x="2605425" y="1814704"/>
                      <a:pt x="2618420" y="1804958"/>
                      <a:pt x="2631415" y="1798461"/>
                    </a:cubicBezTo>
                    <a:cubicBezTo>
                      <a:pt x="2644409" y="1791963"/>
                      <a:pt x="2659028" y="1788715"/>
                      <a:pt x="2672023" y="1795212"/>
                    </a:cubicBezTo>
                    <a:cubicBezTo>
                      <a:pt x="2678520" y="1798461"/>
                      <a:pt x="2683393" y="1803333"/>
                      <a:pt x="2685018" y="1809831"/>
                    </a:cubicBezTo>
                    <a:cubicBezTo>
                      <a:pt x="2688266" y="1816328"/>
                      <a:pt x="2688266" y="1824450"/>
                      <a:pt x="2686642" y="1832571"/>
                    </a:cubicBezTo>
                    <a:cubicBezTo>
                      <a:pt x="2685018" y="1845566"/>
                      <a:pt x="2678520" y="1856936"/>
                      <a:pt x="2672023" y="1868307"/>
                    </a:cubicBezTo>
                    <a:cubicBezTo>
                      <a:pt x="2668774" y="1874804"/>
                      <a:pt x="2665526" y="1881301"/>
                      <a:pt x="2660653" y="1887799"/>
                    </a:cubicBezTo>
                    <a:cubicBezTo>
                      <a:pt x="2654155" y="1899169"/>
                      <a:pt x="2646034" y="1912164"/>
                      <a:pt x="2639536" y="1923534"/>
                    </a:cubicBezTo>
                    <a:cubicBezTo>
                      <a:pt x="2631415" y="1936529"/>
                      <a:pt x="2623293" y="1949523"/>
                      <a:pt x="2615172" y="1962518"/>
                    </a:cubicBezTo>
                    <a:cubicBezTo>
                      <a:pt x="2615172" y="1962518"/>
                      <a:pt x="2615172" y="1962518"/>
                      <a:pt x="2615172" y="1960894"/>
                    </a:cubicBezTo>
                    <a:cubicBezTo>
                      <a:pt x="2582685" y="2011248"/>
                      <a:pt x="2550198" y="2061602"/>
                      <a:pt x="2514463" y="2111956"/>
                    </a:cubicBezTo>
                    <a:cubicBezTo>
                      <a:pt x="2509590" y="2120078"/>
                      <a:pt x="2504717" y="2126575"/>
                      <a:pt x="2498220" y="2134697"/>
                    </a:cubicBezTo>
                    <a:cubicBezTo>
                      <a:pt x="2501468" y="2133073"/>
                      <a:pt x="2504717" y="2129824"/>
                      <a:pt x="2507966" y="2128200"/>
                    </a:cubicBezTo>
                    <a:cubicBezTo>
                      <a:pt x="2530706" y="2111956"/>
                      <a:pt x="2555071" y="2097337"/>
                      <a:pt x="2579436" y="2082718"/>
                    </a:cubicBezTo>
                    <a:cubicBezTo>
                      <a:pt x="2605425" y="2066475"/>
                      <a:pt x="2631415" y="2051856"/>
                      <a:pt x="2659028" y="2037237"/>
                    </a:cubicBezTo>
                    <a:cubicBezTo>
                      <a:pt x="2665526" y="2033989"/>
                      <a:pt x="2672023" y="2030740"/>
                      <a:pt x="2680145" y="2025867"/>
                    </a:cubicBezTo>
                    <a:cubicBezTo>
                      <a:pt x="2694764" y="2017745"/>
                      <a:pt x="2714256" y="2012872"/>
                      <a:pt x="2730499" y="2020994"/>
                    </a:cubicBezTo>
                    <a:cubicBezTo>
                      <a:pt x="2736996" y="2024242"/>
                      <a:pt x="2741869" y="2029115"/>
                      <a:pt x="2746742" y="2035613"/>
                    </a:cubicBezTo>
                    <a:cubicBezTo>
                      <a:pt x="2751615" y="2042110"/>
                      <a:pt x="2751615" y="2050232"/>
                      <a:pt x="2751615" y="2056729"/>
                    </a:cubicBezTo>
                    <a:cubicBezTo>
                      <a:pt x="2751615" y="2061602"/>
                      <a:pt x="2749991" y="2064851"/>
                      <a:pt x="2749991" y="2069724"/>
                    </a:cubicBezTo>
                    <a:cubicBezTo>
                      <a:pt x="2749991" y="2074597"/>
                      <a:pt x="2746742" y="2077845"/>
                      <a:pt x="2745118" y="2081094"/>
                    </a:cubicBezTo>
                    <a:cubicBezTo>
                      <a:pt x="2740245" y="2090840"/>
                      <a:pt x="2733747" y="2098962"/>
                      <a:pt x="2727250" y="2107083"/>
                    </a:cubicBezTo>
                    <a:cubicBezTo>
                      <a:pt x="2712631" y="2124951"/>
                      <a:pt x="2693139" y="2141194"/>
                      <a:pt x="2675272" y="2155813"/>
                    </a:cubicBezTo>
                    <a:cubicBezTo>
                      <a:pt x="2665526" y="2163935"/>
                      <a:pt x="2655780" y="2172057"/>
                      <a:pt x="2644409" y="2180178"/>
                    </a:cubicBezTo>
                    <a:cubicBezTo>
                      <a:pt x="2620044" y="2198046"/>
                      <a:pt x="2595679" y="2215913"/>
                      <a:pt x="2571314" y="2233781"/>
                    </a:cubicBezTo>
                    <a:cubicBezTo>
                      <a:pt x="2548574" y="2250024"/>
                      <a:pt x="2524209" y="2264643"/>
                      <a:pt x="2501468" y="2277638"/>
                    </a:cubicBezTo>
                    <a:lnTo>
                      <a:pt x="2394263" y="2277638"/>
                    </a:lnTo>
                    <a:lnTo>
                      <a:pt x="2330914" y="2277638"/>
                    </a:lnTo>
                    <a:lnTo>
                      <a:pt x="2309797" y="2277638"/>
                    </a:lnTo>
                    <a:lnTo>
                      <a:pt x="2274062" y="2277638"/>
                    </a:lnTo>
                    <a:lnTo>
                      <a:pt x="2200967" y="2277638"/>
                    </a:lnTo>
                    <a:cubicBezTo>
                      <a:pt x="2200967" y="2266268"/>
                      <a:pt x="2200967" y="2256522"/>
                      <a:pt x="2202592" y="2245151"/>
                    </a:cubicBezTo>
                    <a:cubicBezTo>
                      <a:pt x="2204216" y="2215913"/>
                      <a:pt x="2205840" y="2185051"/>
                      <a:pt x="2209089" y="2155813"/>
                    </a:cubicBezTo>
                    <a:cubicBezTo>
                      <a:pt x="2213962" y="2097337"/>
                      <a:pt x="2218835" y="2040486"/>
                      <a:pt x="2228581" y="1983634"/>
                    </a:cubicBezTo>
                    <a:cubicBezTo>
                      <a:pt x="2235078" y="1943026"/>
                      <a:pt x="2243200" y="1900793"/>
                      <a:pt x="2259443" y="1861809"/>
                    </a:cubicBezTo>
                    <a:cubicBezTo>
                      <a:pt x="2265941" y="1845566"/>
                      <a:pt x="2275686" y="1830947"/>
                      <a:pt x="2288681" y="1817953"/>
                    </a:cubicBezTo>
                    <a:cubicBezTo>
                      <a:pt x="2300051" y="1806582"/>
                      <a:pt x="2316295" y="1796836"/>
                      <a:pt x="2332538" y="1798461"/>
                    </a:cubicBezTo>
                    <a:cubicBezTo>
                      <a:pt x="2340660" y="1800085"/>
                      <a:pt x="2347157" y="1801709"/>
                      <a:pt x="2353654" y="1806582"/>
                    </a:cubicBezTo>
                    <a:cubicBezTo>
                      <a:pt x="2360152" y="1811455"/>
                      <a:pt x="2365025" y="1817953"/>
                      <a:pt x="2368273" y="1826074"/>
                    </a:cubicBezTo>
                    <a:cubicBezTo>
                      <a:pt x="2371522" y="1832571"/>
                      <a:pt x="2373146" y="1840693"/>
                      <a:pt x="2373146" y="1847191"/>
                    </a:cubicBezTo>
                    <a:cubicBezTo>
                      <a:pt x="2374771" y="1856936"/>
                      <a:pt x="2373146" y="1868307"/>
                      <a:pt x="2373146" y="1878053"/>
                    </a:cubicBezTo>
                    <a:cubicBezTo>
                      <a:pt x="2371522" y="1905666"/>
                      <a:pt x="2366649" y="1933280"/>
                      <a:pt x="2363400" y="1959269"/>
                    </a:cubicBezTo>
                    <a:cubicBezTo>
                      <a:pt x="2358527" y="1988507"/>
                      <a:pt x="2355279" y="2017745"/>
                      <a:pt x="2350406" y="2046983"/>
                    </a:cubicBezTo>
                    <a:cubicBezTo>
                      <a:pt x="2343908" y="2087591"/>
                      <a:pt x="2337411" y="2128200"/>
                      <a:pt x="2329289" y="2168808"/>
                    </a:cubicBezTo>
                    <a:lnTo>
                      <a:pt x="2327665" y="2188300"/>
                    </a:lnTo>
                    <a:lnTo>
                      <a:pt x="2327665" y="2188300"/>
                    </a:lnTo>
                    <a:close/>
                    <a:moveTo>
                      <a:pt x="2282184" y="2048607"/>
                    </a:moveTo>
                    <a:cubicBezTo>
                      <a:pt x="2278935" y="2079470"/>
                      <a:pt x="2275686" y="2110332"/>
                      <a:pt x="2274062" y="2141194"/>
                    </a:cubicBezTo>
                    <a:cubicBezTo>
                      <a:pt x="2274062" y="2146067"/>
                      <a:pt x="2274062" y="2149316"/>
                      <a:pt x="2272438" y="2154189"/>
                    </a:cubicBezTo>
                    <a:cubicBezTo>
                      <a:pt x="2274062" y="2142819"/>
                      <a:pt x="2277311" y="2131448"/>
                      <a:pt x="2278935" y="2121702"/>
                    </a:cubicBezTo>
                    <a:cubicBezTo>
                      <a:pt x="2287057" y="2081094"/>
                      <a:pt x="2293554" y="2038861"/>
                      <a:pt x="2300051" y="1998253"/>
                    </a:cubicBezTo>
                    <a:cubicBezTo>
                      <a:pt x="2303300" y="1975513"/>
                      <a:pt x="2306549" y="1952772"/>
                      <a:pt x="2309797" y="1930031"/>
                    </a:cubicBezTo>
                    <a:cubicBezTo>
                      <a:pt x="2311422" y="1915412"/>
                      <a:pt x="2314670" y="1900793"/>
                      <a:pt x="2316295" y="1886174"/>
                    </a:cubicBezTo>
                    <a:cubicBezTo>
                      <a:pt x="2313046" y="1892672"/>
                      <a:pt x="2311422" y="1897545"/>
                      <a:pt x="2309797" y="1904042"/>
                    </a:cubicBezTo>
                    <a:cubicBezTo>
                      <a:pt x="2303300" y="1925158"/>
                      <a:pt x="2298427" y="1946275"/>
                      <a:pt x="2295178" y="1967391"/>
                    </a:cubicBezTo>
                    <a:cubicBezTo>
                      <a:pt x="2290306" y="1995004"/>
                      <a:pt x="2285432" y="2020994"/>
                      <a:pt x="2282184" y="2048607"/>
                    </a:cubicBezTo>
                    <a:lnTo>
                      <a:pt x="2282184" y="2048607"/>
                    </a:lnTo>
                    <a:close/>
                    <a:moveTo>
                      <a:pt x="964852" y="2277638"/>
                    </a:moveTo>
                    <a:cubicBezTo>
                      <a:pt x="951857" y="2240278"/>
                      <a:pt x="940487" y="2202919"/>
                      <a:pt x="929117" y="2165559"/>
                    </a:cubicBezTo>
                    <a:cubicBezTo>
                      <a:pt x="924244" y="2147692"/>
                      <a:pt x="919371" y="2131448"/>
                      <a:pt x="916122" y="2113581"/>
                    </a:cubicBezTo>
                    <a:cubicBezTo>
                      <a:pt x="912873" y="2097337"/>
                      <a:pt x="911249" y="2081094"/>
                      <a:pt x="912873" y="2064851"/>
                    </a:cubicBezTo>
                    <a:cubicBezTo>
                      <a:pt x="914498" y="2050232"/>
                      <a:pt x="922619" y="2030740"/>
                      <a:pt x="938863" y="2027491"/>
                    </a:cubicBezTo>
                    <a:cubicBezTo>
                      <a:pt x="945360" y="2025867"/>
                      <a:pt x="951857" y="2025867"/>
                      <a:pt x="959979" y="2027491"/>
                    </a:cubicBezTo>
                    <a:cubicBezTo>
                      <a:pt x="966476" y="2029115"/>
                      <a:pt x="972974" y="2033989"/>
                      <a:pt x="979471" y="2038861"/>
                    </a:cubicBezTo>
                    <a:cubicBezTo>
                      <a:pt x="989217" y="2046983"/>
                      <a:pt x="994090" y="2059978"/>
                      <a:pt x="998963" y="2071348"/>
                    </a:cubicBezTo>
                    <a:cubicBezTo>
                      <a:pt x="1005460" y="2084343"/>
                      <a:pt x="1010333" y="2097337"/>
                      <a:pt x="1016831" y="2110332"/>
                    </a:cubicBezTo>
                    <a:cubicBezTo>
                      <a:pt x="1024952" y="2129824"/>
                      <a:pt x="1033074" y="2150940"/>
                      <a:pt x="1041196" y="2170432"/>
                    </a:cubicBezTo>
                    <a:cubicBezTo>
                      <a:pt x="1047693" y="2186676"/>
                      <a:pt x="1054190" y="2204543"/>
                      <a:pt x="1060688" y="2220787"/>
                    </a:cubicBezTo>
                    <a:cubicBezTo>
                      <a:pt x="1059063" y="2196422"/>
                      <a:pt x="1059063" y="2170432"/>
                      <a:pt x="1057439" y="2146067"/>
                    </a:cubicBezTo>
                    <a:cubicBezTo>
                      <a:pt x="1055815" y="2085967"/>
                      <a:pt x="1060688" y="2024242"/>
                      <a:pt x="1065560" y="1964142"/>
                    </a:cubicBezTo>
                    <a:cubicBezTo>
                      <a:pt x="1065560" y="1959269"/>
                      <a:pt x="1067185" y="1952772"/>
                      <a:pt x="1067185" y="1947899"/>
                    </a:cubicBezTo>
                    <a:cubicBezTo>
                      <a:pt x="1068809" y="1939777"/>
                      <a:pt x="1068809" y="1933280"/>
                      <a:pt x="1070434" y="1925158"/>
                    </a:cubicBezTo>
                    <a:cubicBezTo>
                      <a:pt x="1073682" y="1910539"/>
                      <a:pt x="1075307" y="1895920"/>
                      <a:pt x="1078555" y="1881301"/>
                    </a:cubicBezTo>
                    <a:cubicBezTo>
                      <a:pt x="1085053" y="1847191"/>
                      <a:pt x="1091550" y="1813080"/>
                      <a:pt x="1102920" y="1780593"/>
                    </a:cubicBezTo>
                    <a:cubicBezTo>
                      <a:pt x="1107793" y="1762725"/>
                      <a:pt x="1114290" y="1746482"/>
                      <a:pt x="1122412" y="1730239"/>
                    </a:cubicBezTo>
                    <a:cubicBezTo>
                      <a:pt x="1130534" y="1713995"/>
                      <a:pt x="1141904" y="1699376"/>
                      <a:pt x="1156523" y="1689630"/>
                    </a:cubicBezTo>
                    <a:cubicBezTo>
                      <a:pt x="1163020" y="1686382"/>
                      <a:pt x="1171142" y="1683133"/>
                      <a:pt x="1177639" y="1683133"/>
                    </a:cubicBezTo>
                    <a:cubicBezTo>
                      <a:pt x="1184137" y="1683133"/>
                      <a:pt x="1192258" y="1683133"/>
                      <a:pt x="1198756" y="1688006"/>
                    </a:cubicBezTo>
                    <a:cubicBezTo>
                      <a:pt x="1205253" y="1691255"/>
                      <a:pt x="1210126" y="1696128"/>
                      <a:pt x="1213375" y="1702625"/>
                    </a:cubicBezTo>
                    <a:cubicBezTo>
                      <a:pt x="1218248" y="1710747"/>
                      <a:pt x="1219872" y="1720493"/>
                      <a:pt x="1221496" y="1730239"/>
                    </a:cubicBezTo>
                    <a:cubicBezTo>
                      <a:pt x="1223121" y="1739985"/>
                      <a:pt x="1223121" y="1749731"/>
                      <a:pt x="1224745" y="1759477"/>
                    </a:cubicBezTo>
                    <a:cubicBezTo>
                      <a:pt x="1224745" y="1765974"/>
                      <a:pt x="1224745" y="1772471"/>
                      <a:pt x="1224745" y="1778968"/>
                    </a:cubicBezTo>
                    <a:cubicBezTo>
                      <a:pt x="1224745" y="1793588"/>
                      <a:pt x="1223121" y="1808206"/>
                      <a:pt x="1223121" y="1824450"/>
                    </a:cubicBezTo>
                    <a:cubicBezTo>
                      <a:pt x="1219872" y="1882926"/>
                      <a:pt x="1214999" y="1941402"/>
                      <a:pt x="1210126" y="1999877"/>
                    </a:cubicBezTo>
                    <a:cubicBezTo>
                      <a:pt x="1203629" y="2058353"/>
                      <a:pt x="1198756" y="2116829"/>
                      <a:pt x="1189010" y="2173681"/>
                    </a:cubicBezTo>
                    <a:cubicBezTo>
                      <a:pt x="1187385" y="2183427"/>
                      <a:pt x="1185761" y="2193173"/>
                      <a:pt x="1184137" y="2202919"/>
                    </a:cubicBezTo>
                    <a:cubicBezTo>
                      <a:pt x="1185761" y="2201294"/>
                      <a:pt x="1185761" y="2199670"/>
                      <a:pt x="1187385" y="2198046"/>
                    </a:cubicBezTo>
                    <a:cubicBezTo>
                      <a:pt x="1214999" y="2144443"/>
                      <a:pt x="1242612" y="2092464"/>
                      <a:pt x="1276723" y="2042110"/>
                    </a:cubicBezTo>
                    <a:cubicBezTo>
                      <a:pt x="1292967" y="2016121"/>
                      <a:pt x="1310834" y="1991756"/>
                      <a:pt x="1328702" y="1967391"/>
                    </a:cubicBezTo>
                    <a:cubicBezTo>
                      <a:pt x="1346570" y="1944650"/>
                      <a:pt x="1362813" y="1923534"/>
                      <a:pt x="1383929" y="1904042"/>
                    </a:cubicBezTo>
                    <a:cubicBezTo>
                      <a:pt x="1396924" y="1892672"/>
                      <a:pt x="1409919" y="1881301"/>
                      <a:pt x="1424538" y="1873180"/>
                    </a:cubicBezTo>
                    <a:cubicBezTo>
                      <a:pt x="1439156" y="1866682"/>
                      <a:pt x="1458648" y="1861809"/>
                      <a:pt x="1473267" y="1869931"/>
                    </a:cubicBezTo>
                    <a:cubicBezTo>
                      <a:pt x="1479765" y="1873180"/>
                      <a:pt x="1484638" y="1879677"/>
                      <a:pt x="1487886" y="1886174"/>
                    </a:cubicBezTo>
                    <a:cubicBezTo>
                      <a:pt x="1492759" y="1892672"/>
                      <a:pt x="1492759" y="1902418"/>
                      <a:pt x="1492759" y="1910539"/>
                    </a:cubicBezTo>
                    <a:cubicBezTo>
                      <a:pt x="1492759" y="1918661"/>
                      <a:pt x="1491135" y="1926783"/>
                      <a:pt x="1487886" y="1933280"/>
                    </a:cubicBezTo>
                    <a:cubicBezTo>
                      <a:pt x="1484638" y="1943026"/>
                      <a:pt x="1481389" y="1951148"/>
                      <a:pt x="1476516" y="1959269"/>
                    </a:cubicBezTo>
                    <a:cubicBezTo>
                      <a:pt x="1470019" y="1972264"/>
                      <a:pt x="1461897" y="1985259"/>
                      <a:pt x="1453775" y="1998253"/>
                    </a:cubicBezTo>
                    <a:cubicBezTo>
                      <a:pt x="1437532" y="2022618"/>
                      <a:pt x="1422913" y="2046983"/>
                      <a:pt x="1406670" y="2071348"/>
                    </a:cubicBezTo>
                    <a:cubicBezTo>
                      <a:pt x="1374183" y="2120078"/>
                      <a:pt x="1340072" y="2167184"/>
                      <a:pt x="1305961" y="2214289"/>
                    </a:cubicBezTo>
                    <a:cubicBezTo>
                      <a:pt x="1289718" y="2237030"/>
                      <a:pt x="1271850" y="2259770"/>
                      <a:pt x="1255607" y="2282511"/>
                    </a:cubicBezTo>
                    <a:lnTo>
                      <a:pt x="964852" y="2282511"/>
                    </a:lnTo>
                    <a:lnTo>
                      <a:pt x="964852" y="2277638"/>
                    </a:lnTo>
                    <a:close/>
                    <a:moveTo>
                      <a:pt x="1388802" y="1983634"/>
                    </a:moveTo>
                    <a:cubicBezTo>
                      <a:pt x="1393675" y="1977137"/>
                      <a:pt x="1398548" y="1969015"/>
                      <a:pt x="1401797" y="1962518"/>
                    </a:cubicBezTo>
                    <a:cubicBezTo>
                      <a:pt x="1401797" y="1960894"/>
                      <a:pt x="1403421" y="1959269"/>
                      <a:pt x="1403421" y="1959269"/>
                    </a:cubicBezTo>
                    <a:cubicBezTo>
                      <a:pt x="1398548" y="1964142"/>
                      <a:pt x="1395300" y="1969015"/>
                      <a:pt x="1390426" y="1973888"/>
                    </a:cubicBezTo>
                    <a:cubicBezTo>
                      <a:pt x="1388802" y="1977137"/>
                      <a:pt x="1385554" y="1980386"/>
                      <a:pt x="1383929" y="1982010"/>
                    </a:cubicBezTo>
                    <a:cubicBezTo>
                      <a:pt x="1387178" y="1982010"/>
                      <a:pt x="1387178" y="1982010"/>
                      <a:pt x="1388802" y="1983634"/>
                    </a:cubicBezTo>
                    <a:lnTo>
                      <a:pt x="1388802" y="1983634"/>
                    </a:lnTo>
                    <a:close/>
                    <a:moveTo>
                      <a:pt x="1163020" y="1778968"/>
                    </a:moveTo>
                    <a:cubicBezTo>
                      <a:pt x="1163020" y="1777344"/>
                      <a:pt x="1163020" y="1777344"/>
                      <a:pt x="1163020" y="1775720"/>
                    </a:cubicBezTo>
                    <a:cubicBezTo>
                      <a:pt x="1163020" y="1775720"/>
                      <a:pt x="1163020" y="1774096"/>
                      <a:pt x="1163020" y="1774096"/>
                    </a:cubicBezTo>
                    <a:cubicBezTo>
                      <a:pt x="1163020" y="1774096"/>
                      <a:pt x="1163020" y="1775720"/>
                      <a:pt x="1163020" y="1778968"/>
                    </a:cubicBezTo>
                    <a:cubicBezTo>
                      <a:pt x="1163020" y="1777344"/>
                      <a:pt x="1163020" y="1777344"/>
                      <a:pt x="1163020" y="1778968"/>
                    </a:cubicBezTo>
                    <a:lnTo>
                      <a:pt x="1163020" y="1778968"/>
                    </a:lnTo>
                    <a:close/>
                    <a:moveTo>
                      <a:pt x="129946" y="2069724"/>
                    </a:moveTo>
                    <a:cubicBezTo>
                      <a:pt x="131571" y="2061602"/>
                      <a:pt x="134819" y="2055105"/>
                      <a:pt x="136444" y="2046983"/>
                    </a:cubicBezTo>
                    <a:cubicBezTo>
                      <a:pt x="144565" y="2017745"/>
                      <a:pt x="155936" y="1988507"/>
                      <a:pt x="165682" y="1957645"/>
                    </a:cubicBezTo>
                    <a:cubicBezTo>
                      <a:pt x="173803" y="1933280"/>
                      <a:pt x="183549" y="1907291"/>
                      <a:pt x="194920" y="1882926"/>
                    </a:cubicBezTo>
                    <a:cubicBezTo>
                      <a:pt x="207914" y="1852063"/>
                      <a:pt x="220909" y="1822826"/>
                      <a:pt x="237152" y="1793588"/>
                    </a:cubicBezTo>
                    <a:cubicBezTo>
                      <a:pt x="245274" y="1777344"/>
                      <a:pt x="255020" y="1761101"/>
                      <a:pt x="266390" y="1746482"/>
                    </a:cubicBezTo>
                    <a:cubicBezTo>
                      <a:pt x="277760" y="1730239"/>
                      <a:pt x="290755" y="1713995"/>
                      <a:pt x="306998" y="1701001"/>
                    </a:cubicBezTo>
                    <a:cubicBezTo>
                      <a:pt x="319993" y="1691255"/>
                      <a:pt x="334612" y="1686382"/>
                      <a:pt x="350855" y="1688006"/>
                    </a:cubicBezTo>
                    <a:cubicBezTo>
                      <a:pt x="357353" y="1689630"/>
                      <a:pt x="365474" y="1692879"/>
                      <a:pt x="370347" y="1696128"/>
                    </a:cubicBezTo>
                    <a:cubicBezTo>
                      <a:pt x="373596" y="1699376"/>
                      <a:pt x="376845" y="1701001"/>
                      <a:pt x="378469" y="1704249"/>
                    </a:cubicBezTo>
                    <a:cubicBezTo>
                      <a:pt x="381718" y="1709123"/>
                      <a:pt x="383342" y="1713995"/>
                      <a:pt x="384966" y="1718868"/>
                    </a:cubicBezTo>
                    <a:cubicBezTo>
                      <a:pt x="386591" y="1725366"/>
                      <a:pt x="386591" y="1735112"/>
                      <a:pt x="386591" y="1741609"/>
                    </a:cubicBezTo>
                    <a:cubicBezTo>
                      <a:pt x="386591" y="1751355"/>
                      <a:pt x="384966" y="1759477"/>
                      <a:pt x="381718" y="1769223"/>
                    </a:cubicBezTo>
                    <a:cubicBezTo>
                      <a:pt x="380093" y="1775720"/>
                      <a:pt x="378469" y="1782217"/>
                      <a:pt x="376845" y="1788715"/>
                    </a:cubicBezTo>
                    <a:cubicBezTo>
                      <a:pt x="371972" y="1803333"/>
                      <a:pt x="368723" y="1816328"/>
                      <a:pt x="363850" y="1830947"/>
                    </a:cubicBezTo>
                    <a:cubicBezTo>
                      <a:pt x="354104" y="1860185"/>
                      <a:pt x="345982" y="1887799"/>
                      <a:pt x="334612" y="1915412"/>
                    </a:cubicBezTo>
                    <a:cubicBezTo>
                      <a:pt x="323242" y="1944650"/>
                      <a:pt x="313496" y="1973888"/>
                      <a:pt x="300501" y="2003126"/>
                    </a:cubicBezTo>
                    <a:cubicBezTo>
                      <a:pt x="277760" y="2058353"/>
                      <a:pt x="255020" y="2113581"/>
                      <a:pt x="230655" y="2168808"/>
                    </a:cubicBezTo>
                    <a:cubicBezTo>
                      <a:pt x="216036" y="2204543"/>
                      <a:pt x="199793" y="2240278"/>
                      <a:pt x="185174" y="2276014"/>
                    </a:cubicBezTo>
                    <a:lnTo>
                      <a:pt x="120200" y="2276014"/>
                    </a:lnTo>
                    <a:lnTo>
                      <a:pt x="74719" y="2276014"/>
                    </a:lnTo>
                    <a:lnTo>
                      <a:pt x="37360" y="2276014"/>
                    </a:lnTo>
                    <a:cubicBezTo>
                      <a:pt x="34111" y="2266268"/>
                      <a:pt x="32487" y="2254897"/>
                      <a:pt x="30862" y="2243527"/>
                    </a:cubicBezTo>
                    <a:cubicBezTo>
                      <a:pt x="29238" y="2237030"/>
                      <a:pt x="29238" y="2228908"/>
                      <a:pt x="27614" y="2222411"/>
                    </a:cubicBezTo>
                    <a:cubicBezTo>
                      <a:pt x="25989" y="2206167"/>
                      <a:pt x="24365" y="2191549"/>
                      <a:pt x="22741" y="2175305"/>
                    </a:cubicBezTo>
                    <a:cubicBezTo>
                      <a:pt x="19492" y="2149316"/>
                      <a:pt x="16243" y="2121702"/>
                      <a:pt x="14619" y="2095713"/>
                    </a:cubicBezTo>
                    <a:cubicBezTo>
                      <a:pt x="8122" y="2033989"/>
                      <a:pt x="3249" y="1972264"/>
                      <a:pt x="0" y="1908915"/>
                    </a:cubicBezTo>
                    <a:lnTo>
                      <a:pt x="0" y="1908915"/>
                    </a:lnTo>
                    <a:lnTo>
                      <a:pt x="0" y="1551562"/>
                    </a:lnTo>
                    <a:cubicBezTo>
                      <a:pt x="1624" y="1540192"/>
                      <a:pt x="4873" y="1527197"/>
                      <a:pt x="9746" y="1515827"/>
                    </a:cubicBezTo>
                    <a:cubicBezTo>
                      <a:pt x="16243" y="1501208"/>
                      <a:pt x="29238" y="1486589"/>
                      <a:pt x="45481" y="1483340"/>
                    </a:cubicBezTo>
                    <a:cubicBezTo>
                      <a:pt x="60100" y="1481716"/>
                      <a:pt x="74719" y="1484965"/>
                      <a:pt x="84465" y="1494711"/>
                    </a:cubicBezTo>
                    <a:cubicBezTo>
                      <a:pt x="94211" y="1504457"/>
                      <a:pt x="100708" y="1515827"/>
                      <a:pt x="105581" y="1528822"/>
                    </a:cubicBezTo>
                    <a:cubicBezTo>
                      <a:pt x="110454" y="1541816"/>
                      <a:pt x="115327" y="1556435"/>
                      <a:pt x="118576" y="1571054"/>
                    </a:cubicBezTo>
                    <a:cubicBezTo>
                      <a:pt x="126698" y="1598668"/>
                      <a:pt x="129946" y="1627906"/>
                      <a:pt x="133195" y="1655520"/>
                    </a:cubicBezTo>
                    <a:cubicBezTo>
                      <a:pt x="136444" y="1684758"/>
                      <a:pt x="138068" y="1712371"/>
                      <a:pt x="139692" y="1741609"/>
                    </a:cubicBezTo>
                    <a:cubicBezTo>
                      <a:pt x="141317" y="1770847"/>
                      <a:pt x="141317" y="1800085"/>
                      <a:pt x="139692" y="1830947"/>
                    </a:cubicBezTo>
                    <a:cubicBezTo>
                      <a:pt x="138068" y="1910539"/>
                      <a:pt x="134819" y="1990131"/>
                      <a:pt x="129946" y="2069724"/>
                    </a:cubicBezTo>
                    <a:lnTo>
                      <a:pt x="129946" y="2069724"/>
                    </a:lnTo>
                    <a:close/>
                    <a:moveTo>
                      <a:pt x="316744" y="1788715"/>
                    </a:moveTo>
                    <a:cubicBezTo>
                      <a:pt x="318369" y="1785466"/>
                      <a:pt x="319993" y="1780593"/>
                      <a:pt x="319993" y="1777344"/>
                    </a:cubicBezTo>
                    <a:cubicBezTo>
                      <a:pt x="316744" y="1780593"/>
                      <a:pt x="313496" y="1785466"/>
                      <a:pt x="311871" y="1788715"/>
                    </a:cubicBezTo>
                    <a:cubicBezTo>
                      <a:pt x="311871" y="1788715"/>
                      <a:pt x="313496" y="1788715"/>
                      <a:pt x="313496" y="1788715"/>
                    </a:cubicBezTo>
                    <a:cubicBezTo>
                      <a:pt x="315120" y="1788715"/>
                      <a:pt x="315120" y="1788715"/>
                      <a:pt x="316744" y="1788715"/>
                    </a:cubicBezTo>
                    <a:lnTo>
                      <a:pt x="316744" y="1788715"/>
                    </a:lnTo>
                    <a:close/>
                    <a:moveTo>
                      <a:pt x="1640573" y="1434611"/>
                    </a:moveTo>
                    <a:cubicBezTo>
                      <a:pt x="1630827" y="1406997"/>
                      <a:pt x="1622706" y="1379383"/>
                      <a:pt x="1614584" y="1351770"/>
                    </a:cubicBezTo>
                    <a:cubicBezTo>
                      <a:pt x="1606462" y="1324156"/>
                      <a:pt x="1599965" y="1294918"/>
                      <a:pt x="1593468" y="1265680"/>
                    </a:cubicBezTo>
                    <a:cubicBezTo>
                      <a:pt x="1586971" y="1236442"/>
                      <a:pt x="1582097" y="1205580"/>
                      <a:pt x="1577224" y="1176342"/>
                    </a:cubicBezTo>
                    <a:cubicBezTo>
                      <a:pt x="1572352" y="1148729"/>
                      <a:pt x="1569103" y="1119491"/>
                      <a:pt x="1567478" y="1091877"/>
                    </a:cubicBezTo>
                    <a:cubicBezTo>
                      <a:pt x="1567478" y="1083755"/>
                      <a:pt x="1565854" y="1077258"/>
                      <a:pt x="1565854" y="1069136"/>
                    </a:cubicBezTo>
                    <a:cubicBezTo>
                      <a:pt x="1565854" y="1064263"/>
                      <a:pt x="1565854" y="1057766"/>
                      <a:pt x="1565854" y="1052893"/>
                    </a:cubicBezTo>
                    <a:cubicBezTo>
                      <a:pt x="1565854" y="1052893"/>
                      <a:pt x="1565854" y="1051269"/>
                      <a:pt x="1565854" y="1051269"/>
                    </a:cubicBezTo>
                    <a:cubicBezTo>
                      <a:pt x="1565854" y="1043147"/>
                      <a:pt x="1564230" y="1035026"/>
                      <a:pt x="1564230" y="1028528"/>
                    </a:cubicBezTo>
                    <a:cubicBezTo>
                      <a:pt x="1564230" y="1020406"/>
                      <a:pt x="1564230" y="1012285"/>
                      <a:pt x="1562606" y="1004163"/>
                    </a:cubicBezTo>
                    <a:cubicBezTo>
                      <a:pt x="1562606" y="989544"/>
                      <a:pt x="1562606" y="976550"/>
                      <a:pt x="1565854" y="961931"/>
                    </a:cubicBezTo>
                    <a:cubicBezTo>
                      <a:pt x="1567478" y="953809"/>
                      <a:pt x="1569103" y="945687"/>
                      <a:pt x="1572352" y="937566"/>
                    </a:cubicBezTo>
                    <a:cubicBezTo>
                      <a:pt x="1575600" y="929444"/>
                      <a:pt x="1580473" y="919698"/>
                      <a:pt x="1586971" y="913201"/>
                    </a:cubicBezTo>
                    <a:cubicBezTo>
                      <a:pt x="1591843" y="908328"/>
                      <a:pt x="1598341" y="905079"/>
                      <a:pt x="1604838" y="903455"/>
                    </a:cubicBezTo>
                    <a:cubicBezTo>
                      <a:pt x="1612960" y="901830"/>
                      <a:pt x="1621081" y="901830"/>
                      <a:pt x="1627579" y="905079"/>
                    </a:cubicBezTo>
                    <a:cubicBezTo>
                      <a:pt x="1634076" y="908328"/>
                      <a:pt x="1640573" y="911576"/>
                      <a:pt x="1645446" y="916449"/>
                    </a:cubicBezTo>
                    <a:cubicBezTo>
                      <a:pt x="1651944" y="922947"/>
                      <a:pt x="1656817" y="931068"/>
                      <a:pt x="1660065" y="939190"/>
                    </a:cubicBezTo>
                    <a:cubicBezTo>
                      <a:pt x="1668187" y="955433"/>
                      <a:pt x="1673060" y="974925"/>
                      <a:pt x="1676309" y="992793"/>
                    </a:cubicBezTo>
                    <a:cubicBezTo>
                      <a:pt x="1679557" y="1005788"/>
                      <a:pt x="1681182" y="1020406"/>
                      <a:pt x="1684430" y="1033401"/>
                    </a:cubicBezTo>
                    <a:cubicBezTo>
                      <a:pt x="1689303" y="1062639"/>
                      <a:pt x="1694176" y="1091877"/>
                      <a:pt x="1695801" y="1122739"/>
                    </a:cubicBezTo>
                    <a:cubicBezTo>
                      <a:pt x="1697425" y="1137358"/>
                      <a:pt x="1697425" y="1153601"/>
                      <a:pt x="1697425" y="1168221"/>
                    </a:cubicBezTo>
                    <a:cubicBezTo>
                      <a:pt x="1707171" y="1145480"/>
                      <a:pt x="1716917" y="1122739"/>
                      <a:pt x="1726663" y="1099999"/>
                    </a:cubicBezTo>
                    <a:cubicBezTo>
                      <a:pt x="1731536" y="1087004"/>
                      <a:pt x="1738033" y="1075634"/>
                      <a:pt x="1742906" y="1062639"/>
                    </a:cubicBezTo>
                    <a:cubicBezTo>
                      <a:pt x="1747779" y="1049644"/>
                      <a:pt x="1754276" y="1038274"/>
                      <a:pt x="1760774" y="1026904"/>
                    </a:cubicBezTo>
                    <a:cubicBezTo>
                      <a:pt x="1780266" y="989544"/>
                      <a:pt x="1799758" y="950560"/>
                      <a:pt x="1827371" y="918074"/>
                    </a:cubicBezTo>
                    <a:cubicBezTo>
                      <a:pt x="1837117" y="905079"/>
                      <a:pt x="1850112" y="895333"/>
                      <a:pt x="1863107" y="887211"/>
                    </a:cubicBezTo>
                    <a:cubicBezTo>
                      <a:pt x="1869604" y="883963"/>
                      <a:pt x="1877725" y="880714"/>
                      <a:pt x="1884223" y="880714"/>
                    </a:cubicBezTo>
                    <a:cubicBezTo>
                      <a:pt x="1887472" y="880714"/>
                      <a:pt x="1890720" y="880714"/>
                      <a:pt x="1893969" y="880714"/>
                    </a:cubicBezTo>
                    <a:cubicBezTo>
                      <a:pt x="1898842" y="880714"/>
                      <a:pt x="1903715" y="883963"/>
                      <a:pt x="1908588" y="885587"/>
                    </a:cubicBezTo>
                    <a:cubicBezTo>
                      <a:pt x="1919958" y="890460"/>
                      <a:pt x="1929704" y="905079"/>
                      <a:pt x="1931328" y="918074"/>
                    </a:cubicBezTo>
                    <a:cubicBezTo>
                      <a:pt x="1932953" y="926195"/>
                      <a:pt x="1932953" y="934317"/>
                      <a:pt x="1931328" y="942438"/>
                    </a:cubicBezTo>
                    <a:cubicBezTo>
                      <a:pt x="1929704" y="948936"/>
                      <a:pt x="1928080" y="955433"/>
                      <a:pt x="1928080" y="961931"/>
                    </a:cubicBezTo>
                    <a:cubicBezTo>
                      <a:pt x="1923207" y="983047"/>
                      <a:pt x="1915085" y="1002539"/>
                      <a:pt x="1905339" y="1020406"/>
                    </a:cubicBezTo>
                    <a:cubicBezTo>
                      <a:pt x="1898842" y="1033401"/>
                      <a:pt x="1892344" y="1046396"/>
                      <a:pt x="1885847" y="1059390"/>
                    </a:cubicBezTo>
                    <a:cubicBezTo>
                      <a:pt x="1871228" y="1085380"/>
                      <a:pt x="1856609" y="1112993"/>
                      <a:pt x="1843615" y="1138983"/>
                    </a:cubicBezTo>
                    <a:cubicBezTo>
                      <a:pt x="1837117" y="1151977"/>
                      <a:pt x="1828996" y="1164972"/>
                      <a:pt x="1822498" y="1177966"/>
                    </a:cubicBezTo>
                    <a:cubicBezTo>
                      <a:pt x="1820874" y="1182839"/>
                      <a:pt x="1817625" y="1186088"/>
                      <a:pt x="1816001" y="1190961"/>
                    </a:cubicBezTo>
                    <a:cubicBezTo>
                      <a:pt x="1816001" y="1189337"/>
                      <a:pt x="1817625" y="1189337"/>
                      <a:pt x="1817625" y="1187712"/>
                    </a:cubicBezTo>
                    <a:cubicBezTo>
                      <a:pt x="1816001" y="1192586"/>
                      <a:pt x="1812752" y="1197459"/>
                      <a:pt x="1809504" y="1200707"/>
                    </a:cubicBezTo>
                    <a:cubicBezTo>
                      <a:pt x="1809504" y="1200707"/>
                      <a:pt x="1809504" y="1202331"/>
                      <a:pt x="1807879" y="1202331"/>
                    </a:cubicBezTo>
                    <a:cubicBezTo>
                      <a:pt x="1825747" y="1184464"/>
                      <a:pt x="1845239" y="1169845"/>
                      <a:pt x="1864731" y="1153601"/>
                    </a:cubicBezTo>
                    <a:cubicBezTo>
                      <a:pt x="1876101" y="1143856"/>
                      <a:pt x="1885847" y="1135734"/>
                      <a:pt x="1897218" y="1127612"/>
                    </a:cubicBezTo>
                    <a:cubicBezTo>
                      <a:pt x="1906963" y="1121115"/>
                      <a:pt x="1916709" y="1112993"/>
                      <a:pt x="1926455" y="1108120"/>
                    </a:cubicBezTo>
                    <a:cubicBezTo>
                      <a:pt x="1932953" y="1104872"/>
                      <a:pt x="1941074" y="1101623"/>
                      <a:pt x="1949196" y="1101623"/>
                    </a:cubicBezTo>
                    <a:cubicBezTo>
                      <a:pt x="1952445" y="1101623"/>
                      <a:pt x="1955693" y="1101623"/>
                      <a:pt x="1958942" y="1101623"/>
                    </a:cubicBezTo>
                    <a:cubicBezTo>
                      <a:pt x="1963815" y="1101623"/>
                      <a:pt x="1967064" y="1103247"/>
                      <a:pt x="1971937" y="1104872"/>
                    </a:cubicBezTo>
                    <a:cubicBezTo>
                      <a:pt x="1983307" y="1109745"/>
                      <a:pt x="1991429" y="1124364"/>
                      <a:pt x="1989804" y="1137358"/>
                    </a:cubicBezTo>
                    <a:cubicBezTo>
                      <a:pt x="1989804" y="1143856"/>
                      <a:pt x="1988180" y="1148729"/>
                      <a:pt x="1986556" y="1155226"/>
                    </a:cubicBezTo>
                    <a:cubicBezTo>
                      <a:pt x="1983307" y="1163348"/>
                      <a:pt x="1978434" y="1171469"/>
                      <a:pt x="1973561" y="1177966"/>
                    </a:cubicBezTo>
                    <a:cubicBezTo>
                      <a:pt x="1965439" y="1190961"/>
                      <a:pt x="1954069" y="1203956"/>
                      <a:pt x="1942699" y="1216950"/>
                    </a:cubicBezTo>
                    <a:cubicBezTo>
                      <a:pt x="1932953" y="1228321"/>
                      <a:pt x="1923207" y="1238067"/>
                      <a:pt x="1913461" y="1249437"/>
                    </a:cubicBezTo>
                    <a:cubicBezTo>
                      <a:pt x="1903715" y="1259183"/>
                      <a:pt x="1893969" y="1267305"/>
                      <a:pt x="1885847" y="1277051"/>
                    </a:cubicBezTo>
                    <a:cubicBezTo>
                      <a:pt x="1867980" y="1294918"/>
                      <a:pt x="1848488" y="1311162"/>
                      <a:pt x="1827371" y="1327405"/>
                    </a:cubicBezTo>
                    <a:cubicBezTo>
                      <a:pt x="1817625" y="1335527"/>
                      <a:pt x="1806255" y="1343648"/>
                      <a:pt x="1796509" y="1350145"/>
                    </a:cubicBezTo>
                    <a:cubicBezTo>
                      <a:pt x="1783514" y="1358267"/>
                      <a:pt x="1772144" y="1364764"/>
                      <a:pt x="1757525" y="1371262"/>
                    </a:cubicBezTo>
                    <a:cubicBezTo>
                      <a:pt x="1754276" y="1372886"/>
                      <a:pt x="1751028" y="1372886"/>
                      <a:pt x="1747779" y="1374510"/>
                    </a:cubicBezTo>
                    <a:cubicBezTo>
                      <a:pt x="1744530" y="1384256"/>
                      <a:pt x="1736409" y="1390754"/>
                      <a:pt x="1726663" y="1394002"/>
                    </a:cubicBezTo>
                    <a:cubicBezTo>
                      <a:pt x="1725039" y="1394002"/>
                      <a:pt x="1721790" y="1395627"/>
                      <a:pt x="1718541" y="1395627"/>
                    </a:cubicBezTo>
                    <a:cubicBezTo>
                      <a:pt x="1710420" y="1395627"/>
                      <a:pt x="1702298" y="1392378"/>
                      <a:pt x="1695801" y="1385881"/>
                    </a:cubicBezTo>
                    <a:cubicBezTo>
                      <a:pt x="1694176" y="1384256"/>
                      <a:pt x="1692552" y="1381008"/>
                      <a:pt x="1690928" y="1377759"/>
                    </a:cubicBezTo>
                    <a:cubicBezTo>
                      <a:pt x="1687679" y="1376135"/>
                      <a:pt x="1686055" y="1374510"/>
                      <a:pt x="1684430" y="1372886"/>
                    </a:cubicBezTo>
                    <a:cubicBezTo>
                      <a:pt x="1681182" y="1374510"/>
                      <a:pt x="1677933" y="1376135"/>
                      <a:pt x="1676309" y="1377759"/>
                    </a:cubicBezTo>
                    <a:cubicBezTo>
                      <a:pt x="1681182" y="1392378"/>
                      <a:pt x="1684430" y="1405373"/>
                      <a:pt x="1690928" y="1419992"/>
                    </a:cubicBezTo>
                    <a:cubicBezTo>
                      <a:pt x="1695801" y="1434611"/>
                      <a:pt x="1687679" y="1450854"/>
                      <a:pt x="1673060" y="1457351"/>
                    </a:cubicBezTo>
                    <a:cubicBezTo>
                      <a:pt x="1669811" y="1458976"/>
                      <a:pt x="1666563" y="1458976"/>
                      <a:pt x="1663314" y="1458976"/>
                    </a:cubicBezTo>
                    <a:cubicBezTo>
                      <a:pt x="1656817" y="1452478"/>
                      <a:pt x="1645446" y="1445981"/>
                      <a:pt x="1640573" y="1434611"/>
                    </a:cubicBezTo>
                    <a:lnTo>
                      <a:pt x="1640573" y="1434611"/>
                    </a:lnTo>
                    <a:close/>
                    <a:moveTo>
                      <a:pt x="1851736" y="994417"/>
                    </a:moveTo>
                    <a:cubicBezTo>
                      <a:pt x="1853361" y="996041"/>
                      <a:pt x="1853361" y="996041"/>
                      <a:pt x="1854985" y="997666"/>
                    </a:cubicBezTo>
                    <a:cubicBezTo>
                      <a:pt x="1861482" y="986296"/>
                      <a:pt x="1866355" y="974925"/>
                      <a:pt x="1871228" y="963555"/>
                    </a:cubicBezTo>
                    <a:cubicBezTo>
                      <a:pt x="1871228" y="961931"/>
                      <a:pt x="1872853" y="961931"/>
                      <a:pt x="1872853" y="960306"/>
                    </a:cubicBezTo>
                    <a:cubicBezTo>
                      <a:pt x="1871228" y="961931"/>
                      <a:pt x="1869604" y="965179"/>
                      <a:pt x="1867980" y="966803"/>
                    </a:cubicBezTo>
                    <a:cubicBezTo>
                      <a:pt x="1861482" y="974925"/>
                      <a:pt x="1856609" y="984671"/>
                      <a:pt x="1850112" y="992793"/>
                    </a:cubicBezTo>
                    <a:cubicBezTo>
                      <a:pt x="1850112" y="994417"/>
                      <a:pt x="1850112" y="994417"/>
                      <a:pt x="1851736" y="994417"/>
                    </a:cubicBezTo>
                    <a:lnTo>
                      <a:pt x="1851736" y="994417"/>
                    </a:lnTo>
                    <a:close/>
                    <a:moveTo>
                      <a:pt x="1039571" y="1444357"/>
                    </a:moveTo>
                    <a:cubicBezTo>
                      <a:pt x="1029825" y="1428113"/>
                      <a:pt x="1033074" y="1408621"/>
                      <a:pt x="1034698" y="1389129"/>
                    </a:cubicBezTo>
                    <a:cubicBezTo>
                      <a:pt x="1034698" y="1384256"/>
                      <a:pt x="1033074" y="1379383"/>
                      <a:pt x="1033074" y="1374510"/>
                    </a:cubicBezTo>
                    <a:cubicBezTo>
                      <a:pt x="1033074" y="1368013"/>
                      <a:pt x="1031450" y="1361516"/>
                      <a:pt x="1031450" y="1355019"/>
                    </a:cubicBezTo>
                    <a:cubicBezTo>
                      <a:pt x="1029825" y="1340399"/>
                      <a:pt x="1029825" y="1327405"/>
                      <a:pt x="1028201" y="1312786"/>
                    </a:cubicBezTo>
                    <a:cubicBezTo>
                      <a:pt x="1026577" y="1298167"/>
                      <a:pt x="1026577" y="1283548"/>
                      <a:pt x="1024952" y="1270553"/>
                    </a:cubicBezTo>
                    <a:cubicBezTo>
                      <a:pt x="1023328" y="1260807"/>
                      <a:pt x="1023328" y="1251061"/>
                      <a:pt x="1021704" y="1239691"/>
                    </a:cubicBezTo>
                    <a:cubicBezTo>
                      <a:pt x="1018455" y="1210453"/>
                      <a:pt x="1015206" y="1179591"/>
                      <a:pt x="1013582" y="1150353"/>
                    </a:cubicBezTo>
                    <a:cubicBezTo>
                      <a:pt x="1011958" y="1135734"/>
                      <a:pt x="1011958" y="1122739"/>
                      <a:pt x="1010333" y="1108120"/>
                    </a:cubicBezTo>
                    <a:cubicBezTo>
                      <a:pt x="1010333" y="1091877"/>
                      <a:pt x="1008709" y="1077258"/>
                      <a:pt x="1008709" y="1061015"/>
                    </a:cubicBezTo>
                    <a:cubicBezTo>
                      <a:pt x="1008709" y="1044771"/>
                      <a:pt x="1008709" y="1030152"/>
                      <a:pt x="1008709" y="1013909"/>
                    </a:cubicBezTo>
                    <a:cubicBezTo>
                      <a:pt x="1008709" y="1007412"/>
                      <a:pt x="1010333" y="999290"/>
                      <a:pt x="1010333" y="992793"/>
                    </a:cubicBezTo>
                    <a:cubicBezTo>
                      <a:pt x="1010333" y="984671"/>
                      <a:pt x="1010333" y="976550"/>
                      <a:pt x="1011958" y="968428"/>
                    </a:cubicBezTo>
                    <a:cubicBezTo>
                      <a:pt x="1015206" y="948936"/>
                      <a:pt x="1016831" y="929444"/>
                      <a:pt x="1021704" y="909952"/>
                    </a:cubicBezTo>
                    <a:cubicBezTo>
                      <a:pt x="1023328" y="901830"/>
                      <a:pt x="1026577" y="892084"/>
                      <a:pt x="1029825" y="883963"/>
                    </a:cubicBezTo>
                    <a:cubicBezTo>
                      <a:pt x="1033074" y="875841"/>
                      <a:pt x="1037947" y="867719"/>
                      <a:pt x="1041196" y="859598"/>
                    </a:cubicBezTo>
                    <a:cubicBezTo>
                      <a:pt x="1044444" y="853100"/>
                      <a:pt x="1050942" y="844979"/>
                      <a:pt x="1057439" y="840106"/>
                    </a:cubicBezTo>
                    <a:cubicBezTo>
                      <a:pt x="1063936" y="835233"/>
                      <a:pt x="1070434" y="831984"/>
                      <a:pt x="1078555" y="830360"/>
                    </a:cubicBezTo>
                    <a:cubicBezTo>
                      <a:pt x="1081804" y="828735"/>
                      <a:pt x="1086677" y="830360"/>
                      <a:pt x="1091550" y="830360"/>
                    </a:cubicBezTo>
                    <a:cubicBezTo>
                      <a:pt x="1094798" y="830360"/>
                      <a:pt x="1099672" y="831984"/>
                      <a:pt x="1102920" y="833608"/>
                    </a:cubicBezTo>
                    <a:cubicBezTo>
                      <a:pt x="1109417" y="836857"/>
                      <a:pt x="1115915" y="841730"/>
                      <a:pt x="1120788" y="848228"/>
                    </a:cubicBezTo>
                    <a:cubicBezTo>
                      <a:pt x="1125661" y="857973"/>
                      <a:pt x="1127285" y="867719"/>
                      <a:pt x="1128909" y="879090"/>
                    </a:cubicBezTo>
                    <a:cubicBezTo>
                      <a:pt x="1130534" y="893709"/>
                      <a:pt x="1130534" y="908328"/>
                      <a:pt x="1130534" y="924571"/>
                    </a:cubicBezTo>
                    <a:cubicBezTo>
                      <a:pt x="1130534" y="953809"/>
                      <a:pt x="1128909" y="983047"/>
                      <a:pt x="1127285" y="1012285"/>
                    </a:cubicBezTo>
                    <a:cubicBezTo>
                      <a:pt x="1124036" y="1062639"/>
                      <a:pt x="1120788" y="1111369"/>
                      <a:pt x="1117539" y="1161723"/>
                    </a:cubicBezTo>
                    <a:cubicBezTo>
                      <a:pt x="1122412" y="1151977"/>
                      <a:pt x="1127285" y="1142231"/>
                      <a:pt x="1132158" y="1132485"/>
                    </a:cubicBezTo>
                    <a:cubicBezTo>
                      <a:pt x="1138655" y="1117866"/>
                      <a:pt x="1146777" y="1104872"/>
                      <a:pt x="1154899" y="1091877"/>
                    </a:cubicBezTo>
                    <a:cubicBezTo>
                      <a:pt x="1163020" y="1077258"/>
                      <a:pt x="1171142" y="1064263"/>
                      <a:pt x="1179264" y="1049644"/>
                    </a:cubicBezTo>
                    <a:cubicBezTo>
                      <a:pt x="1193883" y="1025279"/>
                      <a:pt x="1206877" y="1002539"/>
                      <a:pt x="1221496" y="978174"/>
                    </a:cubicBezTo>
                    <a:cubicBezTo>
                      <a:pt x="1229618" y="965179"/>
                      <a:pt x="1239364" y="952185"/>
                      <a:pt x="1247486" y="939190"/>
                    </a:cubicBezTo>
                    <a:cubicBezTo>
                      <a:pt x="1250734" y="934317"/>
                      <a:pt x="1255607" y="929444"/>
                      <a:pt x="1258856" y="924571"/>
                    </a:cubicBezTo>
                    <a:cubicBezTo>
                      <a:pt x="1263729" y="919698"/>
                      <a:pt x="1270226" y="913201"/>
                      <a:pt x="1276723" y="909952"/>
                    </a:cubicBezTo>
                    <a:cubicBezTo>
                      <a:pt x="1281596" y="906703"/>
                      <a:pt x="1288094" y="905079"/>
                      <a:pt x="1292967" y="905079"/>
                    </a:cubicBezTo>
                    <a:cubicBezTo>
                      <a:pt x="1297840" y="898582"/>
                      <a:pt x="1302713" y="893709"/>
                      <a:pt x="1307586" y="887211"/>
                    </a:cubicBezTo>
                    <a:cubicBezTo>
                      <a:pt x="1317332" y="875841"/>
                      <a:pt x="1330326" y="866095"/>
                      <a:pt x="1344945" y="867719"/>
                    </a:cubicBezTo>
                    <a:cubicBezTo>
                      <a:pt x="1354691" y="869344"/>
                      <a:pt x="1366062" y="874217"/>
                      <a:pt x="1370935" y="883963"/>
                    </a:cubicBezTo>
                    <a:cubicBezTo>
                      <a:pt x="1374183" y="892084"/>
                      <a:pt x="1375808" y="898582"/>
                      <a:pt x="1374183" y="906703"/>
                    </a:cubicBezTo>
                    <a:cubicBezTo>
                      <a:pt x="1372559" y="913201"/>
                      <a:pt x="1370935" y="918074"/>
                      <a:pt x="1369310" y="922947"/>
                    </a:cubicBezTo>
                    <a:cubicBezTo>
                      <a:pt x="1366062" y="929444"/>
                      <a:pt x="1362813" y="937566"/>
                      <a:pt x="1359564" y="944063"/>
                    </a:cubicBezTo>
                    <a:cubicBezTo>
                      <a:pt x="1353067" y="957058"/>
                      <a:pt x="1346570" y="968428"/>
                      <a:pt x="1338448" y="981423"/>
                    </a:cubicBezTo>
                    <a:cubicBezTo>
                      <a:pt x="1327078" y="1000914"/>
                      <a:pt x="1314083" y="1022031"/>
                      <a:pt x="1301088" y="1041523"/>
                    </a:cubicBezTo>
                    <a:cubicBezTo>
                      <a:pt x="1301088" y="1041523"/>
                      <a:pt x="1301088" y="1041523"/>
                      <a:pt x="1301088" y="1041523"/>
                    </a:cubicBezTo>
                    <a:cubicBezTo>
                      <a:pt x="1294591" y="1054517"/>
                      <a:pt x="1289718" y="1069136"/>
                      <a:pt x="1283221" y="1082131"/>
                    </a:cubicBezTo>
                    <a:cubicBezTo>
                      <a:pt x="1276723" y="1096750"/>
                      <a:pt x="1268602" y="1111369"/>
                      <a:pt x="1262105" y="1125988"/>
                    </a:cubicBezTo>
                    <a:cubicBezTo>
                      <a:pt x="1249110" y="1150353"/>
                      <a:pt x="1236115" y="1174718"/>
                      <a:pt x="1223121" y="1199083"/>
                    </a:cubicBezTo>
                    <a:cubicBezTo>
                      <a:pt x="1208502" y="1226696"/>
                      <a:pt x="1192258" y="1252686"/>
                      <a:pt x="1176015" y="1278675"/>
                    </a:cubicBezTo>
                    <a:cubicBezTo>
                      <a:pt x="1169518" y="1290045"/>
                      <a:pt x="1161396" y="1299791"/>
                      <a:pt x="1154899" y="1309537"/>
                    </a:cubicBezTo>
                    <a:cubicBezTo>
                      <a:pt x="1151650" y="1314410"/>
                      <a:pt x="1146777" y="1320907"/>
                      <a:pt x="1143528" y="1325781"/>
                    </a:cubicBezTo>
                    <a:cubicBezTo>
                      <a:pt x="1138655" y="1333902"/>
                      <a:pt x="1132158" y="1342024"/>
                      <a:pt x="1124036" y="1346897"/>
                    </a:cubicBezTo>
                    <a:cubicBezTo>
                      <a:pt x="1119163" y="1350145"/>
                      <a:pt x="1114290" y="1351770"/>
                      <a:pt x="1109417" y="1351770"/>
                    </a:cubicBezTo>
                    <a:cubicBezTo>
                      <a:pt x="1109417" y="1353394"/>
                      <a:pt x="1109417" y="1356643"/>
                      <a:pt x="1109417" y="1358267"/>
                    </a:cubicBezTo>
                    <a:cubicBezTo>
                      <a:pt x="1109417" y="1374510"/>
                      <a:pt x="1111042" y="1392378"/>
                      <a:pt x="1104544" y="1406997"/>
                    </a:cubicBezTo>
                    <a:cubicBezTo>
                      <a:pt x="1101296" y="1411870"/>
                      <a:pt x="1098047" y="1416743"/>
                      <a:pt x="1091550" y="1419992"/>
                    </a:cubicBezTo>
                    <a:cubicBezTo>
                      <a:pt x="1091550" y="1424865"/>
                      <a:pt x="1091550" y="1428113"/>
                      <a:pt x="1089925" y="1432986"/>
                    </a:cubicBezTo>
                    <a:cubicBezTo>
                      <a:pt x="1086677" y="1442732"/>
                      <a:pt x="1078555" y="1450854"/>
                      <a:pt x="1067185" y="1452478"/>
                    </a:cubicBezTo>
                    <a:cubicBezTo>
                      <a:pt x="1065560" y="1452478"/>
                      <a:pt x="1062312" y="1452478"/>
                      <a:pt x="1060688" y="1452478"/>
                    </a:cubicBezTo>
                    <a:cubicBezTo>
                      <a:pt x="1054190" y="1455727"/>
                      <a:pt x="1044444" y="1450854"/>
                      <a:pt x="1039571" y="1444357"/>
                    </a:cubicBezTo>
                    <a:lnTo>
                      <a:pt x="1039571" y="1444357"/>
                    </a:lnTo>
                    <a:close/>
                    <a:moveTo>
                      <a:pt x="419077" y="950560"/>
                    </a:moveTo>
                    <a:cubicBezTo>
                      <a:pt x="422326" y="961931"/>
                      <a:pt x="420701" y="973301"/>
                      <a:pt x="420701" y="983047"/>
                    </a:cubicBezTo>
                    <a:cubicBezTo>
                      <a:pt x="420701" y="989544"/>
                      <a:pt x="420701" y="996041"/>
                      <a:pt x="419077" y="1002539"/>
                    </a:cubicBezTo>
                    <a:cubicBezTo>
                      <a:pt x="419077" y="1009036"/>
                      <a:pt x="417453" y="1015533"/>
                      <a:pt x="417453" y="1023655"/>
                    </a:cubicBezTo>
                    <a:cubicBezTo>
                      <a:pt x="420701" y="1012285"/>
                      <a:pt x="422326" y="1000914"/>
                      <a:pt x="425574" y="989544"/>
                    </a:cubicBezTo>
                    <a:cubicBezTo>
                      <a:pt x="428823" y="978174"/>
                      <a:pt x="430447" y="966803"/>
                      <a:pt x="432072" y="953809"/>
                    </a:cubicBezTo>
                    <a:cubicBezTo>
                      <a:pt x="432072" y="947312"/>
                      <a:pt x="433696" y="940814"/>
                      <a:pt x="433696" y="934317"/>
                    </a:cubicBezTo>
                    <a:cubicBezTo>
                      <a:pt x="433696" y="932693"/>
                      <a:pt x="433696" y="931068"/>
                      <a:pt x="433696" y="929444"/>
                    </a:cubicBezTo>
                    <a:cubicBezTo>
                      <a:pt x="430447" y="934317"/>
                      <a:pt x="427199" y="939190"/>
                      <a:pt x="423950" y="944063"/>
                    </a:cubicBezTo>
                    <a:cubicBezTo>
                      <a:pt x="420701" y="945687"/>
                      <a:pt x="419077" y="947312"/>
                      <a:pt x="419077" y="950560"/>
                    </a:cubicBezTo>
                    <a:cubicBezTo>
                      <a:pt x="419077" y="950560"/>
                      <a:pt x="419077" y="950560"/>
                      <a:pt x="419077" y="950560"/>
                    </a:cubicBezTo>
                    <a:close/>
                  </a:path>
                </a:pathLst>
              </a:custGeom>
              <a:solidFill>
                <a:srgbClr val="BBCA67"/>
              </a:solidFill>
              <a:ln w="1624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vi-VN"/>
              </a:p>
            </p:txBody>
          </p:sp>
          <p:sp>
            <p:nvSpPr>
              <p:cNvPr id="15" name="Hình tự do: Hình 14">
                <a:extLst>
                  <a:ext uri="{FF2B5EF4-FFF2-40B4-BE49-F238E27FC236}">
                    <a16:creationId xmlns:a16="http://schemas.microsoft.com/office/drawing/2014/main" id="{637F2CDC-0431-5D28-E567-92B0BC8AD1B3}"/>
                  </a:ext>
                </a:extLst>
              </p:cNvPr>
              <p:cNvSpPr/>
              <p:nvPr/>
            </p:nvSpPr>
            <p:spPr>
              <a:xfrm>
                <a:off x="5306870" y="4694770"/>
                <a:ext cx="6885128" cy="2236145"/>
              </a:xfrm>
              <a:custGeom>
                <a:avLst/>
                <a:gdLst>
                  <a:gd name="connsiteX0" fmla="*/ 3485406 w 6885128"/>
                  <a:gd name="connsiteY0" fmla="*/ 1386620 h 2236145"/>
                  <a:gd name="connsiteX1" fmla="*/ 3461041 w 6885128"/>
                  <a:gd name="connsiteY1" fmla="*/ 1370377 h 2236145"/>
                  <a:gd name="connsiteX2" fmla="*/ 3454544 w 6885128"/>
                  <a:gd name="connsiteY2" fmla="*/ 1362255 h 2236145"/>
                  <a:gd name="connsiteX3" fmla="*/ 3443173 w 6885128"/>
                  <a:gd name="connsiteY3" fmla="*/ 1355758 h 2236145"/>
                  <a:gd name="connsiteX4" fmla="*/ 3443173 w 6885128"/>
                  <a:gd name="connsiteY4" fmla="*/ 1355758 h 2236145"/>
                  <a:gd name="connsiteX5" fmla="*/ 3270995 w 6885128"/>
                  <a:gd name="connsiteY5" fmla="*/ 1334642 h 2236145"/>
                  <a:gd name="connsiteX6" fmla="*/ 3225513 w 6885128"/>
                  <a:gd name="connsiteY6" fmla="*/ 1326520 h 2236145"/>
                  <a:gd name="connsiteX7" fmla="*/ 3183280 w 6885128"/>
                  <a:gd name="connsiteY7" fmla="*/ 1310277 h 2236145"/>
                  <a:gd name="connsiteX8" fmla="*/ 3171911 w 6885128"/>
                  <a:gd name="connsiteY8" fmla="*/ 1290785 h 2236145"/>
                  <a:gd name="connsiteX9" fmla="*/ 3178408 w 6885128"/>
                  <a:gd name="connsiteY9" fmla="*/ 1264796 h 2236145"/>
                  <a:gd name="connsiteX10" fmla="*/ 3248254 w 6885128"/>
                  <a:gd name="connsiteY10" fmla="*/ 1243680 h 2236145"/>
                  <a:gd name="connsiteX11" fmla="*/ 3280740 w 6885128"/>
                  <a:gd name="connsiteY11" fmla="*/ 1245304 h 2236145"/>
                  <a:gd name="connsiteX12" fmla="*/ 3222265 w 6885128"/>
                  <a:gd name="connsiteY12" fmla="*/ 1203071 h 2236145"/>
                  <a:gd name="connsiteX13" fmla="*/ 3154043 w 6885128"/>
                  <a:gd name="connsiteY13" fmla="*/ 1152717 h 2236145"/>
                  <a:gd name="connsiteX14" fmla="*/ 3119932 w 6885128"/>
                  <a:gd name="connsiteY14" fmla="*/ 1125103 h 2236145"/>
                  <a:gd name="connsiteX15" fmla="*/ 3100440 w 6885128"/>
                  <a:gd name="connsiteY15" fmla="*/ 1099114 h 2236145"/>
                  <a:gd name="connsiteX16" fmla="*/ 3100440 w 6885128"/>
                  <a:gd name="connsiteY16" fmla="*/ 1076374 h 2236145"/>
                  <a:gd name="connsiteX17" fmla="*/ 3116683 w 6885128"/>
                  <a:gd name="connsiteY17" fmla="*/ 1056882 h 2236145"/>
                  <a:gd name="connsiteX18" fmla="*/ 3163789 w 6885128"/>
                  <a:gd name="connsiteY18" fmla="*/ 1053633 h 2236145"/>
                  <a:gd name="connsiteX19" fmla="*/ 3201149 w 6885128"/>
                  <a:gd name="connsiteY19" fmla="*/ 1065003 h 2236145"/>
                  <a:gd name="connsiteX20" fmla="*/ 3270995 w 6885128"/>
                  <a:gd name="connsiteY20" fmla="*/ 1103987 h 2236145"/>
                  <a:gd name="connsiteX21" fmla="*/ 3287238 w 6885128"/>
                  <a:gd name="connsiteY21" fmla="*/ 1116982 h 2236145"/>
                  <a:gd name="connsiteX22" fmla="*/ 3303481 w 6885128"/>
                  <a:gd name="connsiteY22" fmla="*/ 1129976 h 2236145"/>
                  <a:gd name="connsiteX23" fmla="*/ 3329470 w 6885128"/>
                  <a:gd name="connsiteY23" fmla="*/ 1152717 h 2236145"/>
                  <a:gd name="connsiteX24" fmla="*/ 3319724 w 6885128"/>
                  <a:gd name="connsiteY24" fmla="*/ 1129976 h 2236145"/>
                  <a:gd name="connsiteX25" fmla="*/ 3288862 w 6885128"/>
                  <a:gd name="connsiteY25" fmla="*/ 1047136 h 2236145"/>
                  <a:gd name="connsiteX26" fmla="*/ 3272618 w 6885128"/>
                  <a:gd name="connsiteY26" fmla="*/ 991908 h 2236145"/>
                  <a:gd name="connsiteX27" fmla="*/ 3266122 w 6885128"/>
                  <a:gd name="connsiteY27" fmla="*/ 962670 h 2236145"/>
                  <a:gd name="connsiteX28" fmla="*/ 3270995 w 6885128"/>
                  <a:gd name="connsiteY28" fmla="*/ 912316 h 2236145"/>
                  <a:gd name="connsiteX29" fmla="*/ 3298608 w 6885128"/>
                  <a:gd name="connsiteY29" fmla="*/ 900946 h 2236145"/>
                  <a:gd name="connsiteX30" fmla="*/ 3308354 w 6885128"/>
                  <a:gd name="connsiteY30" fmla="*/ 902570 h 2236145"/>
                  <a:gd name="connsiteX31" fmla="*/ 3318101 w 6885128"/>
                  <a:gd name="connsiteY31" fmla="*/ 907443 h 2236145"/>
                  <a:gd name="connsiteX32" fmla="*/ 3332719 w 6885128"/>
                  <a:gd name="connsiteY32" fmla="*/ 925311 h 2236145"/>
                  <a:gd name="connsiteX33" fmla="*/ 3342465 w 6885128"/>
                  <a:gd name="connsiteY33" fmla="*/ 946427 h 2236145"/>
                  <a:gd name="connsiteX34" fmla="*/ 3357084 w 6885128"/>
                  <a:gd name="connsiteY34" fmla="*/ 985411 h 2236145"/>
                  <a:gd name="connsiteX35" fmla="*/ 3389570 w 6885128"/>
                  <a:gd name="connsiteY35" fmla="*/ 1069876 h 2236145"/>
                  <a:gd name="connsiteX36" fmla="*/ 3452920 w 6885128"/>
                  <a:gd name="connsiteY36" fmla="*/ 1224187 h 2236145"/>
                  <a:gd name="connsiteX37" fmla="*/ 3490279 w 6885128"/>
                  <a:gd name="connsiteY37" fmla="*/ 1305404 h 2236145"/>
                  <a:gd name="connsiteX38" fmla="*/ 3491903 w 6885128"/>
                  <a:gd name="connsiteY38" fmla="*/ 1308653 h 2236145"/>
                  <a:gd name="connsiteX39" fmla="*/ 3504898 w 6885128"/>
                  <a:gd name="connsiteY39" fmla="*/ 1324896 h 2236145"/>
                  <a:gd name="connsiteX40" fmla="*/ 3517893 w 6885128"/>
                  <a:gd name="connsiteY40" fmla="*/ 1333018 h 2236145"/>
                  <a:gd name="connsiteX41" fmla="*/ 3522766 w 6885128"/>
                  <a:gd name="connsiteY41" fmla="*/ 1362255 h 2236145"/>
                  <a:gd name="connsiteX42" fmla="*/ 3508146 w 6885128"/>
                  <a:gd name="connsiteY42" fmla="*/ 1386620 h 2236145"/>
                  <a:gd name="connsiteX43" fmla="*/ 3490279 w 6885128"/>
                  <a:gd name="connsiteY43" fmla="*/ 1391493 h 2236145"/>
                  <a:gd name="connsiteX44" fmla="*/ 3485406 w 6885128"/>
                  <a:gd name="connsiteY44" fmla="*/ 1386620 h 2236145"/>
                  <a:gd name="connsiteX45" fmla="*/ 3485406 w 6885128"/>
                  <a:gd name="connsiteY45" fmla="*/ 1386620 h 2236145"/>
                  <a:gd name="connsiteX46" fmla="*/ 2772325 w 6885128"/>
                  <a:gd name="connsiteY46" fmla="*/ 959422 h 2236145"/>
                  <a:gd name="connsiteX47" fmla="*/ 2733341 w 6885128"/>
                  <a:gd name="connsiteY47" fmla="*/ 944803 h 2236145"/>
                  <a:gd name="connsiteX48" fmla="*/ 2695982 w 6885128"/>
                  <a:gd name="connsiteY48" fmla="*/ 923686 h 2236145"/>
                  <a:gd name="connsiteX49" fmla="*/ 2624511 w 6885128"/>
                  <a:gd name="connsiteY49" fmla="*/ 878205 h 2236145"/>
                  <a:gd name="connsiteX50" fmla="*/ 2554665 w 6885128"/>
                  <a:gd name="connsiteY50" fmla="*/ 826227 h 2236145"/>
                  <a:gd name="connsiteX51" fmla="*/ 2509184 w 6885128"/>
                  <a:gd name="connsiteY51" fmla="*/ 782370 h 2236145"/>
                  <a:gd name="connsiteX52" fmla="*/ 2494565 w 6885128"/>
                  <a:gd name="connsiteY52" fmla="*/ 738513 h 2236145"/>
                  <a:gd name="connsiteX53" fmla="*/ 2504311 w 6885128"/>
                  <a:gd name="connsiteY53" fmla="*/ 717396 h 2236145"/>
                  <a:gd name="connsiteX54" fmla="*/ 2528676 w 6885128"/>
                  <a:gd name="connsiteY54" fmla="*/ 707651 h 2236145"/>
                  <a:gd name="connsiteX55" fmla="*/ 2559538 w 6885128"/>
                  <a:gd name="connsiteY55" fmla="*/ 717396 h 2236145"/>
                  <a:gd name="connsiteX56" fmla="*/ 2579030 w 6885128"/>
                  <a:gd name="connsiteY56" fmla="*/ 728767 h 2236145"/>
                  <a:gd name="connsiteX57" fmla="*/ 2616390 w 6885128"/>
                  <a:gd name="connsiteY57" fmla="*/ 751508 h 2236145"/>
                  <a:gd name="connsiteX58" fmla="*/ 2669992 w 6885128"/>
                  <a:gd name="connsiteY58" fmla="*/ 787243 h 2236145"/>
                  <a:gd name="connsiteX59" fmla="*/ 2650500 w 6885128"/>
                  <a:gd name="connsiteY59" fmla="*/ 735264 h 2236145"/>
                  <a:gd name="connsiteX60" fmla="*/ 2637506 w 6885128"/>
                  <a:gd name="connsiteY60" fmla="*/ 691407 h 2236145"/>
                  <a:gd name="connsiteX61" fmla="*/ 2634257 w 6885128"/>
                  <a:gd name="connsiteY61" fmla="*/ 671915 h 2236145"/>
                  <a:gd name="connsiteX62" fmla="*/ 2634257 w 6885128"/>
                  <a:gd name="connsiteY62" fmla="*/ 628058 h 2236145"/>
                  <a:gd name="connsiteX63" fmla="*/ 2663495 w 6885128"/>
                  <a:gd name="connsiteY63" fmla="*/ 597196 h 2236145"/>
                  <a:gd name="connsiteX64" fmla="*/ 2674865 w 6885128"/>
                  <a:gd name="connsiteY64" fmla="*/ 595572 h 2236145"/>
                  <a:gd name="connsiteX65" fmla="*/ 2686236 w 6885128"/>
                  <a:gd name="connsiteY65" fmla="*/ 597196 h 2236145"/>
                  <a:gd name="connsiteX66" fmla="*/ 2695982 w 6885128"/>
                  <a:gd name="connsiteY66" fmla="*/ 602069 h 2236145"/>
                  <a:gd name="connsiteX67" fmla="*/ 2705728 w 6885128"/>
                  <a:gd name="connsiteY67" fmla="*/ 611815 h 2236145"/>
                  <a:gd name="connsiteX68" fmla="*/ 2721971 w 6885128"/>
                  <a:gd name="connsiteY68" fmla="*/ 637804 h 2236145"/>
                  <a:gd name="connsiteX69" fmla="*/ 2731717 w 6885128"/>
                  <a:gd name="connsiteY69" fmla="*/ 660545 h 2236145"/>
                  <a:gd name="connsiteX70" fmla="*/ 2759331 w 6885128"/>
                  <a:gd name="connsiteY70" fmla="*/ 741761 h 2236145"/>
                  <a:gd name="connsiteX71" fmla="*/ 2770701 w 6885128"/>
                  <a:gd name="connsiteY71" fmla="*/ 783994 h 2236145"/>
                  <a:gd name="connsiteX72" fmla="*/ 2773949 w 6885128"/>
                  <a:gd name="connsiteY72" fmla="*/ 758005 h 2236145"/>
                  <a:gd name="connsiteX73" fmla="*/ 2785320 w 6885128"/>
                  <a:gd name="connsiteY73" fmla="*/ 673540 h 2236145"/>
                  <a:gd name="connsiteX74" fmla="*/ 2791817 w 6885128"/>
                  <a:gd name="connsiteY74" fmla="*/ 631307 h 2236145"/>
                  <a:gd name="connsiteX75" fmla="*/ 2799939 w 6885128"/>
                  <a:gd name="connsiteY75" fmla="*/ 603693 h 2236145"/>
                  <a:gd name="connsiteX76" fmla="*/ 2842172 w 6885128"/>
                  <a:gd name="connsiteY76" fmla="*/ 592323 h 2236145"/>
                  <a:gd name="connsiteX77" fmla="*/ 2868161 w 6885128"/>
                  <a:gd name="connsiteY77" fmla="*/ 650799 h 2236145"/>
                  <a:gd name="connsiteX78" fmla="*/ 2868161 w 6885128"/>
                  <a:gd name="connsiteY78" fmla="*/ 688159 h 2236145"/>
                  <a:gd name="connsiteX79" fmla="*/ 2863288 w 6885128"/>
                  <a:gd name="connsiteY79" fmla="*/ 758005 h 2236145"/>
                  <a:gd name="connsiteX80" fmla="*/ 2855166 w 6885128"/>
                  <a:gd name="connsiteY80" fmla="*/ 829475 h 2236145"/>
                  <a:gd name="connsiteX81" fmla="*/ 2842172 w 6885128"/>
                  <a:gd name="connsiteY81" fmla="*/ 900946 h 2236145"/>
                  <a:gd name="connsiteX82" fmla="*/ 2822679 w 6885128"/>
                  <a:gd name="connsiteY82" fmla="*/ 923686 h 2236145"/>
                  <a:gd name="connsiteX83" fmla="*/ 2814558 w 6885128"/>
                  <a:gd name="connsiteY83" fmla="*/ 949676 h 2236145"/>
                  <a:gd name="connsiteX84" fmla="*/ 2783696 w 6885128"/>
                  <a:gd name="connsiteY84" fmla="*/ 962670 h 2236145"/>
                  <a:gd name="connsiteX85" fmla="*/ 2772325 w 6885128"/>
                  <a:gd name="connsiteY85" fmla="*/ 959422 h 2236145"/>
                  <a:gd name="connsiteX86" fmla="*/ 2772325 w 6885128"/>
                  <a:gd name="connsiteY86" fmla="*/ 959422 h 2236145"/>
                  <a:gd name="connsiteX87" fmla="*/ 4096154 w 6885128"/>
                  <a:gd name="connsiteY87" fmla="*/ 803486 h 2236145"/>
                  <a:gd name="connsiteX88" fmla="*/ 4084783 w 6885128"/>
                  <a:gd name="connsiteY88" fmla="*/ 793740 h 2236145"/>
                  <a:gd name="connsiteX89" fmla="*/ 4057171 w 6885128"/>
                  <a:gd name="connsiteY89" fmla="*/ 783994 h 2236145"/>
                  <a:gd name="connsiteX90" fmla="*/ 4053922 w 6885128"/>
                  <a:gd name="connsiteY90" fmla="*/ 782370 h 2236145"/>
                  <a:gd name="connsiteX91" fmla="*/ 4026308 w 6885128"/>
                  <a:gd name="connsiteY91" fmla="*/ 756381 h 2236145"/>
                  <a:gd name="connsiteX92" fmla="*/ 4023059 w 6885128"/>
                  <a:gd name="connsiteY92" fmla="*/ 751508 h 2236145"/>
                  <a:gd name="connsiteX93" fmla="*/ 4023059 w 6885128"/>
                  <a:gd name="connsiteY93" fmla="*/ 753132 h 2236145"/>
                  <a:gd name="connsiteX94" fmla="*/ 4021435 w 6885128"/>
                  <a:gd name="connsiteY94" fmla="*/ 751508 h 2236145"/>
                  <a:gd name="connsiteX95" fmla="*/ 4019810 w 6885128"/>
                  <a:gd name="connsiteY95" fmla="*/ 749883 h 2236145"/>
                  <a:gd name="connsiteX96" fmla="*/ 4019810 w 6885128"/>
                  <a:gd name="connsiteY96" fmla="*/ 749883 h 2236145"/>
                  <a:gd name="connsiteX97" fmla="*/ 4016562 w 6885128"/>
                  <a:gd name="connsiteY97" fmla="*/ 746634 h 2236145"/>
                  <a:gd name="connsiteX98" fmla="*/ 4016562 w 6885128"/>
                  <a:gd name="connsiteY98" fmla="*/ 746634 h 2236145"/>
                  <a:gd name="connsiteX99" fmla="*/ 4011689 w 6885128"/>
                  <a:gd name="connsiteY99" fmla="*/ 740137 h 2236145"/>
                  <a:gd name="connsiteX100" fmla="*/ 4011689 w 6885128"/>
                  <a:gd name="connsiteY100" fmla="*/ 740137 h 2236145"/>
                  <a:gd name="connsiteX101" fmla="*/ 4011689 w 6885128"/>
                  <a:gd name="connsiteY101" fmla="*/ 740137 h 2236145"/>
                  <a:gd name="connsiteX102" fmla="*/ 4011689 w 6885128"/>
                  <a:gd name="connsiteY102" fmla="*/ 740137 h 2236145"/>
                  <a:gd name="connsiteX103" fmla="*/ 4011689 w 6885128"/>
                  <a:gd name="connsiteY103" fmla="*/ 740137 h 2236145"/>
                  <a:gd name="connsiteX104" fmla="*/ 3961335 w 6885128"/>
                  <a:gd name="connsiteY104" fmla="*/ 671915 h 2236145"/>
                  <a:gd name="connsiteX105" fmla="*/ 3910981 w 6885128"/>
                  <a:gd name="connsiteY105" fmla="*/ 597196 h 2236145"/>
                  <a:gd name="connsiteX106" fmla="*/ 3870373 w 6885128"/>
                  <a:gd name="connsiteY106" fmla="*/ 520853 h 2236145"/>
                  <a:gd name="connsiteX107" fmla="*/ 3857377 w 6885128"/>
                  <a:gd name="connsiteY107" fmla="*/ 473747 h 2236145"/>
                  <a:gd name="connsiteX108" fmla="*/ 3876869 w 6885128"/>
                  <a:gd name="connsiteY108" fmla="*/ 434763 h 2236145"/>
                  <a:gd name="connsiteX109" fmla="*/ 3899610 w 6885128"/>
                  <a:gd name="connsiteY109" fmla="*/ 428266 h 2236145"/>
                  <a:gd name="connsiteX110" fmla="*/ 3910981 w 6885128"/>
                  <a:gd name="connsiteY110" fmla="*/ 429890 h 2236145"/>
                  <a:gd name="connsiteX111" fmla="*/ 3923975 w 6885128"/>
                  <a:gd name="connsiteY111" fmla="*/ 436387 h 2236145"/>
                  <a:gd name="connsiteX112" fmla="*/ 3958086 w 6885128"/>
                  <a:gd name="connsiteY112" fmla="*/ 472123 h 2236145"/>
                  <a:gd name="connsiteX113" fmla="*/ 3977578 w 6885128"/>
                  <a:gd name="connsiteY113" fmla="*/ 499736 h 2236145"/>
                  <a:gd name="connsiteX114" fmla="*/ 4000319 w 6885128"/>
                  <a:gd name="connsiteY114" fmla="*/ 533847 h 2236145"/>
                  <a:gd name="connsiteX115" fmla="*/ 4037678 w 6885128"/>
                  <a:gd name="connsiteY115" fmla="*/ 603693 h 2236145"/>
                  <a:gd name="connsiteX116" fmla="*/ 4037678 w 6885128"/>
                  <a:gd name="connsiteY116" fmla="*/ 602069 h 2236145"/>
                  <a:gd name="connsiteX117" fmla="*/ 4047424 w 6885128"/>
                  <a:gd name="connsiteY117" fmla="*/ 514355 h 2236145"/>
                  <a:gd name="connsiteX118" fmla="*/ 4060419 w 6885128"/>
                  <a:gd name="connsiteY118" fmla="*/ 429890 h 2236145"/>
                  <a:gd name="connsiteX119" fmla="*/ 4068540 w 6885128"/>
                  <a:gd name="connsiteY119" fmla="*/ 387658 h 2236145"/>
                  <a:gd name="connsiteX120" fmla="*/ 4083160 w 6885128"/>
                  <a:gd name="connsiteY120" fmla="*/ 327557 h 2236145"/>
                  <a:gd name="connsiteX121" fmla="*/ 4099403 w 6885128"/>
                  <a:gd name="connsiteY121" fmla="*/ 293446 h 2236145"/>
                  <a:gd name="connsiteX122" fmla="*/ 4114022 w 6885128"/>
                  <a:gd name="connsiteY122" fmla="*/ 278827 h 2236145"/>
                  <a:gd name="connsiteX123" fmla="*/ 4140011 w 6885128"/>
                  <a:gd name="connsiteY123" fmla="*/ 273954 h 2236145"/>
                  <a:gd name="connsiteX124" fmla="*/ 4169249 w 6885128"/>
                  <a:gd name="connsiteY124" fmla="*/ 304817 h 2236145"/>
                  <a:gd name="connsiteX125" fmla="*/ 4178995 w 6885128"/>
                  <a:gd name="connsiteY125" fmla="*/ 355171 h 2236145"/>
                  <a:gd name="connsiteX126" fmla="*/ 4178995 w 6885128"/>
                  <a:gd name="connsiteY126" fmla="*/ 444509 h 2236145"/>
                  <a:gd name="connsiteX127" fmla="*/ 4172498 w 6885128"/>
                  <a:gd name="connsiteY127" fmla="*/ 530599 h 2236145"/>
                  <a:gd name="connsiteX128" fmla="*/ 4162752 w 6885128"/>
                  <a:gd name="connsiteY128" fmla="*/ 624810 h 2236145"/>
                  <a:gd name="connsiteX129" fmla="*/ 4172498 w 6885128"/>
                  <a:gd name="connsiteY129" fmla="*/ 611815 h 2236145"/>
                  <a:gd name="connsiteX130" fmla="*/ 4222852 w 6885128"/>
                  <a:gd name="connsiteY130" fmla="*/ 540345 h 2236145"/>
                  <a:gd name="connsiteX131" fmla="*/ 4248842 w 6885128"/>
                  <a:gd name="connsiteY131" fmla="*/ 506234 h 2236145"/>
                  <a:gd name="connsiteX132" fmla="*/ 4268334 w 6885128"/>
                  <a:gd name="connsiteY132" fmla="*/ 483493 h 2236145"/>
                  <a:gd name="connsiteX133" fmla="*/ 4312190 w 6885128"/>
                  <a:gd name="connsiteY133" fmla="*/ 462377 h 2236145"/>
                  <a:gd name="connsiteX134" fmla="*/ 4338180 w 6885128"/>
                  <a:gd name="connsiteY134" fmla="*/ 481869 h 2236145"/>
                  <a:gd name="connsiteX135" fmla="*/ 4339804 w 6885128"/>
                  <a:gd name="connsiteY135" fmla="*/ 502985 h 2236145"/>
                  <a:gd name="connsiteX136" fmla="*/ 4333307 w 6885128"/>
                  <a:gd name="connsiteY136" fmla="*/ 522477 h 2236145"/>
                  <a:gd name="connsiteX137" fmla="*/ 4321936 w 6885128"/>
                  <a:gd name="connsiteY137" fmla="*/ 543593 h 2236145"/>
                  <a:gd name="connsiteX138" fmla="*/ 4299195 w 6885128"/>
                  <a:gd name="connsiteY138" fmla="*/ 582577 h 2236145"/>
                  <a:gd name="connsiteX139" fmla="*/ 4253714 w 6885128"/>
                  <a:gd name="connsiteY139" fmla="*/ 649175 h 2236145"/>
                  <a:gd name="connsiteX140" fmla="*/ 4201736 w 6885128"/>
                  <a:gd name="connsiteY140" fmla="*/ 719021 h 2236145"/>
                  <a:gd name="connsiteX141" fmla="*/ 4151382 w 6885128"/>
                  <a:gd name="connsiteY141" fmla="*/ 782370 h 2236145"/>
                  <a:gd name="connsiteX142" fmla="*/ 4146509 w 6885128"/>
                  <a:gd name="connsiteY142" fmla="*/ 788867 h 2236145"/>
                  <a:gd name="connsiteX143" fmla="*/ 4127017 w 6885128"/>
                  <a:gd name="connsiteY143" fmla="*/ 801862 h 2236145"/>
                  <a:gd name="connsiteX144" fmla="*/ 4127017 w 6885128"/>
                  <a:gd name="connsiteY144" fmla="*/ 801862 h 2236145"/>
                  <a:gd name="connsiteX145" fmla="*/ 4115646 w 6885128"/>
                  <a:gd name="connsiteY145" fmla="*/ 803486 h 2236145"/>
                  <a:gd name="connsiteX146" fmla="*/ 4096154 w 6885128"/>
                  <a:gd name="connsiteY146" fmla="*/ 803486 h 2236145"/>
                  <a:gd name="connsiteX147" fmla="*/ 4096154 w 6885128"/>
                  <a:gd name="connsiteY147" fmla="*/ 803486 h 2236145"/>
                  <a:gd name="connsiteX148" fmla="*/ 4096154 w 6885128"/>
                  <a:gd name="connsiteY148" fmla="*/ 634556 h 2236145"/>
                  <a:gd name="connsiteX149" fmla="*/ 4101027 w 6885128"/>
                  <a:gd name="connsiteY149" fmla="*/ 597196 h 2236145"/>
                  <a:gd name="connsiteX150" fmla="*/ 4110773 w 6885128"/>
                  <a:gd name="connsiteY150" fmla="*/ 514355 h 2236145"/>
                  <a:gd name="connsiteX151" fmla="*/ 4117270 w 6885128"/>
                  <a:gd name="connsiteY151" fmla="*/ 447758 h 2236145"/>
                  <a:gd name="connsiteX152" fmla="*/ 4109148 w 6885128"/>
                  <a:gd name="connsiteY152" fmla="*/ 502985 h 2236145"/>
                  <a:gd name="connsiteX153" fmla="*/ 4102652 w 6885128"/>
                  <a:gd name="connsiteY153" fmla="*/ 569582 h 2236145"/>
                  <a:gd name="connsiteX154" fmla="*/ 4096154 w 6885128"/>
                  <a:gd name="connsiteY154" fmla="*/ 634556 h 2236145"/>
                  <a:gd name="connsiteX155" fmla="*/ 4096154 w 6885128"/>
                  <a:gd name="connsiteY155" fmla="*/ 634556 h 2236145"/>
                  <a:gd name="connsiteX156" fmla="*/ 4096154 w 6885128"/>
                  <a:gd name="connsiteY156" fmla="*/ 634556 h 2236145"/>
                  <a:gd name="connsiteX157" fmla="*/ 4970043 w 6885128"/>
                  <a:gd name="connsiteY157" fmla="*/ 845719 h 2236145"/>
                  <a:gd name="connsiteX158" fmla="*/ 4945678 w 6885128"/>
                  <a:gd name="connsiteY158" fmla="*/ 834348 h 2236145"/>
                  <a:gd name="connsiteX159" fmla="*/ 4924562 w 6885128"/>
                  <a:gd name="connsiteY159" fmla="*/ 813232 h 2236145"/>
                  <a:gd name="connsiteX160" fmla="*/ 4887203 w 6885128"/>
                  <a:gd name="connsiteY160" fmla="*/ 767751 h 2236145"/>
                  <a:gd name="connsiteX161" fmla="*/ 4849844 w 6885128"/>
                  <a:gd name="connsiteY161" fmla="*/ 717396 h 2236145"/>
                  <a:gd name="connsiteX162" fmla="*/ 4815732 w 6885128"/>
                  <a:gd name="connsiteY162" fmla="*/ 663794 h 2236145"/>
                  <a:gd name="connsiteX163" fmla="*/ 4817357 w 6885128"/>
                  <a:gd name="connsiteY163" fmla="*/ 665418 h 2236145"/>
                  <a:gd name="connsiteX164" fmla="*/ 4815732 w 6885128"/>
                  <a:gd name="connsiteY164" fmla="*/ 662169 h 2236145"/>
                  <a:gd name="connsiteX165" fmla="*/ 4815732 w 6885128"/>
                  <a:gd name="connsiteY165" fmla="*/ 662169 h 2236145"/>
                  <a:gd name="connsiteX166" fmla="*/ 4815732 w 6885128"/>
                  <a:gd name="connsiteY166" fmla="*/ 662169 h 2236145"/>
                  <a:gd name="connsiteX167" fmla="*/ 4775124 w 6885128"/>
                  <a:gd name="connsiteY167" fmla="*/ 587450 h 2236145"/>
                  <a:gd name="connsiteX168" fmla="*/ 4757257 w 6885128"/>
                  <a:gd name="connsiteY168" fmla="*/ 551715 h 2236145"/>
                  <a:gd name="connsiteX169" fmla="*/ 4747511 w 6885128"/>
                  <a:gd name="connsiteY169" fmla="*/ 530599 h 2236145"/>
                  <a:gd name="connsiteX170" fmla="*/ 4736141 w 6885128"/>
                  <a:gd name="connsiteY170" fmla="*/ 485117 h 2236145"/>
                  <a:gd name="connsiteX171" fmla="*/ 4744262 w 6885128"/>
                  <a:gd name="connsiteY171" fmla="*/ 465625 h 2236145"/>
                  <a:gd name="connsiteX172" fmla="*/ 4762129 w 6885128"/>
                  <a:gd name="connsiteY172" fmla="*/ 454255 h 2236145"/>
                  <a:gd name="connsiteX173" fmla="*/ 4809235 w 6885128"/>
                  <a:gd name="connsiteY173" fmla="*/ 465625 h 2236145"/>
                  <a:gd name="connsiteX174" fmla="*/ 4853092 w 6885128"/>
                  <a:gd name="connsiteY174" fmla="*/ 507858 h 2236145"/>
                  <a:gd name="connsiteX175" fmla="*/ 4880705 w 6885128"/>
                  <a:gd name="connsiteY175" fmla="*/ 541969 h 2236145"/>
                  <a:gd name="connsiteX176" fmla="*/ 4906695 w 6885128"/>
                  <a:gd name="connsiteY176" fmla="*/ 577704 h 2236145"/>
                  <a:gd name="connsiteX177" fmla="*/ 4932684 w 6885128"/>
                  <a:gd name="connsiteY177" fmla="*/ 615064 h 2236145"/>
                  <a:gd name="connsiteX178" fmla="*/ 4931060 w 6885128"/>
                  <a:gd name="connsiteY178" fmla="*/ 603693 h 2236145"/>
                  <a:gd name="connsiteX179" fmla="*/ 4922938 w 6885128"/>
                  <a:gd name="connsiteY179" fmla="*/ 455879 h 2236145"/>
                  <a:gd name="connsiteX180" fmla="*/ 4922938 w 6885128"/>
                  <a:gd name="connsiteY180" fmla="*/ 459128 h 2236145"/>
                  <a:gd name="connsiteX181" fmla="*/ 4922938 w 6885128"/>
                  <a:gd name="connsiteY181" fmla="*/ 452631 h 2236145"/>
                  <a:gd name="connsiteX182" fmla="*/ 4924562 w 6885128"/>
                  <a:gd name="connsiteY182" fmla="*/ 433139 h 2236145"/>
                  <a:gd name="connsiteX183" fmla="*/ 4927811 w 6885128"/>
                  <a:gd name="connsiteY183" fmla="*/ 418520 h 2236145"/>
                  <a:gd name="connsiteX184" fmla="*/ 4934309 w 6885128"/>
                  <a:gd name="connsiteY184" fmla="*/ 403901 h 2236145"/>
                  <a:gd name="connsiteX185" fmla="*/ 4947303 w 6885128"/>
                  <a:gd name="connsiteY185" fmla="*/ 390906 h 2236145"/>
                  <a:gd name="connsiteX186" fmla="*/ 4965171 w 6885128"/>
                  <a:gd name="connsiteY186" fmla="*/ 387658 h 2236145"/>
                  <a:gd name="connsiteX187" fmla="*/ 4991161 w 6885128"/>
                  <a:gd name="connsiteY187" fmla="*/ 403901 h 2236145"/>
                  <a:gd name="connsiteX188" fmla="*/ 5002530 w 6885128"/>
                  <a:gd name="connsiteY188" fmla="*/ 436387 h 2236145"/>
                  <a:gd name="connsiteX189" fmla="*/ 5009028 w 6885128"/>
                  <a:gd name="connsiteY189" fmla="*/ 472123 h 2236145"/>
                  <a:gd name="connsiteX190" fmla="*/ 5018773 w 6885128"/>
                  <a:gd name="connsiteY190" fmla="*/ 533847 h 2236145"/>
                  <a:gd name="connsiteX191" fmla="*/ 5023647 w 6885128"/>
                  <a:gd name="connsiteY191" fmla="*/ 569582 h 2236145"/>
                  <a:gd name="connsiteX192" fmla="*/ 5023647 w 6885128"/>
                  <a:gd name="connsiteY192" fmla="*/ 564710 h 2236145"/>
                  <a:gd name="connsiteX193" fmla="*/ 5025271 w 6885128"/>
                  <a:gd name="connsiteY193" fmla="*/ 577704 h 2236145"/>
                  <a:gd name="connsiteX194" fmla="*/ 5025271 w 6885128"/>
                  <a:gd name="connsiteY194" fmla="*/ 572831 h 2236145"/>
                  <a:gd name="connsiteX195" fmla="*/ 5028520 w 6885128"/>
                  <a:gd name="connsiteY195" fmla="*/ 592323 h 2236145"/>
                  <a:gd name="connsiteX196" fmla="*/ 5028520 w 6885128"/>
                  <a:gd name="connsiteY196" fmla="*/ 592323 h 2236145"/>
                  <a:gd name="connsiteX197" fmla="*/ 5028520 w 6885128"/>
                  <a:gd name="connsiteY197" fmla="*/ 593947 h 2236145"/>
                  <a:gd name="connsiteX198" fmla="*/ 5028520 w 6885128"/>
                  <a:gd name="connsiteY198" fmla="*/ 595572 h 2236145"/>
                  <a:gd name="connsiteX199" fmla="*/ 5028520 w 6885128"/>
                  <a:gd name="connsiteY199" fmla="*/ 595572 h 2236145"/>
                  <a:gd name="connsiteX200" fmla="*/ 5028520 w 6885128"/>
                  <a:gd name="connsiteY200" fmla="*/ 597196 h 2236145"/>
                  <a:gd name="connsiteX201" fmla="*/ 5028520 w 6885128"/>
                  <a:gd name="connsiteY201" fmla="*/ 597196 h 2236145"/>
                  <a:gd name="connsiteX202" fmla="*/ 5028520 w 6885128"/>
                  <a:gd name="connsiteY202" fmla="*/ 598820 h 2236145"/>
                  <a:gd name="connsiteX203" fmla="*/ 5028520 w 6885128"/>
                  <a:gd name="connsiteY203" fmla="*/ 598820 h 2236145"/>
                  <a:gd name="connsiteX204" fmla="*/ 5031769 w 6885128"/>
                  <a:gd name="connsiteY204" fmla="*/ 619937 h 2236145"/>
                  <a:gd name="connsiteX205" fmla="*/ 5031769 w 6885128"/>
                  <a:gd name="connsiteY205" fmla="*/ 619937 h 2236145"/>
                  <a:gd name="connsiteX206" fmla="*/ 5031769 w 6885128"/>
                  <a:gd name="connsiteY206" fmla="*/ 619937 h 2236145"/>
                  <a:gd name="connsiteX207" fmla="*/ 5031769 w 6885128"/>
                  <a:gd name="connsiteY207" fmla="*/ 623185 h 2236145"/>
                  <a:gd name="connsiteX208" fmla="*/ 5031769 w 6885128"/>
                  <a:gd name="connsiteY208" fmla="*/ 623185 h 2236145"/>
                  <a:gd name="connsiteX209" fmla="*/ 5031769 w 6885128"/>
                  <a:gd name="connsiteY209" fmla="*/ 624810 h 2236145"/>
                  <a:gd name="connsiteX210" fmla="*/ 5031769 w 6885128"/>
                  <a:gd name="connsiteY210" fmla="*/ 626434 h 2236145"/>
                  <a:gd name="connsiteX211" fmla="*/ 5031769 w 6885128"/>
                  <a:gd name="connsiteY211" fmla="*/ 626434 h 2236145"/>
                  <a:gd name="connsiteX212" fmla="*/ 5031769 w 6885128"/>
                  <a:gd name="connsiteY212" fmla="*/ 626434 h 2236145"/>
                  <a:gd name="connsiteX213" fmla="*/ 5035017 w 6885128"/>
                  <a:gd name="connsiteY213" fmla="*/ 650799 h 2236145"/>
                  <a:gd name="connsiteX214" fmla="*/ 5035017 w 6885128"/>
                  <a:gd name="connsiteY214" fmla="*/ 645926 h 2236145"/>
                  <a:gd name="connsiteX215" fmla="*/ 5052885 w 6885128"/>
                  <a:gd name="connsiteY215" fmla="*/ 793740 h 2236145"/>
                  <a:gd name="connsiteX216" fmla="*/ 5028520 w 6885128"/>
                  <a:gd name="connsiteY216" fmla="*/ 826227 h 2236145"/>
                  <a:gd name="connsiteX217" fmla="*/ 5005779 w 6885128"/>
                  <a:gd name="connsiteY217" fmla="*/ 821354 h 2236145"/>
                  <a:gd name="connsiteX218" fmla="*/ 4986287 w 6885128"/>
                  <a:gd name="connsiteY218" fmla="*/ 840846 h 2236145"/>
                  <a:gd name="connsiteX219" fmla="*/ 4976541 w 6885128"/>
                  <a:gd name="connsiteY219" fmla="*/ 842470 h 2236145"/>
                  <a:gd name="connsiteX220" fmla="*/ 4970043 w 6885128"/>
                  <a:gd name="connsiteY220" fmla="*/ 845719 h 2236145"/>
                  <a:gd name="connsiteX221" fmla="*/ 4970043 w 6885128"/>
                  <a:gd name="connsiteY221" fmla="*/ 845719 h 2236145"/>
                  <a:gd name="connsiteX222" fmla="*/ 4929435 w 6885128"/>
                  <a:gd name="connsiteY222" fmla="*/ 725518 h 2236145"/>
                  <a:gd name="connsiteX223" fmla="*/ 4895325 w 6885128"/>
                  <a:gd name="connsiteY223" fmla="*/ 675164 h 2236145"/>
                  <a:gd name="connsiteX224" fmla="*/ 4859589 w 6885128"/>
                  <a:gd name="connsiteY224" fmla="*/ 623185 h 2236145"/>
                  <a:gd name="connsiteX225" fmla="*/ 4866087 w 6885128"/>
                  <a:gd name="connsiteY225" fmla="*/ 634556 h 2236145"/>
                  <a:gd name="connsiteX226" fmla="*/ 4893701 w 6885128"/>
                  <a:gd name="connsiteY226" fmla="*/ 676788 h 2236145"/>
                  <a:gd name="connsiteX227" fmla="*/ 4926187 w 6885128"/>
                  <a:gd name="connsiteY227" fmla="*/ 720645 h 2236145"/>
                  <a:gd name="connsiteX228" fmla="*/ 4929435 w 6885128"/>
                  <a:gd name="connsiteY228" fmla="*/ 725518 h 2236145"/>
                  <a:gd name="connsiteX229" fmla="*/ 4929435 w 6885128"/>
                  <a:gd name="connsiteY229" fmla="*/ 725518 h 2236145"/>
                  <a:gd name="connsiteX230" fmla="*/ 4999282 w 6885128"/>
                  <a:gd name="connsiteY230" fmla="*/ 2234521 h 2236145"/>
                  <a:gd name="connsiteX231" fmla="*/ 4992784 w 6885128"/>
                  <a:gd name="connsiteY231" fmla="*/ 2228024 h 2236145"/>
                  <a:gd name="connsiteX232" fmla="*/ 4872584 w 6885128"/>
                  <a:gd name="connsiteY232" fmla="*/ 2098077 h 2236145"/>
                  <a:gd name="connsiteX233" fmla="*/ 4840097 w 6885128"/>
                  <a:gd name="connsiteY233" fmla="*/ 2052596 h 2236145"/>
                  <a:gd name="connsiteX234" fmla="*/ 4830351 w 6885128"/>
                  <a:gd name="connsiteY234" fmla="*/ 2029855 h 2236145"/>
                  <a:gd name="connsiteX235" fmla="*/ 4828728 w 6885128"/>
                  <a:gd name="connsiteY235" fmla="*/ 2007115 h 2236145"/>
                  <a:gd name="connsiteX236" fmla="*/ 4854716 w 6885128"/>
                  <a:gd name="connsiteY236" fmla="*/ 1973004 h 2236145"/>
                  <a:gd name="connsiteX237" fmla="*/ 4896949 w 6885128"/>
                  <a:gd name="connsiteY237" fmla="*/ 1977877 h 2236145"/>
                  <a:gd name="connsiteX238" fmla="*/ 4918066 w 6885128"/>
                  <a:gd name="connsiteY238" fmla="*/ 1992496 h 2236145"/>
                  <a:gd name="connsiteX239" fmla="*/ 4953800 w 6885128"/>
                  <a:gd name="connsiteY239" fmla="*/ 2020109 h 2236145"/>
                  <a:gd name="connsiteX240" fmla="*/ 5013901 w 6885128"/>
                  <a:gd name="connsiteY240" fmla="*/ 2078585 h 2236145"/>
                  <a:gd name="connsiteX241" fmla="*/ 5057758 w 6885128"/>
                  <a:gd name="connsiteY241" fmla="*/ 2127315 h 2236145"/>
                  <a:gd name="connsiteX242" fmla="*/ 4997657 w 6885128"/>
                  <a:gd name="connsiteY242" fmla="*/ 1976252 h 2236145"/>
                  <a:gd name="connsiteX243" fmla="*/ 4968420 w 6885128"/>
                  <a:gd name="connsiteY243" fmla="*/ 1891787 h 2236145"/>
                  <a:gd name="connsiteX244" fmla="*/ 4955425 w 6885128"/>
                  <a:gd name="connsiteY244" fmla="*/ 1844682 h 2236145"/>
                  <a:gd name="connsiteX245" fmla="*/ 4948927 w 6885128"/>
                  <a:gd name="connsiteY245" fmla="*/ 1818692 h 2236145"/>
                  <a:gd name="connsiteX246" fmla="*/ 4942431 w 6885128"/>
                  <a:gd name="connsiteY246" fmla="*/ 1756968 h 2236145"/>
                  <a:gd name="connsiteX247" fmla="*/ 4976541 w 6885128"/>
                  <a:gd name="connsiteY247" fmla="*/ 1667630 h 2236145"/>
                  <a:gd name="connsiteX248" fmla="*/ 4999282 w 6885128"/>
                  <a:gd name="connsiteY248" fmla="*/ 1664381 h 2236145"/>
                  <a:gd name="connsiteX249" fmla="*/ 5018773 w 6885128"/>
                  <a:gd name="connsiteY249" fmla="*/ 1674127 h 2236145"/>
                  <a:gd name="connsiteX250" fmla="*/ 5033393 w 6885128"/>
                  <a:gd name="connsiteY250" fmla="*/ 1690370 h 2236145"/>
                  <a:gd name="connsiteX251" fmla="*/ 5044763 w 6885128"/>
                  <a:gd name="connsiteY251" fmla="*/ 1709862 h 2236145"/>
                  <a:gd name="connsiteX252" fmla="*/ 5080499 w 6885128"/>
                  <a:gd name="connsiteY252" fmla="*/ 1789454 h 2236145"/>
                  <a:gd name="connsiteX253" fmla="*/ 5147096 w 6885128"/>
                  <a:gd name="connsiteY253" fmla="*/ 1960009 h 2236145"/>
                  <a:gd name="connsiteX254" fmla="*/ 5173085 w 6885128"/>
                  <a:gd name="connsiteY254" fmla="*/ 2034728 h 2236145"/>
                  <a:gd name="connsiteX255" fmla="*/ 5194202 w 6885128"/>
                  <a:gd name="connsiteY255" fmla="*/ 2098077 h 2236145"/>
                  <a:gd name="connsiteX256" fmla="*/ 5192577 w 6885128"/>
                  <a:gd name="connsiteY256" fmla="*/ 2049347 h 2236145"/>
                  <a:gd name="connsiteX257" fmla="*/ 5194202 w 6885128"/>
                  <a:gd name="connsiteY257" fmla="*/ 1956760 h 2236145"/>
                  <a:gd name="connsiteX258" fmla="*/ 5200699 w 6885128"/>
                  <a:gd name="connsiteY258" fmla="*/ 1873919 h 2236145"/>
                  <a:gd name="connsiteX259" fmla="*/ 5210445 w 6885128"/>
                  <a:gd name="connsiteY259" fmla="*/ 1782957 h 2236145"/>
                  <a:gd name="connsiteX260" fmla="*/ 5215318 w 6885128"/>
                  <a:gd name="connsiteY260" fmla="*/ 1758592 h 2236145"/>
                  <a:gd name="connsiteX261" fmla="*/ 5225063 w 6885128"/>
                  <a:gd name="connsiteY261" fmla="*/ 1735851 h 2236145"/>
                  <a:gd name="connsiteX262" fmla="*/ 5241307 w 6885128"/>
                  <a:gd name="connsiteY262" fmla="*/ 1721233 h 2236145"/>
                  <a:gd name="connsiteX263" fmla="*/ 5265672 w 6885128"/>
                  <a:gd name="connsiteY263" fmla="*/ 1717984 h 2236145"/>
                  <a:gd name="connsiteX264" fmla="*/ 5296534 w 6885128"/>
                  <a:gd name="connsiteY264" fmla="*/ 1750471 h 2236145"/>
                  <a:gd name="connsiteX265" fmla="*/ 5306280 w 6885128"/>
                  <a:gd name="connsiteY265" fmla="*/ 1787830 h 2236145"/>
                  <a:gd name="connsiteX266" fmla="*/ 5320899 w 6885128"/>
                  <a:gd name="connsiteY266" fmla="*/ 1882041 h 2236145"/>
                  <a:gd name="connsiteX267" fmla="*/ 5333894 w 6885128"/>
                  <a:gd name="connsiteY267" fmla="*/ 2057469 h 2236145"/>
                  <a:gd name="connsiteX268" fmla="*/ 5337143 w 6885128"/>
                  <a:gd name="connsiteY268" fmla="*/ 2231272 h 2236145"/>
                  <a:gd name="connsiteX269" fmla="*/ 5337143 w 6885128"/>
                  <a:gd name="connsiteY269" fmla="*/ 2236145 h 2236145"/>
                  <a:gd name="connsiteX270" fmla="*/ 5239683 w 6885128"/>
                  <a:gd name="connsiteY270" fmla="*/ 2236145 h 2236145"/>
                  <a:gd name="connsiteX271" fmla="*/ 5207196 w 6885128"/>
                  <a:gd name="connsiteY271" fmla="*/ 2236145 h 2236145"/>
                  <a:gd name="connsiteX272" fmla="*/ 4999282 w 6885128"/>
                  <a:gd name="connsiteY272" fmla="*/ 2236145 h 2236145"/>
                  <a:gd name="connsiteX273" fmla="*/ 4999282 w 6885128"/>
                  <a:gd name="connsiteY273" fmla="*/ 2234521 h 2236145"/>
                  <a:gd name="connsiteX274" fmla="*/ 5387496 w 6885128"/>
                  <a:gd name="connsiteY274" fmla="*/ 1588038 h 2236145"/>
                  <a:gd name="connsiteX275" fmla="*/ 5358259 w 6885128"/>
                  <a:gd name="connsiteY275" fmla="*/ 1571794 h 2236145"/>
                  <a:gd name="connsiteX276" fmla="*/ 5343639 w 6885128"/>
                  <a:gd name="connsiteY276" fmla="*/ 1558800 h 2236145"/>
                  <a:gd name="connsiteX277" fmla="*/ 5311153 w 6885128"/>
                  <a:gd name="connsiteY277" fmla="*/ 1529562 h 2236145"/>
                  <a:gd name="connsiteX278" fmla="*/ 5249428 w 6885128"/>
                  <a:gd name="connsiteY278" fmla="*/ 1471086 h 2236145"/>
                  <a:gd name="connsiteX279" fmla="*/ 5124355 w 6885128"/>
                  <a:gd name="connsiteY279" fmla="*/ 1342764 h 2236145"/>
                  <a:gd name="connsiteX280" fmla="*/ 5104864 w 6885128"/>
                  <a:gd name="connsiteY280" fmla="*/ 1320023 h 2236145"/>
                  <a:gd name="connsiteX281" fmla="*/ 5069128 w 6885128"/>
                  <a:gd name="connsiteY281" fmla="*/ 1269669 h 2236145"/>
                  <a:gd name="connsiteX282" fmla="*/ 5052885 w 6885128"/>
                  <a:gd name="connsiteY282" fmla="*/ 1220939 h 2236145"/>
                  <a:gd name="connsiteX283" fmla="*/ 5054509 w 6885128"/>
                  <a:gd name="connsiteY283" fmla="*/ 1198198 h 2236145"/>
                  <a:gd name="connsiteX284" fmla="*/ 5062630 w 6885128"/>
                  <a:gd name="connsiteY284" fmla="*/ 1175458 h 2236145"/>
                  <a:gd name="connsiteX285" fmla="*/ 5101615 w 6885128"/>
                  <a:gd name="connsiteY285" fmla="*/ 1155966 h 2236145"/>
                  <a:gd name="connsiteX286" fmla="*/ 5124355 w 6885128"/>
                  <a:gd name="connsiteY286" fmla="*/ 1162463 h 2236145"/>
                  <a:gd name="connsiteX287" fmla="*/ 5143847 w 6885128"/>
                  <a:gd name="connsiteY287" fmla="*/ 1173833 h 2236145"/>
                  <a:gd name="connsiteX288" fmla="*/ 5179582 w 6885128"/>
                  <a:gd name="connsiteY288" fmla="*/ 1203071 h 2236145"/>
                  <a:gd name="connsiteX289" fmla="*/ 5239683 w 6885128"/>
                  <a:gd name="connsiteY289" fmla="*/ 1268045 h 2236145"/>
                  <a:gd name="connsiteX290" fmla="*/ 5294909 w 6885128"/>
                  <a:gd name="connsiteY290" fmla="*/ 1334642 h 2236145"/>
                  <a:gd name="connsiteX291" fmla="*/ 5400491 w 6885128"/>
                  <a:gd name="connsiteY291" fmla="*/ 1480832 h 2236145"/>
                  <a:gd name="connsiteX292" fmla="*/ 5436226 w 6885128"/>
                  <a:gd name="connsiteY292" fmla="*/ 1536059 h 2236145"/>
                  <a:gd name="connsiteX293" fmla="*/ 5444348 w 6885128"/>
                  <a:gd name="connsiteY293" fmla="*/ 1571794 h 2236145"/>
                  <a:gd name="connsiteX294" fmla="*/ 5428105 w 6885128"/>
                  <a:gd name="connsiteY294" fmla="*/ 1586413 h 2236145"/>
                  <a:gd name="connsiteX295" fmla="*/ 5413486 w 6885128"/>
                  <a:gd name="connsiteY295" fmla="*/ 1588038 h 2236145"/>
                  <a:gd name="connsiteX296" fmla="*/ 5398867 w 6885128"/>
                  <a:gd name="connsiteY296" fmla="*/ 1591286 h 2236145"/>
                  <a:gd name="connsiteX297" fmla="*/ 5387496 w 6885128"/>
                  <a:gd name="connsiteY297" fmla="*/ 1588038 h 2236145"/>
                  <a:gd name="connsiteX298" fmla="*/ 5387496 w 6885128"/>
                  <a:gd name="connsiteY298" fmla="*/ 1588038 h 2236145"/>
                  <a:gd name="connsiteX299" fmla="*/ 5124355 w 6885128"/>
                  <a:gd name="connsiteY299" fmla="*/ 1246928 h 2236145"/>
                  <a:gd name="connsiteX300" fmla="*/ 5125980 w 6885128"/>
                  <a:gd name="connsiteY300" fmla="*/ 1238807 h 2236145"/>
                  <a:gd name="connsiteX301" fmla="*/ 5125980 w 6885128"/>
                  <a:gd name="connsiteY301" fmla="*/ 1237182 h 2236145"/>
                  <a:gd name="connsiteX302" fmla="*/ 5114609 w 6885128"/>
                  <a:gd name="connsiteY302" fmla="*/ 1227436 h 2236145"/>
                  <a:gd name="connsiteX303" fmla="*/ 5116233 w 6885128"/>
                  <a:gd name="connsiteY303" fmla="*/ 1230685 h 2236145"/>
                  <a:gd name="connsiteX304" fmla="*/ 5124355 w 6885128"/>
                  <a:gd name="connsiteY304" fmla="*/ 1246928 h 2236145"/>
                  <a:gd name="connsiteX305" fmla="*/ 5124355 w 6885128"/>
                  <a:gd name="connsiteY305" fmla="*/ 1246928 h 2236145"/>
                  <a:gd name="connsiteX306" fmla="*/ 5124355 w 6885128"/>
                  <a:gd name="connsiteY306" fmla="*/ 1246928 h 2236145"/>
                  <a:gd name="connsiteX307" fmla="*/ 6120070 w 6885128"/>
                  <a:gd name="connsiteY307" fmla="*/ 1271293 h 2236145"/>
                  <a:gd name="connsiteX308" fmla="*/ 6105451 w 6885128"/>
                  <a:gd name="connsiteY308" fmla="*/ 1264796 h 2236145"/>
                  <a:gd name="connsiteX309" fmla="*/ 6017736 w 6885128"/>
                  <a:gd name="connsiteY309" fmla="*/ 1250177 h 2236145"/>
                  <a:gd name="connsiteX310" fmla="*/ 5933272 w 6885128"/>
                  <a:gd name="connsiteY310" fmla="*/ 1230685 h 2236145"/>
                  <a:gd name="connsiteX311" fmla="*/ 5889415 w 6885128"/>
                  <a:gd name="connsiteY311" fmla="*/ 1219315 h 2236145"/>
                  <a:gd name="connsiteX312" fmla="*/ 5858552 w 6885128"/>
                  <a:gd name="connsiteY312" fmla="*/ 1209569 h 2236145"/>
                  <a:gd name="connsiteX313" fmla="*/ 5835812 w 6885128"/>
                  <a:gd name="connsiteY313" fmla="*/ 1199822 h 2236145"/>
                  <a:gd name="connsiteX314" fmla="*/ 5824442 w 6885128"/>
                  <a:gd name="connsiteY314" fmla="*/ 1193325 h 2236145"/>
                  <a:gd name="connsiteX315" fmla="*/ 5811447 w 6885128"/>
                  <a:gd name="connsiteY315" fmla="*/ 1181955 h 2236145"/>
                  <a:gd name="connsiteX316" fmla="*/ 5800077 w 6885128"/>
                  <a:gd name="connsiteY316" fmla="*/ 1160839 h 2236145"/>
                  <a:gd name="connsiteX317" fmla="*/ 5800077 w 6885128"/>
                  <a:gd name="connsiteY317" fmla="*/ 1139722 h 2236145"/>
                  <a:gd name="connsiteX318" fmla="*/ 5835812 w 6885128"/>
                  <a:gd name="connsiteY318" fmla="*/ 1112109 h 2236145"/>
                  <a:gd name="connsiteX319" fmla="*/ 5865050 w 6885128"/>
                  <a:gd name="connsiteY319" fmla="*/ 1112109 h 2236145"/>
                  <a:gd name="connsiteX320" fmla="*/ 5887790 w 6885128"/>
                  <a:gd name="connsiteY320" fmla="*/ 1115357 h 2236145"/>
                  <a:gd name="connsiteX321" fmla="*/ 5962510 w 6885128"/>
                  <a:gd name="connsiteY321" fmla="*/ 1134849 h 2236145"/>
                  <a:gd name="connsiteX322" fmla="*/ 5928398 w 6885128"/>
                  <a:gd name="connsiteY322" fmla="*/ 1097490 h 2236145"/>
                  <a:gd name="connsiteX323" fmla="*/ 5899160 w 6885128"/>
                  <a:gd name="connsiteY323" fmla="*/ 1061754 h 2236145"/>
                  <a:gd name="connsiteX324" fmla="*/ 5868299 w 6885128"/>
                  <a:gd name="connsiteY324" fmla="*/ 1022771 h 2236145"/>
                  <a:gd name="connsiteX325" fmla="*/ 5847182 w 6885128"/>
                  <a:gd name="connsiteY325" fmla="*/ 991908 h 2236145"/>
                  <a:gd name="connsiteX326" fmla="*/ 5832563 w 6885128"/>
                  <a:gd name="connsiteY326" fmla="*/ 967543 h 2236145"/>
                  <a:gd name="connsiteX327" fmla="*/ 5819569 w 6885128"/>
                  <a:gd name="connsiteY327" fmla="*/ 918814 h 2236145"/>
                  <a:gd name="connsiteX328" fmla="*/ 5848807 w 6885128"/>
                  <a:gd name="connsiteY328" fmla="*/ 892824 h 2236145"/>
                  <a:gd name="connsiteX329" fmla="*/ 5887790 w 6885128"/>
                  <a:gd name="connsiteY329" fmla="*/ 905819 h 2236145"/>
                  <a:gd name="connsiteX330" fmla="*/ 5925150 w 6885128"/>
                  <a:gd name="connsiteY330" fmla="*/ 933432 h 2236145"/>
                  <a:gd name="connsiteX331" fmla="*/ 5993371 w 6885128"/>
                  <a:gd name="connsiteY331" fmla="*/ 990284 h 2236145"/>
                  <a:gd name="connsiteX332" fmla="*/ 6115196 w 6885128"/>
                  <a:gd name="connsiteY332" fmla="*/ 1110484 h 2236145"/>
                  <a:gd name="connsiteX333" fmla="*/ 6146059 w 6885128"/>
                  <a:gd name="connsiteY333" fmla="*/ 1144595 h 2236145"/>
                  <a:gd name="connsiteX334" fmla="*/ 6168800 w 6885128"/>
                  <a:gd name="connsiteY334" fmla="*/ 1172209 h 2236145"/>
                  <a:gd name="connsiteX335" fmla="*/ 6173673 w 6885128"/>
                  <a:gd name="connsiteY335" fmla="*/ 1178706 h 2236145"/>
                  <a:gd name="connsiteX336" fmla="*/ 6178545 w 6885128"/>
                  <a:gd name="connsiteY336" fmla="*/ 1188452 h 2236145"/>
                  <a:gd name="connsiteX337" fmla="*/ 6167175 w 6885128"/>
                  <a:gd name="connsiteY337" fmla="*/ 1222563 h 2236145"/>
                  <a:gd name="connsiteX338" fmla="*/ 6160678 w 6885128"/>
                  <a:gd name="connsiteY338" fmla="*/ 1225812 h 2236145"/>
                  <a:gd name="connsiteX339" fmla="*/ 6162302 w 6885128"/>
                  <a:gd name="connsiteY339" fmla="*/ 1230685 h 2236145"/>
                  <a:gd name="connsiteX340" fmla="*/ 6154180 w 6885128"/>
                  <a:gd name="connsiteY340" fmla="*/ 1264796 h 2236145"/>
                  <a:gd name="connsiteX341" fmla="*/ 6131439 w 6885128"/>
                  <a:gd name="connsiteY341" fmla="*/ 1272917 h 2236145"/>
                  <a:gd name="connsiteX342" fmla="*/ 6120070 w 6885128"/>
                  <a:gd name="connsiteY342" fmla="*/ 1271293 h 2236145"/>
                  <a:gd name="connsiteX343" fmla="*/ 6120070 w 6885128"/>
                  <a:gd name="connsiteY343" fmla="*/ 1271293 h 2236145"/>
                  <a:gd name="connsiteX344" fmla="*/ 5965759 w 6885128"/>
                  <a:gd name="connsiteY344" fmla="*/ 1047136 h 2236145"/>
                  <a:gd name="connsiteX345" fmla="*/ 5988499 w 6885128"/>
                  <a:gd name="connsiteY345" fmla="*/ 1073125 h 2236145"/>
                  <a:gd name="connsiteX346" fmla="*/ 5993371 w 6885128"/>
                  <a:gd name="connsiteY346" fmla="*/ 1071501 h 2236145"/>
                  <a:gd name="connsiteX347" fmla="*/ 5994996 w 6885128"/>
                  <a:gd name="connsiteY347" fmla="*/ 1073125 h 2236145"/>
                  <a:gd name="connsiteX348" fmla="*/ 5993371 w 6885128"/>
                  <a:gd name="connsiteY348" fmla="*/ 1071501 h 2236145"/>
                  <a:gd name="connsiteX349" fmla="*/ 5993371 w 6885128"/>
                  <a:gd name="connsiteY349" fmla="*/ 1071501 h 2236145"/>
                  <a:gd name="connsiteX350" fmla="*/ 5993371 w 6885128"/>
                  <a:gd name="connsiteY350" fmla="*/ 1071501 h 2236145"/>
                  <a:gd name="connsiteX351" fmla="*/ 5993371 w 6885128"/>
                  <a:gd name="connsiteY351" fmla="*/ 1071501 h 2236145"/>
                  <a:gd name="connsiteX352" fmla="*/ 5962510 w 6885128"/>
                  <a:gd name="connsiteY352" fmla="*/ 1042262 h 2236145"/>
                  <a:gd name="connsiteX353" fmla="*/ 5965759 w 6885128"/>
                  <a:gd name="connsiteY353" fmla="*/ 1047136 h 2236145"/>
                  <a:gd name="connsiteX354" fmla="*/ 5965759 w 6885128"/>
                  <a:gd name="connsiteY354" fmla="*/ 1047136 h 2236145"/>
                  <a:gd name="connsiteX355" fmla="*/ 6561887 w 6885128"/>
                  <a:gd name="connsiteY355" fmla="*/ 353547 h 2236145"/>
                  <a:gd name="connsiteX356" fmla="*/ 6496914 w 6885128"/>
                  <a:gd name="connsiteY356" fmla="*/ 295071 h 2236145"/>
                  <a:gd name="connsiteX357" fmla="*/ 6438438 w 6885128"/>
                  <a:gd name="connsiteY357" fmla="*/ 228473 h 2236145"/>
                  <a:gd name="connsiteX358" fmla="*/ 6417322 w 6885128"/>
                  <a:gd name="connsiteY358" fmla="*/ 194362 h 2236145"/>
                  <a:gd name="connsiteX359" fmla="*/ 6412449 w 6885128"/>
                  <a:gd name="connsiteY359" fmla="*/ 144008 h 2236145"/>
                  <a:gd name="connsiteX360" fmla="*/ 6428693 w 6885128"/>
                  <a:gd name="connsiteY360" fmla="*/ 127765 h 2236145"/>
                  <a:gd name="connsiteX361" fmla="*/ 6449809 w 6885128"/>
                  <a:gd name="connsiteY361" fmla="*/ 124516 h 2236145"/>
                  <a:gd name="connsiteX362" fmla="*/ 6488792 w 6885128"/>
                  <a:gd name="connsiteY362" fmla="*/ 144008 h 2236145"/>
                  <a:gd name="connsiteX363" fmla="*/ 6524527 w 6885128"/>
                  <a:gd name="connsiteY363" fmla="*/ 174870 h 2236145"/>
                  <a:gd name="connsiteX364" fmla="*/ 6519655 w 6885128"/>
                  <a:gd name="connsiteY364" fmla="*/ 148881 h 2236145"/>
                  <a:gd name="connsiteX365" fmla="*/ 6513157 w 6885128"/>
                  <a:gd name="connsiteY365" fmla="*/ 103400 h 2236145"/>
                  <a:gd name="connsiteX366" fmla="*/ 6511533 w 6885128"/>
                  <a:gd name="connsiteY366" fmla="*/ 75786 h 2236145"/>
                  <a:gd name="connsiteX367" fmla="*/ 6513157 w 6885128"/>
                  <a:gd name="connsiteY367" fmla="*/ 49797 h 2236145"/>
                  <a:gd name="connsiteX368" fmla="*/ 6519655 w 6885128"/>
                  <a:gd name="connsiteY368" fmla="*/ 25432 h 2236145"/>
                  <a:gd name="connsiteX369" fmla="*/ 6535898 w 6885128"/>
                  <a:gd name="connsiteY369" fmla="*/ 10813 h 2236145"/>
                  <a:gd name="connsiteX370" fmla="*/ 6558639 w 6885128"/>
                  <a:gd name="connsiteY370" fmla="*/ 9189 h 2236145"/>
                  <a:gd name="connsiteX371" fmla="*/ 6587877 w 6885128"/>
                  <a:gd name="connsiteY371" fmla="*/ 41675 h 2236145"/>
                  <a:gd name="connsiteX372" fmla="*/ 6607369 w 6885128"/>
                  <a:gd name="connsiteY372" fmla="*/ 100151 h 2236145"/>
                  <a:gd name="connsiteX373" fmla="*/ 6623612 w 6885128"/>
                  <a:gd name="connsiteY373" fmla="*/ 157003 h 2236145"/>
                  <a:gd name="connsiteX374" fmla="*/ 6628485 w 6885128"/>
                  <a:gd name="connsiteY374" fmla="*/ 173246 h 2236145"/>
                  <a:gd name="connsiteX375" fmla="*/ 6639855 w 6885128"/>
                  <a:gd name="connsiteY375" fmla="*/ 145632 h 2236145"/>
                  <a:gd name="connsiteX376" fmla="*/ 6639855 w 6885128"/>
                  <a:gd name="connsiteY376" fmla="*/ 145632 h 2236145"/>
                  <a:gd name="connsiteX377" fmla="*/ 6639855 w 6885128"/>
                  <a:gd name="connsiteY377" fmla="*/ 145632 h 2236145"/>
                  <a:gd name="connsiteX378" fmla="*/ 6641479 w 6885128"/>
                  <a:gd name="connsiteY378" fmla="*/ 142384 h 2236145"/>
                  <a:gd name="connsiteX379" fmla="*/ 6641479 w 6885128"/>
                  <a:gd name="connsiteY379" fmla="*/ 142384 h 2236145"/>
                  <a:gd name="connsiteX380" fmla="*/ 6669093 w 6885128"/>
                  <a:gd name="connsiteY380" fmla="*/ 79035 h 2236145"/>
                  <a:gd name="connsiteX381" fmla="*/ 6685337 w 6885128"/>
                  <a:gd name="connsiteY381" fmla="*/ 44924 h 2236145"/>
                  <a:gd name="connsiteX382" fmla="*/ 6695082 w 6885128"/>
                  <a:gd name="connsiteY382" fmla="*/ 27056 h 2236145"/>
                  <a:gd name="connsiteX383" fmla="*/ 6721072 w 6885128"/>
                  <a:gd name="connsiteY383" fmla="*/ 1067 h 2236145"/>
                  <a:gd name="connsiteX384" fmla="*/ 6743812 w 6885128"/>
                  <a:gd name="connsiteY384" fmla="*/ 2691 h 2236145"/>
                  <a:gd name="connsiteX385" fmla="*/ 6758431 w 6885128"/>
                  <a:gd name="connsiteY385" fmla="*/ 18935 h 2236145"/>
                  <a:gd name="connsiteX386" fmla="*/ 6761680 w 6885128"/>
                  <a:gd name="connsiteY386" fmla="*/ 30305 h 2236145"/>
                  <a:gd name="connsiteX387" fmla="*/ 6761680 w 6885128"/>
                  <a:gd name="connsiteY387" fmla="*/ 41675 h 2236145"/>
                  <a:gd name="connsiteX388" fmla="*/ 6760055 w 6885128"/>
                  <a:gd name="connsiteY388" fmla="*/ 61167 h 2236145"/>
                  <a:gd name="connsiteX389" fmla="*/ 6755183 w 6885128"/>
                  <a:gd name="connsiteY389" fmla="*/ 83908 h 2236145"/>
                  <a:gd name="connsiteX390" fmla="*/ 6745437 w 6885128"/>
                  <a:gd name="connsiteY390" fmla="*/ 127765 h 2236145"/>
                  <a:gd name="connsiteX391" fmla="*/ 6725945 w 6885128"/>
                  <a:gd name="connsiteY391" fmla="*/ 210606 h 2236145"/>
                  <a:gd name="connsiteX392" fmla="*/ 6703204 w 6885128"/>
                  <a:gd name="connsiteY392" fmla="*/ 290198 h 2236145"/>
                  <a:gd name="connsiteX393" fmla="*/ 6690209 w 6885128"/>
                  <a:gd name="connsiteY393" fmla="*/ 325933 h 2236145"/>
                  <a:gd name="connsiteX394" fmla="*/ 6683712 w 6885128"/>
                  <a:gd name="connsiteY394" fmla="*/ 337303 h 2236145"/>
                  <a:gd name="connsiteX395" fmla="*/ 6652850 w 6885128"/>
                  <a:gd name="connsiteY395" fmla="*/ 355171 h 2236145"/>
                  <a:gd name="connsiteX396" fmla="*/ 6623612 w 6885128"/>
                  <a:gd name="connsiteY396" fmla="*/ 343801 h 2236145"/>
                  <a:gd name="connsiteX397" fmla="*/ 6621987 w 6885128"/>
                  <a:gd name="connsiteY397" fmla="*/ 345425 h 2236145"/>
                  <a:gd name="connsiteX398" fmla="*/ 6605744 w 6885128"/>
                  <a:gd name="connsiteY398" fmla="*/ 348674 h 2236145"/>
                  <a:gd name="connsiteX399" fmla="*/ 6586252 w 6885128"/>
                  <a:gd name="connsiteY399" fmla="*/ 358420 h 2236145"/>
                  <a:gd name="connsiteX400" fmla="*/ 6584628 w 6885128"/>
                  <a:gd name="connsiteY400" fmla="*/ 358420 h 2236145"/>
                  <a:gd name="connsiteX401" fmla="*/ 6561887 w 6885128"/>
                  <a:gd name="connsiteY401" fmla="*/ 353547 h 2236145"/>
                  <a:gd name="connsiteX402" fmla="*/ 6561887 w 6885128"/>
                  <a:gd name="connsiteY402" fmla="*/ 353547 h 2236145"/>
                  <a:gd name="connsiteX403" fmla="*/ 6885129 w 6885128"/>
                  <a:gd name="connsiteY403" fmla="*/ 1384996 h 2236145"/>
                  <a:gd name="connsiteX404" fmla="*/ 6885129 w 6885128"/>
                  <a:gd name="connsiteY404" fmla="*/ 1384996 h 2236145"/>
                  <a:gd name="connsiteX405" fmla="*/ 6881880 w 6885128"/>
                  <a:gd name="connsiteY405" fmla="*/ 1383372 h 2236145"/>
                  <a:gd name="connsiteX406" fmla="*/ 6855891 w 6885128"/>
                  <a:gd name="connsiteY406" fmla="*/ 1362255 h 2236145"/>
                  <a:gd name="connsiteX407" fmla="*/ 6844521 w 6885128"/>
                  <a:gd name="connsiteY407" fmla="*/ 1342764 h 2236145"/>
                  <a:gd name="connsiteX408" fmla="*/ 6823405 w 6885128"/>
                  <a:gd name="connsiteY408" fmla="*/ 1308653 h 2236145"/>
                  <a:gd name="connsiteX409" fmla="*/ 6776299 w 6885128"/>
                  <a:gd name="connsiteY409" fmla="*/ 1229060 h 2236145"/>
                  <a:gd name="connsiteX410" fmla="*/ 6698331 w 6885128"/>
                  <a:gd name="connsiteY410" fmla="*/ 1074749 h 2236145"/>
                  <a:gd name="connsiteX411" fmla="*/ 6665844 w 6885128"/>
                  <a:gd name="connsiteY411" fmla="*/ 991908 h 2236145"/>
                  <a:gd name="connsiteX412" fmla="*/ 6651225 w 6885128"/>
                  <a:gd name="connsiteY412" fmla="*/ 949676 h 2236145"/>
                  <a:gd name="connsiteX413" fmla="*/ 6646352 w 6885128"/>
                  <a:gd name="connsiteY413" fmla="*/ 931808 h 2236145"/>
                  <a:gd name="connsiteX414" fmla="*/ 6641479 w 6885128"/>
                  <a:gd name="connsiteY414" fmla="*/ 905819 h 2236145"/>
                  <a:gd name="connsiteX415" fmla="*/ 6644728 w 6885128"/>
                  <a:gd name="connsiteY415" fmla="*/ 878205 h 2236145"/>
                  <a:gd name="connsiteX416" fmla="*/ 6657723 w 6885128"/>
                  <a:gd name="connsiteY416" fmla="*/ 861962 h 2236145"/>
                  <a:gd name="connsiteX417" fmla="*/ 6678839 w 6885128"/>
                  <a:gd name="connsiteY417" fmla="*/ 855465 h 2236145"/>
                  <a:gd name="connsiteX418" fmla="*/ 6722696 w 6885128"/>
                  <a:gd name="connsiteY418" fmla="*/ 883078 h 2236145"/>
                  <a:gd name="connsiteX419" fmla="*/ 6764928 w 6885128"/>
                  <a:gd name="connsiteY419" fmla="*/ 951300 h 2236145"/>
                  <a:gd name="connsiteX420" fmla="*/ 6803912 w 6885128"/>
                  <a:gd name="connsiteY420" fmla="*/ 1032517 h 2236145"/>
                  <a:gd name="connsiteX421" fmla="*/ 6838023 w 6885128"/>
                  <a:gd name="connsiteY421" fmla="*/ 1112109 h 2236145"/>
                  <a:gd name="connsiteX422" fmla="*/ 6836399 w 6885128"/>
                  <a:gd name="connsiteY422" fmla="*/ 1108860 h 2236145"/>
                  <a:gd name="connsiteX423" fmla="*/ 6841272 w 6885128"/>
                  <a:gd name="connsiteY423" fmla="*/ 1118606 h 2236145"/>
                  <a:gd name="connsiteX424" fmla="*/ 6841272 w 6885128"/>
                  <a:gd name="connsiteY424" fmla="*/ 1118606 h 2236145"/>
                  <a:gd name="connsiteX425" fmla="*/ 6870510 w 6885128"/>
                  <a:gd name="connsiteY425" fmla="*/ 1188452 h 2236145"/>
                  <a:gd name="connsiteX426" fmla="*/ 6868886 w 6885128"/>
                  <a:gd name="connsiteY426" fmla="*/ 1107236 h 2236145"/>
                  <a:gd name="connsiteX427" fmla="*/ 6868886 w 6885128"/>
                  <a:gd name="connsiteY427" fmla="*/ 1043887 h 2236145"/>
                  <a:gd name="connsiteX428" fmla="*/ 6872134 w 6885128"/>
                  <a:gd name="connsiteY428" fmla="*/ 988660 h 2236145"/>
                  <a:gd name="connsiteX429" fmla="*/ 6877007 w 6885128"/>
                  <a:gd name="connsiteY429" fmla="*/ 933432 h 2236145"/>
                  <a:gd name="connsiteX430" fmla="*/ 6880256 w 6885128"/>
                  <a:gd name="connsiteY430" fmla="*/ 907443 h 2236145"/>
                  <a:gd name="connsiteX431" fmla="*/ 6883505 w 6885128"/>
                  <a:gd name="connsiteY431" fmla="*/ 886327 h 2236145"/>
                  <a:gd name="connsiteX432" fmla="*/ 6883505 w 6885128"/>
                  <a:gd name="connsiteY432" fmla="*/ 1384996 h 2236145"/>
                  <a:gd name="connsiteX433" fmla="*/ 6885129 w 6885128"/>
                  <a:gd name="connsiteY433" fmla="*/ 1384996 h 2236145"/>
                  <a:gd name="connsiteX434" fmla="*/ 5749722 w 6885128"/>
                  <a:gd name="connsiteY434" fmla="*/ 2234521 h 2236145"/>
                  <a:gd name="connsiteX435" fmla="*/ 5749722 w 6885128"/>
                  <a:gd name="connsiteY435" fmla="*/ 2232897 h 2236145"/>
                  <a:gd name="connsiteX436" fmla="*/ 5709114 w 6885128"/>
                  <a:gd name="connsiteY436" fmla="*/ 2057469 h 2236145"/>
                  <a:gd name="connsiteX437" fmla="*/ 5699368 w 6885128"/>
                  <a:gd name="connsiteY437" fmla="*/ 2000617 h 2236145"/>
                  <a:gd name="connsiteX438" fmla="*/ 5694495 w 6885128"/>
                  <a:gd name="connsiteY438" fmla="*/ 1966506 h 2236145"/>
                  <a:gd name="connsiteX439" fmla="*/ 5691246 w 6885128"/>
                  <a:gd name="connsiteY439" fmla="*/ 1929147 h 2236145"/>
                  <a:gd name="connsiteX440" fmla="*/ 5692870 w 6885128"/>
                  <a:gd name="connsiteY440" fmla="*/ 1854428 h 2236145"/>
                  <a:gd name="connsiteX441" fmla="*/ 5720484 w 6885128"/>
                  <a:gd name="connsiteY441" fmla="*/ 1787830 h 2236145"/>
                  <a:gd name="connsiteX442" fmla="*/ 5731855 w 6885128"/>
                  <a:gd name="connsiteY442" fmla="*/ 1778084 h 2236145"/>
                  <a:gd name="connsiteX443" fmla="*/ 5749722 w 6885128"/>
                  <a:gd name="connsiteY443" fmla="*/ 1771587 h 2236145"/>
                  <a:gd name="connsiteX444" fmla="*/ 5764341 w 6885128"/>
                  <a:gd name="connsiteY444" fmla="*/ 1773211 h 2236145"/>
                  <a:gd name="connsiteX445" fmla="*/ 5778961 w 6885128"/>
                  <a:gd name="connsiteY445" fmla="*/ 1781333 h 2236145"/>
                  <a:gd name="connsiteX446" fmla="*/ 5788706 w 6885128"/>
                  <a:gd name="connsiteY446" fmla="*/ 1792703 h 2236145"/>
                  <a:gd name="connsiteX447" fmla="*/ 5796828 w 6885128"/>
                  <a:gd name="connsiteY447" fmla="*/ 1812195 h 2236145"/>
                  <a:gd name="connsiteX448" fmla="*/ 5800077 w 6885128"/>
                  <a:gd name="connsiteY448" fmla="*/ 1825190 h 2236145"/>
                  <a:gd name="connsiteX449" fmla="*/ 5800077 w 6885128"/>
                  <a:gd name="connsiteY449" fmla="*/ 1823565 h 2236145"/>
                  <a:gd name="connsiteX450" fmla="*/ 5801701 w 6885128"/>
                  <a:gd name="connsiteY450" fmla="*/ 1826814 h 2236145"/>
                  <a:gd name="connsiteX451" fmla="*/ 5801701 w 6885128"/>
                  <a:gd name="connsiteY451" fmla="*/ 1826814 h 2236145"/>
                  <a:gd name="connsiteX452" fmla="*/ 5801701 w 6885128"/>
                  <a:gd name="connsiteY452" fmla="*/ 1826814 h 2236145"/>
                  <a:gd name="connsiteX453" fmla="*/ 5821193 w 6885128"/>
                  <a:gd name="connsiteY453" fmla="*/ 1909655 h 2236145"/>
                  <a:gd name="connsiteX454" fmla="*/ 5837436 w 6885128"/>
                  <a:gd name="connsiteY454" fmla="*/ 1990871 h 2236145"/>
                  <a:gd name="connsiteX455" fmla="*/ 5856928 w 6885128"/>
                  <a:gd name="connsiteY455" fmla="*/ 2112696 h 2236145"/>
                  <a:gd name="connsiteX456" fmla="*/ 5861801 w 6885128"/>
                  <a:gd name="connsiteY456" fmla="*/ 2099702 h 2236145"/>
                  <a:gd name="connsiteX457" fmla="*/ 5892664 w 6885128"/>
                  <a:gd name="connsiteY457" fmla="*/ 2018485 h 2236145"/>
                  <a:gd name="connsiteX458" fmla="*/ 5904033 w 6885128"/>
                  <a:gd name="connsiteY458" fmla="*/ 1997369 h 2236145"/>
                  <a:gd name="connsiteX459" fmla="*/ 5918653 w 6885128"/>
                  <a:gd name="connsiteY459" fmla="*/ 1982750 h 2236145"/>
                  <a:gd name="connsiteX460" fmla="*/ 5943018 w 6885128"/>
                  <a:gd name="connsiteY460" fmla="*/ 1977877 h 2236145"/>
                  <a:gd name="connsiteX461" fmla="*/ 5960885 w 6885128"/>
                  <a:gd name="connsiteY461" fmla="*/ 1987623 h 2236145"/>
                  <a:gd name="connsiteX462" fmla="*/ 5970631 w 6885128"/>
                  <a:gd name="connsiteY462" fmla="*/ 2008739 h 2236145"/>
                  <a:gd name="connsiteX463" fmla="*/ 5972255 w 6885128"/>
                  <a:gd name="connsiteY463" fmla="*/ 2037977 h 2236145"/>
                  <a:gd name="connsiteX464" fmla="*/ 5972255 w 6885128"/>
                  <a:gd name="connsiteY464" fmla="*/ 2059093 h 2236145"/>
                  <a:gd name="connsiteX465" fmla="*/ 5969006 w 6885128"/>
                  <a:gd name="connsiteY465" fmla="*/ 2106199 h 2236145"/>
                  <a:gd name="connsiteX466" fmla="*/ 5964134 w 6885128"/>
                  <a:gd name="connsiteY466" fmla="*/ 2151680 h 2236145"/>
                  <a:gd name="connsiteX467" fmla="*/ 5954388 w 6885128"/>
                  <a:gd name="connsiteY467" fmla="*/ 2232897 h 2236145"/>
                  <a:gd name="connsiteX468" fmla="*/ 5887790 w 6885128"/>
                  <a:gd name="connsiteY468" fmla="*/ 2232897 h 2236145"/>
                  <a:gd name="connsiteX469" fmla="*/ 5892664 w 6885128"/>
                  <a:gd name="connsiteY469" fmla="*/ 2202034 h 2236145"/>
                  <a:gd name="connsiteX470" fmla="*/ 5886166 w 6885128"/>
                  <a:gd name="connsiteY470" fmla="*/ 2228024 h 2236145"/>
                  <a:gd name="connsiteX471" fmla="*/ 5884542 w 6885128"/>
                  <a:gd name="connsiteY471" fmla="*/ 2232897 h 2236145"/>
                  <a:gd name="connsiteX472" fmla="*/ 5749722 w 6885128"/>
                  <a:gd name="connsiteY472" fmla="*/ 2232897 h 2236145"/>
                  <a:gd name="connsiteX473" fmla="*/ 5749722 w 6885128"/>
                  <a:gd name="connsiteY473" fmla="*/ 2234521 h 2236145"/>
                  <a:gd name="connsiteX474" fmla="*/ 3194651 w 6885128"/>
                  <a:gd name="connsiteY474" fmla="*/ 2234521 h 2236145"/>
                  <a:gd name="connsiteX475" fmla="*/ 3157291 w 6885128"/>
                  <a:gd name="connsiteY475" fmla="*/ 2163050 h 2236145"/>
                  <a:gd name="connsiteX476" fmla="*/ 3119932 w 6885128"/>
                  <a:gd name="connsiteY476" fmla="*/ 2083458 h 2236145"/>
                  <a:gd name="connsiteX477" fmla="*/ 3103689 w 6885128"/>
                  <a:gd name="connsiteY477" fmla="*/ 2046099 h 2236145"/>
                  <a:gd name="connsiteX478" fmla="*/ 3079324 w 6885128"/>
                  <a:gd name="connsiteY478" fmla="*/ 1976252 h 2236145"/>
                  <a:gd name="connsiteX479" fmla="*/ 3079324 w 6885128"/>
                  <a:gd name="connsiteY479" fmla="*/ 1930771 h 2236145"/>
                  <a:gd name="connsiteX480" fmla="*/ 3093942 w 6885128"/>
                  <a:gd name="connsiteY480" fmla="*/ 1914528 h 2236145"/>
                  <a:gd name="connsiteX481" fmla="*/ 3118307 w 6885128"/>
                  <a:gd name="connsiteY481" fmla="*/ 1911279 h 2236145"/>
                  <a:gd name="connsiteX482" fmla="*/ 3165413 w 6885128"/>
                  <a:gd name="connsiteY482" fmla="*/ 1960009 h 2236145"/>
                  <a:gd name="connsiteX483" fmla="*/ 3202772 w 6885128"/>
                  <a:gd name="connsiteY483" fmla="*/ 2034728 h 2236145"/>
                  <a:gd name="connsiteX484" fmla="*/ 3219016 w 6885128"/>
                  <a:gd name="connsiteY484" fmla="*/ 2068839 h 2236145"/>
                  <a:gd name="connsiteX485" fmla="*/ 3219016 w 6885128"/>
                  <a:gd name="connsiteY485" fmla="*/ 2067215 h 2236145"/>
                  <a:gd name="connsiteX486" fmla="*/ 3219016 w 6885128"/>
                  <a:gd name="connsiteY486" fmla="*/ 2068839 h 2236145"/>
                  <a:gd name="connsiteX487" fmla="*/ 3219016 w 6885128"/>
                  <a:gd name="connsiteY487" fmla="*/ 2068839 h 2236145"/>
                  <a:gd name="connsiteX488" fmla="*/ 3210894 w 6885128"/>
                  <a:gd name="connsiteY488" fmla="*/ 1981125 h 2236145"/>
                  <a:gd name="connsiteX489" fmla="*/ 3209270 w 6885128"/>
                  <a:gd name="connsiteY489" fmla="*/ 1895036 h 2236145"/>
                  <a:gd name="connsiteX490" fmla="*/ 3210894 w 6885128"/>
                  <a:gd name="connsiteY490" fmla="*/ 1849555 h 2236145"/>
                  <a:gd name="connsiteX491" fmla="*/ 3212519 w 6885128"/>
                  <a:gd name="connsiteY491" fmla="*/ 1823565 h 2236145"/>
                  <a:gd name="connsiteX492" fmla="*/ 3223889 w 6885128"/>
                  <a:gd name="connsiteY492" fmla="*/ 1771587 h 2236145"/>
                  <a:gd name="connsiteX493" fmla="*/ 3253127 w 6885128"/>
                  <a:gd name="connsiteY493" fmla="*/ 1735851 h 2236145"/>
                  <a:gd name="connsiteX494" fmla="*/ 3274243 w 6885128"/>
                  <a:gd name="connsiteY494" fmla="*/ 1735851 h 2236145"/>
                  <a:gd name="connsiteX495" fmla="*/ 3293736 w 6885128"/>
                  <a:gd name="connsiteY495" fmla="*/ 1752095 h 2236145"/>
                  <a:gd name="connsiteX496" fmla="*/ 3301857 w 6885128"/>
                  <a:gd name="connsiteY496" fmla="*/ 1773211 h 2236145"/>
                  <a:gd name="connsiteX497" fmla="*/ 3305105 w 6885128"/>
                  <a:gd name="connsiteY497" fmla="*/ 1795952 h 2236145"/>
                  <a:gd name="connsiteX498" fmla="*/ 3308354 w 6885128"/>
                  <a:gd name="connsiteY498" fmla="*/ 1818692 h 2236145"/>
                  <a:gd name="connsiteX499" fmla="*/ 3316476 w 6885128"/>
                  <a:gd name="connsiteY499" fmla="*/ 1909655 h 2236145"/>
                  <a:gd name="connsiteX500" fmla="*/ 3322973 w 6885128"/>
                  <a:gd name="connsiteY500" fmla="*/ 1994120 h 2236145"/>
                  <a:gd name="connsiteX501" fmla="*/ 3329470 w 6885128"/>
                  <a:gd name="connsiteY501" fmla="*/ 2127315 h 2236145"/>
                  <a:gd name="connsiteX502" fmla="*/ 3332719 w 6885128"/>
                  <a:gd name="connsiteY502" fmla="*/ 2154929 h 2236145"/>
                  <a:gd name="connsiteX503" fmla="*/ 3340841 w 6885128"/>
                  <a:gd name="connsiteY503" fmla="*/ 2234521 h 2236145"/>
                  <a:gd name="connsiteX504" fmla="*/ 3194651 w 6885128"/>
                  <a:gd name="connsiteY504" fmla="*/ 2234521 h 2236145"/>
                  <a:gd name="connsiteX505" fmla="*/ 3194651 w 6885128"/>
                  <a:gd name="connsiteY505" fmla="*/ 2234521 h 2236145"/>
                  <a:gd name="connsiteX506" fmla="*/ 2008890 w 6885128"/>
                  <a:gd name="connsiteY506" fmla="*/ 1906406 h 2236145"/>
                  <a:gd name="connsiteX507" fmla="*/ 1982901 w 6885128"/>
                  <a:gd name="connsiteY507" fmla="*/ 1886914 h 2236145"/>
                  <a:gd name="connsiteX508" fmla="*/ 1979652 w 6885128"/>
                  <a:gd name="connsiteY508" fmla="*/ 1880417 h 2236145"/>
                  <a:gd name="connsiteX509" fmla="*/ 1978028 w 6885128"/>
                  <a:gd name="connsiteY509" fmla="*/ 1877168 h 2236145"/>
                  <a:gd name="connsiteX510" fmla="*/ 1976403 w 6885128"/>
                  <a:gd name="connsiteY510" fmla="*/ 1875544 h 2236145"/>
                  <a:gd name="connsiteX511" fmla="*/ 1960160 w 6885128"/>
                  <a:gd name="connsiteY511" fmla="*/ 1862549 h 2236145"/>
                  <a:gd name="connsiteX512" fmla="*/ 1903308 w 6885128"/>
                  <a:gd name="connsiteY512" fmla="*/ 1800825 h 2236145"/>
                  <a:gd name="connsiteX513" fmla="*/ 1791230 w 6885128"/>
                  <a:gd name="connsiteY513" fmla="*/ 1662757 h 2236145"/>
                  <a:gd name="connsiteX514" fmla="*/ 1765240 w 6885128"/>
                  <a:gd name="connsiteY514" fmla="*/ 1627021 h 2236145"/>
                  <a:gd name="connsiteX515" fmla="*/ 1740875 w 6885128"/>
                  <a:gd name="connsiteY515" fmla="*/ 1586413 h 2236145"/>
                  <a:gd name="connsiteX516" fmla="*/ 1729505 w 6885128"/>
                  <a:gd name="connsiteY516" fmla="*/ 1558800 h 2236145"/>
                  <a:gd name="connsiteX517" fmla="*/ 1723008 w 6885128"/>
                  <a:gd name="connsiteY517" fmla="*/ 1526313 h 2236145"/>
                  <a:gd name="connsiteX518" fmla="*/ 1734378 w 6885128"/>
                  <a:gd name="connsiteY518" fmla="*/ 1484080 h 2236145"/>
                  <a:gd name="connsiteX519" fmla="*/ 1779860 w 6885128"/>
                  <a:gd name="connsiteY519" fmla="*/ 1472710 h 2236145"/>
                  <a:gd name="connsiteX520" fmla="*/ 1799351 w 6885128"/>
                  <a:gd name="connsiteY520" fmla="*/ 1482456 h 2236145"/>
                  <a:gd name="connsiteX521" fmla="*/ 1817219 w 6885128"/>
                  <a:gd name="connsiteY521" fmla="*/ 1498699 h 2236145"/>
                  <a:gd name="connsiteX522" fmla="*/ 1830214 w 6885128"/>
                  <a:gd name="connsiteY522" fmla="*/ 1514943 h 2236145"/>
                  <a:gd name="connsiteX523" fmla="*/ 1883817 w 6885128"/>
                  <a:gd name="connsiteY523" fmla="*/ 1588038 h 2236145"/>
                  <a:gd name="connsiteX524" fmla="*/ 1929298 w 6885128"/>
                  <a:gd name="connsiteY524" fmla="*/ 1662757 h 2236145"/>
                  <a:gd name="connsiteX525" fmla="*/ 1945541 w 6885128"/>
                  <a:gd name="connsiteY525" fmla="*/ 1690370 h 2236145"/>
                  <a:gd name="connsiteX526" fmla="*/ 1922801 w 6885128"/>
                  <a:gd name="connsiteY526" fmla="*/ 1592911 h 2236145"/>
                  <a:gd name="connsiteX527" fmla="*/ 1909806 w 6885128"/>
                  <a:gd name="connsiteY527" fmla="*/ 1527937 h 2236145"/>
                  <a:gd name="connsiteX528" fmla="*/ 1903308 w 6885128"/>
                  <a:gd name="connsiteY528" fmla="*/ 1487329 h 2236145"/>
                  <a:gd name="connsiteX529" fmla="*/ 1900060 w 6885128"/>
                  <a:gd name="connsiteY529" fmla="*/ 1448345 h 2236145"/>
                  <a:gd name="connsiteX530" fmla="*/ 1898436 w 6885128"/>
                  <a:gd name="connsiteY530" fmla="*/ 1410985 h 2236145"/>
                  <a:gd name="connsiteX531" fmla="*/ 1898436 w 6885128"/>
                  <a:gd name="connsiteY531" fmla="*/ 1376875 h 2236145"/>
                  <a:gd name="connsiteX532" fmla="*/ 1908182 w 6885128"/>
                  <a:gd name="connsiteY532" fmla="*/ 1307028 h 2236145"/>
                  <a:gd name="connsiteX533" fmla="*/ 1906557 w 6885128"/>
                  <a:gd name="connsiteY533" fmla="*/ 1310277 h 2236145"/>
                  <a:gd name="connsiteX534" fmla="*/ 1908182 w 6885128"/>
                  <a:gd name="connsiteY534" fmla="*/ 1302155 h 2236145"/>
                  <a:gd name="connsiteX535" fmla="*/ 1927673 w 6885128"/>
                  <a:gd name="connsiteY535" fmla="*/ 1261547 h 2236145"/>
                  <a:gd name="connsiteX536" fmla="*/ 1947166 w 6885128"/>
                  <a:gd name="connsiteY536" fmla="*/ 1250177 h 2236145"/>
                  <a:gd name="connsiteX537" fmla="*/ 1971530 w 6885128"/>
                  <a:gd name="connsiteY537" fmla="*/ 1253425 h 2236145"/>
                  <a:gd name="connsiteX538" fmla="*/ 1997520 w 6885128"/>
                  <a:gd name="connsiteY538" fmla="*/ 1287536 h 2236145"/>
                  <a:gd name="connsiteX539" fmla="*/ 2007266 w 6885128"/>
                  <a:gd name="connsiteY539" fmla="*/ 1321647 h 2236145"/>
                  <a:gd name="connsiteX540" fmla="*/ 2013763 w 6885128"/>
                  <a:gd name="connsiteY540" fmla="*/ 1360631 h 2236145"/>
                  <a:gd name="connsiteX541" fmla="*/ 2020260 w 6885128"/>
                  <a:gd name="connsiteY541" fmla="*/ 1402864 h 2236145"/>
                  <a:gd name="connsiteX542" fmla="*/ 2043001 w 6885128"/>
                  <a:gd name="connsiteY542" fmla="*/ 1578291 h 2236145"/>
                  <a:gd name="connsiteX543" fmla="*/ 2054371 w 6885128"/>
                  <a:gd name="connsiteY543" fmla="*/ 1701741 h 2236145"/>
                  <a:gd name="connsiteX544" fmla="*/ 2054371 w 6885128"/>
                  <a:gd name="connsiteY544" fmla="*/ 1709862 h 2236145"/>
                  <a:gd name="connsiteX545" fmla="*/ 2060869 w 6885128"/>
                  <a:gd name="connsiteY545" fmla="*/ 1688746 h 2236145"/>
                  <a:gd name="connsiteX546" fmla="*/ 2088482 w 6885128"/>
                  <a:gd name="connsiteY546" fmla="*/ 1607529 h 2236145"/>
                  <a:gd name="connsiteX547" fmla="*/ 2117720 w 6885128"/>
                  <a:gd name="connsiteY547" fmla="*/ 1524689 h 2236145"/>
                  <a:gd name="connsiteX548" fmla="*/ 2135588 w 6885128"/>
                  <a:gd name="connsiteY548" fmla="*/ 1487329 h 2236145"/>
                  <a:gd name="connsiteX549" fmla="*/ 2148582 w 6885128"/>
                  <a:gd name="connsiteY549" fmla="*/ 1472710 h 2236145"/>
                  <a:gd name="connsiteX550" fmla="*/ 2158328 w 6885128"/>
                  <a:gd name="connsiteY550" fmla="*/ 1467837 h 2236145"/>
                  <a:gd name="connsiteX551" fmla="*/ 2172947 w 6885128"/>
                  <a:gd name="connsiteY551" fmla="*/ 1466213 h 2236145"/>
                  <a:gd name="connsiteX552" fmla="*/ 2203810 w 6885128"/>
                  <a:gd name="connsiteY552" fmla="*/ 1493826 h 2236145"/>
                  <a:gd name="connsiteX553" fmla="*/ 2207058 w 6885128"/>
                  <a:gd name="connsiteY553" fmla="*/ 1516567 h 2236145"/>
                  <a:gd name="connsiteX554" fmla="*/ 2203810 w 6885128"/>
                  <a:gd name="connsiteY554" fmla="*/ 1549053 h 2236145"/>
                  <a:gd name="connsiteX555" fmla="*/ 2198937 w 6885128"/>
                  <a:gd name="connsiteY555" fmla="*/ 1575043 h 2236145"/>
                  <a:gd name="connsiteX556" fmla="*/ 2195688 w 6885128"/>
                  <a:gd name="connsiteY556" fmla="*/ 1594535 h 2236145"/>
                  <a:gd name="connsiteX557" fmla="*/ 2187566 w 6885128"/>
                  <a:gd name="connsiteY557" fmla="*/ 1631894 h 2236145"/>
                  <a:gd name="connsiteX558" fmla="*/ 2166450 w 6885128"/>
                  <a:gd name="connsiteY558" fmla="*/ 1709862 h 2236145"/>
                  <a:gd name="connsiteX559" fmla="*/ 2143710 w 6885128"/>
                  <a:gd name="connsiteY559" fmla="*/ 1779709 h 2236145"/>
                  <a:gd name="connsiteX560" fmla="*/ 2117720 w 6885128"/>
                  <a:gd name="connsiteY560" fmla="*/ 1847930 h 2236145"/>
                  <a:gd name="connsiteX561" fmla="*/ 2103101 w 6885128"/>
                  <a:gd name="connsiteY561" fmla="*/ 1864174 h 2236145"/>
                  <a:gd name="connsiteX562" fmla="*/ 2080361 w 6885128"/>
                  <a:gd name="connsiteY562" fmla="*/ 1865798 h 2236145"/>
                  <a:gd name="connsiteX563" fmla="*/ 2068990 w 6885128"/>
                  <a:gd name="connsiteY563" fmla="*/ 1859301 h 2236145"/>
                  <a:gd name="connsiteX564" fmla="*/ 2047874 w 6885128"/>
                  <a:gd name="connsiteY564" fmla="*/ 1877168 h 2236145"/>
                  <a:gd name="connsiteX565" fmla="*/ 2046250 w 6885128"/>
                  <a:gd name="connsiteY565" fmla="*/ 1877168 h 2236145"/>
                  <a:gd name="connsiteX566" fmla="*/ 2033255 w 6885128"/>
                  <a:gd name="connsiteY566" fmla="*/ 1882041 h 2236145"/>
                  <a:gd name="connsiteX567" fmla="*/ 2031631 w 6885128"/>
                  <a:gd name="connsiteY567" fmla="*/ 1888539 h 2236145"/>
                  <a:gd name="connsiteX568" fmla="*/ 2004017 w 6885128"/>
                  <a:gd name="connsiteY568" fmla="*/ 1904782 h 2236145"/>
                  <a:gd name="connsiteX569" fmla="*/ 2008890 w 6885128"/>
                  <a:gd name="connsiteY569" fmla="*/ 1906406 h 2236145"/>
                  <a:gd name="connsiteX570" fmla="*/ 2008890 w 6885128"/>
                  <a:gd name="connsiteY570" fmla="*/ 1906406 h 2236145"/>
                  <a:gd name="connsiteX571" fmla="*/ 1096017 w 6885128"/>
                  <a:gd name="connsiteY571" fmla="*/ 1438599 h 2236145"/>
                  <a:gd name="connsiteX572" fmla="*/ 1096017 w 6885128"/>
                  <a:gd name="connsiteY572" fmla="*/ 1438599 h 2236145"/>
                  <a:gd name="connsiteX573" fmla="*/ 1087895 w 6885128"/>
                  <a:gd name="connsiteY573" fmla="*/ 1438599 h 2236145"/>
                  <a:gd name="connsiteX574" fmla="*/ 1068403 w 6885128"/>
                  <a:gd name="connsiteY574" fmla="*/ 1430478 h 2236145"/>
                  <a:gd name="connsiteX575" fmla="*/ 1061906 w 6885128"/>
                  <a:gd name="connsiteY575" fmla="*/ 1423980 h 2236145"/>
                  <a:gd name="connsiteX576" fmla="*/ 1057033 w 6885128"/>
                  <a:gd name="connsiteY576" fmla="*/ 1417483 h 2236145"/>
                  <a:gd name="connsiteX577" fmla="*/ 1058657 w 6885128"/>
                  <a:gd name="connsiteY577" fmla="*/ 1428853 h 2236145"/>
                  <a:gd name="connsiteX578" fmla="*/ 1042413 w 6885128"/>
                  <a:gd name="connsiteY578" fmla="*/ 1453218 h 2236145"/>
                  <a:gd name="connsiteX579" fmla="*/ 1024546 w 6885128"/>
                  <a:gd name="connsiteY579" fmla="*/ 1456467 h 2236145"/>
                  <a:gd name="connsiteX580" fmla="*/ 1018049 w 6885128"/>
                  <a:gd name="connsiteY580" fmla="*/ 1456467 h 2236145"/>
                  <a:gd name="connsiteX581" fmla="*/ 993684 w 6885128"/>
                  <a:gd name="connsiteY581" fmla="*/ 1454843 h 2236145"/>
                  <a:gd name="connsiteX582" fmla="*/ 943330 w 6885128"/>
                  <a:gd name="connsiteY582" fmla="*/ 1449969 h 2236145"/>
                  <a:gd name="connsiteX583" fmla="*/ 914092 w 6885128"/>
                  <a:gd name="connsiteY583" fmla="*/ 1417483 h 2236145"/>
                  <a:gd name="connsiteX584" fmla="*/ 946578 w 6885128"/>
                  <a:gd name="connsiteY584" fmla="*/ 1388245 h 2236145"/>
                  <a:gd name="connsiteX585" fmla="*/ 996932 w 6885128"/>
                  <a:gd name="connsiteY585" fmla="*/ 1391493 h 2236145"/>
                  <a:gd name="connsiteX586" fmla="*/ 1022922 w 6885128"/>
                  <a:gd name="connsiteY586" fmla="*/ 1394742 h 2236145"/>
                  <a:gd name="connsiteX587" fmla="*/ 1034292 w 6885128"/>
                  <a:gd name="connsiteY587" fmla="*/ 1397991 h 2236145"/>
                  <a:gd name="connsiteX588" fmla="*/ 977440 w 6885128"/>
                  <a:gd name="connsiteY588" fmla="*/ 1349261 h 2236145"/>
                  <a:gd name="connsiteX589" fmla="*/ 946578 w 6885128"/>
                  <a:gd name="connsiteY589" fmla="*/ 1320023 h 2236145"/>
                  <a:gd name="connsiteX590" fmla="*/ 902722 w 6885128"/>
                  <a:gd name="connsiteY590" fmla="*/ 1274542 h 2236145"/>
                  <a:gd name="connsiteX591" fmla="*/ 888102 w 6885128"/>
                  <a:gd name="connsiteY591" fmla="*/ 1232309 h 2236145"/>
                  <a:gd name="connsiteX592" fmla="*/ 897848 w 6885128"/>
                  <a:gd name="connsiteY592" fmla="*/ 1212817 h 2236145"/>
                  <a:gd name="connsiteX593" fmla="*/ 922213 w 6885128"/>
                  <a:gd name="connsiteY593" fmla="*/ 1203071 h 2236145"/>
                  <a:gd name="connsiteX594" fmla="*/ 956324 w 6885128"/>
                  <a:gd name="connsiteY594" fmla="*/ 1219315 h 2236145"/>
                  <a:gd name="connsiteX595" fmla="*/ 974192 w 6885128"/>
                  <a:gd name="connsiteY595" fmla="*/ 1235558 h 2236145"/>
                  <a:gd name="connsiteX596" fmla="*/ 1018049 w 6885128"/>
                  <a:gd name="connsiteY596" fmla="*/ 1282663 h 2236145"/>
                  <a:gd name="connsiteX597" fmla="*/ 1013176 w 6885128"/>
                  <a:gd name="connsiteY597" fmla="*/ 1263172 h 2236145"/>
                  <a:gd name="connsiteX598" fmla="*/ 1008303 w 6885128"/>
                  <a:gd name="connsiteY598" fmla="*/ 1219315 h 2236145"/>
                  <a:gd name="connsiteX599" fmla="*/ 1014800 w 6885128"/>
                  <a:gd name="connsiteY599" fmla="*/ 1175458 h 2236145"/>
                  <a:gd name="connsiteX600" fmla="*/ 1047287 w 6885128"/>
                  <a:gd name="connsiteY600" fmla="*/ 1146220 h 2236145"/>
                  <a:gd name="connsiteX601" fmla="*/ 1058657 w 6885128"/>
                  <a:gd name="connsiteY601" fmla="*/ 1146220 h 2236145"/>
                  <a:gd name="connsiteX602" fmla="*/ 1068403 w 6885128"/>
                  <a:gd name="connsiteY602" fmla="*/ 1151093 h 2236145"/>
                  <a:gd name="connsiteX603" fmla="*/ 1083022 w 6885128"/>
                  <a:gd name="connsiteY603" fmla="*/ 1165712 h 2236145"/>
                  <a:gd name="connsiteX604" fmla="*/ 1099265 w 6885128"/>
                  <a:gd name="connsiteY604" fmla="*/ 1203071 h 2236145"/>
                  <a:gd name="connsiteX605" fmla="*/ 1112260 w 6885128"/>
                  <a:gd name="connsiteY605" fmla="*/ 1242055 h 2236145"/>
                  <a:gd name="connsiteX606" fmla="*/ 1118757 w 6885128"/>
                  <a:gd name="connsiteY606" fmla="*/ 1266420 h 2236145"/>
                  <a:gd name="connsiteX607" fmla="*/ 1123630 w 6885128"/>
                  <a:gd name="connsiteY607" fmla="*/ 1245304 h 2236145"/>
                  <a:gd name="connsiteX608" fmla="*/ 1122006 w 6885128"/>
                  <a:gd name="connsiteY608" fmla="*/ 1248552 h 2236145"/>
                  <a:gd name="connsiteX609" fmla="*/ 1125254 w 6885128"/>
                  <a:gd name="connsiteY609" fmla="*/ 1233934 h 2236145"/>
                  <a:gd name="connsiteX610" fmla="*/ 1125254 w 6885128"/>
                  <a:gd name="connsiteY610" fmla="*/ 1233934 h 2236145"/>
                  <a:gd name="connsiteX611" fmla="*/ 1133376 w 6885128"/>
                  <a:gd name="connsiteY611" fmla="*/ 1206320 h 2236145"/>
                  <a:gd name="connsiteX612" fmla="*/ 1138249 w 6885128"/>
                  <a:gd name="connsiteY612" fmla="*/ 1191701 h 2236145"/>
                  <a:gd name="connsiteX613" fmla="*/ 1143122 w 6885128"/>
                  <a:gd name="connsiteY613" fmla="*/ 1177082 h 2236145"/>
                  <a:gd name="connsiteX614" fmla="*/ 1154493 w 6885128"/>
                  <a:gd name="connsiteY614" fmla="*/ 1164087 h 2236145"/>
                  <a:gd name="connsiteX615" fmla="*/ 1198349 w 6885128"/>
                  <a:gd name="connsiteY615" fmla="*/ 1175458 h 2236145"/>
                  <a:gd name="connsiteX616" fmla="*/ 1201598 w 6885128"/>
                  <a:gd name="connsiteY616" fmla="*/ 1185204 h 2236145"/>
                  <a:gd name="connsiteX617" fmla="*/ 1203223 w 6885128"/>
                  <a:gd name="connsiteY617" fmla="*/ 1199822 h 2236145"/>
                  <a:gd name="connsiteX618" fmla="*/ 1203223 w 6885128"/>
                  <a:gd name="connsiteY618" fmla="*/ 1217690 h 2236145"/>
                  <a:gd name="connsiteX619" fmla="*/ 1201598 w 6885128"/>
                  <a:gd name="connsiteY619" fmla="*/ 1243680 h 2236145"/>
                  <a:gd name="connsiteX620" fmla="*/ 1198349 w 6885128"/>
                  <a:gd name="connsiteY620" fmla="*/ 1292410 h 2236145"/>
                  <a:gd name="connsiteX621" fmla="*/ 1190228 w 6885128"/>
                  <a:gd name="connsiteY621" fmla="*/ 1389869 h 2236145"/>
                  <a:gd name="connsiteX622" fmla="*/ 1159365 w 6885128"/>
                  <a:gd name="connsiteY622" fmla="*/ 1417483 h 2236145"/>
                  <a:gd name="connsiteX623" fmla="*/ 1146371 w 6885128"/>
                  <a:gd name="connsiteY623" fmla="*/ 1412610 h 2236145"/>
                  <a:gd name="connsiteX624" fmla="*/ 1133376 w 6885128"/>
                  <a:gd name="connsiteY624" fmla="*/ 1433726 h 2236145"/>
                  <a:gd name="connsiteX625" fmla="*/ 1112260 w 6885128"/>
                  <a:gd name="connsiteY625" fmla="*/ 1443472 h 2236145"/>
                  <a:gd name="connsiteX626" fmla="*/ 1110636 w 6885128"/>
                  <a:gd name="connsiteY626" fmla="*/ 1443472 h 2236145"/>
                  <a:gd name="connsiteX627" fmla="*/ 1096017 w 6885128"/>
                  <a:gd name="connsiteY627" fmla="*/ 1438599 h 2236145"/>
                  <a:gd name="connsiteX628" fmla="*/ 1096017 w 6885128"/>
                  <a:gd name="connsiteY628" fmla="*/ 1438599 h 2236145"/>
                  <a:gd name="connsiteX629" fmla="*/ 105175 w 6885128"/>
                  <a:gd name="connsiteY629" fmla="*/ 2234521 h 2236145"/>
                  <a:gd name="connsiteX630" fmla="*/ 95429 w 6885128"/>
                  <a:gd name="connsiteY630" fmla="*/ 2216653 h 2236145"/>
                  <a:gd name="connsiteX631" fmla="*/ 56445 w 6885128"/>
                  <a:gd name="connsiteY631" fmla="*/ 2140310 h 2236145"/>
                  <a:gd name="connsiteX632" fmla="*/ 17462 w 6885128"/>
                  <a:gd name="connsiteY632" fmla="*/ 2052596 h 2236145"/>
                  <a:gd name="connsiteX633" fmla="*/ 1218 w 6885128"/>
                  <a:gd name="connsiteY633" fmla="*/ 1997369 h 2236145"/>
                  <a:gd name="connsiteX634" fmla="*/ 1218 w 6885128"/>
                  <a:gd name="connsiteY634" fmla="*/ 1973004 h 2236145"/>
                  <a:gd name="connsiteX635" fmla="*/ 9340 w 6885128"/>
                  <a:gd name="connsiteY635" fmla="*/ 1948639 h 2236145"/>
                  <a:gd name="connsiteX636" fmla="*/ 46699 w 6885128"/>
                  <a:gd name="connsiteY636" fmla="*/ 1927522 h 2236145"/>
                  <a:gd name="connsiteX637" fmla="*/ 66192 w 6885128"/>
                  <a:gd name="connsiteY637" fmla="*/ 1935644 h 2236145"/>
                  <a:gd name="connsiteX638" fmla="*/ 80810 w 6885128"/>
                  <a:gd name="connsiteY638" fmla="*/ 1951887 h 2236145"/>
                  <a:gd name="connsiteX639" fmla="*/ 126291 w 6885128"/>
                  <a:gd name="connsiteY639" fmla="*/ 2026607 h 2236145"/>
                  <a:gd name="connsiteX640" fmla="*/ 209132 w 6885128"/>
                  <a:gd name="connsiteY640" fmla="*/ 2179294 h 2236145"/>
                  <a:gd name="connsiteX641" fmla="*/ 207508 w 6885128"/>
                  <a:gd name="connsiteY641" fmla="*/ 2171172 h 2236145"/>
                  <a:gd name="connsiteX642" fmla="*/ 191265 w 6885128"/>
                  <a:gd name="connsiteY642" fmla="*/ 2088331 h 2236145"/>
                  <a:gd name="connsiteX643" fmla="*/ 188016 w 6885128"/>
                  <a:gd name="connsiteY643" fmla="*/ 2063966 h 2236145"/>
                  <a:gd name="connsiteX644" fmla="*/ 186392 w 6885128"/>
                  <a:gd name="connsiteY644" fmla="*/ 2039601 h 2236145"/>
                  <a:gd name="connsiteX645" fmla="*/ 184767 w 6885128"/>
                  <a:gd name="connsiteY645" fmla="*/ 1998993 h 2236145"/>
                  <a:gd name="connsiteX646" fmla="*/ 184767 w 6885128"/>
                  <a:gd name="connsiteY646" fmla="*/ 1974628 h 2236145"/>
                  <a:gd name="connsiteX647" fmla="*/ 188016 w 6885128"/>
                  <a:gd name="connsiteY647" fmla="*/ 1935644 h 2236145"/>
                  <a:gd name="connsiteX648" fmla="*/ 199386 w 6885128"/>
                  <a:gd name="connsiteY648" fmla="*/ 1885290 h 2236145"/>
                  <a:gd name="connsiteX649" fmla="*/ 212381 w 6885128"/>
                  <a:gd name="connsiteY649" fmla="*/ 1865798 h 2236145"/>
                  <a:gd name="connsiteX650" fmla="*/ 220503 w 6885128"/>
                  <a:gd name="connsiteY650" fmla="*/ 1857676 h 2236145"/>
                  <a:gd name="connsiteX651" fmla="*/ 235122 w 6885128"/>
                  <a:gd name="connsiteY651" fmla="*/ 1849555 h 2236145"/>
                  <a:gd name="connsiteX652" fmla="*/ 257862 w 6885128"/>
                  <a:gd name="connsiteY652" fmla="*/ 1849555 h 2236145"/>
                  <a:gd name="connsiteX653" fmla="*/ 277354 w 6885128"/>
                  <a:gd name="connsiteY653" fmla="*/ 1860925 h 2236145"/>
                  <a:gd name="connsiteX654" fmla="*/ 301719 w 6885128"/>
                  <a:gd name="connsiteY654" fmla="*/ 1906406 h 2236145"/>
                  <a:gd name="connsiteX655" fmla="*/ 311465 w 6885128"/>
                  <a:gd name="connsiteY655" fmla="*/ 1955136 h 2236145"/>
                  <a:gd name="connsiteX656" fmla="*/ 322835 w 6885128"/>
                  <a:gd name="connsiteY656" fmla="*/ 2046099 h 2236145"/>
                  <a:gd name="connsiteX657" fmla="*/ 329333 w 6885128"/>
                  <a:gd name="connsiteY657" fmla="*/ 2127315 h 2236145"/>
                  <a:gd name="connsiteX658" fmla="*/ 371565 w 6885128"/>
                  <a:gd name="connsiteY658" fmla="*/ 2052596 h 2236145"/>
                  <a:gd name="connsiteX659" fmla="*/ 381311 w 6885128"/>
                  <a:gd name="connsiteY659" fmla="*/ 2037977 h 2236145"/>
                  <a:gd name="connsiteX660" fmla="*/ 407301 w 6885128"/>
                  <a:gd name="connsiteY660" fmla="*/ 2005490 h 2236145"/>
                  <a:gd name="connsiteX661" fmla="*/ 447909 w 6885128"/>
                  <a:gd name="connsiteY661" fmla="*/ 2002242 h 2236145"/>
                  <a:gd name="connsiteX662" fmla="*/ 462528 w 6885128"/>
                  <a:gd name="connsiteY662" fmla="*/ 2020109 h 2236145"/>
                  <a:gd name="connsiteX663" fmla="*/ 464152 w 6885128"/>
                  <a:gd name="connsiteY663" fmla="*/ 2046099 h 2236145"/>
                  <a:gd name="connsiteX664" fmla="*/ 449533 w 6885128"/>
                  <a:gd name="connsiteY664" fmla="*/ 2106199 h 2236145"/>
                  <a:gd name="connsiteX665" fmla="*/ 436539 w 6885128"/>
                  <a:gd name="connsiteY665" fmla="*/ 2146807 h 2236145"/>
                  <a:gd name="connsiteX666" fmla="*/ 405676 w 6885128"/>
                  <a:gd name="connsiteY666" fmla="*/ 2232897 h 2236145"/>
                  <a:gd name="connsiteX667" fmla="*/ 405676 w 6885128"/>
                  <a:gd name="connsiteY667" fmla="*/ 2234521 h 2236145"/>
                  <a:gd name="connsiteX668" fmla="*/ 105175 w 6885128"/>
                  <a:gd name="connsiteY668" fmla="*/ 2234521 h 22361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  <a:cxn ang="0">
                    <a:pos x="connsiteX289" y="connsiteY289"/>
                  </a:cxn>
                  <a:cxn ang="0">
                    <a:pos x="connsiteX290" y="connsiteY290"/>
                  </a:cxn>
                  <a:cxn ang="0">
                    <a:pos x="connsiteX291" y="connsiteY291"/>
                  </a:cxn>
                  <a:cxn ang="0">
                    <a:pos x="connsiteX292" y="connsiteY292"/>
                  </a:cxn>
                  <a:cxn ang="0">
                    <a:pos x="connsiteX293" y="connsiteY293"/>
                  </a:cxn>
                  <a:cxn ang="0">
                    <a:pos x="connsiteX294" y="connsiteY294"/>
                  </a:cxn>
                  <a:cxn ang="0">
                    <a:pos x="connsiteX295" y="connsiteY295"/>
                  </a:cxn>
                  <a:cxn ang="0">
                    <a:pos x="connsiteX296" y="connsiteY296"/>
                  </a:cxn>
                  <a:cxn ang="0">
                    <a:pos x="connsiteX297" y="connsiteY297"/>
                  </a:cxn>
                  <a:cxn ang="0">
                    <a:pos x="connsiteX298" y="connsiteY298"/>
                  </a:cxn>
                  <a:cxn ang="0">
                    <a:pos x="connsiteX299" y="connsiteY299"/>
                  </a:cxn>
                  <a:cxn ang="0">
                    <a:pos x="connsiteX300" y="connsiteY300"/>
                  </a:cxn>
                  <a:cxn ang="0">
                    <a:pos x="connsiteX301" y="connsiteY301"/>
                  </a:cxn>
                  <a:cxn ang="0">
                    <a:pos x="connsiteX302" y="connsiteY302"/>
                  </a:cxn>
                  <a:cxn ang="0">
                    <a:pos x="connsiteX303" y="connsiteY303"/>
                  </a:cxn>
                  <a:cxn ang="0">
                    <a:pos x="connsiteX304" y="connsiteY304"/>
                  </a:cxn>
                  <a:cxn ang="0">
                    <a:pos x="connsiteX305" y="connsiteY305"/>
                  </a:cxn>
                  <a:cxn ang="0">
                    <a:pos x="connsiteX306" y="connsiteY306"/>
                  </a:cxn>
                  <a:cxn ang="0">
                    <a:pos x="connsiteX307" y="connsiteY307"/>
                  </a:cxn>
                  <a:cxn ang="0">
                    <a:pos x="connsiteX308" y="connsiteY308"/>
                  </a:cxn>
                  <a:cxn ang="0">
                    <a:pos x="connsiteX309" y="connsiteY309"/>
                  </a:cxn>
                  <a:cxn ang="0">
                    <a:pos x="connsiteX310" y="connsiteY310"/>
                  </a:cxn>
                  <a:cxn ang="0">
                    <a:pos x="connsiteX311" y="connsiteY311"/>
                  </a:cxn>
                  <a:cxn ang="0">
                    <a:pos x="connsiteX312" y="connsiteY312"/>
                  </a:cxn>
                  <a:cxn ang="0">
                    <a:pos x="connsiteX313" y="connsiteY313"/>
                  </a:cxn>
                  <a:cxn ang="0">
                    <a:pos x="connsiteX314" y="connsiteY314"/>
                  </a:cxn>
                  <a:cxn ang="0">
                    <a:pos x="connsiteX315" y="connsiteY315"/>
                  </a:cxn>
                  <a:cxn ang="0">
                    <a:pos x="connsiteX316" y="connsiteY316"/>
                  </a:cxn>
                  <a:cxn ang="0">
                    <a:pos x="connsiteX317" y="connsiteY317"/>
                  </a:cxn>
                  <a:cxn ang="0">
                    <a:pos x="connsiteX318" y="connsiteY318"/>
                  </a:cxn>
                  <a:cxn ang="0">
                    <a:pos x="connsiteX319" y="connsiteY319"/>
                  </a:cxn>
                  <a:cxn ang="0">
                    <a:pos x="connsiteX320" y="connsiteY320"/>
                  </a:cxn>
                  <a:cxn ang="0">
                    <a:pos x="connsiteX321" y="connsiteY321"/>
                  </a:cxn>
                  <a:cxn ang="0">
                    <a:pos x="connsiteX322" y="connsiteY322"/>
                  </a:cxn>
                  <a:cxn ang="0">
                    <a:pos x="connsiteX323" y="connsiteY323"/>
                  </a:cxn>
                  <a:cxn ang="0">
                    <a:pos x="connsiteX324" y="connsiteY324"/>
                  </a:cxn>
                  <a:cxn ang="0">
                    <a:pos x="connsiteX325" y="connsiteY325"/>
                  </a:cxn>
                  <a:cxn ang="0">
                    <a:pos x="connsiteX326" y="connsiteY326"/>
                  </a:cxn>
                  <a:cxn ang="0">
                    <a:pos x="connsiteX327" y="connsiteY327"/>
                  </a:cxn>
                  <a:cxn ang="0">
                    <a:pos x="connsiteX328" y="connsiteY328"/>
                  </a:cxn>
                  <a:cxn ang="0">
                    <a:pos x="connsiteX329" y="connsiteY329"/>
                  </a:cxn>
                  <a:cxn ang="0">
                    <a:pos x="connsiteX330" y="connsiteY330"/>
                  </a:cxn>
                  <a:cxn ang="0">
                    <a:pos x="connsiteX331" y="connsiteY331"/>
                  </a:cxn>
                  <a:cxn ang="0">
                    <a:pos x="connsiteX332" y="connsiteY332"/>
                  </a:cxn>
                  <a:cxn ang="0">
                    <a:pos x="connsiteX333" y="connsiteY333"/>
                  </a:cxn>
                  <a:cxn ang="0">
                    <a:pos x="connsiteX334" y="connsiteY334"/>
                  </a:cxn>
                  <a:cxn ang="0">
                    <a:pos x="connsiteX335" y="connsiteY335"/>
                  </a:cxn>
                  <a:cxn ang="0">
                    <a:pos x="connsiteX336" y="connsiteY336"/>
                  </a:cxn>
                  <a:cxn ang="0">
                    <a:pos x="connsiteX337" y="connsiteY337"/>
                  </a:cxn>
                  <a:cxn ang="0">
                    <a:pos x="connsiteX338" y="connsiteY338"/>
                  </a:cxn>
                  <a:cxn ang="0">
                    <a:pos x="connsiteX339" y="connsiteY339"/>
                  </a:cxn>
                  <a:cxn ang="0">
                    <a:pos x="connsiteX340" y="connsiteY340"/>
                  </a:cxn>
                  <a:cxn ang="0">
                    <a:pos x="connsiteX341" y="connsiteY341"/>
                  </a:cxn>
                  <a:cxn ang="0">
                    <a:pos x="connsiteX342" y="connsiteY342"/>
                  </a:cxn>
                  <a:cxn ang="0">
                    <a:pos x="connsiteX343" y="connsiteY343"/>
                  </a:cxn>
                  <a:cxn ang="0">
                    <a:pos x="connsiteX344" y="connsiteY344"/>
                  </a:cxn>
                  <a:cxn ang="0">
                    <a:pos x="connsiteX345" y="connsiteY345"/>
                  </a:cxn>
                  <a:cxn ang="0">
                    <a:pos x="connsiteX346" y="connsiteY346"/>
                  </a:cxn>
                  <a:cxn ang="0">
                    <a:pos x="connsiteX347" y="connsiteY347"/>
                  </a:cxn>
                  <a:cxn ang="0">
                    <a:pos x="connsiteX348" y="connsiteY348"/>
                  </a:cxn>
                  <a:cxn ang="0">
                    <a:pos x="connsiteX349" y="connsiteY349"/>
                  </a:cxn>
                  <a:cxn ang="0">
                    <a:pos x="connsiteX350" y="connsiteY350"/>
                  </a:cxn>
                  <a:cxn ang="0">
                    <a:pos x="connsiteX351" y="connsiteY351"/>
                  </a:cxn>
                  <a:cxn ang="0">
                    <a:pos x="connsiteX352" y="connsiteY352"/>
                  </a:cxn>
                  <a:cxn ang="0">
                    <a:pos x="connsiteX353" y="connsiteY353"/>
                  </a:cxn>
                  <a:cxn ang="0">
                    <a:pos x="connsiteX354" y="connsiteY354"/>
                  </a:cxn>
                  <a:cxn ang="0">
                    <a:pos x="connsiteX355" y="connsiteY355"/>
                  </a:cxn>
                  <a:cxn ang="0">
                    <a:pos x="connsiteX356" y="connsiteY356"/>
                  </a:cxn>
                  <a:cxn ang="0">
                    <a:pos x="connsiteX357" y="connsiteY357"/>
                  </a:cxn>
                  <a:cxn ang="0">
                    <a:pos x="connsiteX358" y="connsiteY358"/>
                  </a:cxn>
                  <a:cxn ang="0">
                    <a:pos x="connsiteX359" y="connsiteY359"/>
                  </a:cxn>
                  <a:cxn ang="0">
                    <a:pos x="connsiteX360" y="connsiteY360"/>
                  </a:cxn>
                  <a:cxn ang="0">
                    <a:pos x="connsiteX361" y="connsiteY361"/>
                  </a:cxn>
                  <a:cxn ang="0">
                    <a:pos x="connsiteX362" y="connsiteY362"/>
                  </a:cxn>
                  <a:cxn ang="0">
                    <a:pos x="connsiteX363" y="connsiteY363"/>
                  </a:cxn>
                  <a:cxn ang="0">
                    <a:pos x="connsiteX364" y="connsiteY364"/>
                  </a:cxn>
                  <a:cxn ang="0">
                    <a:pos x="connsiteX365" y="connsiteY365"/>
                  </a:cxn>
                  <a:cxn ang="0">
                    <a:pos x="connsiteX366" y="connsiteY366"/>
                  </a:cxn>
                  <a:cxn ang="0">
                    <a:pos x="connsiteX367" y="connsiteY367"/>
                  </a:cxn>
                  <a:cxn ang="0">
                    <a:pos x="connsiteX368" y="connsiteY368"/>
                  </a:cxn>
                  <a:cxn ang="0">
                    <a:pos x="connsiteX369" y="connsiteY369"/>
                  </a:cxn>
                  <a:cxn ang="0">
                    <a:pos x="connsiteX370" y="connsiteY370"/>
                  </a:cxn>
                  <a:cxn ang="0">
                    <a:pos x="connsiteX371" y="connsiteY371"/>
                  </a:cxn>
                  <a:cxn ang="0">
                    <a:pos x="connsiteX372" y="connsiteY372"/>
                  </a:cxn>
                  <a:cxn ang="0">
                    <a:pos x="connsiteX373" y="connsiteY373"/>
                  </a:cxn>
                  <a:cxn ang="0">
                    <a:pos x="connsiteX374" y="connsiteY374"/>
                  </a:cxn>
                  <a:cxn ang="0">
                    <a:pos x="connsiteX375" y="connsiteY375"/>
                  </a:cxn>
                  <a:cxn ang="0">
                    <a:pos x="connsiteX376" y="connsiteY376"/>
                  </a:cxn>
                  <a:cxn ang="0">
                    <a:pos x="connsiteX377" y="connsiteY377"/>
                  </a:cxn>
                  <a:cxn ang="0">
                    <a:pos x="connsiteX378" y="connsiteY378"/>
                  </a:cxn>
                  <a:cxn ang="0">
                    <a:pos x="connsiteX379" y="connsiteY379"/>
                  </a:cxn>
                  <a:cxn ang="0">
                    <a:pos x="connsiteX380" y="connsiteY380"/>
                  </a:cxn>
                  <a:cxn ang="0">
                    <a:pos x="connsiteX381" y="connsiteY381"/>
                  </a:cxn>
                  <a:cxn ang="0">
                    <a:pos x="connsiteX382" y="connsiteY382"/>
                  </a:cxn>
                  <a:cxn ang="0">
                    <a:pos x="connsiteX383" y="connsiteY383"/>
                  </a:cxn>
                  <a:cxn ang="0">
                    <a:pos x="connsiteX384" y="connsiteY384"/>
                  </a:cxn>
                  <a:cxn ang="0">
                    <a:pos x="connsiteX385" y="connsiteY385"/>
                  </a:cxn>
                  <a:cxn ang="0">
                    <a:pos x="connsiteX386" y="connsiteY386"/>
                  </a:cxn>
                  <a:cxn ang="0">
                    <a:pos x="connsiteX387" y="connsiteY387"/>
                  </a:cxn>
                  <a:cxn ang="0">
                    <a:pos x="connsiteX388" y="connsiteY388"/>
                  </a:cxn>
                  <a:cxn ang="0">
                    <a:pos x="connsiteX389" y="connsiteY389"/>
                  </a:cxn>
                  <a:cxn ang="0">
                    <a:pos x="connsiteX390" y="connsiteY390"/>
                  </a:cxn>
                  <a:cxn ang="0">
                    <a:pos x="connsiteX391" y="connsiteY391"/>
                  </a:cxn>
                  <a:cxn ang="0">
                    <a:pos x="connsiteX392" y="connsiteY392"/>
                  </a:cxn>
                  <a:cxn ang="0">
                    <a:pos x="connsiteX393" y="connsiteY393"/>
                  </a:cxn>
                  <a:cxn ang="0">
                    <a:pos x="connsiteX394" y="connsiteY394"/>
                  </a:cxn>
                  <a:cxn ang="0">
                    <a:pos x="connsiteX395" y="connsiteY395"/>
                  </a:cxn>
                  <a:cxn ang="0">
                    <a:pos x="connsiteX396" y="connsiteY396"/>
                  </a:cxn>
                  <a:cxn ang="0">
                    <a:pos x="connsiteX397" y="connsiteY397"/>
                  </a:cxn>
                  <a:cxn ang="0">
                    <a:pos x="connsiteX398" y="connsiteY398"/>
                  </a:cxn>
                  <a:cxn ang="0">
                    <a:pos x="connsiteX399" y="connsiteY399"/>
                  </a:cxn>
                  <a:cxn ang="0">
                    <a:pos x="connsiteX400" y="connsiteY400"/>
                  </a:cxn>
                  <a:cxn ang="0">
                    <a:pos x="connsiteX401" y="connsiteY401"/>
                  </a:cxn>
                  <a:cxn ang="0">
                    <a:pos x="connsiteX402" y="connsiteY402"/>
                  </a:cxn>
                  <a:cxn ang="0">
                    <a:pos x="connsiteX403" y="connsiteY403"/>
                  </a:cxn>
                  <a:cxn ang="0">
                    <a:pos x="connsiteX404" y="connsiteY404"/>
                  </a:cxn>
                  <a:cxn ang="0">
                    <a:pos x="connsiteX405" y="connsiteY405"/>
                  </a:cxn>
                  <a:cxn ang="0">
                    <a:pos x="connsiteX406" y="connsiteY406"/>
                  </a:cxn>
                  <a:cxn ang="0">
                    <a:pos x="connsiteX407" y="connsiteY407"/>
                  </a:cxn>
                  <a:cxn ang="0">
                    <a:pos x="connsiteX408" y="connsiteY408"/>
                  </a:cxn>
                  <a:cxn ang="0">
                    <a:pos x="connsiteX409" y="connsiteY409"/>
                  </a:cxn>
                  <a:cxn ang="0">
                    <a:pos x="connsiteX410" y="connsiteY410"/>
                  </a:cxn>
                  <a:cxn ang="0">
                    <a:pos x="connsiteX411" y="connsiteY411"/>
                  </a:cxn>
                  <a:cxn ang="0">
                    <a:pos x="connsiteX412" y="connsiteY412"/>
                  </a:cxn>
                  <a:cxn ang="0">
                    <a:pos x="connsiteX413" y="connsiteY413"/>
                  </a:cxn>
                  <a:cxn ang="0">
                    <a:pos x="connsiteX414" y="connsiteY414"/>
                  </a:cxn>
                  <a:cxn ang="0">
                    <a:pos x="connsiteX415" y="connsiteY415"/>
                  </a:cxn>
                  <a:cxn ang="0">
                    <a:pos x="connsiteX416" y="connsiteY416"/>
                  </a:cxn>
                  <a:cxn ang="0">
                    <a:pos x="connsiteX417" y="connsiteY417"/>
                  </a:cxn>
                  <a:cxn ang="0">
                    <a:pos x="connsiteX418" y="connsiteY418"/>
                  </a:cxn>
                  <a:cxn ang="0">
                    <a:pos x="connsiteX419" y="connsiteY419"/>
                  </a:cxn>
                  <a:cxn ang="0">
                    <a:pos x="connsiteX420" y="connsiteY420"/>
                  </a:cxn>
                  <a:cxn ang="0">
                    <a:pos x="connsiteX421" y="connsiteY421"/>
                  </a:cxn>
                  <a:cxn ang="0">
                    <a:pos x="connsiteX422" y="connsiteY422"/>
                  </a:cxn>
                  <a:cxn ang="0">
                    <a:pos x="connsiteX423" y="connsiteY423"/>
                  </a:cxn>
                  <a:cxn ang="0">
                    <a:pos x="connsiteX424" y="connsiteY424"/>
                  </a:cxn>
                  <a:cxn ang="0">
                    <a:pos x="connsiteX425" y="connsiteY425"/>
                  </a:cxn>
                  <a:cxn ang="0">
                    <a:pos x="connsiteX426" y="connsiteY426"/>
                  </a:cxn>
                  <a:cxn ang="0">
                    <a:pos x="connsiteX427" y="connsiteY427"/>
                  </a:cxn>
                  <a:cxn ang="0">
                    <a:pos x="connsiteX428" y="connsiteY428"/>
                  </a:cxn>
                  <a:cxn ang="0">
                    <a:pos x="connsiteX429" y="connsiteY429"/>
                  </a:cxn>
                  <a:cxn ang="0">
                    <a:pos x="connsiteX430" y="connsiteY430"/>
                  </a:cxn>
                  <a:cxn ang="0">
                    <a:pos x="connsiteX431" y="connsiteY431"/>
                  </a:cxn>
                  <a:cxn ang="0">
                    <a:pos x="connsiteX432" y="connsiteY432"/>
                  </a:cxn>
                  <a:cxn ang="0">
                    <a:pos x="connsiteX433" y="connsiteY433"/>
                  </a:cxn>
                  <a:cxn ang="0">
                    <a:pos x="connsiteX434" y="connsiteY434"/>
                  </a:cxn>
                  <a:cxn ang="0">
                    <a:pos x="connsiteX435" y="connsiteY435"/>
                  </a:cxn>
                  <a:cxn ang="0">
                    <a:pos x="connsiteX436" y="connsiteY436"/>
                  </a:cxn>
                  <a:cxn ang="0">
                    <a:pos x="connsiteX437" y="connsiteY437"/>
                  </a:cxn>
                  <a:cxn ang="0">
                    <a:pos x="connsiteX438" y="connsiteY438"/>
                  </a:cxn>
                  <a:cxn ang="0">
                    <a:pos x="connsiteX439" y="connsiteY439"/>
                  </a:cxn>
                  <a:cxn ang="0">
                    <a:pos x="connsiteX440" y="connsiteY440"/>
                  </a:cxn>
                  <a:cxn ang="0">
                    <a:pos x="connsiteX441" y="connsiteY441"/>
                  </a:cxn>
                  <a:cxn ang="0">
                    <a:pos x="connsiteX442" y="connsiteY442"/>
                  </a:cxn>
                  <a:cxn ang="0">
                    <a:pos x="connsiteX443" y="connsiteY443"/>
                  </a:cxn>
                  <a:cxn ang="0">
                    <a:pos x="connsiteX444" y="connsiteY444"/>
                  </a:cxn>
                  <a:cxn ang="0">
                    <a:pos x="connsiteX445" y="connsiteY445"/>
                  </a:cxn>
                  <a:cxn ang="0">
                    <a:pos x="connsiteX446" y="connsiteY446"/>
                  </a:cxn>
                  <a:cxn ang="0">
                    <a:pos x="connsiteX447" y="connsiteY447"/>
                  </a:cxn>
                  <a:cxn ang="0">
                    <a:pos x="connsiteX448" y="connsiteY448"/>
                  </a:cxn>
                  <a:cxn ang="0">
                    <a:pos x="connsiteX449" y="connsiteY449"/>
                  </a:cxn>
                  <a:cxn ang="0">
                    <a:pos x="connsiteX450" y="connsiteY450"/>
                  </a:cxn>
                  <a:cxn ang="0">
                    <a:pos x="connsiteX451" y="connsiteY451"/>
                  </a:cxn>
                  <a:cxn ang="0">
                    <a:pos x="connsiteX452" y="connsiteY452"/>
                  </a:cxn>
                  <a:cxn ang="0">
                    <a:pos x="connsiteX453" y="connsiteY453"/>
                  </a:cxn>
                  <a:cxn ang="0">
                    <a:pos x="connsiteX454" y="connsiteY454"/>
                  </a:cxn>
                  <a:cxn ang="0">
                    <a:pos x="connsiteX455" y="connsiteY455"/>
                  </a:cxn>
                  <a:cxn ang="0">
                    <a:pos x="connsiteX456" y="connsiteY456"/>
                  </a:cxn>
                  <a:cxn ang="0">
                    <a:pos x="connsiteX457" y="connsiteY457"/>
                  </a:cxn>
                  <a:cxn ang="0">
                    <a:pos x="connsiteX458" y="connsiteY458"/>
                  </a:cxn>
                  <a:cxn ang="0">
                    <a:pos x="connsiteX459" y="connsiteY459"/>
                  </a:cxn>
                  <a:cxn ang="0">
                    <a:pos x="connsiteX460" y="connsiteY460"/>
                  </a:cxn>
                  <a:cxn ang="0">
                    <a:pos x="connsiteX461" y="connsiteY461"/>
                  </a:cxn>
                  <a:cxn ang="0">
                    <a:pos x="connsiteX462" y="connsiteY462"/>
                  </a:cxn>
                  <a:cxn ang="0">
                    <a:pos x="connsiteX463" y="connsiteY463"/>
                  </a:cxn>
                  <a:cxn ang="0">
                    <a:pos x="connsiteX464" y="connsiteY464"/>
                  </a:cxn>
                  <a:cxn ang="0">
                    <a:pos x="connsiteX465" y="connsiteY465"/>
                  </a:cxn>
                  <a:cxn ang="0">
                    <a:pos x="connsiteX466" y="connsiteY466"/>
                  </a:cxn>
                  <a:cxn ang="0">
                    <a:pos x="connsiteX467" y="connsiteY467"/>
                  </a:cxn>
                  <a:cxn ang="0">
                    <a:pos x="connsiteX468" y="connsiteY468"/>
                  </a:cxn>
                  <a:cxn ang="0">
                    <a:pos x="connsiteX469" y="connsiteY469"/>
                  </a:cxn>
                  <a:cxn ang="0">
                    <a:pos x="connsiteX470" y="connsiteY470"/>
                  </a:cxn>
                  <a:cxn ang="0">
                    <a:pos x="connsiteX471" y="connsiteY471"/>
                  </a:cxn>
                  <a:cxn ang="0">
                    <a:pos x="connsiteX472" y="connsiteY472"/>
                  </a:cxn>
                  <a:cxn ang="0">
                    <a:pos x="connsiteX473" y="connsiteY473"/>
                  </a:cxn>
                  <a:cxn ang="0">
                    <a:pos x="connsiteX474" y="connsiteY474"/>
                  </a:cxn>
                  <a:cxn ang="0">
                    <a:pos x="connsiteX475" y="connsiteY475"/>
                  </a:cxn>
                  <a:cxn ang="0">
                    <a:pos x="connsiteX476" y="connsiteY476"/>
                  </a:cxn>
                  <a:cxn ang="0">
                    <a:pos x="connsiteX477" y="connsiteY477"/>
                  </a:cxn>
                  <a:cxn ang="0">
                    <a:pos x="connsiteX478" y="connsiteY478"/>
                  </a:cxn>
                  <a:cxn ang="0">
                    <a:pos x="connsiteX479" y="connsiteY479"/>
                  </a:cxn>
                  <a:cxn ang="0">
                    <a:pos x="connsiteX480" y="connsiteY480"/>
                  </a:cxn>
                  <a:cxn ang="0">
                    <a:pos x="connsiteX481" y="connsiteY481"/>
                  </a:cxn>
                  <a:cxn ang="0">
                    <a:pos x="connsiteX482" y="connsiteY482"/>
                  </a:cxn>
                  <a:cxn ang="0">
                    <a:pos x="connsiteX483" y="connsiteY483"/>
                  </a:cxn>
                  <a:cxn ang="0">
                    <a:pos x="connsiteX484" y="connsiteY484"/>
                  </a:cxn>
                  <a:cxn ang="0">
                    <a:pos x="connsiteX485" y="connsiteY485"/>
                  </a:cxn>
                  <a:cxn ang="0">
                    <a:pos x="connsiteX486" y="connsiteY486"/>
                  </a:cxn>
                  <a:cxn ang="0">
                    <a:pos x="connsiteX487" y="connsiteY487"/>
                  </a:cxn>
                  <a:cxn ang="0">
                    <a:pos x="connsiteX488" y="connsiteY488"/>
                  </a:cxn>
                  <a:cxn ang="0">
                    <a:pos x="connsiteX489" y="connsiteY489"/>
                  </a:cxn>
                  <a:cxn ang="0">
                    <a:pos x="connsiteX490" y="connsiteY490"/>
                  </a:cxn>
                  <a:cxn ang="0">
                    <a:pos x="connsiteX491" y="connsiteY491"/>
                  </a:cxn>
                  <a:cxn ang="0">
                    <a:pos x="connsiteX492" y="connsiteY492"/>
                  </a:cxn>
                  <a:cxn ang="0">
                    <a:pos x="connsiteX493" y="connsiteY493"/>
                  </a:cxn>
                  <a:cxn ang="0">
                    <a:pos x="connsiteX494" y="connsiteY494"/>
                  </a:cxn>
                  <a:cxn ang="0">
                    <a:pos x="connsiteX495" y="connsiteY495"/>
                  </a:cxn>
                  <a:cxn ang="0">
                    <a:pos x="connsiteX496" y="connsiteY496"/>
                  </a:cxn>
                  <a:cxn ang="0">
                    <a:pos x="connsiteX497" y="connsiteY497"/>
                  </a:cxn>
                  <a:cxn ang="0">
                    <a:pos x="connsiteX498" y="connsiteY498"/>
                  </a:cxn>
                  <a:cxn ang="0">
                    <a:pos x="connsiteX499" y="connsiteY499"/>
                  </a:cxn>
                  <a:cxn ang="0">
                    <a:pos x="connsiteX500" y="connsiteY500"/>
                  </a:cxn>
                  <a:cxn ang="0">
                    <a:pos x="connsiteX501" y="connsiteY501"/>
                  </a:cxn>
                  <a:cxn ang="0">
                    <a:pos x="connsiteX502" y="connsiteY502"/>
                  </a:cxn>
                  <a:cxn ang="0">
                    <a:pos x="connsiteX503" y="connsiteY503"/>
                  </a:cxn>
                  <a:cxn ang="0">
                    <a:pos x="connsiteX504" y="connsiteY504"/>
                  </a:cxn>
                  <a:cxn ang="0">
                    <a:pos x="connsiteX505" y="connsiteY505"/>
                  </a:cxn>
                  <a:cxn ang="0">
                    <a:pos x="connsiteX506" y="connsiteY506"/>
                  </a:cxn>
                  <a:cxn ang="0">
                    <a:pos x="connsiteX507" y="connsiteY507"/>
                  </a:cxn>
                  <a:cxn ang="0">
                    <a:pos x="connsiteX508" y="connsiteY508"/>
                  </a:cxn>
                  <a:cxn ang="0">
                    <a:pos x="connsiteX509" y="connsiteY509"/>
                  </a:cxn>
                  <a:cxn ang="0">
                    <a:pos x="connsiteX510" y="connsiteY510"/>
                  </a:cxn>
                  <a:cxn ang="0">
                    <a:pos x="connsiteX511" y="connsiteY511"/>
                  </a:cxn>
                  <a:cxn ang="0">
                    <a:pos x="connsiteX512" y="connsiteY512"/>
                  </a:cxn>
                  <a:cxn ang="0">
                    <a:pos x="connsiteX513" y="connsiteY513"/>
                  </a:cxn>
                  <a:cxn ang="0">
                    <a:pos x="connsiteX514" y="connsiteY514"/>
                  </a:cxn>
                  <a:cxn ang="0">
                    <a:pos x="connsiteX515" y="connsiteY515"/>
                  </a:cxn>
                  <a:cxn ang="0">
                    <a:pos x="connsiteX516" y="connsiteY516"/>
                  </a:cxn>
                  <a:cxn ang="0">
                    <a:pos x="connsiteX517" y="connsiteY517"/>
                  </a:cxn>
                  <a:cxn ang="0">
                    <a:pos x="connsiteX518" y="connsiteY518"/>
                  </a:cxn>
                  <a:cxn ang="0">
                    <a:pos x="connsiteX519" y="connsiteY519"/>
                  </a:cxn>
                  <a:cxn ang="0">
                    <a:pos x="connsiteX520" y="connsiteY520"/>
                  </a:cxn>
                  <a:cxn ang="0">
                    <a:pos x="connsiteX521" y="connsiteY521"/>
                  </a:cxn>
                  <a:cxn ang="0">
                    <a:pos x="connsiteX522" y="connsiteY522"/>
                  </a:cxn>
                  <a:cxn ang="0">
                    <a:pos x="connsiteX523" y="connsiteY523"/>
                  </a:cxn>
                  <a:cxn ang="0">
                    <a:pos x="connsiteX524" y="connsiteY524"/>
                  </a:cxn>
                  <a:cxn ang="0">
                    <a:pos x="connsiteX525" y="connsiteY525"/>
                  </a:cxn>
                  <a:cxn ang="0">
                    <a:pos x="connsiteX526" y="connsiteY526"/>
                  </a:cxn>
                  <a:cxn ang="0">
                    <a:pos x="connsiteX527" y="connsiteY527"/>
                  </a:cxn>
                  <a:cxn ang="0">
                    <a:pos x="connsiteX528" y="connsiteY528"/>
                  </a:cxn>
                  <a:cxn ang="0">
                    <a:pos x="connsiteX529" y="connsiteY529"/>
                  </a:cxn>
                  <a:cxn ang="0">
                    <a:pos x="connsiteX530" y="connsiteY530"/>
                  </a:cxn>
                  <a:cxn ang="0">
                    <a:pos x="connsiteX531" y="connsiteY531"/>
                  </a:cxn>
                  <a:cxn ang="0">
                    <a:pos x="connsiteX532" y="connsiteY532"/>
                  </a:cxn>
                  <a:cxn ang="0">
                    <a:pos x="connsiteX533" y="connsiteY533"/>
                  </a:cxn>
                  <a:cxn ang="0">
                    <a:pos x="connsiteX534" y="connsiteY534"/>
                  </a:cxn>
                  <a:cxn ang="0">
                    <a:pos x="connsiteX535" y="connsiteY535"/>
                  </a:cxn>
                  <a:cxn ang="0">
                    <a:pos x="connsiteX536" y="connsiteY536"/>
                  </a:cxn>
                  <a:cxn ang="0">
                    <a:pos x="connsiteX537" y="connsiteY537"/>
                  </a:cxn>
                  <a:cxn ang="0">
                    <a:pos x="connsiteX538" y="connsiteY538"/>
                  </a:cxn>
                  <a:cxn ang="0">
                    <a:pos x="connsiteX539" y="connsiteY539"/>
                  </a:cxn>
                  <a:cxn ang="0">
                    <a:pos x="connsiteX540" y="connsiteY540"/>
                  </a:cxn>
                  <a:cxn ang="0">
                    <a:pos x="connsiteX541" y="connsiteY541"/>
                  </a:cxn>
                  <a:cxn ang="0">
                    <a:pos x="connsiteX542" y="connsiteY542"/>
                  </a:cxn>
                  <a:cxn ang="0">
                    <a:pos x="connsiteX543" y="connsiteY543"/>
                  </a:cxn>
                  <a:cxn ang="0">
                    <a:pos x="connsiteX544" y="connsiteY544"/>
                  </a:cxn>
                  <a:cxn ang="0">
                    <a:pos x="connsiteX545" y="connsiteY545"/>
                  </a:cxn>
                  <a:cxn ang="0">
                    <a:pos x="connsiteX546" y="connsiteY546"/>
                  </a:cxn>
                  <a:cxn ang="0">
                    <a:pos x="connsiteX547" y="connsiteY547"/>
                  </a:cxn>
                  <a:cxn ang="0">
                    <a:pos x="connsiteX548" y="connsiteY548"/>
                  </a:cxn>
                  <a:cxn ang="0">
                    <a:pos x="connsiteX549" y="connsiteY549"/>
                  </a:cxn>
                  <a:cxn ang="0">
                    <a:pos x="connsiteX550" y="connsiteY550"/>
                  </a:cxn>
                  <a:cxn ang="0">
                    <a:pos x="connsiteX551" y="connsiteY551"/>
                  </a:cxn>
                  <a:cxn ang="0">
                    <a:pos x="connsiteX552" y="connsiteY552"/>
                  </a:cxn>
                  <a:cxn ang="0">
                    <a:pos x="connsiteX553" y="connsiteY553"/>
                  </a:cxn>
                  <a:cxn ang="0">
                    <a:pos x="connsiteX554" y="connsiteY554"/>
                  </a:cxn>
                  <a:cxn ang="0">
                    <a:pos x="connsiteX555" y="connsiteY555"/>
                  </a:cxn>
                  <a:cxn ang="0">
                    <a:pos x="connsiteX556" y="connsiteY556"/>
                  </a:cxn>
                  <a:cxn ang="0">
                    <a:pos x="connsiteX557" y="connsiteY557"/>
                  </a:cxn>
                  <a:cxn ang="0">
                    <a:pos x="connsiteX558" y="connsiteY558"/>
                  </a:cxn>
                  <a:cxn ang="0">
                    <a:pos x="connsiteX559" y="connsiteY559"/>
                  </a:cxn>
                  <a:cxn ang="0">
                    <a:pos x="connsiteX560" y="connsiteY560"/>
                  </a:cxn>
                  <a:cxn ang="0">
                    <a:pos x="connsiteX561" y="connsiteY561"/>
                  </a:cxn>
                  <a:cxn ang="0">
                    <a:pos x="connsiteX562" y="connsiteY562"/>
                  </a:cxn>
                  <a:cxn ang="0">
                    <a:pos x="connsiteX563" y="connsiteY563"/>
                  </a:cxn>
                  <a:cxn ang="0">
                    <a:pos x="connsiteX564" y="connsiteY564"/>
                  </a:cxn>
                  <a:cxn ang="0">
                    <a:pos x="connsiteX565" y="connsiteY565"/>
                  </a:cxn>
                  <a:cxn ang="0">
                    <a:pos x="connsiteX566" y="connsiteY566"/>
                  </a:cxn>
                  <a:cxn ang="0">
                    <a:pos x="connsiteX567" y="connsiteY567"/>
                  </a:cxn>
                  <a:cxn ang="0">
                    <a:pos x="connsiteX568" y="connsiteY568"/>
                  </a:cxn>
                  <a:cxn ang="0">
                    <a:pos x="connsiteX569" y="connsiteY569"/>
                  </a:cxn>
                  <a:cxn ang="0">
                    <a:pos x="connsiteX570" y="connsiteY570"/>
                  </a:cxn>
                  <a:cxn ang="0">
                    <a:pos x="connsiteX571" y="connsiteY571"/>
                  </a:cxn>
                  <a:cxn ang="0">
                    <a:pos x="connsiteX572" y="connsiteY572"/>
                  </a:cxn>
                  <a:cxn ang="0">
                    <a:pos x="connsiteX573" y="connsiteY573"/>
                  </a:cxn>
                  <a:cxn ang="0">
                    <a:pos x="connsiteX574" y="connsiteY574"/>
                  </a:cxn>
                  <a:cxn ang="0">
                    <a:pos x="connsiteX575" y="connsiteY575"/>
                  </a:cxn>
                  <a:cxn ang="0">
                    <a:pos x="connsiteX576" y="connsiteY576"/>
                  </a:cxn>
                  <a:cxn ang="0">
                    <a:pos x="connsiteX577" y="connsiteY577"/>
                  </a:cxn>
                  <a:cxn ang="0">
                    <a:pos x="connsiteX578" y="connsiteY578"/>
                  </a:cxn>
                  <a:cxn ang="0">
                    <a:pos x="connsiteX579" y="connsiteY579"/>
                  </a:cxn>
                  <a:cxn ang="0">
                    <a:pos x="connsiteX580" y="connsiteY580"/>
                  </a:cxn>
                  <a:cxn ang="0">
                    <a:pos x="connsiteX581" y="connsiteY581"/>
                  </a:cxn>
                  <a:cxn ang="0">
                    <a:pos x="connsiteX582" y="connsiteY582"/>
                  </a:cxn>
                  <a:cxn ang="0">
                    <a:pos x="connsiteX583" y="connsiteY583"/>
                  </a:cxn>
                  <a:cxn ang="0">
                    <a:pos x="connsiteX584" y="connsiteY584"/>
                  </a:cxn>
                  <a:cxn ang="0">
                    <a:pos x="connsiteX585" y="connsiteY585"/>
                  </a:cxn>
                  <a:cxn ang="0">
                    <a:pos x="connsiteX586" y="connsiteY586"/>
                  </a:cxn>
                  <a:cxn ang="0">
                    <a:pos x="connsiteX587" y="connsiteY587"/>
                  </a:cxn>
                  <a:cxn ang="0">
                    <a:pos x="connsiteX588" y="connsiteY588"/>
                  </a:cxn>
                  <a:cxn ang="0">
                    <a:pos x="connsiteX589" y="connsiteY589"/>
                  </a:cxn>
                  <a:cxn ang="0">
                    <a:pos x="connsiteX590" y="connsiteY590"/>
                  </a:cxn>
                  <a:cxn ang="0">
                    <a:pos x="connsiteX591" y="connsiteY591"/>
                  </a:cxn>
                  <a:cxn ang="0">
                    <a:pos x="connsiteX592" y="connsiteY592"/>
                  </a:cxn>
                  <a:cxn ang="0">
                    <a:pos x="connsiteX593" y="connsiteY593"/>
                  </a:cxn>
                  <a:cxn ang="0">
                    <a:pos x="connsiteX594" y="connsiteY594"/>
                  </a:cxn>
                  <a:cxn ang="0">
                    <a:pos x="connsiteX595" y="connsiteY595"/>
                  </a:cxn>
                  <a:cxn ang="0">
                    <a:pos x="connsiteX596" y="connsiteY596"/>
                  </a:cxn>
                  <a:cxn ang="0">
                    <a:pos x="connsiteX597" y="connsiteY597"/>
                  </a:cxn>
                  <a:cxn ang="0">
                    <a:pos x="connsiteX598" y="connsiteY598"/>
                  </a:cxn>
                  <a:cxn ang="0">
                    <a:pos x="connsiteX599" y="connsiteY599"/>
                  </a:cxn>
                  <a:cxn ang="0">
                    <a:pos x="connsiteX600" y="connsiteY600"/>
                  </a:cxn>
                  <a:cxn ang="0">
                    <a:pos x="connsiteX601" y="connsiteY601"/>
                  </a:cxn>
                  <a:cxn ang="0">
                    <a:pos x="connsiteX602" y="connsiteY602"/>
                  </a:cxn>
                  <a:cxn ang="0">
                    <a:pos x="connsiteX603" y="connsiteY603"/>
                  </a:cxn>
                  <a:cxn ang="0">
                    <a:pos x="connsiteX604" y="connsiteY604"/>
                  </a:cxn>
                  <a:cxn ang="0">
                    <a:pos x="connsiteX605" y="connsiteY605"/>
                  </a:cxn>
                  <a:cxn ang="0">
                    <a:pos x="connsiteX606" y="connsiteY606"/>
                  </a:cxn>
                  <a:cxn ang="0">
                    <a:pos x="connsiteX607" y="connsiteY607"/>
                  </a:cxn>
                  <a:cxn ang="0">
                    <a:pos x="connsiteX608" y="connsiteY608"/>
                  </a:cxn>
                  <a:cxn ang="0">
                    <a:pos x="connsiteX609" y="connsiteY609"/>
                  </a:cxn>
                  <a:cxn ang="0">
                    <a:pos x="connsiteX610" y="connsiteY610"/>
                  </a:cxn>
                  <a:cxn ang="0">
                    <a:pos x="connsiteX611" y="connsiteY611"/>
                  </a:cxn>
                  <a:cxn ang="0">
                    <a:pos x="connsiteX612" y="connsiteY612"/>
                  </a:cxn>
                  <a:cxn ang="0">
                    <a:pos x="connsiteX613" y="connsiteY613"/>
                  </a:cxn>
                  <a:cxn ang="0">
                    <a:pos x="connsiteX614" y="connsiteY614"/>
                  </a:cxn>
                  <a:cxn ang="0">
                    <a:pos x="connsiteX615" y="connsiteY615"/>
                  </a:cxn>
                  <a:cxn ang="0">
                    <a:pos x="connsiteX616" y="connsiteY616"/>
                  </a:cxn>
                  <a:cxn ang="0">
                    <a:pos x="connsiteX617" y="connsiteY617"/>
                  </a:cxn>
                  <a:cxn ang="0">
                    <a:pos x="connsiteX618" y="connsiteY618"/>
                  </a:cxn>
                  <a:cxn ang="0">
                    <a:pos x="connsiteX619" y="connsiteY619"/>
                  </a:cxn>
                  <a:cxn ang="0">
                    <a:pos x="connsiteX620" y="connsiteY620"/>
                  </a:cxn>
                  <a:cxn ang="0">
                    <a:pos x="connsiteX621" y="connsiteY621"/>
                  </a:cxn>
                  <a:cxn ang="0">
                    <a:pos x="connsiteX622" y="connsiteY622"/>
                  </a:cxn>
                  <a:cxn ang="0">
                    <a:pos x="connsiteX623" y="connsiteY623"/>
                  </a:cxn>
                  <a:cxn ang="0">
                    <a:pos x="connsiteX624" y="connsiteY624"/>
                  </a:cxn>
                  <a:cxn ang="0">
                    <a:pos x="connsiteX625" y="connsiteY625"/>
                  </a:cxn>
                  <a:cxn ang="0">
                    <a:pos x="connsiteX626" y="connsiteY626"/>
                  </a:cxn>
                  <a:cxn ang="0">
                    <a:pos x="connsiteX627" y="connsiteY627"/>
                  </a:cxn>
                  <a:cxn ang="0">
                    <a:pos x="connsiteX628" y="connsiteY628"/>
                  </a:cxn>
                  <a:cxn ang="0">
                    <a:pos x="connsiteX629" y="connsiteY629"/>
                  </a:cxn>
                  <a:cxn ang="0">
                    <a:pos x="connsiteX630" y="connsiteY630"/>
                  </a:cxn>
                  <a:cxn ang="0">
                    <a:pos x="connsiteX631" y="connsiteY631"/>
                  </a:cxn>
                  <a:cxn ang="0">
                    <a:pos x="connsiteX632" y="connsiteY632"/>
                  </a:cxn>
                  <a:cxn ang="0">
                    <a:pos x="connsiteX633" y="connsiteY633"/>
                  </a:cxn>
                  <a:cxn ang="0">
                    <a:pos x="connsiteX634" y="connsiteY634"/>
                  </a:cxn>
                  <a:cxn ang="0">
                    <a:pos x="connsiteX635" y="connsiteY635"/>
                  </a:cxn>
                  <a:cxn ang="0">
                    <a:pos x="connsiteX636" y="connsiteY636"/>
                  </a:cxn>
                  <a:cxn ang="0">
                    <a:pos x="connsiteX637" y="connsiteY637"/>
                  </a:cxn>
                  <a:cxn ang="0">
                    <a:pos x="connsiteX638" y="connsiteY638"/>
                  </a:cxn>
                  <a:cxn ang="0">
                    <a:pos x="connsiteX639" y="connsiteY639"/>
                  </a:cxn>
                  <a:cxn ang="0">
                    <a:pos x="connsiteX640" y="connsiteY640"/>
                  </a:cxn>
                  <a:cxn ang="0">
                    <a:pos x="connsiteX641" y="connsiteY641"/>
                  </a:cxn>
                  <a:cxn ang="0">
                    <a:pos x="connsiteX642" y="connsiteY642"/>
                  </a:cxn>
                  <a:cxn ang="0">
                    <a:pos x="connsiteX643" y="connsiteY643"/>
                  </a:cxn>
                  <a:cxn ang="0">
                    <a:pos x="connsiteX644" y="connsiteY644"/>
                  </a:cxn>
                  <a:cxn ang="0">
                    <a:pos x="connsiteX645" y="connsiteY645"/>
                  </a:cxn>
                  <a:cxn ang="0">
                    <a:pos x="connsiteX646" y="connsiteY646"/>
                  </a:cxn>
                  <a:cxn ang="0">
                    <a:pos x="connsiteX647" y="connsiteY647"/>
                  </a:cxn>
                  <a:cxn ang="0">
                    <a:pos x="connsiteX648" y="connsiteY648"/>
                  </a:cxn>
                  <a:cxn ang="0">
                    <a:pos x="connsiteX649" y="connsiteY649"/>
                  </a:cxn>
                  <a:cxn ang="0">
                    <a:pos x="connsiteX650" y="connsiteY650"/>
                  </a:cxn>
                  <a:cxn ang="0">
                    <a:pos x="connsiteX651" y="connsiteY651"/>
                  </a:cxn>
                  <a:cxn ang="0">
                    <a:pos x="connsiteX652" y="connsiteY652"/>
                  </a:cxn>
                  <a:cxn ang="0">
                    <a:pos x="connsiteX653" y="connsiteY653"/>
                  </a:cxn>
                  <a:cxn ang="0">
                    <a:pos x="connsiteX654" y="connsiteY654"/>
                  </a:cxn>
                  <a:cxn ang="0">
                    <a:pos x="connsiteX655" y="connsiteY655"/>
                  </a:cxn>
                  <a:cxn ang="0">
                    <a:pos x="connsiteX656" y="connsiteY656"/>
                  </a:cxn>
                  <a:cxn ang="0">
                    <a:pos x="connsiteX657" y="connsiteY657"/>
                  </a:cxn>
                  <a:cxn ang="0">
                    <a:pos x="connsiteX658" y="connsiteY658"/>
                  </a:cxn>
                  <a:cxn ang="0">
                    <a:pos x="connsiteX659" y="connsiteY659"/>
                  </a:cxn>
                  <a:cxn ang="0">
                    <a:pos x="connsiteX660" y="connsiteY660"/>
                  </a:cxn>
                  <a:cxn ang="0">
                    <a:pos x="connsiteX661" y="connsiteY661"/>
                  </a:cxn>
                  <a:cxn ang="0">
                    <a:pos x="connsiteX662" y="connsiteY662"/>
                  </a:cxn>
                  <a:cxn ang="0">
                    <a:pos x="connsiteX663" y="connsiteY663"/>
                  </a:cxn>
                  <a:cxn ang="0">
                    <a:pos x="connsiteX664" y="connsiteY664"/>
                  </a:cxn>
                  <a:cxn ang="0">
                    <a:pos x="connsiteX665" y="connsiteY665"/>
                  </a:cxn>
                  <a:cxn ang="0">
                    <a:pos x="connsiteX666" y="connsiteY666"/>
                  </a:cxn>
                  <a:cxn ang="0">
                    <a:pos x="connsiteX667" y="connsiteY667"/>
                  </a:cxn>
                  <a:cxn ang="0">
                    <a:pos x="connsiteX668" y="connsiteY668"/>
                  </a:cxn>
                </a:cxnLst>
                <a:rect l="l" t="t" r="r" b="b"/>
                <a:pathLst>
                  <a:path w="6885128" h="2236145">
                    <a:moveTo>
                      <a:pt x="3485406" y="1386620"/>
                    </a:moveTo>
                    <a:cubicBezTo>
                      <a:pt x="3475660" y="1383372"/>
                      <a:pt x="3467538" y="1378499"/>
                      <a:pt x="3461041" y="1370377"/>
                    </a:cubicBezTo>
                    <a:cubicBezTo>
                      <a:pt x="3459416" y="1367129"/>
                      <a:pt x="3456169" y="1363880"/>
                      <a:pt x="3454544" y="1362255"/>
                    </a:cubicBezTo>
                    <a:cubicBezTo>
                      <a:pt x="3451295" y="1360631"/>
                      <a:pt x="3446422" y="1357383"/>
                      <a:pt x="3443173" y="1355758"/>
                    </a:cubicBezTo>
                    <a:cubicBezTo>
                      <a:pt x="3443173" y="1355758"/>
                      <a:pt x="3443173" y="1355758"/>
                      <a:pt x="3443173" y="1355758"/>
                    </a:cubicBezTo>
                    <a:cubicBezTo>
                      <a:pt x="3386322" y="1350885"/>
                      <a:pt x="3327846" y="1342764"/>
                      <a:pt x="3270995" y="1334642"/>
                    </a:cubicBezTo>
                    <a:cubicBezTo>
                      <a:pt x="3256375" y="1333018"/>
                      <a:pt x="3240132" y="1329769"/>
                      <a:pt x="3225513" y="1326520"/>
                    </a:cubicBezTo>
                    <a:cubicBezTo>
                      <a:pt x="3210894" y="1323272"/>
                      <a:pt x="3194651" y="1320023"/>
                      <a:pt x="3183280" y="1310277"/>
                    </a:cubicBezTo>
                    <a:cubicBezTo>
                      <a:pt x="3176784" y="1305404"/>
                      <a:pt x="3173535" y="1297282"/>
                      <a:pt x="3171911" y="1290785"/>
                    </a:cubicBezTo>
                    <a:cubicBezTo>
                      <a:pt x="3170286" y="1281039"/>
                      <a:pt x="3171911" y="1271293"/>
                      <a:pt x="3178408" y="1264796"/>
                    </a:cubicBezTo>
                    <a:cubicBezTo>
                      <a:pt x="3194651" y="1243680"/>
                      <a:pt x="3223889" y="1242055"/>
                      <a:pt x="3248254" y="1243680"/>
                    </a:cubicBezTo>
                    <a:cubicBezTo>
                      <a:pt x="3259624" y="1243680"/>
                      <a:pt x="3270995" y="1245304"/>
                      <a:pt x="3280740" y="1245304"/>
                    </a:cubicBezTo>
                    <a:cubicBezTo>
                      <a:pt x="3261249" y="1230685"/>
                      <a:pt x="3241757" y="1217690"/>
                      <a:pt x="3222265" y="1203071"/>
                    </a:cubicBezTo>
                    <a:cubicBezTo>
                      <a:pt x="3199524" y="1186828"/>
                      <a:pt x="3176784" y="1168960"/>
                      <a:pt x="3154043" y="1152717"/>
                    </a:cubicBezTo>
                    <a:cubicBezTo>
                      <a:pt x="3142672" y="1142971"/>
                      <a:pt x="3131303" y="1134849"/>
                      <a:pt x="3119932" y="1125103"/>
                    </a:cubicBezTo>
                    <a:cubicBezTo>
                      <a:pt x="3111810" y="1118606"/>
                      <a:pt x="3103689" y="1110484"/>
                      <a:pt x="3100440" y="1099114"/>
                    </a:cubicBezTo>
                    <a:cubicBezTo>
                      <a:pt x="3098816" y="1092617"/>
                      <a:pt x="3098816" y="1082871"/>
                      <a:pt x="3100440" y="1076374"/>
                    </a:cubicBezTo>
                    <a:cubicBezTo>
                      <a:pt x="3103689" y="1068252"/>
                      <a:pt x="3108562" y="1061754"/>
                      <a:pt x="3116683" y="1056882"/>
                    </a:cubicBezTo>
                    <a:cubicBezTo>
                      <a:pt x="3131303" y="1048760"/>
                      <a:pt x="3147546" y="1050384"/>
                      <a:pt x="3163789" y="1053633"/>
                    </a:cubicBezTo>
                    <a:cubicBezTo>
                      <a:pt x="3176784" y="1056882"/>
                      <a:pt x="3188154" y="1060130"/>
                      <a:pt x="3201149" y="1065003"/>
                    </a:cubicBezTo>
                    <a:cubicBezTo>
                      <a:pt x="3227137" y="1074749"/>
                      <a:pt x="3248254" y="1089368"/>
                      <a:pt x="3270995" y="1103987"/>
                    </a:cubicBezTo>
                    <a:cubicBezTo>
                      <a:pt x="3277492" y="1107236"/>
                      <a:pt x="3282365" y="1112109"/>
                      <a:pt x="3287238" y="1116982"/>
                    </a:cubicBezTo>
                    <a:cubicBezTo>
                      <a:pt x="3292111" y="1120230"/>
                      <a:pt x="3296983" y="1125103"/>
                      <a:pt x="3303481" y="1129976"/>
                    </a:cubicBezTo>
                    <a:cubicBezTo>
                      <a:pt x="3313227" y="1138098"/>
                      <a:pt x="3321348" y="1144595"/>
                      <a:pt x="3329470" y="1152717"/>
                    </a:cubicBezTo>
                    <a:cubicBezTo>
                      <a:pt x="3326222" y="1144595"/>
                      <a:pt x="3322973" y="1138098"/>
                      <a:pt x="3319724" y="1129976"/>
                    </a:cubicBezTo>
                    <a:cubicBezTo>
                      <a:pt x="3308354" y="1102363"/>
                      <a:pt x="3298608" y="1074749"/>
                      <a:pt x="3288862" y="1047136"/>
                    </a:cubicBezTo>
                    <a:cubicBezTo>
                      <a:pt x="3282365" y="1029268"/>
                      <a:pt x="3277492" y="1009776"/>
                      <a:pt x="3272618" y="991908"/>
                    </a:cubicBezTo>
                    <a:cubicBezTo>
                      <a:pt x="3270995" y="982162"/>
                      <a:pt x="3267746" y="972416"/>
                      <a:pt x="3266122" y="962670"/>
                    </a:cubicBezTo>
                    <a:cubicBezTo>
                      <a:pt x="3262873" y="946427"/>
                      <a:pt x="3259624" y="925311"/>
                      <a:pt x="3270995" y="912316"/>
                    </a:cubicBezTo>
                    <a:cubicBezTo>
                      <a:pt x="3277492" y="904194"/>
                      <a:pt x="3287238" y="899321"/>
                      <a:pt x="3298608" y="900946"/>
                    </a:cubicBezTo>
                    <a:cubicBezTo>
                      <a:pt x="3301857" y="900946"/>
                      <a:pt x="3305105" y="902570"/>
                      <a:pt x="3308354" y="902570"/>
                    </a:cubicBezTo>
                    <a:cubicBezTo>
                      <a:pt x="3311603" y="904194"/>
                      <a:pt x="3314852" y="905819"/>
                      <a:pt x="3318101" y="907443"/>
                    </a:cubicBezTo>
                    <a:cubicBezTo>
                      <a:pt x="3324597" y="910692"/>
                      <a:pt x="3327846" y="918814"/>
                      <a:pt x="3332719" y="925311"/>
                    </a:cubicBezTo>
                    <a:cubicBezTo>
                      <a:pt x="3335968" y="931808"/>
                      <a:pt x="3339217" y="938305"/>
                      <a:pt x="3342465" y="946427"/>
                    </a:cubicBezTo>
                    <a:cubicBezTo>
                      <a:pt x="3347338" y="959422"/>
                      <a:pt x="3352211" y="972416"/>
                      <a:pt x="3357084" y="985411"/>
                    </a:cubicBezTo>
                    <a:cubicBezTo>
                      <a:pt x="3366830" y="1013025"/>
                      <a:pt x="3378200" y="1042262"/>
                      <a:pt x="3389570" y="1069876"/>
                    </a:cubicBezTo>
                    <a:cubicBezTo>
                      <a:pt x="3410687" y="1121855"/>
                      <a:pt x="3430179" y="1173833"/>
                      <a:pt x="3452920" y="1224187"/>
                    </a:cubicBezTo>
                    <a:cubicBezTo>
                      <a:pt x="3464290" y="1251801"/>
                      <a:pt x="3477285" y="1277790"/>
                      <a:pt x="3490279" y="1305404"/>
                    </a:cubicBezTo>
                    <a:cubicBezTo>
                      <a:pt x="3490279" y="1307028"/>
                      <a:pt x="3491903" y="1307028"/>
                      <a:pt x="3491903" y="1308653"/>
                    </a:cubicBezTo>
                    <a:cubicBezTo>
                      <a:pt x="3496777" y="1313526"/>
                      <a:pt x="3501650" y="1318399"/>
                      <a:pt x="3504898" y="1324896"/>
                    </a:cubicBezTo>
                    <a:cubicBezTo>
                      <a:pt x="3509771" y="1326520"/>
                      <a:pt x="3513020" y="1329769"/>
                      <a:pt x="3517893" y="1333018"/>
                    </a:cubicBezTo>
                    <a:cubicBezTo>
                      <a:pt x="3524390" y="1341139"/>
                      <a:pt x="3526015" y="1352510"/>
                      <a:pt x="3522766" y="1362255"/>
                    </a:cubicBezTo>
                    <a:cubicBezTo>
                      <a:pt x="3522766" y="1372002"/>
                      <a:pt x="3517893" y="1381748"/>
                      <a:pt x="3508146" y="1386620"/>
                    </a:cubicBezTo>
                    <a:cubicBezTo>
                      <a:pt x="3503274" y="1389869"/>
                      <a:pt x="3496777" y="1391493"/>
                      <a:pt x="3490279" y="1391493"/>
                    </a:cubicBezTo>
                    <a:cubicBezTo>
                      <a:pt x="3491903" y="1386620"/>
                      <a:pt x="3488655" y="1386620"/>
                      <a:pt x="3485406" y="1386620"/>
                    </a:cubicBezTo>
                    <a:lnTo>
                      <a:pt x="3485406" y="1386620"/>
                    </a:lnTo>
                    <a:close/>
                    <a:moveTo>
                      <a:pt x="2772325" y="959422"/>
                    </a:moveTo>
                    <a:cubicBezTo>
                      <a:pt x="2759331" y="956173"/>
                      <a:pt x="2746336" y="951300"/>
                      <a:pt x="2733341" y="944803"/>
                    </a:cubicBezTo>
                    <a:cubicBezTo>
                      <a:pt x="2720347" y="938305"/>
                      <a:pt x="2707352" y="931808"/>
                      <a:pt x="2695982" y="923686"/>
                    </a:cubicBezTo>
                    <a:cubicBezTo>
                      <a:pt x="2671617" y="909067"/>
                      <a:pt x="2647252" y="894449"/>
                      <a:pt x="2624511" y="878205"/>
                    </a:cubicBezTo>
                    <a:cubicBezTo>
                      <a:pt x="2600146" y="861962"/>
                      <a:pt x="2577405" y="844094"/>
                      <a:pt x="2554665" y="826227"/>
                    </a:cubicBezTo>
                    <a:cubicBezTo>
                      <a:pt x="2538422" y="813232"/>
                      <a:pt x="2520554" y="798613"/>
                      <a:pt x="2509184" y="782370"/>
                    </a:cubicBezTo>
                    <a:cubicBezTo>
                      <a:pt x="2499438" y="769375"/>
                      <a:pt x="2492941" y="754756"/>
                      <a:pt x="2494565" y="738513"/>
                    </a:cubicBezTo>
                    <a:cubicBezTo>
                      <a:pt x="2496189" y="730391"/>
                      <a:pt x="2497813" y="723894"/>
                      <a:pt x="2504311" y="717396"/>
                    </a:cubicBezTo>
                    <a:cubicBezTo>
                      <a:pt x="2510808" y="710899"/>
                      <a:pt x="2518930" y="707651"/>
                      <a:pt x="2528676" y="707651"/>
                    </a:cubicBezTo>
                    <a:cubicBezTo>
                      <a:pt x="2540046" y="707651"/>
                      <a:pt x="2549792" y="712523"/>
                      <a:pt x="2559538" y="717396"/>
                    </a:cubicBezTo>
                    <a:cubicBezTo>
                      <a:pt x="2566035" y="720645"/>
                      <a:pt x="2572533" y="723894"/>
                      <a:pt x="2579030" y="728767"/>
                    </a:cubicBezTo>
                    <a:cubicBezTo>
                      <a:pt x="2592025" y="736888"/>
                      <a:pt x="2603395" y="743386"/>
                      <a:pt x="2616390" y="751508"/>
                    </a:cubicBezTo>
                    <a:cubicBezTo>
                      <a:pt x="2634257" y="762878"/>
                      <a:pt x="2652125" y="774248"/>
                      <a:pt x="2669992" y="787243"/>
                    </a:cubicBezTo>
                    <a:cubicBezTo>
                      <a:pt x="2663495" y="769375"/>
                      <a:pt x="2656998" y="753132"/>
                      <a:pt x="2650500" y="735264"/>
                    </a:cubicBezTo>
                    <a:cubicBezTo>
                      <a:pt x="2645627" y="720645"/>
                      <a:pt x="2640755" y="706026"/>
                      <a:pt x="2637506" y="691407"/>
                    </a:cubicBezTo>
                    <a:cubicBezTo>
                      <a:pt x="2635881" y="684910"/>
                      <a:pt x="2634257" y="678413"/>
                      <a:pt x="2634257" y="671915"/>
                    </a:cubicBezTo>
                    <a:cubicBezTo>
                      <a:pt x="2632633" y="657296"/>
                      <a:pt x="2631009" y="642677"/>
                      <a:pt x="2634257" y="628058"/>
                    </a:cubicBezTo>
                    <a:cubicBezTo>
                      <a:pt x="2637506" y="613439"/>
                      <a:pt x="2648876" y="600445"/>
                      <a:pt x="2663495" y="597196"/>
                    </a:cubicBezTo>
                    <a:cubicBezTo>
                      <a:pt x="2666744" y="595572"/>
                      <a:pt x="2669992" y="595572"/>
                      <a:pt x="2674865" y="595572"/>
                    </a:cubicBezTo>
                    <a:cubicBezTo>
                      <a:pt x="2678114" y="595572"/>
                      <a:pt x="2681363" y="597196"/>
                      <a:pt x="2686236" y="597196"/>
                    </a:cubicBezTo>
                    <a:cubicBezTo>
                      <a:pt x="2689485" y="598820"/>
                      <a:pt x="2692733" y="600445"/>
                      <a:pt x="2695982" y="602069"/>
                    </a:cubicBezTo>
                    <a:cubicBezTo>
                      <a:pt x="2699230" y="605318"/>
                      <a:pt x="2702479" y="606942"/>
                      <a:pt x="2705728" y="611815"/>
                    </a:cubicBezTo>
                    <a:cubicBezTo>
                      <a:pt x="2712225" y="618312"/>
                      <a:pt x="2717098" y="628058"/>
                      <a:pt x="2721971" y="637804"/>
                    </a:cubicBezTo>
                    <a:cubicBezTo>
                      <a:pt x="2725220" y="644302"/>
                      <a:pt x="2728468" y="652423"/>
                      <a:pt x="2731717" y="660545"/>
                    </a:cubicBezTo>
                    <a:cubicBezTo>
                      <a:pt x="2741463" y="686534"/>
                      <a:pt x="2751209" y="714148"/>
                      <a:pt x="2759331" y="741761"/>
                    </a:cubicBezTo>
                    <a:cubicBezTo>
                      <a:pt x="2764203" y="756381"/>
                      <a:pt x="2767452" y="769375"/>
                      <a:pt x="2770701" y="783994"/>
                    </a:cubicBezTo>
                    <a:cubicBezTo>
                      <a:pt x="2772325" y="775872"/>
                      <a:pt x="2772325" y="767751"/>
                      <a:pt x="2773949" y="758005"/>
                    </a:cubicBezTo>
                    <a:cubicBezTo>
                      <a:pt x="2777198" y="730391"/>
                      <a:pt x="2780447" y="701153"/>
                      <a:pt x="2785320" y="673540"/>
                    </a:cubicBezTo>
                    <a:cubicBezTo>
                      <a:pt x="2786944" y="658921"/>
                      <a:pt x="2790193" y="645926"/>
                      <a:pt x="2791817" y="631307"/>
                    </a:cubicBezTo>
                    <a:cubicBezTo>
                      <a:pt x="2793442" y="621561"/>
                      <a:pt x="2795066" y="611815"/>
                      <a:pt x="2799939" y="603693"/>
                    </a:cubicBezTo>
                    <a:cubicBezTo>
                      <a:pt x="2809685" y="589075"/>
                      <a:pt x="2827553" y="584201"/>
                      <a:pt x="2842172" y="592323"/>
                    </a:cubicBezTo>
                    <a:cubicBezTo>
                      <a:pt x="2863288" y="602069"/>
                      <a:pt x="2868161" y="628058"/>
                      <a:pt x="2868161" y="650799"/>
                    </a:cubicBezTo>
                    <a:cubicBezTo>
                      <a:pt x="2868161" y="663794"/>
                      <a:pt x="2868161" y="675164"/>
                      <a:pt x="2868161" y="688159"/>
                    </a:cubicBezTo>
                    <a:cubicBezTo>
                      <a:pt x="2866536" y="710899"/>
                      <a:pt x="2866536" y="735264"/>
                      <a:pt x="2863288" y="758005"/>
                    </a:cubicBezTo>
                    <a:cubicBezTo>
                      <a:pt x="2860039" y="782370"/>
                      <a:pt x="2858415" y="805110"/>
                      <a:pt x="2855166" y="829475"/>
                    </a:cubicBezTo>
                    <a:cubicBezTo>
                      <a:pt x="2851918" y="853840"/>
                      <a:pt x="2847044" y="878205"/>
                      <a:pt x="2842172" y="900946"/>
                    </a:cubicBezTo>
                    <a:cubicBezTo>
                      <a:pt x="2838923" y="910692"/>
                      <a:pt x="2832425" y="920438"/>
                      <a:pt x="2822679" y="923686"/>
                    </a:cubicBezTo>
                    <a:cubicBezTo>
                      <a:pt x="2822679" y="933432"/>
                      <a:pt x="2822679" y="941554"/>
                      <a:pt x="2814558" y="949676"/>
                    </a:cubicBezTo>
                    <a:cubicBezTo>
                      <a:pt x="2806436" y="959422"/>
                      <a:pt x="2795066" y="962670"/>
                      <a:pt x="2783696" y="962670"/>
                    </a:cubicBezTo>
                    <a:cubicBezTo>
                      <a:pt x="2780447" y="961046"/>
                      <a:pt x="2775574" y="961046"/>
                      <a:pt x="2772325" y="959422"/>
                    </a:cubicBezTo>
                    <a:lnTo>
                      <a:pt x="2772325" y="959422"/>
                    </a:lnTo>
                    <a:close/>
                    <a:moveTo>
                      <a:pt x="4096154" y="803486"/>
                    </a:moveTo>
                    <a:cubicBezTo>
                      <a:pt x="4091281" y="801862"/>
                      <a:pt x="4088032" y="798613"/>
                      <a:pt x="4084783" y="793740"/>
                    </a:cubicBezTo>
                    <a:cubicBezTo>
                      <a:pt x="4075038" y="795364"/>
                      <a:pt x="4063667" y="792116"/>
                      <a:pt x="4057171" y="783994"/>
                    </a:cubicBezTo>
                    <a:cubicBezTo>
                      <a:pt x="4055546" y="783994"/>
                      <a:pt x="4055546" y="782370"/>
                      <a:pt x="4053922" y="782370"/>
                    </a:cubicBezTo>
                    <a:cubicBezTo>
                      <a:pt x="4042551" y="775872"/>
                      <a:pt x="4034430" y="766126"/>
                      <a:pt x="4026308" y="756381"/>
                    </a:cubicBezTo>
                    <a:cubicBezTo>
                      <a:pt x="4024684" y="754756"/>
                      <a:pt x="4024684" y="753132"/>
                      <a:pt x="4023059" y="751508"/>
                    </a:cubicBezTo>
                    <a:cubicBezTo>
                      <a:pt x="4023059" y="751508"/>
                      <a:pt x="4023059" y="751508"/>
                      <a:pt x="4023059" y="753132"/>
                    </a:cubicBezTo>
                    <a:cubicBezTo>
                      <a:pt x="4023059" y="753132"/>
                      <a:pt x="4021435" y="751508"/>
                      <a:pt x="4021435" y="751508"/>
                    </a:cubicBezTo>
                    <a:cubicBezTo>
                      <a:pt x="4021435" y="751508"/>
                      <a:pt x="4021435" y="749883"/>
                      <a:pt x="4019810" y="749883"/>
                    </a:cubicBezTo>
                    <a:cubicBezTo>
                      <a:pt x="4019810" y="749883"/>
                      <a:pt x="4019810" y="749883"/>
                      <a:pt x="4019810" y="749883"/>
                    </a:cubicBezTo>
                    <a:cubicBezTo>
                      <a:pt x="4018186" y="748259"/>
                      <a:pt x="4018186" y="746634"/>
                      <a:pt x="4016562" y="746634"/>
                    </a:cubicBezTo>
                    <a:cubicBezTo>
                      <a:pt x="4016562" y="746634"/>
                      <a:pt x="4016562" y="746634"/>
                      <a:pt x="4016562" y="746634"/>
                    </a:cubicBezTo>
                    <a:cubicBezTo>
                      <a:pt x="4014937" y="745010"/>
                      <a:pt x="4013314" y="741761"/>
                      <a:pt x="4011689" y="740137"/>
                    </a:cubicBezTo>
                    <a:cubicBezTo>
                      <a:pt x="4011689" y="740137"/>
                      <a:pt x="4011689" y="740137"/>
                      <a:pt x="4011689" y="740137"/>
                    </a:cubicBezTo>
                    <a:cubicBezTo>
                      <a:pt x="4011689" y="740137"/>
                      <a:pt x="4011689" y="740137"/>
                      <a:pt x="4011689" y="740137"/>
                    </a:cubicBezTo>
                    <a:cubicBezTo>
                      <a:pt x="4011689" y="740137"/>
                      <a:pt x="4011689" y="740137"/>
                      <a:pt x="4011689" y="740137"/>
                    </a:cubicBezTo>
                    <a:cubicBezTo>
                      <a:pt x="4011689" y="740137"/>
                      <a:pt x="4011689" y="740137"/>
                      <a:pt x="4011689" y="740137"/>
                    </a:cubicBezTo>
                    <a:cubicBezTo>
                      <a:pt x="3993821" y="717396"/>
                      <a:pt x="3977578" y="694656"/>
                      <a:pt x="3961335" y="671915"/>
                    </a:cubicBezTo>
                    <a:cubicBezTo>
                      <a:pt x="3943468" y="647550"/>
                      <a:pt x="3925599" y="621561"/>
                      <a:pt x="3910981" y="597196"/>
                    </a:cubicBezTo>
                    <a:cubicBezTo>
                      <a:pt x="3896362" y="572831"/>
                      <a:pt x="3881742" y="546842"/>
                      <a:pt x="3870373" y="520853"/>
                    </a:cubicBezTo>
                    <a:cubicBezTo>
                      <a:pt x="3863875" y="506234"/>
                      <a:pt x="3859002" y="489990"/>
                      <a:pt x="3857377" y="473747"/>
                    </a:cubicBezTo>
                    <a:cubicBezTo>
                      <a:pt x="3855753" y="457504"/>
                      <a:pt x="3863875" y="442885"/>
                      <a:pt x="3876869" y="434763"/>
                    </a:cubicBezTo>
                    <a:cubicBezTo>
                      <a:pt x="3883367" y="429890"/>
                      <a:pt x="3891489" y="428266"/>
                      <a:pt x="3899610" y="428266"/>
                    </a:cubicBezTo>
                    <a:cubicBezTo>
                      <a:pt x="3904483" y="428266"/>
                      <a:pt x="3907732" y="428266"/>
                      <a:pt x="3910981" y="429890"/>
                    </a:cubicBezTo>
                    <a:cubicBezTo>
                      <a:pt x="3915854" y="431514"/>
                      <a:pt x="3920727" y="434763"/>
                      <a:pt x="3923975" y="436387"/>
                    </a:cubicBezTo>
                    <a:cubicBezTo>
                      <a:pt x="3938594" y="444509"/>
                      <a:pt x="3948340" y="459128"/>
                      <a:pt x="3958086" y="472123"/>
                    </a:cubicBezTo>
                    <a:cubicBezTo>
                      <a:pt x="3964584" y="480244"/>
                      <a:pt x="3971080" y="489990"/>
                      <a:pt x="3977578" y="499736"/>
                    </a:cubicBezTo>
                    <a:cubicBezTo>
                      <a:pt x="3985700" y="511107"/>
                      <a:pt x="3992197" y="522477"/>
                      <a:pt x="4000319" y="533847"/>
                    </a:cubicBezTo>
                    <a:cubicBezTo>
                      <a:pt x="4013314" y="556588"/>
                      <a:pt x="4026308" y="579328"/>
                      <a:pt x="4037678" y="603693"/>
                    </a:cubicBezTo>
                    <a:cubicBezTo>
                      <a:pt x="4037678" y="603693"/>
                      <a:pt x="4037678" y="602069"/>
                      <a:pt x="4037678" y="602069"/>
                    </a:cubicBezTo>
                    <a:cubicBezTo>
                      <a:pt x="4039302" y="572831"/>
                      <a:pt x="4042551" y="543593"/>
                      <a:pt x="4047424" y="514355"/>
                    </a:cubicBezTo>
                    <a:cubicBezTo>
                      <a:pt x="4050673" y="485117"/>
                      <a:pt x="4055546" y="457504"/>
                      <a:pt x="4060419" y="429890"/>
                    </a:cubicBezTo>
                    <a:cubicBezTo>
                      <a:pt x="4063667" y="415271"/>
                      <a:pt x="4065292" y="402277"/>
                      <a:pt x="4068540" y="387658"/>
                    </a:cubicBezTo>
                    <a:cubicBezTo>
                      <a:pt x="4071789" y="368166"/>
                      <a:pt x="4076662" y="347049"/>
                      <a:pt x="4083160" y="327557"/>
                    </a:cubicBezTo>
                    <a:cubicBezTo>
                      <a:pt x="4086408" y="316187"/>
                      <a:pt x="4092905" y="304817"/>
                      <a:pt x="4099403" y="293446"/>
                    </a:cubicBezTo>
                    <a:cubicBezTo>
                      <a:pt x="4102652" y="286949"/>
                      <a:pt x="4107524" y="282076"/>
                      <a:pt x="4114022" y="278827"/>
                    </a:cubicBezTo>
                    <a:cubicBezTo>
                      <a:pt x="4122144" y="273954"/>
                      <a:pt x="4130266" y="272330"/>
                      <a:pt x="4140011" y="273954"/>
                    </a:cubicBezTo>
                    <a:cubicBezTo>
                      <a:pt x="4156254" y="277203"/>
                      <a:pt x="4164376" y="291822"/>
                      <a:pt x="4169249" y="304817"/>
                    </a:cubicBezTo>
                    <a:cubicBezTo>
                      <a:pt x="4175747" y="321060"/>
                      <a:pt x="4177370" y="338928"/>
                      <a:pt x="4178995" y="355171"/>
                    </a:cubicBezTo>
                    <a:cubicBezTo>
                      <a:pt x="4180619" y="384409"/>
                      <a:pt x="4180619" y="415271"/>
                      <a:pt x="4178995" y="444509"/>
                    </a:cubicBezTo>
                    <a:cubicBezTo>
                      <a:pt x="4177370" y="473747"/>
                      <a:pt x="4175747" y="502985"/>
                      <a:pt x="4172498" y="530599"/>
                    </a:cubicBezTo>
                    <a:cubicBezTo>
                      <a:pt x="4169249" y="561461"/>
                      <a:pt x="4166000" y="593947"/>
                      <a:pt x="4162752" y="624810"/>
                    </a:cubicBezTo>
                    <a:cubicBezTo>
                      <a:pt x="4166000" y="619937"/>
                      <a:pt x="4169249" y="615064"/>
                      <a:pt x="4172498" y="611815"/>
                    </a:cubicBezTo>
                    <a:cubicBezTo>
                      <a:pt x="4188741" y="587450"/>
                      <a:pt x="4204984" y="564710"/>
                      <a:pt x="4222852" y="540345"/>
                    </a:cubicBezTo>
                    <a:cubicBezTo>
                      <a:pt x="4230973" y="528974"/>
                      <a:pt x="4239095" y="517604"/>
                      <a:pt x="4248842" y="506234"/>
                    </a:cubicBezTo>
                    <a:cubicBezTo>
                      <a:pt x="4255338" y="498112"/>
                      <a:pt x="4261836" y="489990"/>
                      <a:pt x="4268334" y="483493"/>
                    </a:cubicBezTo>
                    <a:cubicBezTo>
                      <a:pt x="4279703" y="472123"/>
                      <a:pt x="4294323" y="460752"/>
                      <a:pt x="4312190" y="462377"/>
                    </a:cubicBezTo>
                    <a:cubicBezTo>
                      <a:pt x="4323560" y="464001"/>
                      <a:pt x="4334931" y="470498"/>
                      <a:pt x="4338180" y="481869"/>
                    </a:cubicBezTo>
                    <a:cubicBezTo>
                      <a:pt x="4339804" y="488366"/>
                      <a:pt x="4341429" y="494863"/>
                      <a:pt x="4339804" y="502985"/>
                    </a:cubicBezTo>
                    <a:cubicBezTo>
                      <a:pt x="4338180" y="509482"/>
                      <a:pt x="4334931" y="515980"/>
                      <a:pt x="4333307" y="522477"/>
                    </a:cubicBezTo>
                    <a:cubicBezTo>
                      <a:pt x="4330058" y="528974"/>
                      <a:pt x="4326809" y="535472"/>
                      <a:pt x="4321936" y="543593"/>
                    </a:cubicBezTo>
                    <a:cubicBezTo>
                      <a:pt x="4313815" y="556588"/>
                      <a:pt x="4307317" y="569582"/>
                      <a:pt x="4299195" y="582577"/>
                    </a:cubicBezTo>
                    <a:cubicBezTo>
                      <a:pt x="4284577" y="605318"/>
                      <a:pt x="4269958" y="628058"/>
                      <a:pt x="4253714" y="649175"/>
                    </a:cubicBezTo>
                    <a:cubicBezTo>
                      <a:pt x="4235847" y="671915"/>
                      <a:pt x="4219604" y="696280"/>
                      <a:pt x="4201736" y="719021"/>
                    </a:cubicBezTo>
                    <a:cubicBezTo>
                      <a:pt x="4185492" y="740137"/>
                      <a:pt x="4167625" y="761253"/>
                      <a:pt x="4151382" y="782370"/>
                    </a:cubicBezTo>
                    <a:cubicBezTo>
                      <a:pt x="4149757" y="783994"/>
                      <a:pt x="4148133" y="787243"/>
                      <a:pt x="4146509" y="788867"/>
                    </a:cubicBezTo>
                    <a:cubicBezTo>
                      <a:pt x="4141635" y="795364"/>
                      <a:pt x="4135138" y="800237"/>
                      <a:pt x="4127017" y="801862"/>
                    </a:cubicBezTo>
                    <a:cubicBezTo>
                      <a:pt x="4127017" y="801862"/>
                      <a:pt x="4127017" y="801862"/>
                      <a:pt x="4127017" y="801862"/>
                    </a:cubicBezTo>
                    <a:cubicBezTo>
                      <a:pt x="4123768" y="803486"/>
                      <a:pt x="4120519" y="803486"/>
                      <a:pt x="4115646" y="803486"/>
                    </a:cubicBezTo>
                    <a:cubicBezTo>
                      <a:pt x="4105901" y="806735"/>
                      <a:pt x="4101027" y="806735"/>
                      <a:pt x="4096154" y="803486"/>
                    </a:cubicBezTo>
                    <a:lnTo>
                      <a:pt x="4096154" y="803486"/>
                    </a:lnTo>
                    <a:close/>
                    <a:moveTo>
                      <a:pt x="4096154" y="634556"/>
                    </a:moveTo>
                    <a:cubicBezTo>
                      <a:pt x="4097779" y="621561"/>
                      <a:pt x="4099403" y="610191"/>
                      <a:pt x="4101027" y="597196"/>
                    </a:cubicBezTo>
                    <a:cubicBezTo>
                      <a:pt x="4104276" y="569582"/>
                      <a:pt x="4107524" y="541969"/>
                      <a:pt x="4110773" y="514355"/>
                    </a:cubicBezTo>
                    <a:cubicBezTo>
                      <a:pt x="4112397" y="491615"/>
                      <a:pt x="4115646" y="470498"/>
                      <a:pt x="4117270" y="447758"/>
                    </a:cubicBezTo>
                    <a:cubicBezTo>
                      <a:pt x="4114022" y="465625"/>
                      <a:pt x="4110773" y="485117"/>
                      <a:pt x="4109148" y="502985"/>
                    </a:cubicBezTo>
                    <a:cubicBezTo>
                      <a:pt x="4105901" y="525726"/>
                      <a:pt x="4104276" y="546842"/>
                      <a:pt x="4102652" y="569582"/>
                    </a:cubicBezTo>
                    <a:cubicBezTo>
                      <a:pt x="4097779" y="592323"/>
                      <a:pt x="4096154" y="613439"/>
                      <a:pt x="4096154" y="634556"/>
                    </a:cubicBezTo>
                    <a:cubicBezTo>
                      <a:pt x="4096154" y="634556"/>
                      <a:pt x="4096154" y="634556"/>
                      <a:pt x="4096154" y="634556"/>
                    </a:cubicBezTo>
                    <a:lnTo>
                      <a:pt x="4096154" y="634556"/>
                    </a:lnTo>
                    <a:close/>
                    <a:moveTo>
                      <a:pt x="4970043" y="845719"/>
                    </a:moveTo>
                    <a:cubicBezTo>
                      <a:pt x="4960298" y="845719"/>
                      <a:pt x="4953800" y="839221"/>
                      <a:pt x="4945678" y="834348"/>
                    </a:cubicBezTo>
                    <a:cubicBezTo>
                      <a:pt x="4937557" y="827851"/>
                      <a:pt x="4931060" y="819729"/>
                      <a:pt x="4924562" y="813232"/>
                    </a:cubicBezTo>
                    <a:cubicBezTo>
                      <a:pt x="4911568" y="798613"/>
                      <a:pt x="4898574" y="783994"/>
                      <a:pt x="4887203" y="767751"/>
                    </a:cubicBezTo>
                    <a:cubicBezTo>
                      <a:pt x="4874209" y="751508"/>
                      <a:pt x="4861214" y="735264"/>
                      <a:pt x="4849844" y="717396"/>
                    </a:cubicBezTo>
                    <a:cubicBezTo>
                      <a:pt x="4838473" y="699529"/>
                      <a:pt x="4827103" y="681661"/>
                      <a:pt x="4815732" y="663794"/>
                    </a:cubicBezTo>
                    <a:cubicBezTo>
                      <a:pt x="4815732" y="663794"/>
                      <a:pt x="4817357" y="665418"/>
                      <a:pt x="4817357" y="665418"/>
                    </a:cubicBezTo>
                    <a:cubicBezTo>
                      <a:pt x="4817357" y="663794"/>
                      <a:pt x="4815732" y="663794"/>
                      <a:pt x="4815732" y="662169"/>
                    </a:cubicBezTo>
                    <a:cubicBezTo>
                      <a:pt x="4815732" y="662169"/>
                      <a:pt x="4815732" y="662169"/>
                      <a:pt x="4815732" y="662169"/>
                    </a:cubicBezTo>
                    <a:cubicBezTo>
                      <a:pt x="4815732" y="662169"/>
                      <a:pt x="4815732" y="662169"/>
                      <a:pt x="4815732" y="662169"/>
                    </a:cubicBezTo>
                    <a:cubicBezTo>
                      <a:pt x="4801114" y="637804"/>
                      <a:pt x="4788119" y="613439"/>
                      <a:pt x="4775124" y="587450"/>
                    </a:cubicBezTo>
                    <a:cubicBezTo>
                      <a:pt x="4768627" y="576080"/>
                      <a:pt x="4763754" y="564710"/>
                      <a:pt x="4757257" y="551715"/>
                    </a:cubicBezTo>
                    <a:cubicBezTo>
                      <a:pt x="4754008" y="545218"/>
                      <a:pt x="4750759" y="538720"/>
                      <a:pt x="4747511" y="530599"/>
                    </a:cubicBezTo>
                    <a:cubicBezTo>
                      <a:pt x="4741013" y="515980"/>
                      <a:pt x="4734516" y="501361"/>
                      <a:pt x="4736141" y="485117"/>
                    </a:cubicBezTo>
                    <a:cubicBezTo>
                      <a:pt x="4737764" y="478620"/>
                      <a:pt x="4739389" y="470498"/>
                      <a:pt x="4744262" y="465625"/>
                    </a:cubicBezTo>
                    <a:cubicBezTo>
                      <a:pt x="4749135" y="460752"/>
                      <a:pt x="4755633" y="457504"/>
                      <a:pt x="4762129" y="454255"/>
                    </a:cubicBezTo>
                    <a:cubicBezTo>
                      <a:pt x="4778373" y="449382"/>
                      <a:pt x="4796241" y="455879"/>
                      <a:pt x="4809235" y="465625"/>
                    </a:cubicBezTo>
                    <a:cubicBezTo>
                      <a:pt x="4825479" y="476996"/>
                      <a:pt x="4840097" y="491615"/>
                      <a:pt x="4853092" y="507858"/>
                    </a:cubicBezTo>
                    <a:cubicBezTo>
                      <a:pt x="4862838" y="519228"/>
                      <a:pt x="4870960" y="530599"/>
                      <a:pt x="4880705" y="541969"/>
                    </a:cubicBezTo>
                    <a:cubicBezTo>
                      <a:pt x="4888827" y="553339"/>
                      <a:pt x="4898574" y="564710"/>
                      <a:pt x="4906695" y="577704"/>
                    </a:cubicBezTo>
                    <a:cubicBezTo>
                      <a:pt x="4914817" y="590699"/>
                      <a:pt x="4924562" y="602069"/>
                      <a:pt x="4932684" y="615064"/>
                    </a:cubicBezTo>
                    <a:cubicBezTo>
                      <a:pt x="4932684" y="611815"/>
                      <a:pt x="4932684" y="606942"/>
                      <a:pt x="4931060" y="603693"/>
                    </a:cubicBezTo>
                    <a:cubicBezTo>
                      <a:pt x="4927811" y="554963"/>
                      <a:pt x="4922938" y="504609"/>
                      <a:pt x="4922938" y="455879"/>
                    </a:cubicBezTo>
                    <a:cubicBezTo>
                      <a:pt x="4922938" y="457504"/>
                      <a:pt x="4922938" y="459128"/>
                      <a:pt x="4922938" y="459128"/>
                    </a:cubicBezTo>
                    <a:cubicBezTo>
                      <a:pt x="4922938" y="457504"/>
                      <a:pt x="4922938" y="454255"/>
                      <a:pt x="4922938" y="452631"/>
                    </a:cubicBezTo>
                    <a:cubicBezTo>
                      <a:pt x="4922938" y="446133"/>
                      <a:pt x="4922938" y="439636"/>
                      <a:pt x="4924562" y="433139"/>
                    </a:cubicBezTo>
                    <a:cubicBezTo>
                      <a:pt x="4924562" y="428266"/>
                      <a:pt x="4926187" y="423393"/>
                      <a:pt x="4927811" y="418520"/>
                    </a:cubicBezTo>
                    <a:cubicBezTo>
                      <a:pt x="4929435" y="413647"/>
                      <a:pt x="4931060" y="407149"/>
                      <a:pt x="4934309" y="403901"/>
                    </a:cubicBezTo>
                    <a:cubicBezTo>
                      <a:pt x="4937557" y="399028"/>
                      <a:pt x="4942431" y="394155"/>
                      <a:pt x="4947303" y="390906"/>
                    </a:cubicBezTo>
                    <a:cubicBezTo>
                      <a:pt x="4952176" y="387658"/>
                      <a:pt x="4958674" y="387658"/>
                      <a:pt x="4965171" y="387658"/>
                    </a:cubicBezTo>
                    <a:cubicBezTo>
                      <a:pt x="4976541" y="387658"/>
                      <a:pt x="4986287" y="395779"/>
                      <a:pt x="4991161" y="403901"/>
                    </a:cubicBezTo>
                    <a:cubicBezTo>
                      <a:pt x="4997657" y="413647"/>
                      <a:pt x="5000906" y="425017"/>
                      <a:pt x="5002530" y="436387"/>
                    </a:cubicBezTo>
                    <a:cubicBezTo>
                      <a:pt x="5005779" y="447758"/>
                      <a:pt x="5007404" y="460752"/>
                      <a:pt x="5009028" y="472123"/>
                    </a:cubicBezTo>
                    <a:cubicBezTo>
                      <a:pt x="5012277" y="493239"/>
                      <a:pt x="5015525" y="512731"/>
                      <a:pt x="5018773" y="533847"/>
                    </a:cubicBezTo>
                    <a:cubicBezTo>
                      <a:pt x="5020398" y="545218"/>
                      <a:pt x="5022022" y="558212"/>
                      <a:pt x="5023647" y="569582"/>
                    </a:cubicBezTo>
                    <a:cubicBezTo>
                      <a:pt x="5023647" y="567958"/>
                      <a:pt x="5023647" y="566334"/>
                      <a:pt x="5023647" y="564710"/>
                    </a:cubicBezTo>
                    <a:cubicBezTo>
                      <a:pt x="5023647" y="569582"/>
                      <a:pt x="5025271" y="574456"/>
                      <a:pt x="5025271" y="577704"/>
                    </a:cubicBezTo>
                    <a:cubicBezTo>
                      <a:pt x="5025271" y="576080"/>
                      <a:pt x="5025271" y="574456"/>
                      <a:pt x="5025271" y="572831"/>
                    </a:cubicBezTo>
                    <a:cubicBezTo>
                      <a:pt x="5026895" y="579328"/>
                      <a:pt x="5026895" y="585826"/>
                      <a:pt x="5028520" y="592323"/>
                    </a:cubicBezTo>
                    <a:cubicBezTo>
                      <a:pt x="5028520" y="592323"/>
                      <a:pt x="5028520" y="592323"/>
                      <a:pt x="5028520" y="592323"/>
                    </a:cubicBezTo>
                    <a:cubicBezTo>
                      <a:pt x="5028520" y="592323"/>
                      <a:pt x="5028520" y="593947"/>
                      <a:pt x="5028520" y="593947"/>
                    </a:cubicBezTo>
                    <a:cubicBezTo>
                      <a:pt x="5028520" y="593947"/>
                      <a:pt x="5028520" y="595572"/>
                      <a:pt x="5028520" y="595572"/>
                    </a:cubicBezTo>
                    <a:cubicBezTo>
                      <a:pt x="5028520" y="595572"/>
                      <a:pt x="5028520" y="595572"/>
                      <a:pt x="5028520" y="595572"/>
                    </a:cubicBezTo>
                    <a:cubicBezTo>
                      <a:pt x="5028520" y="595572"/>
                      <a:pt x="5028520" y="597196"/>
                      <a:pt x="5028520" y="597196"/>
                    </a:cubicBezTo>
                    <a:cubicBezTo>
                      <a:pt x="5028520" y="597196"/>
                      <a:pt x="5028520" y="597196"/>
                      <a:pt x="5028520" y="597196"/>
                    </a:cubicBezTo>
                    <a:cubicBezTo>
                      <a:pt x="5028520" y="597196"/>
                      <a:pt x="5028520" y="598820"/>
                      <a:pt x="5028520" y="598820"/>
                    </a:cubicBezTo>
                    <a:cubicBezTo>
                      <a:pt x="5028520" y="598820"/>
                      <a:pt x="5028520" y="598820"/>
                      <a:pt x="5028520" y="598820"/>
                    </a:cubicBezTo>
                    <a:cubicBezTo>
                      <a:pt x="5030144" y="605318"/>
                      <a:pt x="5030144" y="613439"/>
                      <a:pt x="5031769" y="619937"/>
                    </a:cubicBezTo>
                    <a:cubicBezTo>
                      <a:pt x="5031769" y="619937"/>
                      <a:pt x="5031769" y="619937"/>
                      <a:pt x="5031769" y="619937"/>
                    </a:cubicBezTo>
                    <a:cubicBezTo>
                      <a:pt x="5031769" y="619937"/>
                      <a:pt x="5031769" y="619937"/>
                      <a:pt x="5031769" y="619937"/>
                    </a:cubicBezTo>
                    <a:cubicBezTo>
                      <a:pt x="5031769" y="621561"/>
                      <a:pt x="5031769" y="621561"/>
                      <a:pt x="5031769" y="623185"/>
                    </a:cubicBezTo>
                    <a:cubicBezTo>
                      <a:pt x="5031769" y="623185"/>
                      <a:pt x="5031769" y="623185"/>
                      <a:pt x="5031769" y="623185"/>
                    </a:cubicBezTo>
                    <a:cubicBezTo>
                      <a:pt x="5031769" y="623185"/>
                      <a:pt x="5031769" y="624810"/>
                      <a:pt x="5031769" y="624810"/>
                    </a:cubicBezTo>
                    <a:cubicBezTo>
                      <a:pt x="5031769" y="624810"/>
                      <a:pt x="5031769" y="624810"/>
                      <a:pt x="5031769" y="626434"/>
                    </a:cubicBezTo>
                    <a:cubicBezTo>
                      <a:pt x="5031769" y="626434"/>
                      <a:pt x="5031769" y="626434"/>
                      <a:pt x="5031769" y="626434"/>
                    </a:cubicBezTo>
                    <a:cubicBezTo>
                      <a:pt x="5031769" y="626434"/>
                      <a:pt x="5031769" y="626434"/>
                      <a:pt x="5031769" y="626434"/>
                    </a:cubicBezTo>
                    <a:cubicBezTo>
                      <a:pt x="5033393" y="634556"/>
                      <a:pt x="5033393" y="642677"/>
                      <a:pt x="5035017" y="650799"/>
                    </a:cubicBezTo>
                    <a:cubicBezTo>
                      <a:pt x="5035017" y="649175"/>
                      <a:pt x="5035017" y="647550"/>
                      <a:pt x="5035017" y="645926"/>
                    </a:cubicBezTo>
                    <a:cubicBezTo>
                      <a:pt x="5041514" y="694656"/>
                      <a:pt x="5048012" y="745010"/>
                      <a:pt x="5052885" y="793740"/>
                    </a:cubicBezTo>
                    <a:cubicBezTo>
                      <a:pt x="5054509" y="808359"/>
                      <a:pt x="5043138" y="822978"/>
                      <a:pt x="5028520" y="826227"/>
                    </a:cubicBezTo>
                    <a:cubicBezTo>
                      <a:pt x="5020398" y="827851"/>
                      <a:pt x="5012277" y="826227"/>
                      <a:pt x="5005779" y="821354"/>
                    </a:cubicBezTo>
                    <a:cubicBezTo>
                      <a:pt x="5002530" y="831100"/>
                      <a:pt x="4996033" y="837597"/>
                      <a:pt x="4986287" y="840846"/>
                    </a:cubicBezTo>
                    <a:cubicBezTo>
                      <a:pt x="4983039" y="842470"/>
                      <a:pt x="4979790" y="842470"/>
                      <a:pt x="4976541" y="842470"/>
                    </a:cubicBezTo>
                    <a:cubicBezTo>
                      <a:pt x="4971668" y="845719"/>
                      <a:pt x="4971668" y="845719"/>
                      <a:pt x="4970043" y="845719"/>
                    </a:cubicBezTo>
                    <a:lnTo>
                      <a:pt x="4970043" y="845719"/>
                    </a:lnTo>
                    <a:close/>
                    <a:moveTo>
                      <a:pt x="4929435" y="725518"/>
                    </a:moveTo>
                    <a:cubicBezTo>
                      <a:pt x="4918066" y="709275"/>
                      <a:pt x="4906695" y="691407"/>
                      <a:pt x="4895325" y="675164"/>
                    </a:cubicBezTo>
                    <a:cubicBezTo>
                      <a:pt x="4883954" y="657296"/>
                      <a:pt x="4872584" y="641053"/>
                      <a:pt x="4859589" y="623185"/>
                    </a:cubicBezTo>
                    <a:cubicBezTo>
                      <a:pt x="4861214" y="626434"/>
                      <a:pt x="4864462" y="631307"/>
                      <a:pt x="4866087" y="634556"/>
                    </a:cubicBezTo>
                    <a:cubicBezTo>
                      <a:pt x="4874209" y="649175"/>
                      <a:pt x="4883954" y="663794"/>
                      <a:pt x="4893701" y="676788"/>
                    </a:cubicBezTo>
                    <a:cubicBezTo>
                      <a:pt x="4903446" y="691407"/>
                      <a:pt x="4914817" y="706026"/>
                      <a:pt x="4926187" y="720645"/>
                    </a:cubicBezTo>
                    <a:cubicBezTo>
                      <a:pt x="4927811" y="722270"/>
                      <a:pt x="4927811" y="723894"/>
                      <a:pt x="4929435" y="725518"/>
                    </a:cubicBezTo>
                    <a:lnTo>
                      <a:pt x="4929435" y="725518"/>
                    </a:lnTo>
                    <a:close/>
                    <a:moveTo>
                      <a:pt x="4999282" y="2234521"/>
                    </a:moveTo>
                    <a:lnTo>
                      <a:pt x="4992784" y="2228024"/>
                    </a:lnTo>
                    <a:cubicBezTo>
                      <a:pt x="4950552" y="2185791"/>
                      <a:pt x="4909944" y="2143558"/>
                      <a:pt x="4872584" y="2098077"/>
                    </a:cubicBezTo>
                    <a:cubicBezTo>
                      <a:pt x="4861214" y="2083458"/>
                      <a:pt x="4849844" y="2068839"/>
                      <a:pt x="4840097" y="2052596"/>
                    </a:cubicBezTo>
                    <a:cubicBezTo>
                      <a:pt x="4835224" y="2046099"/>
                      <a:pt x="4831975" y="2037977"/>
                      <a:pt x="4830351" y="2029855"/>
                    </a:cubicBezTo>
                    <a:cubicBezTo>
                      <a:pt x="4828728" y="2023358"/>
                      <a:pt x="4827103" y="2015236"/>
                      <a:pt x="4828728" y="2007115"/>
                    </a:cubicBezTo>
                    <a:cubicBezTo>
                      <a:pt x="4830351" y="1990871"/>
                      <a:pt x="4840097" y="1977877"/>
                      <a:pt x="4854716" y="1973004"/>
                    </a:cubicBezTo>
                    <a:cubicBezTo>
                      <a:pt x="4869336" y="1968131"/>
                      <a:pt x="4883954" y="1971379"/>
                      <a:pt x="4896949" y="1977877"/>
                    </a:cubicBezTo>
                    <a:cubicBezTo>
                      <a:pt x="4905070" y="1982750"/>
                      <a:pt x="4911568" y="1987623"/>
                      <a:pt x="4918066" y="1992496"/>
                    </a:cubicBezTo>
                    <a:cubicBezTo>
                      <a:pt x="4931060" y="2000617"/>
                      <a:pt x="4942431" y="2010363"/>
                      <a:pt x="4953800" y="2020109"/>
                    </a:cubicBezTo>
                    <a:cubicBezTo>
                      <a:pt x="4974917" y="2037977"/>
                      <a:pt x="4994408" y="2057469"/>
                      <a:pt x="5013901" y="2078585"/>
                    </a:cubicBezTo>
                    <a:cubicBezTo>
                      <a:pt x="5028520" y="2094828"/>
                      <a:pt x="5043138" y="2111072"/>
                      <a:pt x="5057758" y="2127315"/>
                    </a:cubicBezTo>
                    <a:cubicBezTo>
                      <a:pt x="5036642" y="2076961"/>
                      <a:pt x="5015525" y="2026607"/>
                      <a:pt x="4997657" y="1976252"/>
                    </a:cubicBezTo>
                    <a:cubicBezTo>
                      <a:pt x="4987912" y="1948639"/>
                      <a:pt x="4976541" y="1919401"/>
                      <a:pt x="4968420" y="1891787"/>
                    </a:cubicBezTo>
                    <a:cubicBezTo>
                      <a:pt x="4963547" y="1875544"/>
                      <a:pt x="4958674" y="1860925"/>
                      <a:pt x="4955425" y="1844682"/>
                    </a:cubicBezTo>
                    <a:cubicBezTo>
                      <a:pt x="4953800" y="1836560"/>
                      <a:pt x="4950552" y="1826814"/>
                      <a:pt x="4948927" y="1818692"/>
                    </a:cubicBezTo>
                    <a:cubicBezTo>
                      <a:pt x="4945678" y="1799200"/>
                      <a:pt x="4944055" y="1778084"/>
                      <a:pt x="4942431" y="1756968"/>
                    </a:cubicBezTo>
                    <a:cubicBezTo>
                      <a:pt x="4942431" y="1726106"/>
                      <a:pt x="4944055" y="1683873"/>
                      <a:pt x="4976541" y="1667630"/>
                    </a:cubicBezTo>
                    <a:cubicBezTo>
                      <a:pt x="4983039" y="1664381"/>
                      <a:pt x="4991161" y="1662757"/>
                      <a:pt x="4999282" y="1664381"/>
                    </a:cubicBezTo>
                    <a:cubicBezTo>
                      <a:pt x="5005779" y="1666005"/>
                      <a:pt x="5013901" y="1669254"/>
                      <a:pt x="5018773" y="1674127"/>
                    </a:cubicBezTo>
                    <a:cubicBezTo>
                      <a:pt x="5025271" y="1679000"/>
                      <a:pt x="5028520" y="1685497"/>
                      <a:pt x="5033393" y="1690370"/>
                    </a:cubicBezTo>
                    <a:cubicBezTo>
                      <a:pt x="5036642" y="1696868"/>
                      <a:pt x="5041514" y="1703365"/>
                      <a:pt x="5044763" y="1709862"/>
                    </a:cubicBezTo>
                    <a:cubicBezTo>
                      <a:pt x="5057758" y="1735851"/>
                      <a:pt x="5069128" y="1763465"/>
                      <a:pt x="5080499" y="1789454"/>
                    </a:cubicBezTo>
                    <a:cubicBezTo>
                      <a:pt x="5103239" y="1846306"/>
                      <a:pt x="5125980" y="1903157"/>
                      <a:pt x="5147096" y="1960009"/>
                    </a:cubicBezTo>
                    <a:cubicBezTo>
                      <a:pt x="5156841" y="1984374"/>
                      <a:pt x="5164963" y="2008739"/>
                      <a:pt x="5173085" y="2034728"/>
                    </a:cubicBezTo>
                    <a:cubicBezTo>
                      <a:pt x="5179582" y="2055845"/>
                      <a:pt x="5187704" y="2076961"/>
                      <a:pt x="5194202" y="2098077"/>
                    </a:cubicBezTo>
                    <a:cubicBezTo>
                      <a:pt x="5194202" y="2081834"/>
                      <a:pt x="5194202" y="2065590"/>
                      <a:pt x="5192577" y="2049347"/>
                    </a:cubicBezTo>
                    <a:cubicBezTo>
                      <a:pt x="5192577" y="2018485"/>
                      <a:pt x="5192577" y="1987623"/>
                      <a:pt x="5194202" y="1956760"/>
                    </a:cubicBezTo>
                    <a:cubicBezTo>
                      <a:pt x="5195826" y="1929147"/>
                      <a:pt x="5197450" y="1901533"/>
                      <a:pt x="5200699" y="1873919"/>
                    </a:cubicBezTo>
                    <a:cubicBezTo>
                      <a:pt x="5203947" y="1843057"/>
                      <a:pt x="5205571" y="1813819"/>
                      <a:pt x="5210445" y="1782957"/>
                    </a:cubicBezTo>
                    <a:cubicBezTo>
                      <a:pt x="5212069" y="1774835"/>
                      <a:pt x="5213693" y="1766714"/>
                      <a:pt x="5215318" y="1758592"/>
                    </a:cubicBezTo>
                    <a:cubicBezTo>
                      <a:pt x="5216942" y="1750471"/>
                      <a:pt x="5220191" y="1742349"/>
                      <a:pt x="5225063" y="1735851"/>
                    </a:cubicBezTo>
                    <a:cubicBezTo>
                      <a:pt x="5229936" y="1729354"/>
                      <a:pt x="5233185" y="1724481"/>
                      <a:pt x="5241307" y="1721233"/>
                    </a:cubicBezTo>
                    <a:cubicBezTo>
                      <a:pt x="5247804" y="1717984"/>
                      <a:pt x="5257550" y="1716359"/>
                      <a:pt x="5265672" y="1717984"/>
                    </a:cubicBezTo>
                    <a:cubicBezTo>
                      <a:pt x="5281915" y="1721233"/>
                      <a:pt x="5291662" y="1735851"/>
                      <a:pt x="5296534" y="1750471"/>
                    </a:cubicBezTo>
                    <a:cubicBezTo>
                      <a:pt x="5301407" y="1761841"/>
                      <a:pt x="5304656" y="1774835"/>
                      <a:pt x="5306280" y="1787830"/>
                    </a:cubicBezTo>
                    <a:cubicBezTo>
                      <a:pt x="5312778" y="1818692"/>
                      <a:pt x="5316027" y="1851179"/>
                      <a:pt x="5320899" y="1882041"/>
                    </a:cubicBezTo>
                    <a:cubicBezTo>
                      <a:pt x="5327396" y="1940517"/>
                      <a:pt x="5330645" y="1998993"/>
                      <a:pt x="5333894" y="2057469"/>
                    </a:cubicBezTo>
                    <a:cubicBezTo>
                      <a:pt x="5337143" y="2115945"/>
                      <a:pt x="5337143" y="2174421"/>
                      <a:pt x="5337143" y="2231272"/>
                    </a:cubicBezTo>
                    <a:lnTo>
                      <a:pt x="5337143" y="2236145"/>
                    </a:lnTo>
                    <a:lnTo>
                      <a:pt x="5239683" y="2236145"/>
                    </a:lnTo>
                    <a:lnTo>
                      <a:pt x="5207196" y="2236145"/>
                    </a:lnTo>
                    <a:lnTo>
                      <a:pt x="4999282" y="2236145"/>
                    </a:lnTo>
                    <a:lnTo>
                      <a:pt x="4999282" y="2234521"/>
                    </a:lnTo>
                    <a:close/>
                    <a:moveTo>
                      <a:pt x="5387496" y="1588038"/>
                    </a:moveTo>
                    <a:cubicBezTo>
                      <a:pt x="5376126" y="1586413"/>
                      <a:pt x="5368004" y="1578291"/>
                      <a:pt x="5358259" y="1571794"/>
                    </a:cubicBezTo>
                    <a:cubicBezTo>
                      <a:pt x="5353386" y="1568546"/>
                      <a:pt x="5348513" y="1563673"/>
                      <a:pt x="5343639" y="1558800"/>
                    </a:cubicBezTo>
                    <a:cubicBezTo>
                      <a:pt x="5332270" y="1549053"/>
                      <a:pt x="5322523" y="1539308"/>
                      <a:pt x="5311153" y="1529562"/>
                    </a:cubicBezTo>
                    <a:cubicBezTo>
                      <a:pt x="5290037" y="1510070"/>
                      <a:pt x="5270544" y="1490578"/>
                      <a:pt x="5249428" y="1471086"/>
                    </a:cubicBezTo>
                    <a:cubicBezTo>
                      <a:pt x="5207196" y="1428853"/>
                      <a:pt x="5163339" y="1388245"/>
                      <a:pt x="5124355" y="1342764"/>
                    </a:cubicBezTo>
                    <a:cubicBezTo>
                      <a:pt x="5117858" y="1336266"/>
                      <a:pt x="5111360" y="1328145"/>
                      <a:pt x="5104864" y="1320023"/>
                    </a:cubicBezTo>
                    <a:cubicBezTo>
                      <a:pt x="5091868" y="1303780"/>
                      <a:pt x="5078874" y="1287536"/>
                      <a:pt x="5069128" y="1269669"/>
                    </a:cubicBezTo>
                    <a:cubicBezTo>
                      <a:pt x="5061007" y="1255050"/>
                      <a:pt x="5054509" y="1237182"/>
                      <a:pt x="5052885" y="1220939"/>
                    </a:cubicBezTo>
                    <a:cubicBezTo>
                      <a:pt x="5052885" y="1214442"/>
                      <a:pt x="5052885" y="1206320"/>
                      <a:pt x="5054509" y="1198198"/>
                    </a:cubicBezTo>
                    <a:cubicBezTo>
                      <a:pt x="5056134" y="1190077"/>
                      <a:pt x="5057758" y="1181955"/>
                      <a:pt x="5062630" y="1175458"/>
                    </a:cubicBezTo>
                    <a:cubicBezTo>
                      <a:pt x="5070752" y="1162463"/>
                      <a:pt x="5086995" y="1154341"/>
                      <a:pt x="5101615" y="1155966"/>
                    </a:cubicBezTo>
                    <a:cubicBezTo>
                      <a:pt x="5109736" y="1157590"/>
                      <a:pt x="5116233" y="1157590"/>
                      <a:pt x="5124355" y="1162463"/>
                    </a:cubicBezTo>
                    <a:cubicBezTo>
                      <a:pt x="5130853" y="1165712"/>
                      <a:pt x="5137350" y="1168960"/>
                      <a:pt x="5143847" y="1173833"/>
                    </a:cubicBezTo>
                    <a:cubicBezTo>
                      <a:pt x="5156841" y="1183579"/>
                      <a:pt x="5168212" y="1193325"/>
                      <a:pt x="5179582" y="1203071"/>
                    </a:cubicBezTo>
                    <a:cubicBezTo>
                      <a:pt x="5200699" y="1222563"/>
                      <a:pt x="5220191" y="1245304"/>
                      <a:pt x="5239683" y="1268045"/>
                    </a:cubicBezTo>
                    <a:cubicBezTo>
                      <a:pt x="5259175" y="1289161"/>
                      <a:pt x="5277042" y="1311901"/>
                      <a:pt x="5294909" y="1334642"/>
                    </a:cubicBezTo>
                    <a:cubicBezTo>
                      <a:pt x="5332270" y="1381748"/>
                      <a:pt x="5368004" y="1430478"/>
                      <a:pt x="5400491" y="1480832"/>
                    </a:cubicBezTo>
                    <a:cubicBezTo>
                      <a:pt x="5411861" y="1498699"/>
                      <a:pt x="5423232" y="1518191"/>
                      <a:pt x="5436226" y="1536059"/>
                    </a:cubicBezTo>
                    <a:cubicBezTo>
                      <a:pt x="5445973" y="1544181"/>
                      <a:pt x="5449221" y="1558800"/>
                      <a:pt x="5444348" y="1571794"/>
                    </a:cubicBezTo>
                    <a:cubicBezTo>
                      <a:pt x="5441099" y="1578291"/>
                      <a:pt x="5434602" y="1583164"/>
                      <a:pt x="5428105" y="1586413"/>
                    </a:cubicBezTo>
                    <a:cubicBezTo>
                      <a:pt x="5423232" y="1588038"/>
                      <a:pt x="5418359" y="1588038"/>
                      <a:pt x="5413486" y="1588038"/>
                    </a:cubicBezTo>
                    <a:cubicBezTo>
                      <a:pt x="5408613" y="1589662"/>
                      <a:pt x="5403740" y="1591286"/>
                      <a:pt x="5398867" y="1591286"/>
                    </a:cubicBezTo>
                    <a:cubicBezTo>
                      <a:pt x="5390745" y="1589662"/>
                      <a:pt x="5389121" y="1588038"/>
                      <a:pt x="5387496" y="1588038"/>
                    </a:cubicBezTo>
                    <a:lnTo>
                      <a:pt x="5387496" y="1588038"/>
                    </a:lnTo>
                    <a:close/>
                    <a:moveTo>
                      <a:pt x="5124355" y="1246928"/>
                    </a:moveTo>
                    <a:cubicBezTo>
                      <a:pt x="5124355" y="1243680"/>
                      <a:pt x="5124355" y="1240431"/>
                      <a:pt x="5125980" y="1238807"/>
                    </a:cubicBezTo>
                    <a:cubicBezTo>
                      <a:pt x="5125980" y="1238807"/>
                      <a:pt x="5125980" y="1238807"/>
                      <a:pt x="5125980" y="1237182"/>
                    </a:cubicBezTo>
                    <a:cubicBezTo>
                      <a:pt x="5122731" y="1233934"/>
                      <a:pt x="5117858" y="1230685"/>
                      <a:pt x="5114609" y="1227436"/>
                    </a:cubicBezTo>
                    <a:cubicBezTo>
                      <a:pt x="5114609" y="1229060"/>
                      <a:pt x="5114609" y="1229060"/>
                      <a:pt x="5116233" y="1230685"/>
                    </a:cubicBezTo>
                    <a:cubicBezTo>
                      <a:pt x="5117858" y="1233934"/>
                      <a:pt x="5121107" y="1240431"/>
                      <a:pt x="5124355" y="1246928"/>
                    </a:cubicBezTo>
                    <a:cubicBezTo>
                      <a:pt x="5124355" y="1245304"/>
                      <a:pt x="5124355" y="1245304"/>
                      <a:pt x="5124355" y="1246928"/>
                    </a:cubicBezTo>
                    <a:lnTo>
                      <a:pt x="5124355" y="1246928"/>
                    </a:lnTo>
                    <a:close/>
                    <a:moveTo>
                      <a:pt x="6120070" y="1271293"/>
                    </a:moveTo>
                    <a:cubicBezTo>
                      <a:pt x="6115196" y="1269669"/>
                      <a:pt x="6110323" y="1268045"/>
                      <a:pt x="6105451" y="1264796"/>
                    </a:cubicBezTo>
                    <a:cubicBezTo>
                      <a:pt x="6076213" y="1261547"/>
                      <a:pt x="6046975" y="1256674"/>
                      <a:pt x="6017736" y="1250177"/>
                    </a:cubicBezTo>
                    <a:cubicBezTo>
                      <a:pt x="5988499" y="1243680"/>
                      <a:pt x="5960885" y="1237182"/>
                      <a:pt x="5933272" y="1230685"/>
                    </a:cubicBezTo>
                    <a:cubicBezTo>
                      <a:pt x="5918653" y="1227436"/>
                      <a:pt x="5904033" y="1222563"/>
                      <a:pt x="5889415" y="1219315"/>
                    </a:cubicBezTo>
                    <a:cubicBezTo>
                      <a:pt x="5879668" y="1216066"/>
                      <a:pt x="5868299" y="1212817"/>
                      <a:pt x="5858552" y="1209569"/>
                    </a:cubicBezTo>
                    <a:cubicBezTo>
                      <a:pt x="5850431" y="1206320"/>
                      <a:pt x="5842309" y="1203071"/>
                      <a:pt x="5835812" y="1199822"/>
                    </a:cubicBezTo>
                    <a:cubicBezTo>
                      <a:pt x="5832563" y="1198198"/>
                      <a:pt x="5829314" y="1194950"/>
                      <a:pt x="5824442" y="1193325"/>
                    </a:cubicBezTo>
                    <a:cubicBezTo>
                      <a:pt x="5819569" y="1190077"/>
                      <a:pt x="5814695" y="1186828"/>
                      <a:pt x="5811447" y="1181955"/>
                    </a:cubicBezTo>
                    <a:cubicBezTo>
                      <a:pt x="5806573" y="1175458"/>
                      <a:pt x="5801701" y="1168960"/>
                      <a:pt x="5800077" y="1160839"/>
                    </a:cubicBezTo>
                    <a:cubicBezTo>
                      <a:pt x="5798452" y="1154341"/>
                      <a:pt x="5798452" y="1146220"/>
                      <a:pt x="5800077" y="1139722"/>
                    </a:cubicBezTo>
                    <a:cubicBezTo>
                      <a:pt x="5804949" y="1123479"/>
                      <a:pt x="5819569" y="1113733"/>
                      <a:pt x="5835812" y="1112109"/>
                    </a:cubicBezTo>
                    <a:cubicBezTo>
                      <a:pt x="5845558" y="1110484"/>
                      <a:pt x="5855303" y="1112109"/>
                      <a:pt x="5865050" y="1112109"/>
                    </a:cubicBezTo>
                    <a:cubicBezTo>
                      <a:pt x="5873172" y="1113733"/>
                      <a:pt x="5879668" y="1113733"/>
                      <a:pt x="5887790" y="1115357"/>
                    </a:cubicBezTo>
                    <a:cubicBezTo>
                      <a:pt x="5913780" y="1120230"/>
                      <a:pt x="5938145" y="1128352"/>
                      <a:pt x="5962510" y="1134849"/>
                    </a:cubicBezTo>
                    <a:cubicBezTo>
                      <a:pt x="5951139" y="1123479"/>
                      <a:pt x="5939769" y="1110484"/>
                      <a:pt x="5928398" y="1097490"/>
                    </a:cubicBezTo>
                    <a:cubicBezTo>
                      <a:pt x="5918653" y="1086119"/>
                      <a:pt x="5908907" y="1074749"/>
                      <a:pt x="5899160" y="1061754"/>
                    </a:cubicBezTo>
                    <a:cubicBezTo>
                      <a:pt x="5889415" y="1048760"/>
                      <a:pt x="5878044" y="1035765"/>
                      <a:pt x="5868299" y="1022771"/>
                    </a:cubicBezTo>
                    <a:cubicBezTo>
                      <a:pt x="5860177" y="1013025"/>
                      <a:pt x="5853679" y="1003279"/>
                      <a:pt x="5847182" y="991908"/>
                    </a:cubicBezTo>
                    <a:cubicBezTo>
                      <a:pt x="5842309" y="983787"/>
                      <a:pt x="5837436" y="975665"/>
                      <a:pt x="5832563" y="967543"/>
                    </a:cubicBezTo>
                    <a:cubicBezTo>
                      <a:pt x="5824442" y="952924"/>
                      <a:pt x="5816320" y="936681"/>
                      <a:pt x="5819569" y="918814"/>
                    </a:cubicBezTo>
                    <a:cubicBezTo>
                      <a:pt x="5822817" y="904194"/>
                      <a:pt x="5835812" y="892824"/>
                      <a:pt x="5848807" y="892824"/>
                    </a:cubicBezTo>
                    <a:cubicBezTo>
                      <a:pt x="5863425" y="891200"/>
                      <a:pt x="5876420" y="899321"/>
                      <a:pt x="5887790" y="905819"/>
                    </a:cubicBezTo>
                    <a:cubicBezTo>
                      <a:pt x="5900785" y="913941"/>
                      <a:pt x="5912155" y="923686"/>
                      <a:pt x="5925150" y="933432"/>
                    </a:cubicBezTo>
                    <a:cubicBezTo>
                      <a:pt x="5947890" y="951300"/>
                      <a:pt x="5970631" y="970792"/>
                      <a:pt x="5993371" y="990284"/>
                    </a:cubicBezTo>
                    <a:cubicBezTo>
                      <a:pt x="6035605" y="1027644"/>
                      <a:pt x="6077837" y="1068252"/>
                      <a:pt x="6115196" y="1110484"/>
                    </a:cubicBezTo>
                    <a:cubicBezTo>
                      <a:pt x="6124943" y="1121855"/>
                      <a:pt x="6134688" y="1133225"/>
                      <a:pt x="6146059" y="1144595"/>
                    </a:cubicBezTo>
                    <a:cubicBezTo>
                      <a:pt x="6154180" y="1152717"/>
                      <a:pt x="6160678" y="1162463"/>
                      <a:pt x="6168800" y="1172209"/>
                    </a:cubicBezTo>
                    <a:cubicBezTo>
                      <a:pt x="6170424" y="1173833"/>
                      <a:pt x="6172048" y="1175458"/>
                      <a:pt x="6173673" y="1178706"/>
                    </a:cubicBezTo>
                    <a:cubicBezTo>
                      <a:pt x="6175297" y="1181955"/>
                      <a:pt x="6178545" y="1185204"/>
                      <a:pt x="6178545" y="1188452"/>
                    </a:cubicBezTo>
                    <a:cubicBezTo>
                      <a:pt x="6183418" y="1201447"/>
                      <a:pt x="6178545" y="1216066"/>
                      <a:pt x="6167175" y="1222563"/>
                    </a:cubicBezTo>
                    <a:cubicBezTo>
                      <a:pt x="6165551" y="1224187"/>
                      <a:pt x="6162302" y="1225812"/>
                      <a:pt x="6160678" y="1225812"/>
                    </a:cubicBezTo>
                    <a:cubicBezTo>
                      <a:pt x="6160678" y="1227436"/>
                      <a:pt x="6162302" y="1229060"/>
                      <a:pt x="6162302" y="1230685"/>
                    </a:cubicBezTo>
                    <a:cubicBezTo>
                      <a:pt x="6165551" y="1243680"/>
                      <a:pt x="6163926" y="1256674"/>
                      <a:pt x="6154180" y="1264796"/>
                    </a:cubicBezTo>
                    <a:cubicBezTo>
                      <a:pt x="6147683" y="1271293"/>
                      <a:pt x="6139561" y="1272917"/>
                      <a:pt x="6131439" y="1272917"/>
                    </a:cubicBezTo>
                    <a:cubicBezTo>
                      <a:pt x="6126567" y="1272917"/>
                      <a:pt x="6123318" y="1271293"/>
                      <a:pt x="6120070" y="1271293"/>
                    </a:cubicBezTo>
                    <a:lnTo>
                      <a:pt x="6120070" y="1271293"/>
                    </a:lnTo>
                    <a:close/>
                    <a:moveTo>
                      <a:pt x="5965759" y="1047136"/>
                    </a:moveTo>
                    <a:cubicBezTo>
                      <a:pt x="5973880" y="1055257"/>
                      <a:pt x="5980377" y="1063379"/>
                      <a:pt x="5988499" y="1073125"/>
                    </a:cubicBezTo>
                    <a:cubicBezTo>
                      <a:pt x="5990123" y="1073125"/>
                      <a:pt x="5991747" y="1071501"/>
                      <a:pt x="5993371" y="1071501"/>
                    </a:cubicBezTo>
                    <a:cubicBezTo>
                      <a:pt x="5993371" y="1071501"/>
                      <a:pt x="5993371" y="1071501"/>
                      <a:pt x="5994996" y="1073125"/>
                    </a:cubicBezTo>
                    <a:cubicBezTo>
                      <a:pt x="5994996" y="1073125"/>
                      <a:pt x="5994996" y="1073125"/>
                      <a:pt x="5993371" y="1071501"/>
                    </a:cubicBezTo>
                    <a:lnTo>
                      <a:pt x="5993371" y="1071501"/>
                    </a:lnTo>
                    <a:cubicBezTo>
                      <a:pt x="5993371" y="1071501"/>
                      <a:pt x="5993371" y="1071501"/>
                      <a:pt x="5993371" y="1071501"/>
                    </a:cubicBezTo>
                    <a:cubicBezTo>
                      <a:pt x="5993371" y="1071501"/>
                      <a:pt x="5993371" y="1071501"/>
                      <a:pt x="5993371" y="1071501"/>
                    </a:cubicBezTo>
                    <a:cubicBezTo>
                      <a:pt x="5983626" y="1061754"/>
                      <a:pt x="5972255" y="1052009"/>
                      <a:pt x="5962510" y="1042262"/>
                    </a:cubicBezTo>
                    <a:cubicBezTo>
                      <a:pt x="5962510" y="1043887"/>
                      <a:pt x="5964134" y="1045511"/>
                      <a:pt x="5965759" y="1047136"/>
                    </a:cubicBezTo>
                    <a:lnTo>
                      <a:pt x="5965759" y="1047136"/>
                    </a:lnTo>
                    <a:close/>
                    <a:moveTo>
                      <a:pt x="6561887" y="353547"/>
                    </a:moveTo>
                    <a:cubicBezTo>
                      <a:pt x="6539147" y="335679"/>
                      <a:pt x="6516406" y="316187"/>
                      <a:pt x="6496914" y="295071"/>
                    </a:cubicBezTo>
                    <a:cubicBezTo>
                      <a:pt x="6475798" y="273954"/>
                      <a:pt x="6456305" y="251214"/>
                      <a:pt x="6438438" y="228473"/>
                    </a:cubicBezTo>
                    <a:cubicBezTo>
                      <a:pt x="6430317" y="217103"/>
                      <a:pt x="6423819" y="205733"/>
                      <a:pt x="6417322" y="194362"/>
                    </a:cubicBezTo>
                    <a:cubicBezTo>
                      <a:pt x="6409200" y="179743"/>
                      <a:pt x="6404328" y="160251"/>
                      <a:pt x="6412449" y="144008"/>
                    </a:cubicBezTo>
                    <a:cubicBezTo>
                      <a:pt x="6415697" y="137511"/>
                      <a:pt x="6422195" y="131013"/>
                      <a:pt x="6428693" y="127765"/>
                    </a:cubicBezTo>
                    <a:cubicBezTo>
                      <a:pt x="6435189" y="124516"/>
                      <a:pt x="6441687" y="122892"/>
                      <a:pt x="6449809" y="124516"/>
                    </a:cubicBezTo>
                    <a:cubicBezTo>
                      <a:pt x="6464427" y="126140"/>
                      <a:pt x="6477422" y="134262"/>
                      <a:pt x="6488792" y="144008"/>
                    </a:cubicBezTo>
                    <a:cubicBezTo>
                      <a:pt x="6501787" y="153754"/>
                      <a:pt x="6513157" y="163500"/>
                      <a:pt x="6524527" y="174870"/>
                    </a:cubicBezTo>
                    <a:cubicBezTo>
                      <a:pt x="6522904" y="166749"/>
                      <a:pt x="6521279" y="157003"/>
                      <a:pt x="6519655" y="148881"/>
                    </a:cubicBezTo>
                    <a:cubicBezTo>
                      <a:pt x="6516406" y="134262"/>
                      <a:pt x="6514782" y="118019"/>
                      <a:pt x="6513157" y="103400"/>
                    </a:cubicBezTo>
                    <a:cubicBezTo>
                      <a:pt x="6513157" y="93654"/>
                      <a:pt x="6511533" y="85532"/>
                      <a:pt x="6511533" y="75786"/>
                    </a:cubicBezTo>
                    <a:cubicBezTo>
                      <a:pt x="6511533" y="67664"/>
                      <a:pt x="6511533" y="59543"/>
                      <a:pt x="6513157" y="49797"/>
                    </a:cubicBezTo>
                    <a:cubicBezTo>
                      <a:pt x="6514782" y="41675"/>
                      <a:pt x="6516406" y="31929"/>
                      <a:pt x="6519655" y="25432"/>
                    </a:cubicBezTo>
                    <a:cubicBezTo>
                      <a:pt x="6522904" y="18935"/>
                      <a:pt x="6527776" y="14062"/>
                      <a:pt x="6535898" y="10813"/>
                    </a:cubicBezTo>
                    <a:cubicBezTo>
                      <a:pt x="6542396" y="7564"/>
                      <a:pt x="6552141" y="5940"/>
                      <a:pt x="6558639" y="9189"/>
                    </a:cubicBezTo>
                    <a:cubicBezTo>
                      <a:pt x="6573257" y="14062"/>
                      <a:pt x="6581379" y="27056"/>
                      <a:pt x="6587877" y="41675"/>
                    </a:cubicBezTo>
                    <a:cubicBezTo>
                      <a:pt x="6595998" y="61167"/>
                      <a:pt x="6600871" y="80659"/>
                      <a:pt x="6607369" y="100151"/>
                    </a:cubicBezTo>
                    <a:cubicBezTo>
                      <a:pt x="6612242" y="119643"/>
                      <a:pt x="6618738" y="139135"/>
                      <a:pt x="6623612" y="157003"/>
                    </a:cubicBezTo>
                    <a:cubicBezTo>
                      <a:pt x="6625236" y="161876"/>
                      <a:pt x="6626860" y="168373"/>
                      <a:pt x="6628485" y="173246"/>
                    </a:cubicBezTo>
                    <a:cubicBezTo>
                      <a:pt x="6631734" y="163500"/>
                      <a:pt x="6636607" y="153754"/>
                      <a:pt x="6639855" y="145632"/>
                    </a:cubicBezTo>
                    <a:cubicBezTo>
                      <a:pt x="6639855" y="145632"/>
                      <a:pt x="6639855" y="145632"/>
                      <a:pt x="6639855" y="145632"/>
                    </a:cubicBezTo>
                    <a:cubicBezTo>
                      <a:pt x="6639855" y="145632"/>
                      <a:pt x="6639855" y="145632"/>
                      <a:pt x="6639855" y="145632"/>
                    </a:cubicBezTo>
                    <a:cubicBezTo>
                      <a:pt x="6639855" y="144008"/>
                      <a:pt x="6641479" y="144008"/>
                      <a:pt x="6641479" y="142384"/>
                    </a:cubicBezTo>
                    <a:cubicBezTo>
                      <a:pt x="6641479" y="142384"/>
                      <a:pt x="6641479" y="142384"/>
                      <a:pt x="6641479" y="142384"/>
                    </a:cubicBezTo>
                    <a:cubicBezTo>
                      <a:pt x="6649601" y="121267"/>
                      <a:pt x="6659347" y="100151"/>
                      <a:pt x="6669093" y="79035"/>
                    </a:cubicBezTo>
                    <a:cubicBezTo>
                      <a:pt x="6673966" y="67664"/>
                      <a:pt x="6678839" y="56294"/>
                      <a:pt x="6685337" y="44924"/>
                    </a:cubicBezTo>
                    <a:cubicBezTo>
                      <a:pt x="6688585" y="38427"/>
                      <a:pt x="6691833" y="33554"/>
                      <a:pt x="6695082" y="27056"/>
                    </a:cubicBezTo>
                    <a:cubicBezTo>
                      <a:pt x="6701580" y="15686"/>
                      <a:pt x="6708077" y="4316"/>
                      <a:pt x="6721072" y="1067"/>
                    </a:cubicBezTo>
                    <a:cubicBezTo>
                      <a:pt x="6729194" y="-557"/>
                      <a:pt x="6735690" y="-557"/>
                      <a:pt x="6743812" y="2691"/>
                    </a:cubicBezTo>
                    <a:cubicBezTo>
                      <a:pt x="6750310" y="5940"/>
                      <a:pt x="6756806" y="12437"/>
                      <a:pt x="6758431" y="18935"/>
                    </a:cubicBezTo>
                    <a:cubicBezTo>
                      <a:pt x="6760055" y="22183"/>
                      <a:pt x="6761680" y="27056"/>
                      <a:pt x="6761680" y="30305"/>
                    </a:cubicBezTo>
                    <a:cubicBezTo>
                      <a:pt x="6761680" y="33554"/>
                      <a:pt x="6761680" y="38427"/>
                      <a:pt x="6761680" y="41675"/>
                    </a:cubicBezTo>
                    <a:cubicBezTo>
                      <a:pt x="6761680" y="48173"/>
                      <a:pt x="6760055" y="54670"/>
                      <a:pt x="6760055" y="61167"/>
                    </a:cubicBezTo>
                    <a:cubicBezTo>
                      <a:pt x="6758431" y="69289"/>
                      <a:pt x="6756806" y="77411"/>
                      <a:pt x="6755183" y="83908"/>
                    </a:cubicBezTo>
                    <a:cubicBezTo>
                      <a:pt x="6751934" y="98527"/>
                      <a:pt x="6748685" y="113146"/>
                      <a:pt x="6745437" y="127765"/>
                    </a:cubicBezTo>
                    <a:cubicBezTo>
                      <a:pt x="6738939" y="155378"/>
                      <a:pt x="6732441" y="182992"/>
                      <a:pt x="6725945" y="210606"/>
                    </a:cubicBezTo>
                    <a:cubicBezTo>
                      <a:pt x="6719447" y="236595"/>
                      <a:pt x="6712950" y="264208"/>
                      <a:pt x="6703204" y="290198"/>
                    </a:cubicBezTo>
                    <a:cubicBezTo>
                      <a:pt x="6699955" y="303192"/>
                      <a:pt x="6695082" y="314563"/>
                      <a:pt x="6690209" y="325933"/>
                    </a:cubicBezTo>
                    <a:cubicBezTo>
                      <a:pt x="6688585" y="330806"/>
                      <a:pt x="6686960" y="334055"/>
                      <a:pt x="6683712" y="337303"/>
                    </a:cubicBezTo>
                    <a:cubicBezTo>
                      <a:pt x="6677215" y="348674"/>
                      <a:pt x="6664220" y="356795"/>
                      <a:pt x="6652850" y="355171"/>
                    </a:cubicBezTo>
                    <a:cubicBezTo>
                      <a:pt x="6641479" y="355171"/>
                      <a:pt x="6631734" y="348674"/>
                      <a:pt x="6623612" y="343801"/>
                    </a:cubicBezTo>
                    <a:cubicBezTo>
                      <a:pt x="6623612" y="343801"/>
                      <a:pt x="6621987" y="345425"/>
                      <a:pt x="6621987" y="345425"/>
                    </a:cubicBezTo>
                    <a:cubicBezTo>
                      <a:pt x="6617114" y="348674"/>
                      <a:pt x="6612242" y="348674"/>
                      <a:pt x="6605744" y="348674"/>
                    </a:cubicBezTo>
                    <a:cubicBezTo>
                      <a:pt x="6600871" y="353547"/>
                      <a:pt x="6592750" y="358420"/>
                      <a:pt x="6586252" y="358420"/>
                    </a:cubicBezTo>
                    <a:cubicBezTo>
                      <a:pt x="6586252" y="358420"/>
                      <a:pt x="6584628" y="358420"/>
                      <a:pt x="6584628" y="358420"/>
                    </a:cubicBezTo>
                    <a:cubicBezTo>
                      <a:pt x="6574882" y="361668"/>
                      <a:pt x="6568385" y="358420"/>
                      <a:pt x="6561887" y="353547"/>
                    </a:cubicBezTo>
                    <a:lnTo>
                      <a:pt x="6561887" y="353547"/>
                    </a:lnTo>
                    <a:close/>
                    <a:moveTo>
                      <a:pt x="6885129" y="1384996"/>
                    </a:moveTo>
                    <a:lnTo>
                      <a:pt x="6885129" y="1384996"/>
                    </a:lnTo>
                    <a:cubicBezTo>
                      <a:pt x="6883505" y="1383372"/>
                      <a:pt x="6883505" y="1383372"/>
                      <a:pt x="6881880" y="1383372"/>
                    </a:cubicBezTo>
                    <a:cubicBezTo>
                      <a:pt x="6870510" y="1381748"/>
                      <a:pt x="6862388" y="1372002"/>
                      <a:pt x="6855891" y="1362255"/>
                    </a:cubicBezTo>
                    <a:cubicBezTo>
                      <a:pt x="6851018" y="1355758"/>
                      <a:pt x="6847770" y="1349261"/>
                      <a:pt x="6844521" y="1342764"/>
                    </a:cubicBezTo>
                    <a:cubicBezTo>
                      <a:pt x="6838023" y="1331393"/>
                      <a:pt x="6829901" y="1320023"/>
                      <a:pt x="6823405" y="1308653"/>
                    </a:cubicBezTo>
                    <a:cubicBezTo>
                      <a:pt x="6807161" y="1282663"/>
                      <a:pt x="6792542" y="1255050"/>
                      <a:pt x="6776299" y="1229060"/>
                    </a:cubicBezTo>
                    <a:cubicBezTo>
                      <a:pt x="6747061" y="1178706"/>
                      <a:pt x="6719447" y="1128352"/>
                      <a:pt x="6698331" y="1074749"/>
                    </a:cubicBezTo>
                    <a:cubicBezTo>
                      <a:pt x="6686960" y="1047136"/>
                      <a:pt x="6677215" y="1019522"/>
                      <a:pt x="6665844" y="991908"/>
                    </a:cubicBezTo>
                    <a:cubicBezTo>
                      <a:pt x="6660972" y="977289"/>
                      <a:pt x="6656099" y="964295"/>
                      <a:pt x="6651225" y="949676"/>
                    </a:cubicBezTo>
                    <a:cubicBezTo>
                      <a:pt x="6649601" y="943179"/>
                      <a:pt x="6647977" y="938305"/>
                      <a:pt x="6646352" y="931808"/>
                    </a:cubicBezTo>
                    <a:cubicBezTo>
                      <a:pt x="6644728" y="923686"/>
                      <a:pt x="6641479" y="915565"/>
                      <a:pt x="6641479" y="905819"/>
                    </a:cubicBezTo>
                    <a:cubicBezTo>
                      <a:pt x="6641479" y="896073"/>
                      <a:pt x="6641479" y="886327"/>
                      <a:pt x="6644728" y="878205"/>
                    </a:cubicBezTo>
                    <a:cubicBezTo>
                      <a:pt x="6647977" y="871708"/>
                      <a:pt x="6651225" y="866835"/>
                      <a:pt x="6657723" y="861962"/>
                    </a:cubicBezTo>
                    <a:cubicBezTo>
                      <a:pt x="6664220" y="857089"/>
                      <a:pt x="6672342" y="855465"/>
                      <a:pt x="6678839" y="855465"/>
                    </a:cubicBezTo>
                    <a:cubicBezTo>
                      <a:pt x="6698331" y="855465"/>
                      <a:pt x="6711325" y="870084"/>
                      <a:pt x="6722696" y="883078"/>
                    </a:cubicBezTo>
                    <a:cubicBezTo>
                      <a:pt x="6740563" y="904194"/>
                      <a:pt x="6751934" y="926935"/>
                      <a:pt x="6764928" y="951300"/>
                    </a:cubicBezTo>
                    <a:cubicBezTo>
                      <a:pt x="6779547" y="977289"/>
                      <a:pt x="6790918" y="1004903"/>
                      <a:pt x="6803912" y="1032517"/>
                    </a:cubicBezTo>
                    <a:cubicBezTo>
                      <a:pt x="6815283" y="1058506"/>
                      <a:pt x="6826653" y="1086119"/>
                      <a:pt x="6838023" y="1112109"/>
                    </a:cubicBezTo>
                    <a:cubicBezTo>
                      <a:pt x="6838023" y="1110484"/>
                      <a:pt x="6838023" y="1110484"/>
                      <a:pt x="6836399" y="1108860"/>
                    </a:cubicBezTo>
                    <a:cubicBezTo>
                      <a:pt x="6838023" y="1112109"/>
                      <a:pt x="6839648" y="1115357"/>
                      <a:pt x="6841272" y="1118606"/>
                    </a:cubicBezTo>
                    <a:cubicBezTo>
                      <a:pt x="6841272" y="1118606"/>
                      <a:pt x="6841272" y="1118606"/>
                      <a:pt x="6841272" y="1118606"/>
                    </a:cubicBezTo>
                    <a:cubicBezTo>
                      <a:pt x="6851018" y="1141347"/>
                      <a:pt x="6860764" y="1165712"/>
                      <a:pt x="6870510" y="1188452"/>
                    </a:cubicBezTo>
                    <a:cubicBezTo>
                      <a:pt x="6868886" y="1160839"/>
                      <a:pt x="6868886" y="1134849"/>
                      <a:pt x="6868886" y="1107236"/>
                    </a:cubicBezTo>
                    <a:cubicBezTo>
                      <a:pt x="6868886" y="1086119"/>
                      <a:pt x="6868886" y="1065003"/>
                      <a:pt x="6868886" y="1043887"/>
                    </a:cubicBezTo>
                    <a:cubicBezTo>
                      <a:pt x="6868886" y="1026019"/>
                      <a:pt x="6870510" y="1006527"/>
                      <a:pt x="6872134" y="988660"/>
                    </a:cubicBezTo>
                    <a:cubicBezTo>
                      <a:pt x="6873758" y="970792"/>
                      <a:pt x="6875383" y="951300"/>
                      <a:pt x="6877007" y="933432"/>
                    </a:cubicBezTo>
                    <a:cubicBezTo>
                      <a:pt x="6877007" y="925311"/>
                      <a:pt x="6878631" y="915565"/>
                      <a:pt x="6880256" y="907443"/>
                    </a:cubicBezTo>
                    <a:cubicBezTo>
                      <a:pt x="6881880" y="900946"/>
                      <a:pt x="6881880" y="894449"/>
                      <a:pt x="6883505" y="886327"/>
                    </a:cubicBezTo>
                    <a:lnTo>
                      <a:pt x="6883505" y="1384996"/>
                    </a:lnTo>
                    <a:lnTo>
                      <a:pt x="6885129" y="1384996"/>
                    </a:lnTo>
                    <a:close/>
                    <a:moveTo>
                      <a:pt x="5749722" y="2234521"/>
                    </a:moveTo>
                    <a:lnTo>
                      <a:pt x="5749722" y="2232897"/>
                    </a:lnTo>
                    <a:cubicBezTo>
                      <a:pt x="5735103" y="2174421"/>
                      <a:pt x="5720484" y="2115945"/>
                      <a:pt x="5709114" y="2057469"/>
                    </a:cubicBezTo>
                    <a:cubicBezTo>
                      <a:pt x="5705866" y="2037977"/>
                      <a:pt x="5702617" y="2020109"/>
                      <a:pt x="5699368" y="2000617"/>
                    </a:cubicBezTo>
                    <a:cubicBezTo>
                      <a:pt x="5697744" y="1989247"/>
                      <a:pt x="5696119" y="1977877"/>
                      <a:pt x="5694495" y="1966506"/>
                    </a:cubicBezTo>
                    <a:cubicBezTo>
                      <a:pt x="5692870" y="1953512"/>
                      <a:pt x="5691246" y="1942142"/>
                      <a:pt x="5691246" y="1929147"/>
                    </a:cubicBezTo>
                    <a:cubicBezTo>
                      <a:pt x="5687998" y="1904782"/>
                      <a:pt x="5689622" y="1878793"/>
                      <a:pt x="5692870" y="1854428"/>
                    </a:cubicBezTo>
                    <a:cubicBezTo>
                      <a:pt x="5696119" y="1830063"/>
                      <a:pt x="5705866" y="1807322"/>
                      <a:pt x="5720484" y="1787830"/>
                    </a:cubicBezTo>
                    <a:cubicBezTo>
                      <a:pt x="5723733" y="1784581"/>
                      <a:pt x="5726982" y="1781333"/>
                      <a:pt x="5731855" y="1778084"/>
                    </a:cubicBezTo>
                    <a:cubicBezTo>
                      <a:pt x="5736727" y="1774835"/>
                      <a:pt x="5743225" y="1771587"/>
                      <a:pt x="5749722" y="1771587"/>
                    </a:cubicBezTo>
                    <a:cubicBezTo>
                      <a:pt x="5754596" y="1771587"/>
                      <a:pt x="5759468" y="1771587"/>
                      <a:pt x="5764341" y="1773211"/>
                    </a:cubicBezTo>
                    <a:cubicBezTo>
                      <a:pt x="5770839" y="1774835"/>
                      <a:pt x="5774087" y="1778084"/>
                      <a:pt x="5778961" y="1781333"/>
                    </a:cubicBezTo>
                    <a:cubicBezTo>
                      <a:pt x="5782208" y="1784581"/>
                      <a:pt x="5785457" y="1789454"/>
                      <a:pt x="5788706" y="1792703"/>
                    </a:cubicBezTo>
                    <a:cubicBezTo>
                      <a:pt x="5791955" y="1799200"/>
                      <a:pt x="5795204" y="1805698"/>
                      <a:pt x="5796828" y="1812195"/>
                    </a:cubicBezTo>
                    <a:cubicBezTo>
                      <a:pt x="5798452" y="1817068"/>
                      <a:pt x="5800077" y="1820317"/>
                      <a:pt x="5800077" y="1825190"/>
                    </a:cubicBezTo>
                    <a:cubicBezTo>
                      <a:pt x="5800077" y="1825190"/>
                      <a:pt x="5800077" y="1823565"/>
                      <a:pt x="5800077" y="1823565"/>
                    </a:cubicBezTo>
                    <a:cubicBezTo>
                      <a:pt x="5800077" y="1825190"/>
                      <a:pt x="5800077" y="1825190"/>
                      <a:pt x="5801701" y="1826814"/>
                    </a:cubicBezTo>
                    <a:cubicBezTo>
                      <a:pt x="5801701" y="1826814"/>
                      <a:pt x="5801701" y="1826814"/>
                      <a:pt x="5801701" y="1826814"/>
                    </a:cubicBezTo>
                    <a:cubicBezTo>
                      <a:pt x="5801701" y="1826814"/>
                      <a:pt x="5801701" y="1826814"/>
                      <a:pt x="5801701" y="1826814"/>
                    </a:cubicBezTo>
                    <a:cubicBezTo>
                      <a:pt x="5809822" y="1854428"/>
                      <a:pt x="5816320" y="1882041"/>
                      <a:pt x="5821193" y="1909655"/>
                    </a:cubicBezTo>
                    <a:cubicBezTo>
                      <a:pt x="5827690" y="1937268"/>
                      <a:pt x="5832563" y="1964882"/>
                      <a:pt x="5837436" y="1990871"/>
                    </a:cubicBezTo>
                    <a:cubicBezTo>
                      <a:pt x="5843934" y="2031480"/>
                      <a:pt x="5850431" y="2072088"/>
                      <a:pt x="5856928" y="2112696"/>
                    </a:cubicBezTo>
                    <a:cubicBezTo>
                      <a:pt x="5858552" y="2107823"/>
                      <a:pt x="5860177" y="2104575"/>
                      <a:pt x="5861801" y="2099702"/>
                    </a:cubicBezTo>
                    <a:cubicBezTo>
                      <a:pt x="5871547" y="2072088"/>
                      <a:pt x="5881293" y="2044474"/>
                      <a:pt x="5892664" y="2018485"/>
                    </a:cubicBezTo>
                    <a:cubicBezTo>
                      <a:pt x="5895912" y="2011988"/>
                      <a:pt x="5899160" y="2003866"/>
                      <a:pt x="5904033" y="1997369"/>
                    </a:cubicBezTo>
                    <a:cubicBezTo>
                      <a:pt x="5907282" y="1990871"/>
                      <a:pt x="5912155" y="1985998"/>
                      <a:pt x="5918653" y="1982750"/>
                    </a:cubicBezTo>
                    <a:cubicBezTo>
                      <a:pt x="5925150" y="1977877"/>
                      <a:pt x="5934896" y="1976252"/>
                      <a:pt x="5943018" y="1977877"/>
                    </a:cubicBezTo>
                    <a:cubicBezTo>
                      <a:pt x="5949515" y="1979501"/>
                      <a:pt x="5956012" y="1982750"/>
                      <a:pt x="5960885" y="1987623"/>
                    </a:cubicBezTo>
                    <a:cubicBezTo>
                      <a:pt x="5965759" y="1994120"/>
                      <a:pt x="5969006" y="2000617"/>
                      <a:pt x="5970631" y="2008739"/>
                    </a:cubicBezTo>
                    <a:cubicBezTo>
                      <a:pt x="5972255" y="2018485"/>
                      <a:pt x="5972255" y="2028231"/>
                      <a:pt x="5972255" y="2037977"/>
                    </a:cubicBezTo>
                    <a:cubicBezTo>
                      <a:pt x="5972255" y="2044474"/>
                      <a:pt x="5972255" y="2052596"/>
                      <a:pt x="5972255" y="2059093"/>
                    </a:cubicBezTo>
                    <a:cubicBezTo>
                      <a:pt x="5970631" y="2075337"/>
                      <a:pt x="5970631" y="2089955"/>
                      <a:pt x="5969006" y="2106199"/>
                    </a:cubicBezTo>
                    <a:cubicBezTo>
                      <a:pt x="5967382" y="2120818"/>
                      <a:pt x="5965759" y="2137061"/>
                      <a:pt x="5964134" y="2151680"/>
                    </a:cubicBezTo>
                    <a:cubicBezTo>
                      <a:pt x="5960885" y="2179294"/>
                      <a:pt x="5957637" y="2205283"/>
                      <a:pt x="5954388" y="2232897"/>
                    </a:cubicBezTo>
                    <a:lnTo>
                      <a:pt x="5887790" y="2232897"/>
                    </a:lnTo>
                    <a:cubicBezTo>
                      <a:pt x="5889415" y="2223150"/>
                      <a:pt x="5891039" y="2213405"/>
                      <a:pt x="5892664" y="2202034"/>
                    </a:cubicBezTo>
                    <a:cubicBezTo>
                      <a:pt x="5891039" y="2210156"/>
                      <a:pt x="5887790" y="2218278"/>
                      <a:pt x="5886166" y="2228024"/>
                    </a:cubicBezTo>
                    <a:lnTo>
                      <a:pt x="5884542" y="2232897"/>
                    </a:lnTo>
                    <a:lnTo>
                      <a:pt x="5749722" y="2232897"/>
                    </a:lnTo>
                    <a:lnTo>
                      <a:pt x="5749722" y="2234521"/>
                    </a:lnTo>
                    <a:close/>
                    <a:moveTo>
                      <a:pt x="3194651" y="2234521"/>
                    </a:moveTo>
                    <a:cubicBezTo>
                      <a:pt x="3181656" y="2210156"/>
                      <a:pt x="3168662" y="2187415"/>
                      <a:pt x="3157291" y="2163050"/>
                    </a:cubicBezTo>
                    <a:cubicBezTo>
                      <a:pt x="3144297" y="2137061"/>
                      <a:pt x="3131303" y="2111072"/>
                      <a:pt x="3119932" y="2083458"/>
                    </a:cubicBezTo>
                    <a:cubicBezTo>
                      <a:pt x="3115059" y="2070463"/>
                      <a:pt x="3108562" y="2059093"/>
                      <a:pt x="3103689" y="2046099"/>
                    </a:cubicBezTo>
                    <a:cubicBezTo>
                      <a:pt x="3093942" y="2023358"/>
                      <a:pt x="3085821" y="2000617"/>
                      <a:pt x="3079324" y="1976252"/>
                    </a:cubicBezTo>
                    <a:cubicBezTo>
                      <a:pt x="3076075" y="1961633"/>
                      <a:pt x="3072826" y="1945390"/>
                      <a:pt x="3079324" y="1930771"/>
                    </a:cubicBezTo>
                    <a:cubicBezTo>
                      <a:pt x="3082573" y="1924274"/>
                      <a:pt x="3087445" y="1917777"/>
                      <a:pt x="3093942" y="1914528"/>
                    </a:cubicBezTo>
                    <a:cubicBezTo>
                      <a:pt x="3100440" y="1911279"/>
                      <a:pt x="3110185" y="1909655"/>
                      <a:pt x="3118307" y="1911279"/>
                    </a:cubicBezTo>
                    <a:cubicBezTo>
                      <a:pt x="3142672" y="1916152"/>
                      <a:pt x="3154043" y="1940517"/>
                      <a:pt x="3165413" y="1960009"/>
                    </a:cubicBezTo>
                    <a:cubicBezTo>
                      <a:pt x="3178408" y="1984374"/>
                      <a:pt x="3191402" y="2008739"/>
                      <a:pt x="3202772" y="2034728"/>
                    </a:cubicBezTo>
                    <a:cubicBezTo>
                      <a:pt x="3207645" y="2046099"/>
                      <a:pt x="3214143" y="2057469"/>
                      <a:pt x="3219016" y="2068839"/>
                    </a:cubicBezTo>
                    <a:cubicBezTo>
                      <a:pt x="3219016" y="2068839"/>
                      <a:pt x="3219016" y="2068839"/>
                      <a:pt x="3219016" y="2067215"/>
                    </a:cubicBezTo>
                    <a:cubicBezTo>
                      <a:pt x="3219016" y="2067215"/>
                      <a:pt x="3219016" y="2067215"/>
                      <a:pt x="3219016" y="2068839"/>
                    </a:cubicBezTo>
                    <a:cubicBezTo>
                      <a:pt x="3219016" y="2068839"/>
                      <a:pt x="3219016" y="2068839"/>
                      <a:pt x="3219016" y="2068839"/>
                    </a:cubicBezTo>
                    <a:cubicBezTo>
                      <a:pt x="3215767" y="2039601"/>
                      <a:pt x="3212519" y="2010363"/>
                      <a:pt x="3210894" y="1981125"/>
                    </a:cubicBezTo>
                    <a:cubicBezTo>
                      <a:pt x="3209270" y="1951887"/>
                      <a:pt x="3207645" y="1924274"/>
                      <a:pt x="3209270" y="1895036"/>
                    </a:cubicBezTo>
                    <a:cubicBezTo>
                      <a:pt x="3209270" y="1880417"/>
                      <a:pt x="3209270" y="1864174"/>
                      <a:pt x="3210894" y="1849555"/>
                    </a:cubicBezTo>
                    <a:cubicBezTo>
                      <a:pt x="3210894" y="1841433"/>
                      <a:pt x="3212519" y="1831687"/>
                      <a:pt x="3212519" y="1823565"/>
                    </a:cubicBezTo>
                    <a:cubicBezTo>
                      <a:pt x="3214143" y="1805698"/>
                      <a:pt x="3217392" y="1787830"/>
                      <a:pt x="3223889" y="1771587"/>
                    </a:cubicBezTo>
                    <a:cubicBezTo>
                      <a:pt x="3228762" y="1756968"/>
                      <a:pt x="3238508" y="1742349"/>
                      <a:pt x="3253127" y="1735851"/>
                    </a:cubicBezTo>
                    <a:cubicBezTo>
                      <a:pt x="3259624" y="1734227"/>
                      <a:pt x="3267746" y="1734227"/>
                      <a:pt x="3274243" y="1735851"/>
                    </a:cubicBezTo>
                    <a:cubicBezTo>
                      <a:pt x="3282365" y="1739100"/>
                      <a:pt x="3288862" y="1743973"/>
                      <a:pt x="3293736" y="1752095"/>
                    </a:cubicBezTo>
                    <a:cubicBezTo>
                      <a:pt x="3298608" y="1758592"/>
                      <a:pt x="3300232" y="1766714"/>
                      <a:pt x="3301857" y="1773211"/>
                    </a:cubicBezTo>
                    <a:cubicBezTo>
                      <a:pt x="3303481" y="1779709"/>
                      <a:pt x="3305105" y="1787830"/>
                      <a:pt x="3305105" y="1795952"/>
                    </a:cubicBezTo>
                    <a:cubicBezTo>
                      <a:pt x="3306730" y="1804073"/>
                      <a:pt x="3306730" y="1810571"/>
                      <a:pt x="3308354" y="1818692"/>
                    </a:cubicBezTo>
                    <a:cubicBezTo>
                      <a:pt x="3311603" y="1849555"/>
                      <a:pt x="3313227" y="1878793"/>
                      <a:pt x="3316476" y="1909655"/>
                    </a:cubicBezTo>
                    <a:cubicBezTo>
                      <a:pt x="3318101" y="1937268"/>
                      <a:pt x="3321348" y="1966506"/>
                      <a:pt x="3322973" y="1994120"/>
                    </a:cubicBezTo>
                    <a:cubicBezTo>
                      <a:pt x="3324597" y="2037977"/>
                      <a:pt x="3326222" y="2083458"/>
                      <a:pt x="3329470" y="2127315"/>
                    </a:cubicBezTo>
                    <a:cubicBezTo>
                      <a:pt x="3331095" y="2137061"/>
                      <a:pt x="3332719" y="2145183"/>
                      <a:pt x="3332719" y="2154929"/>
                    </a:cubicBezTo>
                    <a:cubicBezTo>
                      <a:pt x="3335968" y="2180918"/>
                      <a:pt x="3339217" y="2208532"/>
                      <a:pt x="3340841" y="2234521"/>
                    </a:cubicBezTo>
                    <a:lnTo>
                      <a:pt x="3194651" y="2234521"/>
                    </a:lnTo>
                    <a:lnTo>
                      <a:pt x="3194651" y="2234521"/>
                    </a:lnTo>
                    <a:close/>
                    <a:moveTo>
                      <a:pt x="2008890" y="1906406"/>
                    </a:moveTo>
                    <a:cubicBezTo>
                      <a:pt x="1995895" y="1904782"/>
                      <a:pt x="1986149" y="1896660"/>
                      <a:pt x="1982901" y="1886914"/>
                    </a:cubicBezTo>
                    <a:cubicBezTo>
                      <a:pt x="1981277" y="1885290"/>
                      <a:pt x="1981277" y="1882041"/>
                      <a:pt x="1979652" y="1880417"/>
                    </a:cubicBezTo>
                    <a:cubicBezTo>
                      <a:pt x="1979652" y="1878793"/>
                      <a:pt x="1978028" y="1878793"/>
                      <a:pt x="1978028" y="1877168"/>
                    </a:cubicBezTo>
                    <a:cubicBezTo>
                      <a:pt x="1978028" y="1877168"/>
                      <a:pt x="1976403" y="1877168"/>
                      <a:pt x="1976403" y="1875544"/>
                    </a:cubicBezTo>
                    <a:cubicBezTo>
                      <a:pt x="1969906" y="1872295"/>
                      <a:pt x="1965033" y="1867422"/>
                      <a:pt x="1960160" y="1862549"/>
                    </a:cubicBezTo>
                    <a:cubicBezTo>
                      <a:pt x="1940668" y="1843057"/>
                      <a:pt x="1921176" y="1821941"/>
                      <a:pt x="1903308" y="1800825"/>
                    </a:cubicBezTo>
                    <a:cubicBezTo>
                      <a:pt x="1864325" y="1755344"/>
                      <a:pt x="1828590" y="1709862"/>
                      <a:pt x="1791230" y="1662757"/>
                    </a:cubicBezTo>
                    <a:cubicBezTo>
                      <a:pt x="1781484" y="1651386"/>
                      <a:pt x="1773362" y="1638392"/>
                      <a:pt x="1765240" y="1627021"/>
                    </a:cubicBezTo>
                    <a:cubicBezTo>
                      <a:pt x="1755495" y="1614027"/>
                      <a:pt x="1748997" y="1601032"/>
                      <a:pt x="1740875" y="1586413"/>
                    </a:cubicBezTo>
                    <a:cubicBezTo>
                      <a:pt x="1736003" y="1578291"/>
                      <a:pt x="1732754" y="1568546"/>
                      <a:pt x="1729505" y="1558800"/>
                    </a:cubicBezTo>
                    <a:cubicBezTo>
                      <a:pt x="1726257" y="1549053"/>
                      <a:pt x="1723008" y="1537683"/>
                      <a:pt x="1723008" y="1526313"/>
                    </a:cubicBezTo>
                    <a:cubicBezTo>
                      <a:pt x="1721384" y="1511694"/>
                      <a:pt x="1723008" y="1495451"/>
                      <a:pt x="1734378" y="1484080"/>
                    </a:cubicBezTo>
                    <a:cubicBezTo>
                      <a:pt x="1745749" y="1471086"/>
                      <a:pt x="1763616" y="1467837"/>
                      <a:pt x="1779860" y="1472710"/>
                    </a:cubicBezTo>
                    <a:cubicBezTo>
                      <a:pt x="1786357" y="1474334"/>
                      <a:pt x="1792854" y="1479207"/>
                      <a:pt x="1799351" y="1482456"/>
                    </a:cubicBezTo>
                    <a:cubicBezTo>
                      <a:pt x="1805849" y="1487329"/>
                      <a:pt x="1812346" y="1492202"/>
                      <a:pt x="1817219" y="1498699"/>
                    </a:cubicBezTo>
                    <a:cubicBezTo>
                      <a:pt x="1822092" y="1503572"/>
                      <a:pt x="1826965" y="1508445"/>
                      <a:pt x="1830214" y="1514943"/>
                    </a:cubicBezTo>
                    <a:cubicBezTo>
                      <a:pt x="1849706" y="1537683"/>
                      <a:pt x="1867573" y="1562048"/>
                      <a:pt x="1883817" y="1588038"/>
                    </a:cubicBezTo>
                    <a:cubicBezTo>
                      <a:pt x="1900060" y="1612402"/>
                      <a:pt x="1914679" y="1636767"/>
                      <a:pt x="1929298" y="1662757"/>
                    </a:cubicBezTo>
                    <a:cubicBezTo>
                      <a:pt x="1934171" y="1672503"/>
                      <a:pt x="1940668" y="1680624"/>
                      <a:pt x="1945541" y="1690370"/>
                    </a:cubicBezTo>
                    <a:cubicBezTo>
                      <a:pt x="1937419" y="1657884"/>
                      <a:pt x="1929298" y="1625397"/>
                      <a:pt x="1922801" y="1592911"/>
                    </a:cubicBezTo>
                    <a:cubicBezTo>
                      <a:pt x="1917928" y="1571794"/>
                      <a:pt x="1913054" y="1549053"/>
                      <a:pt x="1909806" y="1527937"/>
                    </a:cubicBezTo>
                    <a:cubicBezTo>
                      <a:pt x="1908182" y="1514943"/>
                      <a:pt x="1904933" y="1501948"/>
                      <a:pt x="1903308" y="1487329"/>
                    </a:cubicBezTo>
                    <a:cubicBezTo>
                      <a:pt x="1901684" y="1474334"/>
                      <a:pt x="1900060" y="1461340"/>
                      <a:pt x="1900060" y="1448345"/>
                    </a:cubicBezTo>
                    <a:cubicBezTo>
                      <a:pt x="1898436" y="1436975"/>
                      <a:pt x="1898436" y="1423980"/>
                      <a:pt x="1898436" y="1410985"/>
                    </a:cubicBezTo>
                    <a:cubicBezTo>
                      <a:pt x="1898436" y="1399615"/>
                      <a:pt x="1898436" y="1388245"/>
                      <a:pt x="1898436" y="1376875"/>
                    </a:cubicBezTo>
                    <a:cubicBezTo>
                      <a:pt x="1898436" y="1352510"/>
                      <a:pt x="1901684" y="1329769"/>
                      <a:pt x="1908182" y="1307028"/>
                    </a:cubicBezTo>
                    <a:cubicBezTo>
                      <a:pt x="1908182" y="1308653"/>
                      <a:pt x="1908182" y="1310277"/>
                      <a:pt x="1906557" y="1310277"/>
                    </a:cubicBezTo>
                    <a:cubicBezTo>
                      <a:pt x="1906557" y="1307028"/>
                      <a:pt x="1908182" y="1305404"/>
                      <a:pt x="1908182" y="1302155"/>
                    </a:cubicBezTo>
                    <a:cubicBezTo>
                      <a:pt x="1913054" y="1287536"/>
                      <a:pt x="1919552" y="1272917"/>
                      <a:pt x="1927673" y="1261547"/>
                    </a:cubicBezTo>
                    <a:cubicBezTo>
                      <a:pt x="1932547" y="1255050"/>
                      <a:pt x="1939044" y="1251801"/>
                      <a:pt x="1947166" y="1250177"/>
                    </a:cubicBezTo>
                    <a:cubicBezTo>
                      <a:pt x="1955287" y="1248552"/>
                      <a:pt x="1963409" y="1248552"/>
                      <a:pt x="1971530" y="1253425"/>
                    </a:cubicBezTo>
                    <a:cubicBezTo>
                      <a:pt x="1984525" y="1259923"/>
                      <a:pt x="1992647" y="1274542"/>
                      <a:pt x="1997520" y="1287536"/>
                    </a:cubicBezTo>
                    <a:cubicBezTo>
                      <a:pt x="2002393" y="1298907"/>
                      <a:pt x="2004017" y="1310277"/>
                      <a:pt x="2007266" y="1321647"/>
                    </a:cubicBezTo>
                    <a:cubicBezTo>
                      <a:pt x="2010514" y="1334642"/>
                      <a:pt x="2012139" y="1347637"/>
                      <a:pt x="2013763" y="1360631"/>
                    </a:cubicBezTo>
                    <a:cubicBezTo>
                      <a:pt x="2017012" y="1375250"/>
                      <a:pt x="2018636" y="1389869"/>
                      <a:pt x="2020260" y="1402864"/>
                    </a:cubicBezTo>
                    <a:cubicBezTo>
                      <a:pt x="2030006" y="1461340"/>
                      <a:pt x="2038128" y="1519816"/>
                      <a:pt x="2043001" y="1578291"/>
                    </a:cubicBezTo>
                    <a:cubicBezTo>
                      <a:pt x="2047874" y="1618900"/>
                      <a:pt x="2051123" y="1661132"/>
                      <a:pt x="2054371" y="1701741"/>
                    </a:cubicBezTo>
                    <a:cubicBezTo>
                      <a:pt x="2054371" y="1704989"/>
                      <a:pt x="2054371" y="1706614"/>
                      <a:pt x="2054371" y="1709862"/>
                    </a:cubicBezTo>
                    <a:cubicBezTo>
                      <a:pt x="2055996" y="1703365"/>
                      <a:pt x="2059244" y="1696868"/>
                      <a:pt x="2060869" y="1688746"/>
                    </a:cubicBezTo>
                    <a:cubicBezTo>
                      <a:pt x="2070615" y="1661132"/>
                      <a:pt x="2078736" y="1635143"/>
                      <a:pt x="2088482" y="1607529"/>
                    </a:cubicBezTo>
                    <a:cubicBezTo>
                      <a:pt x="2098228" y="1579916"/>
                      <a:pt x="2107974" y="1552302"/>
                      <a:pt x="2117720" y="1524689"/>
                    </a:cubicBezTo>
                    <a:cubicBezTo>
                      <a:pt x="2122593" y="1511694"/>
                      <a:pt x="2129091" y="1498699"/>
                      <a:pt x="2135588" y="1487329"/>
                    </a:cubicBezTo>
                    <a:cubicBezTo>
                      <a:pt x="2138836" y="1482456"/>
                      <a:pt x="2143710" y="1475959"/>
                      <a:pt x="2148582" y="1472710"/>
                    </a:cubicBezTo>
                    <a:cubicBezTo>
                      <a:pt x="2151831" y="1471086"/>
                      <a:pt x="2155080" y="1469461"/>
                      <a:pt x="2158328" y="1467837"/>
                    </a:cubicBezTo>
                    <a:cubicBezTo>
                      <a:pt x="2163201" y="1466213"/>
                      <a:pt x="2168075" y="1466213"/>
                      <a:pt x="2172947" y="1466213"/>
                    </a:cubicBezTo>
                    <a:cubicBezTo>
                      <a:pt x="2187566" y="1466213"/>
                      <a:pt x="2198937" y="1479207"/>
                      <a:pt x="2203810" y="1493826"/>
                    </a:cubicBezTo>
                    <a:cubicBezTo>
                      <a:pt x="2205434" y="1500324"/>
                      <a:pt x="2207058" y="1508445"/>
                      <a:pt x="2207058" y="1516567"/>
                    </a:cubicBezTo>
                    <a:cubicBezTo>
                      <a:pt x="2207058" y="1527937"/>
                      <a:pt x="2205434" y="1539308"/>
                      <a:pt x="2203810" y="1549053"/>
                    </a:cubicBezTo>
                    <a:cubicBezTo>
                      <a:pt x="2202186" y="1557175"/>
                      <a:pt x="2200561" y="1566921"/>
                      <a:pt x="2198937" y="1575043"/>
                    </a:cubicBezTo>
                    <a:cubicBezTo>
                      <a:pt x="2197312" y="1581540"/>
                      <a:pt x="2197312" y="1588038"/>
                      <a:pt x="2195688" y="1594535"/>
                    </a:cubicBezTo>
                    <a:cubicBezTo>
                      <a:pt x="2192440" y="1607529"/>
                      <a:pt x="2190815" y="1618900"/>
                      <a:pt x="2187566" y="1631894"/>
                    </a:cubicBezTo>
                    <a:cubicBezTo>
                      <a:pt x="2181069" y="1657884"/>
                      <a:pt x="2172947" y="1683873"/>
                      <a:pt x="2166450" y="1709862"/>
                    </a:cubicBezTo>
                    <a:cubicBezTo>
                      <a:pt x="2159953" y="1732603"/>
                      <a:pt x="2151831" y="1756968"/>
                      <a:pt x="2143710" y="1779709"/>
                    </a:cubicBezTo>
                    <a:cubicBezTo>
                      <a:pt x="2135588" y="1802449"/>
                      <a:pt x="2127466" y="1825190"/>
                      <a:pt x="2117720" y="1847930"/>
                    </a:cubicBezTo>
                    <a:cubicBezTo>
                      <a:pt x="2114471" y="1854428"/>
                      <a:pt x="2109599" y="1860925"/>
                      <a:pt x="2103101" y="1864174"/>
                    </a:cubicBezTo>
                    <a:cubicBezTo>
                      <a:pt x="2096604" y="1867422"/>
                      <a:pt x="2088482" y="1869047"/>
                      <a:pt x="2080361" y="1865798"/>
                    </a:cubicBezTo>
                    <a:cubicBezTo>
                      <a:pt x="2075487" y="1864174"/>
                      <a:pt x="2072239" y="1862549"/>
                      <a:pt x="2068990" y="1859301"/>
                    </a:cubicBezTo>
                    <a:cubicBezTo>
                      <a:pt x="2065741" y="1867422"/>
                      <a:pt x="2057620" y="1873919"/>
                      <a:pt x="2047874" y="1877168"/>
                    </a:cubicBezTo>
                    <a:cubicBezTo>
                      <a:pt x="2047874" y="1877168"/>
                      <a:pt x="2047874" y="1877168"/>
                      <a:pt x="2046250" y="1877168"/>
                    </a:cubicBezTo>
                    <a:cubicBezTo>
                      <a:pt x="2043001" y="1880417"/>
                      <a:pt x="2038128" y="1882041"/>
                      <a:pt x="2033255" y="1882041"/>
                    </a:cubicBezTo>
                    <a:cubicBezTo>
                      <a:pt x="2033255" y="1883666"/>
                      <a:pt x="2031631" y="1886914"/>
                      <a:pt x="2031631" y="1888539"/>
                    </a:cubicBezTo>
                    <a:cubicBezTo>
                      <a:pt x="2026758" y="1898284"/>
                      <a:pt x="2015388" y="1904782"/>
                      <a:pt x="2004017" y="1904782"/>
                    </a:cubicBezTo>
                    <a:cubicBezTo>
                      <a:pt x="2010514" y="1906406"/>
                      <a:pt x="2008890" y="1906406"/>
                      <a:pt x="2008890" y="1906406"/>
                    </a:cubicBezTo>
                    <a:lnTo>
                      <a:pt x="2008890" y="1906406"/>
                    </a:lnTo>
                    <a:close/>
                    <a:moveTo>
                      <a:pt x="1096017" y="1438599"/>
                    </a:moveTo>
                    <a:cubicBezTo>
                      <a:pt x="1096017" y="1438599"/>
                      <a:pt x="1094392" y="1438599"/>
                      <a:pt x="1096017" y="1438599"/>
                    </a:cubicBezTo>
                    <a:cubicBezTo>
                      <a:pt x="1092768" y="1438599"/>
                      <a:pt x="1091143" y="1438599"/>
                      <a:pt x="1087895" y="1438599"/>
                    </a:cubicBezTo>
                    <a:cubicBezTo>
                      <a:pt x="1081398" y="1438599"/>
                      <a:pt x="1073276" y="1435350"/>
                      <a:pt x="1068403" y="1430478"/>
                    </a:cubicBezTo>
                    <a:cubicBezTo>
                      <a:pt x="1066778" y="1428853"/>
                      <a:pt x="1063530" y="1425605"/>
                      <a:pt x="1061906" y="1423980"/>
                    </a:cubicBezTo>
                    <a:lnTo>
                      <a:pt x="1057033" y="1417483"/>
                    </a:lnTo>
                    <a:cubicBezTo>
                      <a:pt x="1058657" y="1420731"/>
                      <a:pt x="1058657" y="1423980"/>
                      <a:pt x="1058657" y="1428853"/>
                    </a:cubicBezTo>
                    <a:cubicBezTo>
                      <a:pt x="1058657" y="1440223"/>
                      <a:pt x="1052160" y="1448345"/>
                      <a:pt x="1042413" y="1453218"/>
                    </a:cubicBezTo>
                    <a:cubicBezTo>
                      <a:pt x="1037541" y="1456467"/>
                      <a:pt x="1031043" y="1456467"/>
                      <a:pt x="1024546" y="1456467"/>
                    </a:cubicBezTo>
                    <a:cubicBezTo>
                      <a:pt x="1022922" y="1456467"/>
                      <a:pt x="1019673" y="1456467"/>
                      <a:pt x="1018049" y="1456467"/>
                    </a:cubicBezTo>
                    <a:cubicBezTo>
                      <a:pt x="1009927" y="1456467"/>
                      <a:pt x="1001805" y="1454843"/>
                      <a:pt x="993684" y="1454843"/>
                    </a:cubicBezTo>
                    <a:cubicBezTo>
                      <a:pt x="977440" y="1453218"/>
                      <a:pt x="961197" y="1451594"/>
                      <a:pt x="943330" y="1449969"/>
                    </a:cubicBezTo>
                    <a:cubicBezTo>
                      <a:pt x="927086" y="1448345"/>
                      <a:pt x="914092" y="1433726"/>
                      <a:pt x="914092" y="1417483"/>
                    </a:cubicBezTo>
                    <a:cubicBezTo>
                      <a:pt x="915716" y="1399615"/>
                      <a:pt x="930335" y="1388245"/>
                      <a:pt x="946578" y="1388245"/>
                    </a:cubicBezTo>
                    <a:cubicBezTo>
                      <a:pt x="962821" y="1388245"/>
                      <a:pt x="979065" y="1389869"/>
                      <a:pt x="996932" y="1391493"/>
                    </a:cubicBezTo>
                    <a:cubicBezTo>
                      <a:pt x="1005054" y="1393118"/>
                      <a:pt x="1014800" y="1393118"/>
                      <a:pt x="1022922" y="1394742"/>
                    </a:cubicBezTo>
                    <a:cubicBezTo>
                      <a:pt x="1026170" y="1394742"/>
                      <a:pt x="1031043" y="1396367"/>
                      <a:pt x="1034292" y="1397991"/>
                    </a:cubicBezTo>
                    <a:cubicBezTo>
                      <a:pt x="1014800" y="1381748"/>
                      <a:pt x="996932" y="1365504"/>
                      <a:pt x="977440" y="1349261"/>
                    </a:cubicBezTo>
                    <a:cubicBezTo>
                      <a:pt x="966070" y="1339515"/>
                      <a:pt x="956324" y="1329769"/>
                      <a:pt x="946578" y="1320023"/>
                    </a:cubicBezTo>
                    <a:cubicBezTo>
                      <a:pt x="931959" y="1305404"/>
                      <a:pt x="915716" y="1290785"/>
                      <a:pt x="902722" y="1274542"/>
                    </a:cubicBezTo>
                    <a:cubicBezTo>
                      <a:pt x="892975" y="1263172"/>
                      <a:pt x="884854" y="1248552"/>
                      <a:pt x="888102" y="1232309"/>
                    </a:cubicBezTo>
                    <a:cubicBezTo>
                      <a:pt x="889727" y="1225812"/>
                      <a:pt x="892975" y="1217690"/>
                      <a:pt x="897848" y="1212817"/>
                    </a:cubicBezTo>
                    <a:cubicBezTo>
                      <a:pt x="904345" y="1206320"/>
                      <a:pt x="912467" y="1203071"/>
                      <a:pt x="922213" y="1203071"/>
                    </a:cubicBezTo>
                    <a:cubicBezTo>
                      <a:pt x="935208" y="1203071"/>
                      <a:pt x="946578" y="1211193"/>
                      <a:pt x="956324" y="1219315"/>
                    </a:cubicBezTo>
                    <a:cubicBezTo>
                      <a:pt x="962821" y="1224187"/>
                      <a:pt x="969319" y="1229060"/>
                      <a:pt x="974192" y="1235558"/>
                    </a:cubicBezTo>
                    <a:cubicBezTo>
                      <a:pt x="988811" y="1251801"/>
                      <a:pt x="1005054" y="1266420"/>
                      <a:pt x="1018049" y="1282663"/>
                    </a:cubicBezTo>
                    <a:cubicBezTo>
                      <a:pt x="1016425" y="1276166"/>
                      <a:pt x="1014800" y="1269669"/>
                      <a:pt x="1013176" y="1263172"/>
                    </a:cubicBezTo>
                    <a:cubicBezTo>
                      <a:pt x="1009927" y="1248552"/>
                      <a:pt x="1008303" y="1233934"/>
                      <a:pt x="1008303" y="1219315"/>
                    </a:cubicBezTo>
                    <a:cubicBezTo>
                      <a:pt x="1006679" y="1204696"/>
                      <a:pt x="1008303" y="1188452"/>
                      <a:pt x="1014800" y="1175458"/>
                    </a:cubicBezTo>
                    <a:cubicBezTo>
                      <a:pt x="1019673" y="1162463"/>
                      <a:pt x="1031043" y="1146220"/>
                      <a:pt x="1047287" y="1146220"/>
                    </a:cubicBezTo>
                    <a:cubicBezTo>
                      <a:pt x="1050535" y="1146220"/>
                      <a:pt x="1055408" y="1146220"/>
                      <a:pt x="1058657" y="1146220"/>
                    </a:cubicBezTo>
                    <a:cubicBezTo>
                      <a:pt x="1061906" y="1146220"/>
                      <a:pt x="1065155" y="1147844"/>
                      <a:pt x="1068403" y="1151093"/>
                    </a:cubicBezTo>
                    <a:cubicBezTo>
                      <a:pt x="1074900" y="1154341"/>
                      <a:pt x="1079773" y="1159214"/>
                      <a:pt x="1083022" y="1165712"/>
                    </a:cubicBezTo>
                    <a:cubicBezTo>
                      <a:pt x="1091143" y="1177082"/>
                      <a:pt x="1094392" y="1190077"/>
                      <a:pt x="1099265" y="1203071"/>
                    </a:cubicBezTo>
                    <a:cubicBezTo>
                      <a:pt x="1104138" y="1216066"/>
                      <a:pt x="1107387" y="1229060"/>
                      <a:pt x="1112260" y="1242055"/>
                    </a:cubicBezTo>
                    <a:cubicBezTo>
                      <a:pt x="1113884" y="1250177"/>
                      <a:pt x="1117133" y="1258298"/>
                      <a:pt x="1118757" y="1266420"/>
                    </a:cubicBezTo>
                    <a:cubicBezTo>
                      <a:pt x="1120382" y="1259923"/>
                      <a:pt x="1122006" y="1251801"/>
                      <a:pt x="1123630" y="1245304"/>
                    </a:cubicBezTo>
                    <a:cubicBezTo>
                      <a:pt x="1123630" y="1246928"/>
                      <a:pt x="1123630" y="1246928"/>
                      <a:pt x="1122006" y="1248552"/>
                    </a:cubicBezTo>
                    <a:cubicBezTo>
                      <a:pt x="1123630" y="1243680"/>
                      <a:pt x="1125254" y="1238807"/>
                      <a:pt x="1125254" y="1233934"/>
                    </a:cubicBezTo>
                    <a:cubicBezTo>
                      <a:pt x="1125254" y="1233934"/>
                      <a:pt x="1125254" y="1233934"/>
                      <a:pt x="1125254" y="1233934"/>
                    </a:cubicBezTo>
                    <a:cubicBezTo>
                      <a:pt x="1126879" y="1224187"/>
                      <a:pt x="1130128" y="1216066"/>
                      <a:pt x="1133376" y="1206320"/>
                    </a:cubicBezTo>
                    <a:cubicBezTo>
                      <a:pt x="1135001" y="1201447"/>
                      <a:pt x="1136625" y="1196574"/>
                      <a:pt x="1138249" y="1191701"/>
                    </a:cubicBezTo>
                    <a:cubicBezTo>
                      <a:pt x="1139873" y="1186828"/>
                      <a:pt x="1141498" y="1181955"/>
                      <a:pt x="1143122" y="1177082"/>
                    </a:cubicBezTo>
                    <a:cubicBezTo>
                      <a:pt x="1146371" y="1172209"/>
                      <a:pt x="1149619" y="1167336"/>
                      <a:pt x="1154493" y="1164087"/>
                    </a:cubicBezTo>
                    <a:cubicBezTo>
                      <a:pt x="1169112" y="1154341"/>
                      <a:pt x="1190228" y="1159214"/>
                      <a:pt x="1198349" y="1175458"/>
                    </a:cubicBezTo>
                    <a:cubicBezTo>
                      <a:pt x="1199974" y="1178706"/>
                      <a:pt x="1201598" y="1181955"/>
                      <a:pt x="1201598" y="1185204"/>
                    </a:cubicBezTo>
                    <a:cubicBezTo>
                      <a:pt x="1201598" y="1190077"/>
                      <a:pt x="1203223" y="1194950"/>
                      <a:pt x="1203223" y="1199822"/>
                    </a:cubicBezTo>
                    <a:cubicBezTo>
                      <a:pt x="1203223" y="1206320"/>
                      <a:pt x="1203223" y="1212817"/>
                      <a:pt x="1203223" y="1217690"/>
                    </a:cubicBezTo>
                    <a:cubicBezTo>
                      <a:pt x="1203223" y="1225812"/>
                      <a:pt x="1203223" y="1235558"/>
                      <a:pt x="1201598" y="1243680"/>
                    </a:cubicBezTo>
                    <a:cubicBezTo>
                      <a:pt x="1199974" y="1259923"/>
                      <a:pt x="1199974" y="1276166"/>
                      <a:pt x="1198349" y="1292410"/>
                    </a:cubicBezTo>
                    <a:cubicBezTo>
                      <a:pt x="1195101" y="1324896"/>
                      <a:pt x="1193477" y="1357383"/>
                      <a:pt x="1190228" y="1389869"/>
                    </a:cubicBezTo>
                    <a:cubicBezTo>
                      <a:pt x="1188603" y="1406113"/>
                      <a:pt x="1175609" y="1419107"/>
                      <a:pt x="1159365" y="1417483"/>
                    </a:cubicBezTo>
                    <a:cubicBezTo>
                      <a:pt x="1154493" y="1417483"/>
                      <a:pt x="1149619" y="1415858"/>
                      <a:pt x="1146371" y="1412610"/>
                    </a:cubicBezTo>
                    <a:cubicBezTo>
                      <a:pt x="1143122" y="1420731"/>
                      <a:pt x="1139873" y="1427229"/>
                      <a:pt x="1133376" y="1433726"/>
                    </a:cubicBezTo>
                    <a:cubicBezTo>
                      <a:pt x="1128503" y="1438599"/>
                      <a:pt x="1120382" y="1441848"/>
                      <a:pt x="1112260" y="1443472"/>
                    </a:cubicBezTo>
                    <a:cubicBezTo>
                      <a:pt x="1112260" y="1443472"/>
                      <a:pt x="1110636" y="1443472"/>
                      <a:pt x="1110636" y="1443472"/>
                    </a:cubicBezTo>
                    <a:cubicBezTo>
                      <a:pt x="1107387" y="1441848"/>
                      <a:pt x="1102514" y="1440223"/>
                      <a:pt x="1096017" y="1438599"/>
                    </a:cubicBezTo>
                    <a:lnTo>
                      <a:pt x="1096017" y="1438599"/>
                    </a:lnTo>
                    <a:close/>
                    <a:moveTo>
                      <a:pt x="105175" y="2234521"/>
                    </a:moveTo>
                    <a:lnTo>
                      <a:pt x="95429" y="2216653"/>
                    </a:lnTo>
                    <a:cubicBezTo>
                      <a:pt x="82435" y="2190664"/>
                      <a:pt x="69440" y="2166299"/>
                      <a:pt x="56445" y="2140310"/>
                    </a:cubicBezTo>
                    <a:cubicBezTo>
                      <a:pt x="41827" y="2111072"/>
                      <a:pt x="28832" y="2081834"/>
                      <a:pt x="17462" y="2052596"/>
                    </a:cubicBezTo>
                    <a:cubicBezTo>
                      <a:pt x="10964" y="2034728"/>
                      <a:pt x="4467" y="2016861"/>
                      <a:pt x="1218" y="1997369"/>
                    </a:cubicBezTo>
                    <a:cubicBezTo>
                      <a:pt x="-406" y="1989247"/>
                      <a:pt x="-406" y="1981125"/>
                      <a:pt x="1218" y="1973004"/>
                    </a:cubicBezTo>
                    <a:cubicBezTo>
                      <a:pt x="2842" y="1964882"/>
                      <a:pt x="6091" y="1956760"/>
                      <a:pt x="9340" y="1948639"/>
                    </a:cubicBezTo>
                    <a:cubicBezTo>
                      <a:pt x="17462" y="1935644"/>
                      <a:pt x="30456" y="1925898"/>
                      <a:pt x="46699" y="1927522"/>
                    </a:cubicBezTo>
                    <a:cubicBezTo>
                      <a:pt x="53197" y="1927522"/>
                      <a:pt x="59694" y="1930771"/>
                      <a:pt x="66192" y="1935644"/>
                    </a:cubicBezTo>
                    <a:cubicBezTo>
                      <a:pt x="72689" y="1940517"/>
                      <a:pt x="77562" y="1945390"/>
                      <a:pt x="80810" y="1951887"/>
                    </a:cubicBezTo>
                    <a:cubicBezTo>
                      <a:pt x="98678" y="1974628"/>
                      <a:pt x="113297" y="2000617"/>
                      <a:pt x="126291" y="2026607"/>
                    </a:cubicBezTo>
                    <a:cubicBezTo>
                      <a:pt x="153905" y="2076961"/>
                      <a:pt x="179895" y="2128940"/>
                      <a:pt x="209132" y="2179294"/>
                    </a:cubicBezTo>
                    <a:cubicBezTo>
                      <a:pt x="209132" y="2176045"/>
                      <a:pt x="207508" y="2174421"/>
                      <a:pt x="207508" y="2171172"/>
                    </a:cubicBezTo>
                    <a:cubicBezTo>
                      <a:pt x="201011" y="2143558"/>
                      <a:pt x="196138" y="2115945"/>
                      <a:pt x="191265" y="2088331"/>
                    </a:cubicBezTo>
                    <a:cubicBezTo>
                      <a:pt x="189640" y="2080210"/>
                      <a:pt x="189640" y="2072088"/>
                      <a:pt x="188016" y="2063966"/>
                    </a:cubicBezTo>
                    <a:cubicBezTo>
                      <a:pt x="186392" y="2055845"/>
                      <a:pt x="186392" y="2047723"/>
                      <a:pt x="186392" y="2039601"/>
                    </a:cubicBezTo>
                    <a:cubicBezTo>
                      <a:pt x="184767" y="2026607"/>
                      <a:pt x="184767" y="2011988"/>
                      <a:pt x="184767" y="1998993"/>
                    </a:cubicBezTo>
                    <a:cubicBezTo>
                      <a:pt x="184767" y="1990871"/>
                      <a:pt x="184767" y="1982750"/>
                      <a:pt x="184767" y="1974628"/>
                    </a:cubicBezTo>
                    <a:cubicBezTo>
                      <a:pt x="184767" y="1961633"/>
                      <a:pt x="186392" y="1948639"/>
                      <a:pt x="188016" y="1935644"/>
                    </a:cubicBezTo>
                    <a:cubicBezTo>
                      <a:pt x="189640" y="1919401"/>
                      <a:pt x="192889" y="1901533"/>
                      <a:pt x="199386" y="1885290"/>
                    </a:cubicBezTo>
                    <a:cubicBezTo>
                      <a:pt x="202635" y="1878793"/>
                      <a:pt x="205884" y="1872295"/>
                      <a:pt x="212381" y="1865798"/>
                    </a:cubicBezTo>
                    <a:cubicBezTo>
                      <a:pt x="215630" y="1862549"/>
                      <a:pt x="217254" y="1860925"/>
                      <a:pt x="220503" y="1857676"/>
                    </a:cubicBezTo>
                    <a:cubicBezTo>
                      <a:pt x="225376" y="1854428"/>
                      <a:pt x="230248" y="1852803"/>
                      <a:pt x="235122" y="1849555"/>
                    </a:cubicBezTo>
                    <a:cubicBezTo>
                      <a:pt x="241619" y="1846306"/>
                      <a:pt x="249741" y="1847930"/>
                      <a:pt x="257862" y="1849555"/>
                    </a:cubicBezTo>
                    <a:cubicBezTo>
                      <a:pt x="265984" y="1851179"/>
                      <a:pt x="272481" y="1856052"/>
                      <a:pt x="277354" y="1860925"/>
                    </a:cubicBezTo>
                    <a:cubicBezTo>
                      <a:pt x="290349" y="1873919"/>
                      <a:pt x="298471" y="1890163"/>
                      <a:pt x="301719" y="1906406"/>
                    </a:cubicBezTo>
                    <a:cubicBezTo>
                      <a:pt x="306592" y="1922649"/>
                      <a:pt x="308217" y="1938893"/>
                      <a:pt x="311465" y="1955136"/>
                    </a:cubicBezTo>
                    <a:cubicBezTo>
                      <a:pt x="316338" y="1985998"/>
                      <a:pt x="321211" y="2015236"/>
                      <a:pt x="322835" y="2046099"/>
                    </a:cubicBezTo>
                    <a:cubicBezTo>
                      <a:pt x="326084" y="2073712"/>
                      <a:pt x="327708" y="2099702"/>
                      <a:pt x="329333" y="2127315"/>
                    </a:cubicBezTo>
                    <a:cubicBezTo>
                      <a:pt x="342328" y="2102950"/>
                      <a:pt x="356947" y="2076961"/>
                      <a:pt x="371565" y="2052596"/>
                    </a:cubicBezTo>
                    <a:cubicBezTo>
                      <a:pt x="374814" y="2047723"/>
                      <a:pt x="378063" y="2042850"/>
                      <a:pt x="381311" y="2037977"/>
                    </a:cubicBezTo>
                    <a:cubicBezTo>
                      <a:pt x="387809" y="2026607"/>
                      <a:pt x="395930" y="2013612"/>
                      <a:pt x="407301" y="2005490"/>
                    </a:cubicBezTo>
                    <a:cubicBezTo>
                      <a:pt x="418671" y="1997369"/>
                      <a:pt x="436539" y="1994120"/>
                      <a:pt x="447909" y="2002242"/>
                    </a:cubicBezTo>
                    <a:cubicBezTo>
                      <a:pt x="454406" y="2007115"/>
                      <a:pt x="459279" y="2011988"/>
                      <a:pt x="462528" y="2020109"/>
                    </a:cubicBezTo>
                    <a:cubicBezTo>
                      <a:pt x="465776" y="2028231"/>
                      <a:pt x="465776" y="2037977"/>
                      <a:pt x="464152" y="2046099"/>
                    </a:cubicBezTo>
                    <a:cubicBezTo>
                      <a:pt x="460904" y="2065590"/>
                      <a:pt x="454406" y="2086707"/>
                      <a:pt x="449533" y="2106199"/>
                    </a:cubicBezTo>
                    <a:cubicBezTo>
                      <a:pt x="444660" y="2119193"/>
                      <a:pt x="441411" y="2133812"/>
                      <a:pt x="436539" y="2146807"/>
                    </a:cubicBezTo>
                    <a:cubicBezTo>
                      <a:pt x="426793" y="2176045"/>
                      <a:pt x="415422" y="2203659"/>
                      <a:pt x="405676" y="2232897"/>
                    </a:cubicBezTo>
                    <a:lnTo>
                      <a:pt x="405676" y="2234521"/>
                    </a:lnTo>
                    <a:lnTo>
                      <a:pt x="105175" y="2234521"/>
                    </a:lnTo>
                    <a:close/>
                  </a:path>
                </a:pathLst>
              </a:custGeom>
              <a:solidFill>
                <a:srgbClr val="A9BF60"/>
              </a:solidFill>
              <a:ln w="1624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vi-VN"/>
              </a:p>
            </p:txBody>
          </p:sp>
        </p:grpSp>
        <p:grpSp>
          <p:nvGrpSpPr>
            <p:cNvPr id="16" name="Đồ họa 8">
              <a:extLst>
                <a:ext uri="{FF2B5EF4-FFF2-40B4-BE49-F238E27FC236}">
                  <a16:creationId xmlns:a16="http://schemas.microsoft.com/office/drawing/2014/main" id="{3D35D460-DBC7-D373-1453-8C69276E5D9B}"/>
                </a:ext>
              </a:extLst>
            </p:cNvPr>
            <p:cNvGrpSpPr/>
            <p:nvPr/>
          </p:nvGrpSpPr>
          <p:grpSpPr>
            <a:xfrm>
              <a:off x="147814" y="2717933"/>
              <a:ext cx="11994052" cy="3632067"/>
              <a:chOff x="157338" y="3313467"/>
              <a:chExt cx="11994052" cy="3632067"/>
            </a:xfrm>
          </p:grpSpPr>
          <p:sp>
            <p:nvSpPr>
              <p:cNvPr id="17" name="Hình tự do: Hình 16">
                <a:extLst>
                  <a:ext uri="{FF2B5EF4-FFF2-40B4-BE49-F238E27FC236}">
                    <a16:creationId xmlns:a16="http://schemas.microsoft.com/office/drawing/2014/main" id="{C01AABCA-8D62-8ABC-700C-4A796F396982}"/>
                  </a:ext>
                </a:extLst>
              </p:cNvPr>
              <p:cNvSpPr/>
              <p:nvPr/>
            </p:nvSpPr>
            <p:spPr>
              <a:xfrm>
                <a:off x="707348" y="3348631"/>
                <a:ext cx="159264" cy="533417"/>
              </a:xfrm>
              <a:custGeom>
                <a:avLst/>
                <a:gdLst>
                  <a:gd name="connsiteX0" fmla="*/ 31500 w 159264"/>
                  <a:gd name="connsiteY0" fmla="*/ 530169 h 533417"/>
                  <a:gd name="connsiteX1" fmla="*/ 13632 w 159264"/>
                  <a:gd name="connsiteY1" fmla="*/ 507428 h 533417"/>
                  <a:gd name="connsiteX2" fmla="*/ 15256 w 159264"/>
                  <a:gd name="connsiteY2" fmla="*/ 492809 h 533417"/>
                  <a:gd name="connsiteX3" fmla="*/ 16881 w 159264"/>
                  <a:gd name="connsiteY3" fmla="*/ 484688 h 533417"/>
                  <a:gd name="connsiteX4" fmla="*/ 13632 w 159264"/>
                  <a:gd name="connsiteY4" fmla="*/ 400222 h 533417"/>
                  <a:gd name="connsiteX5" fmla="*/ 13632 w 159264"/>
                  <a:gd name="connsiteY5" fmla="*/ 403471 h 533417"/>
                  <a:gd name="connsiteX6" fmla="*/ 637 w 159264"/>
                  <a:gd name="connsiteY6" fmla="*/ 239414 h 533417"/>
                  <a:gd name="connsiteX7" fmla="*/ 3886 w 159264"/>
                  <a:gd name="connsiteY7" fmla="*/ 151700 h 533417"/>
                  <a:gd name="connsiteX8" fmla="*/ 16881 w 159264"/>
                  <a:gd name="connsiteY8" fmla="*/ 70483 h 533417"/>
                  <a:gd name="connsiteX9" fmla="*/ 57489 w 159264"/>
                  <a:gd name="connsiteY9" fmla="*/ 7135 h 533417"/>
                  <a:gd name="connsiteX10" fmla="*/ 76981 w 159264"/>
                  <a:gd name="connsiteY10" fmla="*/ 637 h 533417"/>
                  <a:gd name="connsiteX11" fmla="*/ 98097 w 159264"/>
                  <a:gd name="connsiteY11" fmla="*/ 3886 h 533417"/>
                  <a:gd name="connsiteX12" fmla="*/ 107843 w 159264"/>
                  <a:gd name="connsiteY12" fmla="*/ 8759 h 533417"/>
                  <a:gd name="connsiteX13" fmla="*/ 117589 w 159264"/>
                  <a:gd name="connsiteY13" fmla="*/ 15256 h 533417"/>
                  <a:gd name="connsiteX14" fmla="*/ 132208 w 159264"/>
                  <a:gd name="connsiteY14" fmla="*/ 36372 h 533417"/>
                  <a:gd name="connsiteX15" fmla="*/ 143578 w 159264"/>
                  <a:gd name="connsiteY15" fmla="*/ 63986 h 533417"/>
                  <a:gd name="connsiteX16" fmla="*/ 148451 w 159264"/>
                  <a:gd name="connsiteY16" fmla="*/ 85102 h 533417"/>
                  <a:gd name="connsiteX17" fmla="*/ 156573 w 159264"/>
                  <a:gd name="connsiteY17" fmla="*/ 128959 h 533417"/>
                  <a:gd name="connsiteX18" fmla="*/ 158197 w 159264"/>
                  <a:gd name="connsiteY18" fmla="*/ 213424 h 533417"/>
                  <a:gd name="connsiteX19" fmla="*/ 151700 w 159264"/>
                  <a:gd name="connsiteY19" fmla="*/ 293017 h 533417"/>
                  <a:gd name="connsiteX20" fmla="*/ 128959 w 159264"/>
                  <a:gd name="connsiteY20" fmla="*/ 413217 h 533417"/>
                  <a:gd name="connsiteX21" fmla="*/ 115965 w 159264"/>
                  <a:gd name="connsiteY21" fmla="*/ 468444 h 533417"/>
                  <a:gd name="connsiteX22" fmla="*/ 109467 w 159264"/>
                  <a:gd name="connsiteY22" fmla="*/ 494434 h 533417"/>
                  <a:gd name="connsiteX23" fmla="*/ 104594 w 159264"/>
                  <a:gd name="connsiteY23" fmla="*/ 509053 h 533417"/>
                  <a:gd name="connsiteX24" fmla="*/ 81854 w 159264"/>
                  <a:gd name="connsiteY24" fmla="*/ 531793 h 533417"/>
                  <a:gd name="connsiteX25" fmla="*/ 60737 w 159264"/>
                  <a:gd name="connsiteY25" fmla="*/ 530169 h 533417"/>
                  <a:gd name="connsiteX26" fmla="*/ 47743 w 159264"/>
                  <a:gd name="connsiteY26" fmla="*/ 533418 h 533417"/>
                  <a:gd name="connsiteX27" fmla="*/ 31500 w 159264"/>
                  <a:gd name="connsiteY27" fmla="*/ 530169 h 53341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</a:cxnLst>
                <a:rect l="l" t="t" r="r" b="b"/>
                <a:pathLst>
                  <a:path w="159264" h="533417">
                    <a:moveTo>
                      <a:pt x="31500" y="530169"/>
                    </a:moveTo>
                    <a:cubicBezTo>
                      <a:pt x="21754" y="526920"/>
                      <a:pt x="15256" y="517174"/>
                      <a:pt x="13632" y="507428"/>
                    </a:cubicBezTo>
                    <a:cubicBezTo>
                      <a:pt x="13632" y="502555"/>
                      <a:pt x="13632" y="497682"/>
                      <a:pt x="15256" y="492809"/>
                    </a:cubicBezTo>
                    <a:cubicBezTo>
                      <a:pt x="15256" y="489561"/>
                      <a:pt x="15256" y="487936"/>
                      <a:pt x="16881" y="484688"/>
                    </a:cubicBezTo>
                    <a:cubicBezTo>
                      <a:pt x="18505" y="457074"/>
                      <a:pt x="15256" y="427836"/>
                      <a:pt x="13632" y="400222"/>
                    </a:cubicBezTo>
                    <a:cubicBezTo>
                      <a:pt x="13632" y="401847"/>
                      <a:pt x="13632" y="403471"/>
                      <a:pt x="13632" y="403471"/>
                    </a:cubicBezTo>
                    <a:cubicBezTo>
                      <a:pt x="8759" y="348244"/>
                      <a:pt x="2262" y="294641"/>
                      <a:pt x="637" y="239414"/>
                    </a:cubicBezTo>
                    <a:cubicBezTo>
                      <a:pt x="-987" y="210176"/>
                      <a:pt x="637" y="180938"/>
                      <a:pt x="3886" y="151700"/>
                    </a:cubicBezTo>
                    <a:cubicBezTo>
                      <a:pt x="7135" y="124086"/>
                      <a:pt x="10383" y="96473"/>
                      <a:pt x="16881" y="70483"/>
                    </a:cubicBezTo>
                    <a:cubicBezTo>
                      <a:pt x="23378" y="46118"/>
                      <a:pt x="34748" y="20129"/>
                      <a:pt x="57489" y="7135"/>
                    </a:cubicBezTo>
                    <a:cubicBezTo>
                      <a:pt x="63986" y="3886"/>
                      <a:pt x="70483" y="2262"/>
                      <a:pt x="76981" y="637"/>
                    </a:cubicBezTo>
                    <a:cubicBezTo>
                      <a:pt x="83478" y="-987"/>
                      <a:pt x="91600" y="637"/>
                      <a:pt x="98097" y="3886"/>
                    </a:cubicBezTo>
                    <a:cubicBezTo>
                      <a:pt x="101346" y="5510"/>
                      <a:pt x="104594" y="7135"/>
                      <a:pt x="107843" y="8759"/>
                    </a:cubicBezTo>
                    <a:cubicBezTo>
                      <a:pt x="111092" y="10383"/>
                      <a:pt x="114340" y="13632"/>
                      <a:pt x="117589" y="15256"/>
                    </a:cubicBezTo>
                    <a:cubicBezTo>
                      <a:pt x="124086" y="20129"/>
                      <a:pt x="127335" y="28251"/>
                      <a:pt x="132208" y="36372"/>
                    </a:cubicBezTo>
                    <a:cubicBezTo>
                      <a:pt x="137081" y="44494"/>
                      <a:pt x="140330" y="55864"/>
                      <a:pt x="143578" y="63986"/>
                    </a:cubicBezTo>
                    <a:cubicBezTo>
                      <a:pt x="145203" y="70483"/>
                      <a:pt x="146827" y="76981"/>
                      <a:pt x="148451" y="85102"/>
                    </a:cubicBezTo>
                    <a:cubicBezTo>
                      <a:pt x="151700" y="99721"/>
                      <a:pt x="154949" y="114340"/>
                      <a:pt x="156573" y="128959"/>
                    </a:cubicBezTo>
                    <a:cubicBezTo>
                      <a:pt x="159822" y="156573"/>
                      <a:pt x="159822" y="185811"/>
                      <a:pt x="158197" y="213424"/>
                    </a:cubicBezTo>
                    <a:cubicBezTo>
                      <a:pt x="156573" y="239414"/>
                      <a:pt x="154949" y="267027"/>
                      <a:pt x="151700" y="293017"/>
                    </a:cubicBezTo>
                    <a:cubicBezTo>
                      <a:pt x="145203" y="333625"/>
                      <a:pt x="137081" y="372609"/>
                      <a:pt x="128959" y="413217"/>
                    </a:cubicBezTo>
                    <a:cubicBezTo>
                      <a:pt x="124086" y="431085"/>
                      <a:pt x="120838" y="448952"/>
                      <a:pt x="115965" y="468444"/>
                    </a:cubicBezTo>
                    <a:cubicBezTo>
                      <a:pt x="114340" y="476566"/>
                      <a:pt x="111092" y="484688"/>
                      <a:pt x="109467" y="494434"/>
                    </a:cubicBezTo>
                    <a:cubicBezTo>
                      <a:pt x="107843" y="499307"/>
                      <a:pt x="106219" y="504180"/>
                      <a:pt x="104594" y="509053"/>
                    </a:cubicBezTo>
                    <a:cubicBezTo>
                      <a:pt x="101346" y="520423"/>
                      <a:pt x="93224" y="528545"/>
                      <a:pt x="81854" y="531793"/>
                    </a:cubicBezTo>
                    <a:cubicBezTo>
                      <a:pt x="73732" y="533418"/>
                      <a:pt x="67235" y="533418"/>
                      <a:pt x="60737" y="530169"/>
                    </a:cubicBezTo>
                    <a:cubicBezTo>
                      <a:pt x="55864" y="531793"/>
                      <a:pt x="50991" y="533418"/>
                      <a:pt x="47743" y="533418"/>
                    </a:cubicBezTo>
                    <a:cubicBezTo>
                      <a:pt x="39621" y="533418"/>
                      <a:pt x="34748" y="531793"/>
                      <a:pt x="31500" y="530169"/>
                    </a:cubicBezTo>
                    <a:close/>
                  </a:path>
                </a:pathLst>
              </a:custGeom>
              <a:solidFill>
                <a:srgbClr val="FDD47F"/>
              </a:solidFill>
              <a:ln w="1624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vi-VN"/>
              </a:p>
            </p:txBody>
          </p:sp>
          <p:sp>
            <p:nvSpPr>
              <p:cNvPr id="18" name="Hình tự do: Hình 17">
                <a:extLst>
                  <a:ext uri="{FF2B5EF4-FFF2-40B4-BE49-F238E27FC236}">
                    <a16:creationId xmlns:a16="http://schemas.microsoft.com/office/drawing/2014/main" id="{7137E1BE-12D9-0DD0-F65B-9240D99203B6}"/>
                  </a:ext>
                </a:extLst>
              </p:cNvPr>
              <p:cNvSpPr/>
              <p:nvPr/>
            </p:nvSpPr>
            <p:spPr>
              <a:xfrm>
                <a:off x="756888" y="3313467"/>
                <a:ext cx="371798" cy="601214"/>
              </a:xfrm>
              <a:custGeom>
                <a:avLst/>
                <a:gdLst>
                  <a:gd name="connsiteX0" fmla="*/ 22567 w 371798"/>
                  <a:gd name="connsiteY0" fmla="*/ 597819 h 601214"/>
                  <a:gd name="connsiteX1" fmla="*/ 12821 w 371798"/>
                  <a:gd name="connsiteY1" fmla="*/ 589698 h 601214"/>
                  <a:gd name="connsiteX2" fmla="*/ 3075 w 371798"/>
                  <a:gd name="connsiteY2" fmla="*/ 578327 h 601214"/>
                  <a:gd name="connsiteX3" fmla="*/ 3075 w 371798"/>
                  <a:gd name="connsiteY3" fmla="*/ 537719 h 601214"/>
                  <a:gd name="connsiteX4" fmla="*/ 12821 w 371798"/>
                  <a:gd name="connsiteY4" fmla="*/ 497111 h 601214"/>
                  <a:gd name="connsiteX5" fmla="*/ 40435 w 371798"/>
                  <a:gd name="connsiteY5" fmla="*/ 412646 h 601214"/>
                  <a:gd name="connsiteX6" fmla="*/ 105408 w 371798"/>
                  <a:gd name="connsiteY6" fmla="*/ 253461 h 601214"/>
                  <a:gd name="connsiteX7" fmla="*/ 141144 w 371798"/>
                  <a:gd name="connsiteY7" fmla="*/ 175493 h 601214"/>
                  <a:gd name="connsiteX8" fmla="*/ 180127 w 371798"/>
                  <a:gd name="connsiteY8" fmla="*/ 102399 h 601214"/>
                  <a:gd name="connsiteX9" fmla="*/ 206117 w 371798"/>
                  <a:gd name="connsiteY9" fmla="*/ 66663 h 601214"/>
                  <a:gd name="connsiteX10" fmla="*/ 236979 w 371798"/>
                  <a:gd name="connsiteY10" fmla="*/ 35801 h 601214"/>
                  <a:gd name="connsiteX11" fmla="*/ 259720 w 371798"/>
                  <a:gd name="connsiteY11" fmla="*/ 17933 h 601214"/>
                  <a:gd name="connsiteX12" fmla="*/ 284085 w 371798"/>
                  <a:gd name="connsiteY12" fmla="*/ 4939 h 601214"/>
                  <a:gd name="connsiteX13" fmla="*/ 324693 w 371798"/>
                  <a:gd name="connsiteY13" fmla="*/ 1690 h 601214"/>
                  <a:gd name="connsiteX14" fmla="*/ 360428 w 371798"/>
                  <a:gd name="connsiteY14" fmla="*/ 35801 h 601214"/>
                  <a:gd name="connsiteX15" fmla="*/ 371798 w 371798"/>
                  <a:gd name="connsiteY15" fmla="*/ 86155 h 601214"/>
                  <a:gd name="connsiteX16" fmla="*/ 366925 w 371798"/>
                  <a:gd name="connsiteY16" fmla="*/ 123515 h 601214"/>
                  <a:gd name="connsiteX17" fmla="*/ 357179 w 371798"/>
                  <a:gd name="connsiteY17" fmla="*/ 162499 h 601214"/>
                  <a:gd name="connsiteX18" fmla="*/ 323069 w 371798"/>
                  <a:gd name="connsiteY18" fmla="*/ 248588 h 601214"/>
                  <a:gd name="connsiteX19" fmla="*/ 236979 w 371798"/>
                  <a:gd name="connsiteY19" fmla="*/ 393154 h 601214"/>
                  <a:gd name="connsiteX20" fmla="*/ 146017 w 371798"/>
                  <a:gd name="connsiteY20" fmla="*/ 508481 h 601214"/>
                  <a:gd name="connsiteX21" fmla="*/ 98911 w 371798"/>
                  <a:gd name="connsiteY21" fmla="*/ 557211 h 601214"/>
                  <a:gd name="connsiteX22" fmla="*/ 72922 w 371798"/>
                  <a:gd name="connsiteY22" fmla="*/ 581576 h 601214"/>
                  <a:gd name="connsiteX23" fmla="*/ 59927 w 371798"/>
                  <a:gd name="connsiteY23" fmla="*/ 592946 h 601214"/>
                  <a:gd name="connsiteX24" fmla="*/ 43684 w 371798"/>
                  <a:gd name="connsiteY24" fmla="*/ 599444 h 601214"/>
                  <a:gd name="connsiteX25" fmla="*/ 38811 w 371798"/>
                  <a:gd name="connsiteY25" fmla="*/ 599444 h 601214"/>
                  <a:gd name="connsiteX26" fmla="*/ 22567 w 371798"/>
                  <a:gd name="connsiteY26" fmla="*/ 597819 h 6012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</a:cxnLst>
                <a:rect l="l" t="t" r="r" b="b"/>
                <a:pathLst>
                  <a:path w="371798" h="601214">
                    <a:moveTo>
                      <a:pt x="22567" y="597819"/>
                    </a:moveTo>
                    <a:cubicBezTo>
                      <a:pt x="19319" y="596195"/>
                      <a:pt x="16070" y="592946"/>
                      <a:pt x="12821" y="589698"/>
                    </a:cubicBezTo>
                    <a:cubicBezTo>
                      <a:pt x="9573" y="586449"/>
                      <a:pt x="4700" y="583200"/>
                      <a:pt x="3075" y="578327"/>
                    </a:cubicBezTo>
                    <a:cubicBezTo>
                      <a:pt x="-1797" y="565333"/>
                      <a:pt x="-173" y="550714"/>
                      <a:pt x="3075" y="537719"/>
                    </a:cubicBezTo>
                    <a:cubicBezTo>
                      <a:pt x="4700" y="524724"/>
                      <a:pt x="9573" y="510105"/>
                      <a:pt x="12821" y="497111"/>
                    </a:cubicBezTo>
                    <a:cubicBezTo>
                      <a:pt x="20943" y="469497"/>
                      <a:pt x="30689" y="440259"/>
                      <a:pt x="40435" y="412646"/>
                    </a:cubicBezTo>
                    <a:cubicBezTo>
                      <a:pt x="59927" y="359043"/>
                      <a:pt x="81043" y="305440"/>
                      <a:pt x="105408" y="253461"/>
                    </a:cubicBezTo>
                    <a:cubicBezTo>
                      <a:pt x="116779" y="227472"/>
                      <a:pt x="129773" y="201483"/>
                      <a:pt x="141144" y="175493"/>
                    </a:cubicBezTo>
                    <a:cubicBezTo>
                      <a:pt x="152514" y="151129"/>
                      <a:pt x="165508" y="125139"/>
                      <a:pt x="180127" y="102399"/>
                    </a:cubicBezTo>
                    <a:cubicBezTo>
                      <a:pt x="188249" y="89404"/>
                      <a:pt x="196371" y="78034"/>
                      <a:pt x="206117" y="66663"/>
                    </a:cubicBezTo>
                    <a:cubicBezTo>
                      <a:pt x="215863" y="55293"/>
                      <a:pt x="227233" y="45547"/>
                      <a:pt x="236979" y="35801"/>
                    </a:cubicBezTo>
                    <a:cubicBezTo>
                      <a:pt x="243476" y="29304"/>
                      <a:pt x="251598" y="22806"/>
                      <a:pt x="259720" y="17933"/>
                    </a:cubicBezTo>
                    <a:cubicBezTo>
                      <a:pt x="267841" y="13060"/>
                      <a:pt x="275963" y="8187"/>
                      <a:pt x="284085" y="4939"/>
                    </a:cubicBezTo>
                    <a:cubicBezTo>
                      <a:pt x="297079" y="66"/>
                      <a:pt x="310074" y="-1559"/>
                      <a:pt x="324693" y="1690"/>
                    </a:cubicBezTo>
                    <a:cubicBezTo>
                      <a:pt x="340936" y="6563"/>
                      <a:pt x="352306" y="21182"/>
                      <a:pt x="360428" y="35801"/>
                    </a:cubicBezTo>
                    <a:cubicBezTo>
                      <a:pt x="368550" y="52044"/>
                      <a:pt x="371798" y="68288"/>
                      <a:pt x="371798" y="86155"/>
                    </a:cubicBezTo>
                    <a:cubicBezTo>
                      <a:pt x="371798" y="99150"/>
                      <a:pt x="368550" y="112145"/>
                      <a:pt x="366925" y="123515"/>
                    </a:cubicBezTo>
                    <a:cubicBezTo>
                      <a:pt x="363677" y="136510"/>
                      <a:pt x="362052" y="149504"/>
                      <a:pt x="357179" y="162499"/>
                    </a:cubicBezTo>
                    <a:cubicBezTo>
                      <a:pt x="349058" y="191737"/>
                      <a:pt x="336063" y="220975"/>
                      <a:pt x="323069" y="248588"/>
                    </a:cubicBezTo>
                    <a:cubicBezTo>
                      <a:pt x="298704" y="298943"/>
                      <a:pt x="269466" y="347672"/>
                      <a:pt x="236979" y="393154"/>
                    </a:cubicBezTo>
                    <a:cubicBezTo>
                      <a:pt x="209365" y="433762"/>
                      <a:pt x="178503" y="471122"/>
                      <a:pt x="146017" y="508481"/>
                    </a:cubicBezTo>
                    <a:cubicBezTo>
                      <a:pt x="131398" y="524724"/>
                      <a:pt x="115154" y="540968"/>
                      <a:pt x="98911" y="557211"/>
                    </a:cubicBezTo>
                    <a:cubicBezTo>
                      <a:pt x="90789" y="565333"/>
                      <a:pt x="82668" y="573454"/>
                      <a:pt x="72922" y="581576"/>
                    </a:cubicBezTo>
                    <a:cubicBezTo>
                      <a:pt x="68049" y="584825"/>
                      <a:pt x="64800" y="589698"/>
                      <a:pt x="59927" y="592946"/>
                    </a:cubicBezTo>
                    <a:cubicBezTo>
                      <a:pt x="55054" y="596195"/>
                      <a:pt x="50181" y="599444"/>
                      <a:pt x="43684" y="599444"/>
                    </a:cubicBezTo>
                    <a:cubicBezTo>
                      <a:pt x="42059" y="599444"/>
                      <a:pt x="40435" y="599444"/>
                      <a:pt x="38811" y="599444"/>
                    </a:cubicBezTo>
                    <a:cubicBezTo>
                      <a:pt x="32313" y="602692"/>
                      <a:pt x="27440" y="601068"/>
                      <a:pt x="22567" y="597819"/>
                    </a:cubicBezTo>
                    <a:close/>
                  </a:path>
                </a:pathLst>
              </a:custGeom>
              <a:solidFill>
                <a:srgbClr val="FDD47F"/>
              </a:solidFill>
              <a:ln w="1624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vi-VN"/>
              </a:p>
            </p:txBody>
          </p:sp>
          <p:sp>
            <p:nvSpPr>
              <p:cNvPr id="19" name="Hình tự do: Hình 18">
                <a:extLst>
                  <a:ext uri="{FF2B5EF4-FFF2-40B4-BE49-F238E27FC236}">
                    <a16:creationId xmlns:a16="http://schemas.microsoft.com/office/drawing/2014/main" id="{6D73F1FA-28DE-3D58-560C-76441AD5CD63}"/>
                  </a:ext>
                </a:extLst>
              </p:cNvPr>
              <p:cNvSpPr/>
              <p:nvPr/>
            </p:nvSpPr>
            <p:spPr>
              <a:xfrm>
                <a:off x="787764" y="3563679"/>
                <a:ext cx="478823" cy="404708"/>
              </a:xfrm>
              <a:custGeom>
                <a:avLst/>
                <a:gdLst>
                  <a:gd name="connsiteX0" fmla="*/ 4687 w 478823"/>
                  <a:gd name="connsiteY0" fmla="*/ 391464 h 404708"/>
                  <a:gd name="connsiteX1" fmla="*/ 6311 w 478823"/>
                  <a:gd name="connsiteY1" fmla="*/ 355728 h 404708"/>
                  <a:gd name="connsiteX2" fmla="*/ 25803 w 478823"/>
                  <a:gd name="connsiteY2" fmla="*/ 337861 h 404708"/>
                  <a:gd name="connsiteX3" fmla="*/ 35549 w 478823"/>
                  <a:gd name="connsiteY3" fmla="*/ 329739 h 404708"/>
                  <a:gd name="connsiteX4" fmla="*/ 33925 w 478823"/>
                  <a:gd name="connsiteY4" fmla="*/ 323242 h 404708"/>
                  <a:gd name="connsiteX5" fmla="*/ 43671 w 478823"/>
                  <a:gd name="connsiteY5" fmla="*/ 297252 h 404708"/>
                  <a:gd name="connsiteX6" fmla="*/ 56665 w 478823"/>
                  <a:gd name="connsiteY6" fmla="*/ 279385 h 404708"/>
                  <a:gd name="connsiteX7" fmla="*/ 85903 w 478823"/>
                  <a:gd name="connsiteY7" fmla="*/ 245274 h 404708"/>
                  <a:gd name="connsiteX8" fmla="*/ 147628 w 478823"/>
                  <a:gd name="connsiteY8" fmla="*/ 178676 h 404708"/>
                  <a:gd name="connsiteX9" fmla="*/ 277574 w 478823"/>
                  <a:gd name="connsiteY9" fmla="*/ 66598 h 404708"/>
                  <a:gd name="connsiteX10" fmla="*/ 353918 w 478823"/>
                  <a:gd name="connsiteY10" fmla="*/ 19492 h 404708"/>
                  <a:gd name="connsiteX11" fmla="*/ 409145 w 478823"/>
                  <a:gd name="connsiteY11" fmla="*/ 0 h 404708"/>
                  <a:gd name="connsiteX12" fmla="*/ 431886 w 478823"/>
                  <a:gd name="connsiteY12" fmla="*/ 1624 h 404708"/>
                  <a:gd name="connsiteX13" fmla="*/ 451378 w 478823"/>
                  <a:gd name="connsiteY13" fmla="*/ 9746 h 404708"/>
                  <a:gd name="connsiteX14" fmla="*/ 464372 w 478823"/>
                  <a:gd name="connsiteY14" fmla="*/ 24365 h 404708"/>
                  <a:gd name="connsiteX15" fmla="*/ 470870 w 478823"/>
                  <a:gd name="connsiteY15" fmla="*/ 47106 h 404708"/>
                  <a:gd name="connsiteX16" fmla="*/ 477367 w 478823"/>
                  <a:gd name="connsiteY16" fmla="*/ 60100 h 404708"/>
                  <a:gd name="connsiteX17" fmla="*/ 464372 w 478823"/>
                  <a:gd name="connsiteY17" fmla="*/ 97460 h 404708"/>
                  <a:gd name="connsiteX18" fmla="*/ 459499 w 478823"/>
                  <a:gd name="connsiteY18" fmla="*/ 103957 h 404708"/>
                  <a:gd name="connsiteX19" fmla="*/ 448129 w 478823"/>
                  <a:gd name="connsiteY19" fmla="*/ 126698 h 404708"/>
                  <a:gd name="connsiteX20" fmla="*/ 422140 w 478823"/>
                  <a:gd name="connsiteY20" fmla="*/ 164057 h 404708"/>
                  <a:gd name="connsiteX21" fmla="*/ 389653 w 478823"/>
                  <a:gd name="connsiteY21" fmla="*/ 196544 h 404708"/>
                  <a:gd name="connsiteX22" fmla="*/ 355542 w 478823"/>
                  <a:gd name="connsiteY22" fmla="*/ 224158 h 404708"/>
                  <a:gd name="connsiteX23" fmla="*/ 222347 w 478823"/>
                  <a:gd name="connsiteY23" fmla="*/ 298877 h 404708"/>
                  <a:gd name="connsiteX24" fmla="*/ 133009 w 478823"/>
                  <a:gd name="connsiteY24" fmla="*/ 350855 h 404708"/>
                  <a:gd name="connsiteX25" fmla="*/ 85903 w 478823"/>
                  <a:gd name="connsiteY25" fmla="*/ 378469 h 404708"/>
                  <a:gd name="connsiteX26" fmla="*/ 63163 w 478823"/>
                  <a:gd name="connsiteY26" fmla="*/ 391464 h 404708"/>
                  <a:gd name="connsiteX27" fmla="*/ 53417 w 478823"/>
                  <a:gd name="connsiteY27" fmla="*/ 397961 h 404708"/>
                  <a:gd name="connsiteX28" fmla="*/ 46919 w 478823"/>
                  <a:gd name="connsiteY28" fmla="*/ 401210 h 404708"/>
                  <a:gd name="connsiteX29" fmla="*/ 32301 w 478823"/>
                  <a:gd name="connsiteY29" fmla="*/ 404458 h 404708"/>
                  <a:gd name="connsiteX30" fmla="*/ 30676 w 478823"/>
                  <a:gd name="connsiteY30" fmla="*/ 404458 h 404708"/>
                  <a:gd name="connsiteX31" fmla="*/ 4687 w 478823"/>
                  <a:gd name="connsiteY31" fmla="*/ 391464 h 4047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</a:cxnLst>
                <a:rect l="l" t="t" r="r" b="b"/>
                <a:pathLst>
                  <a:path w="478823" h="404708">
                    <a:moveTo>
                      <a:pt x="4687" y="391464"/>
                    </a:moveTo>
                    <a:cubicBezTo>
                      <a:pt x="-1810" y="380093"/>
                      <a:pt x="-1810" y="367099"/>
                      <a:pt x="6311" y="355728"/>
                    </a:cubicBezTo>
                    <a:cubicBezTo>
                      <a:pt x="11184" y="349231"/>
                      <a:pt x="19306" y="342734"/>
                      <a:pt x="25803" y="337861"/>
                    </a:cubicBezTo>
                    <a:cubicBezTo>
                      <a:pt x="29052" y="334612"/>
                      <a:pt x="32301" y="332988"/>
                      <a:pt x="35549" y="329739"/>
                    </a:cubicBezTo>
                    <a:cubicBezTo>
                      <a:pt x="35549" y="328115"/>
                      <a:pt x="35549" y="326490"/>
                      <a:pt x="33925" y="323242"/>
                    </a:cubicBezTo>
                    <a:cubicBezTo>
                      <a:pt x="33925" y="313496"/>
                      <a:pt x="38798" y="305374"/>
                      <a:pt x="43671" y="297252"/>
                    </a:cubicBezTo>
                    <a:cubicBezTo>
                      <a:pt x="46919" y="290755"/>
                      <a:pt x="51792" y="284258"/>
                      <a:pt x="56665" y="279385"/>
                    </a:cubicBezTo>
                    <a:cubicBezTo>
                      <a:pt x="66411" y="268014"/>
                      <a:pt x="76157" y="256644"/>
                      <a:pt x="85903" y="245274"/>
                    </a:cubicBezTo>
                    <a:cubicBezTo>
                      <a:pt x="105395" y="222533"/>
                      <a:pt x="126512" y="201417"/>
                      <a:pt x="147628" y="178676"/>
                    </a:cubicBezTo>
                    <a:cubicBezTo>
                      <a:pt x="188236" y="138068"/>
                      <a:pt x="230469" y="99084"/>
                      <a:pt x="277574" y="66598"/>
                    </a:cubicBezTo>
                    <a:cubicBezTo>
                      <a:pt x="301939" y="48730"/>
                      <a:pt x="326304" y="32487"/>
                      <a:pt x="353918" y="19492"/>
                    </a:cubicBezTo>
                    <a:cubicBezTo>
                      <a:pt x="371786" y="11370"/>
                      <a:pt x="389653" y="1624"/>
                      <a:pt x="409145" y="0"/>
                    </a:cubicBezTo>
                    <a:cubicBezTo>
                      <a:pt x="417267" y="0"/>
                      <a:pt x="423764" y="0"/>
                      <a:pt x="431886" y="1624"/>
                    </a:cubicBezTo>
                    <a:cubicBezTo>
                      <a:pt x="438383" y="3249"/>
                      <a:pt x="444880" y="4873"/>
                      <a:pt x="451378" y="9746"/>
                    </a:cubicBezTo>
                    <a:cubicBezTo>
                      <a:pt x="456251" y="14619"/>
                      <a:pt x="461124" y="19492"/>
                      <a:pt x="464372" y="24365"/>
                    </a:cubicBezTo>
                    <a:cubicBezTo>
                      <a:pt x="467621" y="30862"/>
                      <a:pt x="469245" y="38984"/>
                      <a:pt x="470870" y="47106"/>
                    </a:cubicBezTo>
                    <a:cubicBezTo>
                      <a:pt x="474118" y="50354"/>
                      <a:pt x="475743" y="55227"/>
                      <a:pt x="477367" y="60100"/>
                    </a:cubicBezTo>
                    <a:cubicBezTo>
                      <a:pt x="482240" y="74719"/>
                      <a:pt x="474118" y="87714"/>
                      <a:pt x="464372" y="97460"/>
                    </a:cubicBezTo>
                    <a:cubicBezTo>
                      <a:pt x="462748" y="99084"/>
                      <a:pt x="461124" y="100708"/>
                      <a:pt x="459499" y="103957"/>
                    </a:cubicBezTo>
                    <a:cubicBezTo>
                      <a:pt x="456251" y="112079"/>
                      <a:pt x="451378" y="120200"/>
                      <a:pt x="448129" y="126698"/>
                    </a:cubicBezTo>
                    <a:cubicBezTo>
                      <a:pt x="441632" y="139692"/>
                      <a:pt x="431886" y="152687"/>
                      <a:pt x="422140" y="164057"/>
                    </a:cubicBezTo>
                    <a:cubicBezTo>
                      <a:pt x="412394" y="175428"/>
                      <a:pt x="401023" y="186798"/>
                      <a:pt x="389653" y="196544"/>
                    </a:cubicBezTo>
                    <a:cubicBezTo>
                      <a:pt x="378283" y="206290"/>
                      <a:pt x="366913" y="214412"/>
                      <a:pt x="355542" y="224158"/>
                    </a:cubicBezTo>
                    <a:cubicBezTo>
                      <a:pt x="314934" y="255020"/>
                      <a:pt x="267828" y="276136"/>
                      <a:pt x="222347" y="298877"/>
                    </a:cubicBezTo>
                    <a:cubicBezTo>
                      <a:pt x="191485" y="315120"/>
                      <a:pt x="162247" y="332988"/>
                      <a:pt x="133009" y="350855"/>
                    </a:cubicBezTo>
                    <a:cubicBezTo>
                      <a:pt x="118390" y="360601"/>
                      <a:pt x="102147" y="368723"/>
                      <a:pt x="85903" y="378469"/>
                    </a:cubicBezTo>
                    <a:cubicBezTo>
                      <a:pt x="79406" y="383342"/>
                      <a:pt x="71284" y="386591"/>
                      <a:pt x="63163" y="391464"/>
                    </a:cubicBezTo>
                    <a:cubicBezTo>
                      <a:pt x="59914" y="393088"/>
                      <a:pt x="56665" y="394712"/>
                      <a:pt x="53417" y="397961"/>
                    </a:cubicBezTo>
                    <a:cubicBezTo>
                      <a:pt x="51792" y="399585"/>
                      <a:pt x="48544" y="401210"/>
                      <a:pt x="46919" y="401210"/>
                    </a:cubicBezTo>
                    <a:cubicBezTo>
                      <a:pt x="42047" y="402834"/>
                      <a:pt x="37174" y="404458"/>
                      <a:pt x="32301" y="404458"/>
                    </a:cubicBezTo>
                    <a:cubicBezTo>
                      <a:pt x="32301" y="404458"/>
                      <a:pt x="30676" y="404458"/>
                      <a:pt x="30676" y="404458"/>
                    </a:cubicBezTo>
                    <a:cubicBezTo>
                      <a:pt x="20930" y="406083"/>
                      <a:pt x="9560" y="399585"/>
                      <a:pt x="4687" y="391464"/>
                    </a:cubicBezTo>
                    <a:close/>
                  </a:path>
                </a:pathLst>
              </a:custGeom>
              <a:solidFill>
                <a:srgbClr val="FDD47F"/>
              </a:solidFill>
              <a:ln w="1624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vi-VN"/>
              </a:p>
            </p:txBody>
          </p:sp>
          <p:sp>
            <p:nvSpPr>
              <p:cNvPr id="20" name="Hình tự do: Hình 19">
                <a:extLst>
                  <a:ext uri="{FF2B5EF4-FFF2-40B4-BE49-F238E27FC236}">
                    <a16:creationId xmlns:a16="http://schemas.microsoft.com/office/drawing/2014/main" id="{07B9058B-9949-130C-D984-17CFD51B6005}"/>
                  </a:ext>
                </a:extLst>
              </p:cNvPr>
              <p:cNvSpPr/>
              <p:nvPr/>
            </p:nvSpPr>
            <p:spPr>
              <a:xfrm>
                <a:off x="837675" y="3792710"/>
                <a:ext cx="421401" cy="204665"/>
              </a:xfrm>
              <a:custGeom>
                <a:avLst/>
                <a:gdLst>
                  <a:gd name="connsiteX0" fmla="*/ 13252 w 421401"/>
                  <a:gd name="connsiteY0" fmla="*/ 193295 h 204665"/>
                  <a:gd name="connsiteX1" fmla="*/ 1882 w 421401"/>
                  <a:gd name="connsiteY1" fmla="*/ 155936 h 204665"/>
                  <a:gd name="connsiteX2" fmla="*/ 21374 w 421401"/>
                  <a:gd name="connsiteY2" fmla="*/ 136444 h 204665"/>
                  <a:gd name="connsiteX3" fmla="*/ 32744 w 421401"/>
                  <a:gd name="connsiteY3" fmla="*/ 133195 h 204665"/>
                  <a:gd name="connsiteX4" fmla="*/ 65230 w 421401"/>
                  <a:gd name="connsiteY4" fmla="*/ 100708 h 204665"/>
                  <a:gd name="connsiteX5" fmla="*/ 144823 w 421401"/>
                  <a:gd name="connsiteY5" fmla="*/ 61725 h 204665"/>
                  <a:gd name="connsiteX6" fmla="*/ 226039 w 421401"/>
                  <a:gd name="connsiteY6" fmla="*/ 30862 h 204665"/>
                  <a:gd name="connsiteX7" fmla="*/ 310504 w 421401"/>
                  <a:gd name="connsiteY7" fmla="*/ 6497 h 204665"/>
                  <a:gd name="connsiteX8" fmla="*/ 354361 w 421401"/>
                  <a:gd name="connsiteY8" fmla="*/ 0 h 204665"/>
                  <a:gd name="connsiteX9" fmla="*/ 375478 w 421401"/>
                  <a:gd name="connsiteY9" fmla="*/ 1624 h 204665"/>
                  <a:gd name="connsiteX10" fmla="*/ 394970 w 421401"/>
                  <a:gd name="connsiteY10" fmla="*/ 6497 h 204665"/>
                  <a:gd name="connsiteX11" fmla="*/ 412837 w 421401"/>
                  <a:gd name="connsiteY11" fmla="*/ 22741 h 204665"/>
                  <a:gd name="connsiteX12" fmla="*/ 420959 w 421401"/>
                  <a:gd name="connsiteY12" fmla="*/ 42233 h 204665"/>
                  <a:gd name="connsiteX13" fmla="*/ 417710 w 421401"/>
                  <a:gd name="connsiteY13" fmla="*/ 64973 h 204665"/>
                  <a:gd name="connsiteX14" fmla="*/ 409588 w 421401"/>
                  <a:gd name="connsiteY14" fmla="*/ 79592 h 204665"/>
                  <a:gd name="connsiteX15" fmla="*/ 403091 w 421401"/>
                  <a:gd name="connsiteY15" fmla="*/ 89338 h 204665"/>
                  <a:gd name="connsiteX16" fmla="*/ 344615 w 421401"/>
                  <a:gd name="connsiteY16" fmla="*/ 129946 h 204665"/>
                  <a:gd name="connsiteX17" fmla="*/ 302383 w 421401"/>
                  <a:gd name="connsiteY17" fmla="*/ 146190 h 204665"/>
                  <a:gd name="connsiteX18" fmla="*/ 265023 w 421401"/>
                  <a:gd name="connsiteY18" fmla="*/ 157560 h 204665"/>
                  <a:gd name="connsiteX19" fmla="*/ 180558 w 421401"/>
                  <a:gd name="connsiteY19" fmla="*/ 175428 h 204665"/>
                  <a:gd name="connsiteX20" fmla="*/ 128579 w 421401"/>
                  <a:gd name="connsiteY20" fmla="*/ 185174 h 204665"/>
                  <a:gd name="connsiteX21" fmla="*/ 81474 w 421401"/>
                  <a:gd name="connsiteY21" fmla="*/ 196544 h 204665"/>
                  <a:gd name="connsiteX22" fmla="*/ 52236 w 421401"/>
                  <a:gd name="connsiteY22" fmla="*/ 203041 h 204665"/>
                  <a:gd name="connsiteX23" fmla="*/ 35993 w 421401"/>
                  <a:gd name="connsiteY23" fmla="*/ 204666 h 204665"/>
                  <a:gd name="connsiteX24" fmla="*/ 13252 w 421401"/>
                  <a:gd name="connsiteY24" fmla="*/ 193295 h 2046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421401" h="204665">
                    <a:moveTo>
                      <a:pt x="13252" y="193295"/>
                    </a:moveTo>
                    <a:cubicBezTo>
                      <a:pt x="1882" y="185174"/>
                      <a:pt x="-2991" y="168930"/>
                      <a:pt x="1882" y="155936"/>
                    </a:cubicBezTo>
                    <a:cubicBezTo>
                      <a:pt x="5130" y="146190"/>
                      <a:pt x="13252" y="139692"/>
                      <a:pt x="21374" y="136444"/>
                    </a:cubicBezTo>
                    <a:cubicBezTo>
                      <a:pt x="24622" y="134819"/>
                      <a:pt x="29495" y="133195"/>
                      <a:pt x="32744" y="133195"/>
                    </a:cubicBezTo>
                    <a:cubicBezTo>
                      <a:pt x="37617" y="118576"/>
                      <a:pt x="53860" y="108830"/>
                      <a:pt x="65230" y="100708"/>
                    </a:cubicBezTo>
                    <a:cubicBezTo>
                      <a:pt x="89595" y="84465"/>
                      <a:pt x="117209" y="73095"/>
                      <a:pt x="144823" y="61725"/>
                    </a:cubicBezTo>
                    <a:cubicBezTo>
                      <a:pt x="170812" y="50354"/>
                      <a:pt x="198426" y="40608"/>
                      <a:pt x="226039" y="30862"/>
                    </a:cubicBezTo>
                    <a:cubicBezTo>
                      <a:pt x="253653" y="21116"/>
                      <a:pt x="281266" y="12995"/>
                      <a:pt x="310504" y="6497"/>
                    </a:cubicBezTo>
                    <a:cubicBezTo>
                      <a:pt x="325123" y="3249"/>
                      <a:pt x="339742" y="0"/>
                      <a:pt x="354361" y="0"/>
                    </a:cubicBezTo>
                    <a:cubicBezTo>
                      <a:pt x="360859" y="0"/>
                      <a:pt x="368980" y="0"/>
                      <a:pt x="375478" y="1624"/>
                    </a:cubicBezTo>
                    <a:cubicBezTo>
                      <a:pt x="381975" y="1624"/>
                      <a:pt x="390097" y="3249"/>
                      <a:pt x="394970" y="6497"/>
                    </a:cubicBezTo>
                    <a:cubicBezTo>
                      <a:pt x="401467" y="11370"/>
                      <a:pt x="407964" y="16243"/>
                      <a:pt x="412837" y="22741"/>
                    </a:cubicBezTo>
                    <a:cubicBezTo>
                      <a:pt x="417710" y="29238"/>
                      <a:pt x="419334" y="35735"/>
                      <a:pt x="420959" y="42233"/>
                    </a:cubicBezTo>
                    <a:cubicBezTo>
                      <a:pt x="422583" y="50354"/>
                      <a:pt x="419334" y="58476"/>
                      <a:pt x="417710" y="64973"/>
                    </a:cubicBezTo>
                    <a:cubicBezTo>
                      <a:pt x="416086" y="69846"/>
                      <a:pt x="412837" y="74719"/>
                      <a:pt x="409588" y="79592"/>
                    </a:cubicBezTo>
                    <a:cubicBezTo>
                      <a:pt x="407964" y="82841"/>
                      <a:pt x="404715" y="86089"/>
                      <a:pt x="403091" y="89338"/>
                    </a:cubicBezTo>
                    <a:cubicBezTo>
                      <a:pt x="388472" y="108830"/>
                      <a:pt x="365732" y="118576"/>
                      <a:pt x="344615" y="129946"/>
                    </a:cubicBezTo>
                    <a:cubicBezTo>
                      <a:pt x="331621" y="136444"/>
                      <a:pt x="317002" y="141317"/>
                      <a:pt x="302383" y="146190"/>
                    </a:cubicBezTo>
                    <a:cubicBezTo>
                      <a:pt x="289388" y="151063"/>
                      <a:pt x="278018" y="154311"/>
                      <a:pt x="265023" y="157560"/>
                    </a:cubicBezTo>
                    <a:cubicBezTo>
                      <a:pt x="237409" y="164057"/>
                      <a:pt x="208172" y="168930"/>
                      <a:pt x="180558" y="175428"/>
                    </a:cubicBezTo>
                    <a:cubicBezTo>
                      <a:pt x="162690" y="178676"/>
                      <a:pt x="146447" y="181925"/>
                      <a:pt x="128579" y="185174"/>
                    </a:cubicBezTo>
                    <a:cubicBezTo>
                      <a:pt x="112336" y="188422"/>
                      <a:pt x="97717" y="193295"/>
                      <a:pt x="81474" y="196544"/>
                    </a:cubicBezTo>
                    <a:cubicBezTo>
                      <a:pt x="71728" y="198168"/>
                      <a:pt x="61982" y="201417"/>
                      <a:pt x="52236" y="203041"/>
                    </a:cubicBezTo>
                    <a:cubicBezTo>
                      <a:pt x="47363" y="203041"/>
                      <a:pt x="42490" y="204666"/>
                      <a:pt x="35993" y="204666"/>
                    </a:cubicBezTo>
                    <a:cubicBezTo>
                      <a:pt x="29495" y="199793"/>
                      <a:pt x="21374" y="198168"/>
                      <a:pt x="13252" y="193295"/>
                    </a:cubicBezTo>
                    <a:close/>
                  </a:path>
                </a:pathLst>
              </a:custGeom>
              <a:solidFill>
                <a:srgbClr val="FDD47F"/>
              </a:solidFill>
              <a:ln w="1624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vi-VN"/>
              </a:p>
            </p:txBody>
          </p:sp>
          <p:sp>
            <p:nvSpPr>
              <p:cNvPr id="21" name="Hình tự do: Hình 20">
                <a:extLst>
                  <a:ext uri="{FF2B5EF4-FFF2-40B4-BE49-F238E27FC236}">
                    <a16:creationId xmlns:a16="http://schemas.microsoft.com/office/drawing/2014/main" id="{46D4B5F2-03F4-7942-BF8B-3DDD4081EE9A}"/>
                  </a:ext>
                </a:extLst>
              </p:cNvPr>
              <p:cNvSpPr/>
              <p:nvPr/>
            </p:nvSpPr>
            <p:spPr>
              <a:xfrm>
                <a:off x="863855" y="3527222"/>
                <a:ext cx="453926" cy="429138"/>
              </a:xfrm>
              <a:custGeom>
                <a:avLst/>
                <a:gdLst>
                  <a:gd name="connsiteX0" fmla="*/ 19558 w 453926"/>
                  <a:gd name="connsiteY0" fmla="*/ 427921 h 429138"/>
                  <a:gd name="connsiteX1" fmla="*/ 19558 w 453926"/>
                  <a:gd name="connsiteY1" fmla="*/ 427921 h 429138"/>
                  <a:gd name="connsiteX2" fmla="*/ 8187 w 453926"/>
                  <a:gd name="connsiteY2" fmla="*/ 419799 h 429138"/>
                  <a:gd name="connsiteX3" fmla="*/ 4939 w 453926"/>
                  <a:gd name="connsiteY3" fmla="*/ 416550 h 429138"/>
                  <a:gd name="connsiteX4" fmla="*/ 4939 w 453926"/>
                  <a:gd name="connsiteY4" fmla="*/ 416550 h 429138"/>
                  <a:gd name="connsiteX5" fmla="*/ 1690 w 453926"/>
                  <a:gd name="connsiteY5" fmla="*/ 390561 h 429138"/>
                  <a:gd name="connsiteX6" fmla="*/ 30928 w 453926"/>
                  <a:gd name="connsiteY6" fmla="*/ 361323 h 429138"/>
                  <a:gd name="connsiteX7" fmla="*/ 35801 w 453926"/>
                  <a:gd name="connsiteY7" fmla="*/ 358075 h 429138"/>
                  <a:gd name="connsiteX8" fmla="*/ 17933 w 453926"/>
                  <a:gd name="connsiteY8" fmla="*/ 349953 h 429138"/>
                  <a:gd name="connsiteX9" fmla="*/ 16309 w 453926"/>
                  <a:gd name="connsiteY9" fmla="*/ 309345 h 429138"/>
                  <a:gd name="connsiteX10" fmla="*/ 71536 w 453926"/>
                  <a:gd name="connsiteY10" fmla="*/ 249244 h 429138"/>
                  <a:gd name="connsiteX11" fmla="*/ 131637 w 453926"/>
                  <a:gd name="connsiteY11" fmla="*/ 189144 h 429138"/>
                  <a:gd name="connsiteX12" fmla="*/ 194985 w 453926"/>
                  <a:gd name="connsiteY12" fmla="*/ 127420 h 429138"/>
                  <a:gd name="connsiteX13" fmla="*/ 255086 w 453926"/>
                  <a:gd name="connsiteY13" fmla="*/ 67319 h 429138"/>
                  <a:gd name="connsiteX14" fmla="*/ 289197 w 453926"/>
                  <a:gd name="connsiteY14" fmla="*/ 39706 h 429138"/>
                  <a:gd name="connsiteX15" fmla="*/ 321683 w 453926"/>
                  <a:gd name="connsiteY15" fmla="*/ 20214 h 429138"/>
                  <a:gd name="connsiteX16" fmla="*/ 342799 w 453926"/>
                  <a:gd name="connsiteY16" fmla="*/ 10468 h 429138"/>
                  <a:gd name="connsiteX17" fmla="*/ 378535 w 453926"/>
                  <a:gd name="connsiteY17" fmla="*/ 722 h 429138"/>
                  <a:gd name="connsiteX18" fmla="*/ 401275 w 453926"/>
                  <a:gd name="connsiteY18" fmla="*/ 722 h 429138"/>
                  <a:gd name="connsiteX19" fmla="*/ 424016 w 453926"/>
                  <a:gd name="connsiteY19" fmla="*/ 5595 h 429138"/>
                  <a:gd name="connsiteX20" fmla="*/ 453254 w 453926"/>
                  <a:gd name="connsiteY20" fmla="*/ 38082 h 429138"/>
                  <a:gd name="connsiteX21" fmla="*/ 451630 w 453926"/>
                  <a:gd name="connsiteY21" fmla="*/ 65695 h 429138"/>
                  <a:gd name="connsiteX22" fmla="*/ 435386 w 453926"/>
                  <a:gd name="connsiteY22" fmla="*/ 103055 h 429138"/>
                  <a:gd name="connsiteX23" fmla="*/ 411021 w 453926"/>
                  <a:gd name="connsiteY23" fmla="*/ 138790 h 429138"/>
                  <a:gd name="connsiteX24" fmla="*/ 354170 w 453926"/>
                  <a:gd name="connsiteY24" fmla="*/ 198890 h 429138"/>
                  <a:gd name="connsiteX25" fmla="*/ 289197 w 453926"/>
                  <a:gd name="connsiteY25" fmla="*/ 255742 h 429138"/>
                  <a:gd name="connsiteX26" fmla="*/ 220975 w 453926"/>
                  <a:gd name="connsiteY26" fmla="*/ 307720 h 429138"/>
                  <a:gd name="connsiteX27" fmla="*/ 147880 w 453926"/>
                  <a:gd name="connsiteY27" fmla="*/ 356450 h 429138"/>
                  <a:gd name="connsiteX28" fmla="*/ 74785 w 453926"/>
                  <a:gd name="connsiteY28" fmla="*/ 400307 h 429138"/>
                  <a:gd name="connsiteX29" fmla="*/ 53669 w 453926"/>
                  <a:gd name="connsiteY29" fmla="*/ 413302 h 429138"/>
                  <a:gd name="connsiteX30" fmla="*/ 48796 w 453926"/>
                  <a:gd name="connsiteY30" fmla="*/ 418175 h 429138"/>
                  <a:gd name="connsiteX31" fmla="*/ 42298 w 453926"/>
                  <a:gd name="connsiteY31" fmla="*/ 423048 h 429138"/>
                  <a:gd name="connsiteX32" fmla="*/ 35801 w 453926"/>
                  <a:gd name="connsiteY32" fmla="*/ 426296 h 429138"/>
                  <a:gd name="connsiteX33" fmla="*/ 27679 w 453926"/>
                  <a:gd name="connsiteY33" fmla="*/ 427921 h 429138"/>
                  <a:gd name="connsiteX34" fmla="*/ 19558 w 453926"/>
                  <a:gd name="connsiteY34" fmla="*/ 427921 h 429138"/>
                  <a:gd name="connsiteX35" fmla="*/ 19558 w 453926"/>
                  <a:gd name="connsiteY35" fmla="*/ 427921 h 429138"/>
                  <a:gd name="connsiteX36" fmla="*/ 73161 w 453926"/>
                  <a:gd name="connsiteY36" fmla="*/ 336958 h 429138"/>
                  <a:gd name="connsiteX37" fmla="*/ 81282 w 453926"/>
                  <a:gd name="connsiteY37" fmla="*/ 332085 h 429138"/>
                  <a:gd name="connsiteX38" fmla="*/ 181991 w 453926"/>
                  <a:gd name="connsiteY38" fmla="*/ 267112 h 429138"/>
                  <a:gd name="connsiteX39" fmla="*/ 245340 w 453926"/>
                  <a:gd name="connsiteY39" fmla="*/ 220006 h 429138"/>
                  <a:gd name="connsiteX40" fmla="*/ 303816 w 453926"/>
                  <a:gd name="connsiteY40" fmla="*/ 169652 h 429138"/>
                  <a:gd name="connsiteX41" fmla="*/ 359043 w 453926"/>
                  <a:gd name="connsiteY41" fmla="*/ 112801 h 429138"/>
                  <a:gd name="connsiteX42" fmla="*/ 375286 w 453926"/>
                  <a:gd name="connsiteY42" fmla="*/ 90060 h 429138"/>
                  <a:gd name="connsiteX43" fmla="*/ 388281 w 453926"/>
                  <a:gd name="connsiteY43" fmla="*/ 65695 h 429138"/>
                  <a:gd name="connsiteX44" fmla="*/ 388281 w 453926"/>
                  <a:gd name="connsiteY44" fmla="*/ 64071 h 429138"/>
                  <a:gd name="connsiteX45" fmla="*/ 385032 w 453926"/>
                  <a:gd name="connsiteY45" fmla="*/ 64071 h 429138"/>
                  <a:gd name="connsiteX46" fmla="*/ 370413 w 453926"/>
                  <a:gd name="connsiteY46" fmla="*/ 68944 h 429138"/>
                  <a:gd name="connsiteX47" fmla="*/ 350921 w 453926"/>
                  <a:gd name="connsiteY47" fmla="*/ 78690 h 429138"/>
                  <a:gd name="connsiteX48" fmla="*/ 341175 w 453926"/>
                  <a:gd name="connsiteY48" fmla="*/ 85187 h 429138"/>
                  <a:gd name="connsiteX49" fmla="*/ 298943 w 453926"/>
                  <a:gd name="connsiteY49" fmla="*/ 119298 h 429138"/>
                  <a:gd name="connsiteX50" fmla="*/ 211229 w 453926"/>
                  <a:gd name="connsiteY50" fmla="*/ 207012 h 429138"/>
                  <a:gd name="connsiteX51" fmla="*/ 117018 w 453926"/>
                  <a:gd name="connsiteY51" fmla="*/ 293101 h 429138"/>
                  <a:gd name="connsiteX52" fmla="*/ 73161 w 453926"/>
                  <a:gd name="connsiteY52" fmla="*/ 336958 h 4291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</a:cxnLst>
                <a:rect l="l" t="t" r="r" b="b"/>
                <a:pathLst>
                  <a:path w="453926" h="429138">
                    <a:moveTo>
                      <a:pt x="19558" y="427921"/>
                    </a:moveTo>
                    <a:cubicBezTo>
                      <a:pt x="19558" y="427921"/>
                      <a:pt x="19558" y="427921"/>
                      <a:pt x="19558" y="427921"/>
                    </a:cubicBezTo>
                    <a:cubicBezTo>
                      <a:pt x="14685" y="426296"/>
                      <a:pt x="11436" y="423048"/>
                      <a:pt x="8187" y="419799"/>
                    </a:cubicBezTo>
                    <a:cubicBezTo>
                      <a:pt x="6563" y="418175"/>
                      <a:pt x="6563" y="418175"/>
                      <a:pt x="4939" y="416550"/>
                    </a:cubicBezTo>
                    <a:cubicBezTo>
                      <a:pt x="4939" y="416550"/>
                      <a:pt x="4939" y="416550"/>
                      <a:pt x="4939" y="416550"/>
                    </a:cubicBezTo>
                    <a:cubicBezTo>
                      <a:pt x="66" y="408429"/>
                      <a:pt x="-1559" y="398683"/>
                      <a:pt x="1690" y="390561"/>
                    </a:cubicBezTo>
                    <a:cubicBezTo>
                      <a:pt x="8187" y="377567"/>
                      <a:pt x="19558" y="369445"/>
                      <a:pt x="30928" y="361323"/>
                    </a:cubicBezTo>
                    <a:cubicBezTo>
                      <a:pt x="32552" y="359699"/>
                      <a:pt x="34177" y="359699"/>
                      <a:pt x="35801" y="358075"/>
                    </a:cubicBezTo>
                    <a:cubicBezTo>
                      <a:pt x="29304" y="358075"/>
                      <a:pt x="22806" y="354826"/>
                      <a:pt x="17933" y="349953"/>
                    </a:cubicBezTo>
                    <a:cubicBezTo>
                      <a:pt x="6563" y="338583"/>
                      <a:pt x="6563" y="320715"/>
                      <a:pt x="16309" y="309345"/>
                    </a:cubicBezTo>
                    <a:cubicBezTo>
                      <a:pt x="34177" y="288228"/>
                      <a:pt x="52044" y="268736"/>
                      <a:pt x="71536" y="249244"/>
                    </a:cubicBezTo>
                    <a:cubicBezTo>
                      <a:pt x="91028" y="228128"/>
                      <a:pt x="112145" y="208636"/>
                      <a:pt x="131637" y="189144"/>
                    </a:cubicBezTo>
                    <a:cubicBezTo>
                      <a:pt x="152753" y="168028"/>
                      <a:pt x="173869" y="148536"/>
                      <a:pt x="194985" y="127420"/>
                    </a:cubicBezTo>
                    <a:cubicBezTo>
                      <a:pt x="214477" y="107928"/>
                      <a:pt x="233969" y="86811"/>
                      <a:pt x="255086" y="67319"/>
                    </a:cubicBezTo>
                    <a:cubicBezTo>
                      <a:pt x="266456" y="57573"/>
                      <a:pt x="277826" y="47828"/>
                      <a:pt x="289197" y="39706"/>
                    </a:cubicBezTo>
                    <a:cubicBezTo>
                      <a:pt x="298943" y="31584"/>
                      <a:pt x="310313" y="25087"/>
                      <a:pt x="321683" y="20214"/>
                    </a:cubicBezTo>
                    <a:cubicBezTo>
                      <a:pt x="328181" y="16965"/>
                      <a:pt x="334678" y="13717"/>
                      <a:pt x="342799" y="10468"/>
                    </a:cubicBezTo>
                    <a:cubicBezTo>
                      <a:pt x="354170" y="5595"/>
                      <a:pt x="367164" y="2346"/>
                      <a:pt x="378535" y="722"/>
                    </a:cubicBezTo>
                    <a:cubicBezTo>
                      <a:pt x="386656" y="722"/>
                      <a:pt x="393154" y="-902"/>
                      <a:pt x="401275" y="722"/>
                    </a:cubicBezTo>
                    <a:cubicBezTo>
                      <a:pt x="409397" y="2346"/>
                      <a:pt x="415894" y="3971"/>
                      <a:pt x="424016" y="5595"/>
                    </a:cubicBezTo>
                    <a:cubicBezTo>
                      <a:pt x="438635" y="10468"/>
                      <a:pt x="450005" y="21838"/>
                      <a:pt x="453254" y="38082"/>
                    </a:cubicBezTo>
                    <a:cubicBezTo>
                      <a:pt x="454878" y="47828"/>
                      <a:pt x="453254" y="57573"/>
                      <a:pt x="451630" y="65695"/>
                    </a:cubicBezTo>
                    <a:cubicBezTo>
                      <a:pt x="448381" y="78690"/>
                      <a:pt x="441884" y="91684"/>
                      <a:pt x="435386" y="103055"/>
                    </a:cubicBezTo>
                    <a:cubicBezTo>
                      <a:pt x="428889" y="116049"/>
                      <a:pt x="420767" y="127420"/>
                      <a:pt x="411021" y="138790"/>
                    </a:cubicBezTo>
                    <a:cubicBezTo>
                      <a:pt x="394778" y="161531"/>
                      <a:pt x="373662" y="179398"/>
                      <a:pt x="354170" y="198890"/>
                    </a:cubicBezTo>
                    <a:cubicBezTo>
                      <a:pt x="333053" y="218382"/>
                      <a:pt x="311937" y="237874"/>
                      <a:pt x="289197" y="255742"/>
                    </a:cubicBezTo>
                    <a:cubicBezTo>
                      <a:pt x="268080" y="273609"/>
                      <a:pt x="243715" y="291477"/>
                      <a:pt x="220975" y="307720"/>
                    </a:cubicBezTo>
                    <a:cubicBezTo>
                      <a:pt x="196610" y="323964"/>
                      <a:pt x="172245" y="341831"/>
                      <a:pt x="147880" y="356450"/>
                    </a:cubicBezTo>
                    <a:cubicBezTo>
                      <a:pt x="123515" y="371069"/>
                      <a:pt x="99150" y="385688"/>
                      <a:pt x="74785" y="400307"/>
                    </a:cubicBezTo>
                    <a:cubicBezTo>
                      <a:pt x="68288" y="405180"/>
                      <a:pt x="60166" y="408429"/>
                      <a:pt x="53669" y="413302"/>
                    </a:cubicBezTo>
                    <a:cubicBezTo>
                      <a:pt x="52044" y="414926"/>
                      <a:pt x="50420" y="416550"/>
                      <a:pt x="48796" y="418175"/>
                    </a:cubicBezTo>
                    <a:cubicBezTo>
                      <a:pt x="47171" y="419799"/>
                      <a:pt x="43923" y="421423"/>
                      <a:pt x="42298" y="423048"/>
                    </a:cubicBezTo>
                    <a:cubicBezTo>
                      <a:pt x="40674" y="424672"/>
                      <a:pt x="39050" y="424672"/>
                      <a:pt x="35801" y="426296"/>
                    </a:cubicBezTo>
                    <a:cubicBezTo>
                      <a:pt x="32552" y="427921"/>
                      <a:pt x="29304" y="427921"/>
                      <a:pt x="27679" y="427921"/>
                    </a:cubicBezTo>
                    <a:cubicBezTo>
                      <a:pt x="26055" y="429545"/>
                      <a:pt x="22806" y="429545"/>
                      <a:pt x="19558" y="427921"/>
                    </a:cubicBezTo>
                    <a:lnTo>
                      <a:pt x="19558" y="427921"/>
                    </a:lnTo>
                    <a:close/>
                    <a:moveTo>
                      <a:pt x="73161" y="336958"/>
                    </a:moveTo>
                    <a:cubicBezTo>
                      <a:pt x="76409" y="335334"/>
                      <a:pt x="78034" y="333710"/>
                      <a:pt x="81282" y="332085"/>
                    </a:cubicBezTo>
                    <a:cubicBezTo>
                      <a:pt x="115393" y="310969"/>
                      <a:pt x="149504" y="289853"/>
                      <a:pt x="181991" y="267112"/>
                    </a:cubicBezTo>
                    <a:cubicBezTo>
                      <a:pt x="203107" y="252493"/>
                      <a:pt x="224223" y="236250"/>
                      <a:pt x="245340" y="220006"/>
                    </a:cubicBezTo>
                    <a:cubicBezTo>
                      <a:pt x="264832" y="203763"/>
                      <a:pt x="284324" y="187520"/>
                      <a:pt x="303816" y="169652"/>
                    </a:cubicBezTo>
                    <a:cubicBezTo>
                      <a:pt x="323308" y="151785"/>
                      <a:pt x="342799" y="133917"/>
                      <a:pt x="359043" y="112801"/>
                    </a:cubicBezTo>
                    <a:cubicBezTo>
                      <a:pt x="365540" y="106303"/>
                      <a:pt x="370413" y="98182"/>
                      <a:pt x="375286" y="90060"/>
                    </a:cubicBezTo>
                    <a:cubicBezTo>
                      <a:pt x="380159" y="81938"/>
                      <a:pt x="385032" y="73817"/>
                      <a:pt x="388281" y="65695"/>
                    </a:cubicBezTo>
                    <a:cubicBezTo>
                      <a:pt x="388281" y="65695"/>
                      <a:pt x="388281" y="64071"/>
                      <a:pt x="388281" y="64071"/>
                    </a:cubicBezTo>
                    <a:cubicBezTo>
                      <a:pt x="386656" y="64071"/>
                      <a:pt x="385032" y="64071"/>
                      <a:pt x="385032" y="64071"/>
                    </a:cubicBezTo>
                    <a:cubicBezTo>
                      <a:pt x="380159" y="65695"/>
                      <a:pt x="375286" y="67319"/>
                      <a:pt x="370413" y="68944"/>
                    </a:cubicBezTo>
                    <a:cubicBezTo>
                      <a:pt x="363916" y="72192"/>
                      <a:pt x="357418" y="75441"/>
                      <a:pt x="350921" y="78690"/>
                    </a:cubicBezTo>
                    <a:cubicBezTo>
                      <a:pt x="347672" y="80314"/>
                      <a:pt x="344424" y="81938"/>
                      <a:pt x="341175" y="85187"/>
                    </a:cubicBezTo>
                    <a:cubicBezTo>
                      <a:pt x="326556" y="94933"/>
                      <a:pt x="313562" y="107928"/>
                      <a:pt x="298943" y="119298"/>
                    </a:cubicBezTo>
                    <a:cubicBezTo>
                      <a:pt x="269705" y="148536"/>
                      <a:pt x="242091" y="179398"/>
                      <a:pt x="211229" y="207012"/>
                    </a:cubicBezTo>
                    <a:cubicBezTo>
                      <a:pt x="180366" y="236250"/>
                      <a:pt x="149504" y="263863"/>
                      <a:pt x="117018" y="293101"/>
                    </a:cubicBezTo>
                    <a:cubicBezTo>
                      <a:pt x="102399" y="306096"/>
                      <a:pt x="87780" y="320715"/>
                      <a:pt x="73161" y="336958"/>
                    </a:cubicBezTo>
                    <a:close/>
                  </a:path>
                </a:pathLst>
              </a:custGeom>
              <a:solidFill>
                <a:srgbClr val="FDD47F"/>
              </a:solidFill>
              <a:ln w="1624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vi-VN"/>
              </a:p>
            </p:txBody>
          </p:sp>
          <p:sp>
            <p:nvSpPr>
              <p:cNvPr id="22" name="Hình tự do: Hình 21">
                <a:extLst>
                  <a:ext uri="{FF2B5EF4-FFF2-40B4-BE49-F238E27FC236}">
                    <a16:creationId xmlns:a16="http://schemas.microsoft.com/office/drawing/2014/main" id="{F44CC16A-3616-8203-C746-064928A3C35D}"/>
                  </a:ext>
                </a:extLst>
              </p:cNvPr>
              <p:cNvSpPr/>
              <p:nvPr/>
            </p:nvSpPr>
            <p:spPr>
              <a:xfrm>
                <a:off x="2605776" y="4361631"/>
                <a:ext cx="439924" cy="503722"/>
              </a:xfrm>
              <a:custGeom>
                <a:avLst/>
                <a:gdLst>
                  <a:gd name="connsiteX0" fmla="*/ 22168 w 439924"/>
                  <a:gd name="connsiteY0" fmla="*/ 496639 h 503722"/>
                  <a:gd name="connsiteX1" fmla="*/ 20543 w 439924"/>
                  <a:gd name="connsiteY1" fmla="*/ 495015 h 503722"/>
                  <a:gd name="connsiteX2" fmla="*/ 15670 w 439924"/>
                  <a:gd name="connsiteY2" fmla="*/ 493390 h 503722"/>
                  <a:gd name="connsiteX3" fmla="*/ 4300 w 439924"/>
                  <a:gd name="connsiteY3" fmla="*/ 452782 h 503722"/>
                  <a:gd name="connsiteX4" fmla="*/ 44908 w 439924"/>
                  <a:gd name="connsiteY4" fmla="*/ 384560 h 503722"/>
                  <a:gd name="connsiteX5" fmla="*/ 88765 w 439924"/>
                  <a:gd name="connsiteY5" fmla="*/ 311465 h 503722"/>
                  <a:gd name="connsiteX6" fmla="*/ 137495 w 439924"/>
                  <a:gd name="connsiteY6" fmla="*/ 236746 h 503722"/>
                  <a:gd name="connsiteX7" fmla="*/ 191098 w 439924"/>
                  <a:gd name="connsiteY7" fmla="*/ 170149 h 503722"/>
                  <a:gd name="connsiteX8" fmla="*/ 251198 w 439924"/>
                  <a:gd name="connsiteY8" fmla="*/ 106800 h 503722"/>
                  <a:gd name="connsiteX9" fmla="*/ 309674 w 439924"/>
                  <a:gd name="connsiteY9" fmla="*/ 49948 h 503722"/>
                  <a:gd name="connsiteX10" fmla="*/ 340536 w 439924"/>
                  <a:gd name="connsiteY10" fmla="*/ 25583 h 503722"/>
                  <a:gd name="connsiteX11" fmla="*/ 386018 w 439924"/>
                  <a:gd name="connsiteY11" fmla="*/ 1218 h 503722"/>
                  <a:gd name="connsiteX12" fmla="*/ 425001 w 439924"/>
                  <a:gd name="connsiteY12" fmla="*/ 10964 h 503722"/>
                  <a:gd name="connsiteX13" fmla="*/ 439620 w 439924"/>
                  <a:gd name="connsiteY13" fmla="*/ 56445 h 503722"/>
                  <a:gd name="connsiteX14" fmla="*/ 415255 w 439924"/>
                  <a:gd name="connsiteY14" fmla="*/ 121419 h 503722"/>
                  <a:gd name="connsiteX15" fmla="*/ 371399 w 439924"/>
                  <a:gd name="connsiteY15" fmla="*/ 186392 h 503722"/>
                  <a:gd name="connsiteX16" fmla="*/ 321044 w 439924"/>
                  <a:gd name="connsiteY16" fmla="*/ 246492 h 503722"/>
                  <a:gd name="connsiteX17" fmla="*/ 213839 w 439924"/>
                  <a:gd name="connsiteY17" fmla="*/ 350449 h 503722"/>
                  <a:gd name="connsiteX18" fmla="*/ 215463 w 439924"/>
                  <a:gd name="connsiteY18" fmla="*/ 348825 h 503722"/>
                  <a:gd name="connsiteX19" fmla="*/ 213839 w 439924"/>
                  <a:gd name="connsiteY19" fmla="*/ 350449 h 503722"/>
                  <a:gd name="connsiteX20" fmla="*/ 212214 w 439924"/>
                  <a:gd name="connsiteY20" fmla="*/ 352074 h 503722"/>
                  <a:gd name="connsiteX21" fmla="*/ 213839 w 439924"/>
                  <a:gd name="connsiteY21" fmla="*/ 350449 h 503722"/>
                  <a:gd name="connsiteX22" fmla="*/ 174855 w 439924"/>
                  <a:gd name="connsiteY22" fmla="*/ 386185 h 503722"/>
                  <a:gd name="connsiteX23" fmla="*/ 143992 w 439924"/>
                  <a:gd name="connsiteY23" fmla="*/ 426793 h 503722"/>
                  <a:gd name="connsiteX24" fmla="*/ 119627 w 439924"/>
                  <a:gd name="connsiteY24" fmla="*/ 457655 h 503722"/>
                  <a:gd name="connsiteX25" fmla="*/ 90389 w 439924"/>
                  <a:gd name="connsiteY25" fmla="*/ 469025 h 503722"/>
                  <a:gd name="connsiteX26" fmla="*/ 82268 w 439924"/>
                  <a:gd name="connsiteY26" fmla="*/ 477147 h 503722"/>
                  <a:gd name="connsiteX27" fmla="*/ 62776 w 439924"/>
                  <a:gd name="connsiteY27" fmla="*/ 496639 h 503722"/>
                  <a:gd name="connsiteX28" fmla="*/ 43284 w 439924"/>
                  <a:gd name="connsiteY28" fmla="*/ 503136 h 503722"/>
                  <a:gd name="connsiteX29" fmla="*/ 22168 w 439924"/>
                  <a:gd name="connsiteY29" fmla="*/ 496639 h 503722"/>
                  <a:gd name="connsiteX30" fmla="*/ 22168 w 439924"/>
                  <a:gd name="connsiteY30" fmla="*/ 496639 h 503722"/>
                  <a:gd name="connsiteX31" fmla="*/ 358404 w 439924"/>
                  <a:gd name="connsiteY31" fmla="*/ 90556 h 503722"/>
                  <a:gd name="connsiteX32" fmla="*/ 360028 w 439924"/>
                  <a:gd name="connsiteY32" fmla="*/ 87308 h 503722"/>
                  <a:gd name="connsiteX33" fmla="*/ 358404 w 439924"/>
                  <a:gd name="connsiteY33" fmla="*/ 90556 h 503722"/>
                  <a:gd name="connsiteX34" fmla="*/ 358404 w 439924"/>
                  <a:gd name="connsiteY34" fmla="*/ 90556 h 5037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</a:cxnLst>
                <a:rect l="l" t="t" r="r" b="b"/>
                <a:pathLst>
                  <a:path w="439924" h="503722">
                    <a:moveTo>
                      <a:pt x="22168" y="496639"/>
                    </a:moveTo>
                    <a:cubicBezTo>
                      <a:pt x="22168" y="496639"/>
                      <a:pt x="20543" y="495015"/>
                      <a:pt x="20543" y="495015"/>
                    </a:cubicBezTo>
                    <a:cubicBezTo>
                      <a:pt x="18919" y="495015"/>
                      <a:pt x="17295" y="493390"/>
                      <a:pt x="15670" y="493390"/>
                    </a:cubicBezTo>
                    <a:cubicBezTo>
                      <a:pt x="2676" y="485269"/>
                      <a:pt x="-5446" y="465777"/>
                      <a:pt x="4300" y="452782"/>
                    </a:cubicBezTo>
                    <a:cubicBezTo>
                      <a:pt x="18919" y="430041"/>
                      <a:pt x="31914" y="407301"/>
                      <a:pt x="44908" y="384560"/>
                    </a:cubicBezTo>
                    <a:cubicBezTo>
                      <a:pt x="59527" y="360195"/>
                      <a:pt x="74146" y="335830"/>
                      <a:pt x="88765" y="311465"/>
                    </a:cubicBezTo>
                    <a:cubicBezTo>
                      <a:pt x="105009" y="287100"/>
                      <a:pt x="121252" y="261111"/>
                      <a:pt x="137495" y="236746"/>
                    </a:cubicBezTo>
                    <a:cubicBezTo>
                      <a:pt x="153738" y="214005"/>
                      <a:pt x="171606" y="191265"/>
                      <a:pt x="191098" y="170149"/>
                    </a:cubicBezTo>
                    <a:cubicBezTo>
                      <a:pt x="210590" y="149032"/>
                      <a:pt x="230082" y="127916"/>
                      <a:pt x="251198" y="106800"/>
                    </a:cubicBezTo>
                    <a:cubicBezTo>
                      <a:pt x="270690" y="87308"/>
                      <a:pt x="288558" y="67816"/>
                      <a:pt x="309674" y="49948"/>
                    </a:cubicBezTo>
                    <a:cubicBezTo>
                      <a:pt x="319420" y="41826"/>
                      <a:pt x="329166" y="33705"/>
                      <a:pt x="340536" y="25583"/>
                    </a:cubicBezTo>
                    <a:cubicBezTo>
                      <a:pt x="355155" y="15837"/>
                      <a:pt x="369774" y="4467"/>
                      <a:pt x="386018" y="1218"/>
                    </a:cubicBezTo>
                    <a:cubicBezTo>
                      <a:pt x="399012" y="-2030"/>
                      <a:pt x="413631" y="1218"/>
                      <a:pt x="425001" y="10964"/>
                    </a:cubicBezTo>
                    <a:cubicBezTo>
                      <a:pt x="436372" y="22335"/>
                      <a:pt x="441245" y="40202"/>
                      <a:pt x="439620" y="56445"/>
                    </a:cubicBezTo>
                    <a:cubicBezTo>
                      <a:pt x="436372" y="79186"/>
                      <a:pt x="426626" y="100302"/>
                      <a:pt x="415255" y="121419"/>
                    </a:cubicBezTo>
                    <a:cubicBezTo>
                      <a:pt x="402261" y="144159"/>
                      <a:pt x="386018" y="165276"/>
                      <a:pt x="371399" y="186392"/>
                    </a:cubicBezTo>
                    <a:cubicBezTo>
                      <a:pt x="355155" y="207508"/>
                      <a:pt x="338912" y="227000"/>
                      <a:pt x="321044" y="246492"/>
                    </a:cubicBezTo>
                    <a:cubicBezTo>
                      <a:pt x="288558" y="283852"/>
                      <a:pt x="251198" y="316338"/>
                      <a:pt x="213839" y="350449"/>
                    </a:cubicBezTo>
                    <a:cubicBezTo>
                      <a:pt x="213839" y="350449"/>
                      <a:pt x="215463" y="350449"/>
                      <a:pt x="215463" y="348825"/>
                    </a:cubicBezTo>
                    <a:cubicBezTo>
                      <a:pt x="215463" y="348825"/>
                      <a:pt x="213839" y="350449"/>
                      <a:pt x="213839" y="350449"/>
                    </a:cubicBezTo>
                    <a:cubicBezTo>
                      <a:pt x="213839" y="350449"/>
                      <a:pt x="212214" y="352074"/>
                      <a:pt x="212214" y="352074"/>
                    </a:cubicBezTo>
                    <a:cubicBezTo>
                      <a:pt x="212214" y="352074"/>
                      <a:pt x="213839" y="350449"/>
                      <a:pt x="213839" y="350449"/>
                    </a:cubicBezTo>
                    <a:cubicBezTo>
                      <a:pt x="200844" y="361820"/>
                      <a:pt x="187849" y="374814"/>
                      <a:pt x="174855" y="386185"/>
                    </a:cubicBezTo>
                    <a:cubicBezTo>
                      <a:pt x="165109" y="400803"/>
                      <a:pt x="155363" y="413798"/>
                      <a:pt x="143992" y="426793"/>
                    </a:cubicBezTo>
                    <a:cubicBezTo>
                      <a:pt x="135871" y="436539"/>
                      <a:pt x="127749" y="447909"/>
                      <a:pt x="119627" y="457655"/>
                    </a:cubicBezTo>
                    <a:cubicBezTo>
                      <a:pt x="113130" y="467401"/>
                      <a:pt x="100135" y="470650"/>
                      <a:pt x="90389" y="469025"/>
                    </a:cubicBezTo>
                    <a:cubicBezTo>
                      <a:pt x="87141" y="472274"/>
                      <a:pt x="85517" y="473898"/>
                      <a:pt x="82268" y="477147"/>
                    </a:cubicBezTo>
                    <a:cubicBezTo>
                      <a:pt x="75771" y="483644"/>
                      <a:pt x="69273" y="490142"/>
                      <a:pt x="62776" y="496639"/>
                    </a:cubicBezTo>
                    <a:cubicBezTo>
                      <a:pt x="57903" y="501512"/>
                      <a:pt x="51406" y="503136"/>
                      <a:pt x="43284" y="503136"/>
                    </a:cubicBezTo>
                    <a:cubicBezTo>
                      <a:pt x="35162" y="504761"/>
                      <a:pt x="28665" y="503136"/>
                      <a:pt x="22168" y="496639"/>
                    </a:cubicBezTo>
                    <a:lnTo>
                      <a:pt x="22168" y="496639"/>
                    </a:lnTo>
                    <a:close/>
                    <a:moveTo>
                      <a:pt x="358404" y="90556"/>
                    </a:moveTo>
                    <a:cubicBezTo>
                      <a:pt x="358404" y="88932"/>
                      <a:pt x="360028" y="88932"/>
                      <a:pt x="360028" y="87308"/>
                    </a:cubicBezTo>
                    <a:cubicBezTo>
                      <a:pt x="358404" y="88932"/>
                      <a:pt x="358404" y="88932"/>
                      <a:pt x="358404" y="90556"/>
                    </a:cubicBezTo>
                    <a:cubicBezTo>
                      <a:pt x="358404" y="90556"/>
                      <a:pt x="358404" y="90556"/>
                      <a:pt x="358404" y="90556"/>
                    </a:cubicBezTo>
                    <a:close/>
                  </a:path>
                </a:pathLst>
              </a:custGeom>
              <a:solidFill>
                <a:srgbClr val="8CD0D3"/>
              </a:solidFill>
              <a:ln w="1624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vi-VN"/>
              </a:p>
            </p:txBody>
          </p:sp>
          <p:sp>
            <p:nvSpPr>
              <p:cNvPr id="23" name="Hình tự do: Hình 22">
                <a:extLst>
                  <a:ext uri="{FF2B5EF4-FFF2-40B4-BE49-F238E27FC236}">
                    <a16:creationId xmlns:a16="http://schemas.microsoft.com/office/drawing/2014/main" id="{84820A76-3762-834F-D13F-C9C542EB08C4}"/>
                  </a:ext>
                </a:extLst>
              </p:cNvPr>
              <p:cNvSpPr/>
              <p:nvPr/>
            </p:nvSpPr>
            <p:spPr>
              <a:xfrm>
                <a:off x="2917696" y="4502291"/>
                <a:ext cx="325868" cy="424201"/>
              </a:xfrm>
              <a:custGeom>
                <a:avLst/>
                <a:gdLst>
                  <a:gd name="connsiteX0" fmla="*/ 61103 w 325868"/>
                  <a:gd name="connsiteY0" fmla="*/ 419328 h 424201"/>
                  <a:gd name="connsiteX1" fmla="*/ 36738 w 325868"/>
                  <a:gd name="connsiteY1" fmla="*/ 414455 h 424201"/>
                  <a:gd name="connsiteX2" fmla="*/ 23743 w 325868"/>
                  <a:gd name="connsiteY2" fmla="*/ 394964 h 424201"/>
                  <a:gd name="connsiteX3" fmla="*/ 23743 w 325868"/>
                  <a:gd name="connsiteY3" fmla="*/ 390090 h 424201"/>
                  <a:gd name="connsiteX4" fmla="*/ 12373 w 325868"/>
                  <a:gd name="connsiteY4" fmla="*/ 385218 h 424201"/>
                  <a:gd name="connsiteX5" fmla="*/ 1002 w 325868"/>
                  <a:gd name="connsiteY5" fmla="*/ 354355 h 424201"/>
                  <a:gd name="connsiteX6" fmla="*/ 12373 w 325868"/>
                  <a:gd name="connsiteY6" fmla="*/ 331615 h 424201"/>
                  <a:gd name="connsiteX7" fmla="*/ 35113 w 325868"/>
                  <a:gd name="connsiteY7" fmla="*/ 297504 h 424201"/>
                  <a:gd name="connsiteX8" fmla="*/ 85467 w 325868"/>
                  <a:gd name="connsiteY8" fmla="*/ 226033 h 424201"/>
                  <a:gd name="connsiteX9" fmla="*/ 187800 w 325868"/>
                  <a:gd name="connsiteY9" fmla="*/ 87965 h 424201"/>
                  <a:gd name="connsiteX10" fmla="*/ 243027 w 325868"/>
                  <a:gd name="connsiteY10" fmla="*/ 21368 h 424201"/>
                  <a:gd name="connsiteX11" fmla="*/ 252774 w 325868"/>
                  <a:gd name="connsiteY11" fmla="*/ 11622 h 424201"/>
                  <a:gd name="connsiteX12" fmla="*/ 272265 w 325868"/>
                  <a:gd name="connsiteY12" fmla="*/ 1876 h 424201"/>
                  <a:gd name="connsiteX13" fmla="*/ 293382 w 325868"/>
                  <a:gd name="connsiteY13" fmla="*/ 1876 h 424201"/>
                  <a:gd name="connsiteX14" fmla="*/ 314498 w 325868"/>
                  <a:gd name="connsiteY14" fmla="*/ 14870 h 424201"/>
                  <a:gd name="connsiteX15" fmla="*/ 324244 w 325868"/>
                  <a:gd name="connsiteY15" fmla="*/ 35987 h 424201"/>
                  <a:gd name="connsiteX16" fmla="*/ 325868 w 325868"/>
                  <a:gd name="connsiteY16" fmla="*/ 58727 h 424201"/>
                  <a:gd name="connsiteX17" fmla="*/ 319371 w 325868"/>
                  <a:gd name="connsiteY17" fmla="*/ 89589 h 424201"/>
                  <a:gd name="connsiteX18" fmla="*/ 311249 w 325868"/>
                  <a:gd name="connsiteY18" fmla="*/ 112330 h 424201"/>
                  <a:gd name="connsiteX19" fmla="*/ 301503 w 325868"/>
                  <a:gd name="connsiteY19" fmla="*/ 133446 h 424201"/>
                  <a:gd name="connsiteX20" fmla="*/ 282011 w 325868"/>
                  <a:gd name="connsiteY20" fmla="*/ 172430 h 424201"/>
                  <a:gd name="connsiteX21" fmla="*/ 236530 w 325868"/>
                  <a:gd name="connsiteY21" fmla="*/ 248774 h 424201"/>
                  <a:gd name="connsiteX22" fmla="*/ 127700 w 325868"/>
                  <a:gd name="connsiteY22" fmla="*/ 386842 h 424201"/>
                  <a:gd name="connsiteX23" fmla="*/ 109832 w 325868"/>
                  <a:gd name="connsiteY23" fmla="*/ 403085 h 424201"/>
                  <a:gd name="connsiteX24" fmla="*/ 93589 w 325868"/>
                  <a:gd name="connsiteY24" fmla="*/ 416080 h 424201"/>
                  <a:gd name="connsiteX25" fmla="*/ 70848 w 325868"/>
                  <a:gd name="connsiteY25" fmla="*/ 424202 h 424201"/>
                  <a:gd name="connsiteX26" fmla="*/ 65976 w 325868"/>
                  <a:gd name="connsiteY26" fmla="*/ 424202 h 424201"/>
                  <a:gd name="connsiteX27" fmla="*/ 61103 w 325868"/>
                  <a:gd name="connsiteY27" fmla="*/ 419328 h 42420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</a:cxnLst>
                <a:rect l="l" t="t" r="r" b="b"/>
                <a:pathLst>
                  <a:path w="325868" h="424201">
                    <a:moveTo>
                      <a:pt x="61103" y="419328"/>
                    </a:moveTo>
                    <a:cubicBezTo>
                      <a:pt x="52981" y="420953"/>
                      <a:pt x="43235" y="419328"/>
                      <a:pt x="36738" y="414455"/>
                    </a:cubicBezTo>
                    <a:cubicBezTo>
                      <a:pt x="30240" y="409583"/>
                      <a:pt x="25367" y="401461"/>
                      <a:pt x="23743" y="394964"/>
                    </a:cubicBezTo>
                    <a:cubicBezTo>
                      <a:pt x="23743" y="393339"/>
                      <a:pt x="23743" y="391715"/>
                      <a:pt x="23743" y="390090"/>
                    </a:cubicBezTo>
                    <a:cubicBezTo>
                      <a:pt x="20494" y="390090"/>
                      <a:pt x="15621" y="388466"/>
                      <a:pt x="12373" y="385218"/>
                    </a:cubicBezTo>
                    <a:cubicBezTo>
                      <a:pt x="2627" y="378720"/>
                      <a:pt x="-2246" y="364101"/>
                      <a:pt x="1002" y="354355"/>
                    </a:cubicBezTo>
                    <a:cubicBezTo>
                      <a:pt x="4251" y="346234"/>
                      <a:pt x="7500" y="339736"/>
                      <a:pt x="12373" y="331615"/>
                    </a:cubicBezTo>
                    <a:cubicBezTo>
                      <a:pt x="18870" y="320244"/>
                      <a:pt x="26992" y="308874"/>
                      <a:pt x="35113" y="297504"/>
                    </a:cubicBezTo>
                    <a:cubicBezTo>
                      <a:pt x="51356" y="273139"/>
                      <a:pt x="69224" y="248774"/>
                      <a:pt x="85467" y="226033"/>
                    </a:cubicBezTo>
                    <a:cubicBezTo>
                      <a:pt x="117954" y="178928"/>
                      <a:pt x="152065" y="131822"/>
                      <a:pt x="187800" y="87965"/>
                    </a:cubicBezTo>
                    <a:cubicBezTo>
                      <a:pt x="205668" y="65224"/>
                      <a:pt x="223536" y="42484"/>
                      <a:pt x="243027" y="21368"/>
                    </a:cubicBezTo>
                    <a:cubicBezTo>
                      <a:pt x="246276" y="18119"/>
                      <a:pt x="249525" y="14870"/>
                      <a:pt x="252774" y="11622"/>
                    </a:cubicBezTo>
                    <a:cubicBezTo>
                      <a:pt x="257646" y="6749"/>
                      <a:pt x="265768" y="3500"/>
                      <a:pt x="272265" y="1876"/>
                    </a:cubicBezTo>
                    <a:cubicBezTo>
                      <a:pt x="278763" y="251"/>
                      <a:pt x="286884" y="-1373"/>
                      <a:pt x="293382" y="1876"/>
                    </a:cubicBezTo>
                    <a:cubicBezTo>
                      <a:pt x="301503" y="3500"/>
                      <a:pt x="309625" y="8373"/>
                      <a:pt x="314498" y="14870"/>
                    </a:cubicBezTo>
                    <a:cubicBezTo>
                      <a:pt x="319371" y="21368"/>
                      <a:pt x="322620" y="27865"/>
                      <a:pt x="324244" y="35987"/>
                    </a:cubicBezTo>
                    <a:cubicBezTo>
                      <a:pt x="325868" y="44108"/>
                      <a:pt x="325868" y="50606"/>
                      <a:pt x="325868" y="58727"/>
                    </a:cubicBezTo>
                    <a:cubicBezTo>
                      <a:pt x="324244" y="68473"/>
                      <a:pt x="322620" y="79843"/>
                      <a:pt x="319371" y="89589"/>
                    </a:cubicBezTo>
                    <a:cubicBezTo>
                      <a:pt x="316122" y="97711"/>
                      <a:pt x="314498" y="105833"/>
                      <a:pt x="311249" y="112330"/>
                    </a:cubicBezTo>
                    <a:cubicBezTo>
                      <a:pt x="308001" y="120452"/>
                      <a:pt x="304752" y="126949"/>
                      <a:pt x="301503" y="133446"/>
                    </a:cubicBezTo>
                    <a:cubicBezTo>
                      <a:pt x="295006" y="146441"/>
                      <a:pt x="288509" y="159436"/>
                      <a:pt x="282011" y="172430"/>
                    </a:cubicBezTo>
                    <a:cubicBezTo>
                      <a:pt x="267392" y="198420"/>
                      <a:pt x="252774" y="222785"/>
                      <a:pt x="236530" y="248774"/>
                    </a:cubicBezTo>
                    <a:cubicBezTo>
                      <a:pt x="205668" y="297504"/>
                      <a:pt x="169933" y="346234"/>
                      <a:pt x="127700" y="386842"/>
                    </a:cubicBezTo>
                    <a:cubicBezTo>
                      <a:pt x="121203" y="391715"/>
                      <a:pt x="116330" y="398212"/>
                      <a:pt x="109832" y="403085"/>
                    </a:cubicBezTo>
                    <a:cubicBezTo>
                      <a:pt x="104959" y="407958"/>
                      <a:pt x="98462" y="412831"/>
                      <a:pt x="93589" y="416080"/>
                    </a:cubicBezTo>
                    <a:cubicBezTo>
                      <a:pt x="87092" y="420953"/>
                      <a:pt x="80594" y="424202"/>
                      <a:pt x="70848" y="424202"/>
                    </a:cubicBezTo>
                    <a:cubicBezTo>
                      <a:pt x="69224" y="424202"/>
                      <a:pt x="67600" y="424202"/>
                      <a:pt x="65976" y="424202"/>
                    </a:cubicBezTo>
                    <a:cubicBezTo>
                      <a:pt x="67600" y="420953"/>
                      <a:pt x="64351" y="420953"/>
                      <a:pt x="61103" y="419328"/>
                    </a:cubicBezTo>
                    <a:close/>
                  </a:path>
                </a:pathLst>
              </a:custGeom>
              <a:solidFill>
                <a:srgbClr val="8CD0D3"/>
              </a:solidFill>
              <a:ln w="1624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vi-VN"/>
              </a:p>
            </p:txBody>
          </p:sp>
          <p:sp>
            <p:nvSpPr>
              <p:cNvPr id="24" name="Hình tự do: Hình 23">
                <a:extLst>
                  <a:ext uri="{FF2B5EF4-FFF2-40B4-BE49-F238E27FC236}">
                    <a16:creationId xmlns:a16="http://schemas.microsoft.com/office/drawing/2014/main" id="{E57F0FCE-2CD5-69C2-8DD1-A124E8085577}"/>
                  </a:ext>
                </a:extLst>
              </p:cNvPr>
              <p:cNvSpPr/>
              <p:nvPr/>
            </p:nvSpPr>
            <p:spPr>
              <a:xfrm>
                <a:off x="2507743" y="4417404"/>
                <a:ext cx="724597" cy="749488"/>
              </a:xfrm>
              <a:custGeom>
                <a:avLst/>
                <a:gdLst>
                  <a:gd name="connsiteX0" fmla="*/ 186798 w 724597"/>
                  <a:gd name="connsiteY0" fmla="*/ 746240 h 749488"/>
                  <a:gd name="connsiteX1" fmla="*/ 159184 w 724597"/>
                  <a:gd name="connsiteY1" fmla="*/ 717002 h 749488"/>
                  <a:gd name="connsiteX2" fmla="*/ 160809 w 724597"/>
                  <a:gd name="connsiteY2" fmla="*/ 707256 h 749488"/>
                  <a:gd name="connsiteX3" fmla="*/ 141317 w 724597"/>
                  <a:gd name="connsiteY3" fmla="*/ 713754 h 749488"/>
                  <a:gd name="connsiteX4" fmla="*/ 133195 w 724597"/>
                  <a:gd name="connsiteY4" fmla="*/ 715378 h 749488"/>
                  <a:gd name="connsiteX5" fmla="*/ 103957 w 724597"/>
                  <a:gd name="connsiteY5" fmla="*/ 697510 h 749488"/>
                  <a:gd name="connsiteX6" fmla="*/ 103957 w 724597"/>
                  <a:gd name="connsiteY6" fmla="*/ 674770 h 749488"/>
                  <a:gd name="connsiteX7" fmla="*/ 103957 w 724597"/>
                  <a:gd name="connsiteY7" fmla="*/ 674770 h 749488"/>
                  <a:gd name="connsiteX8" fmla="*/ 86090 w 724597"/>
                  <a:gd name="connsiteY8" fmla="*/ 671521 h 749488"/>
                  <a:gd name="connsiteX9" fmla="*/ 73095 w 724597"/>
                  <a:gd name="connsiteY9" fmla="*/ 656902 h 749488"/>
                  <a:gd name="connsiteX10" fmla="*/ 71470 w 724597"/>
                  <a:gd name="connsiteY10" fmla="*/ 639035 h 749488"/>
                  <a:gd name="connsiteX11" fmla="*/ 71470 w 724597"/>
                  <a:gd name="connsiteY11" fmla="*/ 639035 h 749488"/>
                  <a:gd name="connsiteX12" fmla="*/ 68222 w 724597"/>
                  <a:gd name="connsiteY12" fmla="*/ 648781 h 749488"/>
                  <a:gd name="connsiteX13" fmla="*/ 50354 w 724597"/>
                  <a:gd name="connsiteY13" fmla="*/ 663400 h 749488"/>
                  <a:gd name="connsiteX14" fmla="*/ 42232 w 724597"/>
                  <a:gd name="connsiteY14" fmla="*/ 665024 h 749488"/>
                  <a:gd name="connsiteX15" fmla="*/ 14619 w 724597"/>
                  <a:gd name="connsiteY15" fmla="*/ 643908 h 749488"/>
                  <a:gd name="connsiteX16" fmla="*/ 4873 w 724597"/>
                  <a:gd name="connsiteY16" fmla="*/ 600051 h 749488"/>
                  <a:gd name="connsiteX17" fmla="*/ 0 w 724597"/>
                  <a:gd name="connsiteY17" fmla="*/ 557818 h 749488"/>
                  <a:gd name="connsiteX18" fmla="*/ 6497 w 724597"/>
                  <a:gd name="connsiteY18" fmla="*/ 471729 h 749488"/>
                  <a:gd name="connsiteX19" fmla="*/ 24365 w 724597"/>
                  <a:gd name="connsiteY19" fmla="*/ 384015 h 749488"/>
                  <a:gd name="connsiteX20" fmla="*/ 50354 w 724597"/>
                  <a:gd name="connsiteY20" fmla="*/ 301174 h 749488"/>
                  <a:gd name="connsiteX21" fmla="*/ 87714 w 724597"/>
                  <a:gd name="connsiteY21" fmla="*/ 218333 h 749488"/>
                  <a:gd name="connsiteX22" fmla="*/ 133195 w 724597"/>
                  <a:gd name="connsiteY22" fmla="*/ 148487 h 749488"/>
                  <a:gd name="connsiteX23" fmla="*/ 193295 w 724597"/>
                  <a:gd name="connsiteY23" fmla="*/ 77016 h 749488"/>
                  <a:gd name="connsiteX24" fmla="*/ 261517 w 724597"/>
                  <a:gd name="connsiteY24" fmla="*/ 23413 h 749488"/>
                  <a:gd name="connsiteX25" fmla="*/ 313496 w 724597"/>
                  <a:gd name="connsiteY25" fmla="*/ 673 h 749488"/>
                  <a:gd name="connsiteX26" fmla="*/ 334612 w 724597"/>
                  <a:gd name="connsiteY26" fmla="*/ 2297 h 749488"/>
                  <a:gd name="connsiteX27" fmla="*/ 354104 w 724597"/>
                  <a:gd name="connsiteY27" fmla="*/ 15292 h 749488"/>
                  <a:gd name="connsiteX28" fmla="*/ 360601 w 724597"/>
                  <a:gd name="connsiteY28" fmla="*/ 25038 h 749488"/>
                  <a:gd name="connsiteX29" fmla="*/ 363850 w 724597"/>
                  <a:gd name="connsiteY29" fmla="*/ 36408 h 749488"/>
                  <a:gd name="connsiteX30" fmla="*/ 362226 w 724597"/>
                  <a:gd name="connsiteY30" fmla="*/ 59149 h 749488"/>
                  <a:gd name="connsiteX31" fmla="*/ 347607 w 724597"/>
                  <a:gd name="connsiteY31" fmla="*/ 96508 h 749488"/>
                  <a:gd name="connsiteX32" fmla="*/ 329739 w 724597"/>
                  <a:gd name="connsiteY32" fmla="*/ 133868 h 749488"/>
                  <a:gd name="connsiteX33" fmla="*/ 287506 w 724597"/>
                  <a:gd name="connsiteY33" fmla="*/ 202090 h 749488"/>
                  <a:gd name="connsiteX34" fmla="*/ 243650 w 724597"/>
                  <a:gd name="connsiteY34" fmla="*/ 273560 h 749488"/>
                  <a:gd name="connsiteX35" fmla="*/ 199793 w 724597"/>
                  <a:gd name="connsiteY35" fmla="*/ 354777 h 749488"/>
                  <a:gd name="connsiteX36" fmla="*/ 168930 w 724597"/>
                  <a:gd name="connsiteY36" fmla="*/ 427872 h 749488"/>
                  <a:gd name="connsiteX37" fmla="*/ 167306 w 724597"/>
                  <a:gd name="connsiteY37" fmla="*/ 431120 h 749488"/>
                  <a:gd name="connsiteX38" fmla="*/ 216036 w 724597"/>
                  <a:gd name="connsiteY38" fmla="*/ 356401 h 749488"/>
                  <a:gd name="connsiteX39" fmla="*/ 323242 w 724597"/>
                  <a:gd name="connsiteY39" fmla="*/ 219957 h 749488"/>
                  <a:gd name="connsiteX40" fmla="*/ 381718 w 724597"/>
                  <a:gd name="connsiteY40" fmla="*/ 156608 h 749488"/>
                  <a:gd name="connsiteX41" fmla="*/ 446691 w 724597"/>
                  <a:gd name="connsiteY41" fmla="*/ 96508 h 749488"/>
                  <a:gd name="connsiteX42" fmla="*/ 511664 w 724597"/>
                  <a:gd name="connsiteY42" fmla="*/ 42905 h 749488"/>
                  <a:gd name="connsiteX43" fmla="*/ 545775 w 724597"/>
                  <a:gd name="connsiteY43" fmla="*/ 16916 h 749488"/>
                  <a:gd name="connsiteX44" fmla="*/ 565267 w 724597"/>
                  <a:gd name="connsiteY44" fmla="*/ 5546 h 749488"/>
                  <a:gd name="connsiteX45" fmla="*/ 613997 w 724597"/>
                  <a:gd name="connsiteY45" fmla="*/ 10419 h 749488"/>
                  <a:gd name="connsiteX46" fmla="*/ 639986 w 724597"/>
                  <a:gd name="connsiteY46" fmla="*/ 38032 h 749488"/>
                  <a:gd name="connsiteX47" fmla="*/ 652981 w 724597"/>
                  <a:gd name="connsiteY47" fmla="*/ 90011 h 749488"/>
                  <a:gd name="connsiteX48" fmla="*/ 651356 w 724597"/>
                  <a:gd name="connsiteY48" fmla="*/ 122498 h 749488"/>
                  <a:gd name="connsiteX49" fmla="*/ 644859 w 724597"/>
                  <a:gd name="connsiteY49" fmla="*/ 159857 h 749488"/>
                  <a:gd name="connsiteX50" fmla="*/ 636737 w 724597"/>
                  <a:gd name="connsiteY50" fmla="*/ 185846 h 749488"/>
                  <a:gd name="connsiteX51" fmla="*/ 628616 w 724597"/>
                  <a:gd name="connsiteY51" fmla="*/ 205338 h 749488"/>
                  <a:gd name="connsiteX52" fmla="*/ 609124 w 724597"/>
                  <a:gd name="connsiteY52" fmla="*/ 247571 h 749488"/>
                  <a:gd name="connsiteX53" fmla="*/ 589632 w 724597"/>
                  <a:gd name="connsiteY53" fmla="*/ 286555 h 749488"/>
                  <a:gd name="connsiteX54" fmla="*/ 566891 w 724597"/>
                  <a:gd name="connsiteY54" fmla="*/ 323915 h 749488"/>
                  <a:gd name="connsiteX55" fmla="*/ 516537 w 724597"/>
                  <a:gd name="connsiteY55" fmla="*/ 397009 h 749488"/>
                  <a:gd name="connsiteX56" fmla="*/ 477553 w 724597"/>
                  <a:gd name="connsiteY56" fmla="*/ 444115 h 749488"/>
                  <a:gd name="connsiteX57" fmla="*/ 506791 w 724597"/>
                  <a:gd name="connsiteY57" fmla="*/ 418126 h 749488"/>
                  <a:gd name="connsiteX58" fmla="*/ 565267 w 724597"/>
                  <a:gd name="connsiteY58" fmla="*/ 362898 h 749488"/>
                  <a:gd name="connsiteX59" fmla="*/ 592880 w 724597"/>
                  <a:gd name="connsiteY59" fmla="*/ 335285 h 749488"/>
                  <a:gd name="connsiteX60" fmla="*/ 622118 w 724597"/>
                  <a:gd name="connsiteY60" fmla="*/ 309296 h 749488"/>
                  <a:gd name="connsiteX61" fmla="*/ 644859 w 724597"/>
                  <a:gd name="connsiteY61" fmla="*/ 296301 h 749488"/>
                  <a:gd name="connsiteX62" fmla="*/ 695213 w 724597"/>
                  <a:gd name="connsiteY62" fmla="*/ 301174 h 749488"/>
                  <a:gd name="connsiteX63" fmla="*/ 713081 w 724597"/>
                  <a:gd name="connsiteY63" fmla="*/ 319041 h 749488"/>
                  <a:gd name="connsiteX64" fmla="*/ 722827 w 724597"/>
                  <a:gd name="connsiteY64" fmla="*/ 341782 h 749488"/>
                  <a:gd name="connsiteX65" fmla="*/ 721202 w 724597"/>
                  <a:gd name="connsiteY65" fmla="*/ 387263 h 749488"/>
                  <a:gd name="connsiteX66" fmla="*/ 711457 w 724597"/>
                  <a:gd name="connsiteY66" fmla="*/ 414877 h 749488"/>
                  <a:gd name="connsiteX67" fmla="*/ 701711 w 724597"/>
                  <a:gd name="connsiteY67" fmla="*/ 435993 h 749488"/>
                  <a:gd name="connsiteX68" fmla="*/ 677346 w 724597"/>
                  <a:gd name="connsiteY68" fmla="*/ 473353 h 749488"/>
                  <a:gd name="connsiteX69" fmla="*/ 648108 w 724597"/>
                  <a:gd name="connsiteY69" fmla="*/ 509088 h 749488"/>
                  <a:gd name="connsiteX70" fmla="*/ 622118 w 724597"/>
                  <a:gd name="connsiteY70" fmla="*/ 536702 h 749488"/>
                  <a:gd name="connsiteX71" fmla="*/ 552272 w 724597"/>
                  <a:gd name="connsiteY71" fmla="*/ 595178 h 749488"/>
                  <a:gd name="connsiteX72" fmla="*/ 480802 w 724597"/>
                  <a:gd name="connsiteY72" fmla="*/ 640659 h 749488"/>
                  <a:gd name="connsiteX73" fmla="*/ 410956 w 724597"/>
                  <a:gd name="connsiteY73" fmla="*/ 679643 h 749488"/>
                  <a:gd name="connsiteX74" fmla="*/ 300501 w 724597"/>
                  <a:gd name="connsiteY74" fmla="*/ 728373 h 749488"/>
                  <a:gd name="connsiteX75" fmla="*/ 243650 w 724597"/>
                  <a:gd name="connsiteY75" fmla="*/ 744616 h 749488"/>
                  <a:gd name="connsiteX76" fmla="*/ 201417 w 724597"/>
                  <a:gd name="connsiteY76" fmla="*/ 749489 h 749488"/>
                  <a:gd name="connsiteX77" fmla="*/ 186798 w 724597"/>
                  <a:gd name="connsiteY77" fmla="*/ 746240 h 7494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</a:cxnLst>
                <a:rect l="l" t="t" r="r" b="b"/>
                <a:pathLst>
                  <a:path w="724597" h="749488">
                    <a:moveTo>
                      <a:pt x="186798" y="746240"/>
                    </a:moveTo>
                    <a:cubicBezTo>
                      <a:pt x="172179" y="744616"/>
                      <a:pt x="160809" y="731621"/>
                      <a:pt x="159184" y="717002"/>
                    </a:cubicBezTo>
                    <a:cubicBezTo>
                      <a:pt x="159184" y="713754"/>
                      <a:pt x="159184" y="710505"/>
                      <a:pt x="160809" y="707256"/>
                    </a:cubicBezTo>
                    <a:cubicBezTo>
                      <a:pt x="154311" y="710505"/>
                      <a:pt x="147814" y="712129"/>
                      <a:pt x="141317" y="713754"/>
                    </a:cubicBezTo>
                    <a:cubicBezTo>
                      <a:pt x="138068" y="715378"/>
                      <a:pt x="134819" y="715378"/>
                      <a:pt x="133195" y="715378"/>
                    </a:cubicBezTo>
                    <a:cubicBezTo>
                      <a:pt x="121825" y="715378"/>
                      <a:pt x="108830" y="707256"/>
                      <a:pt x="103957" y="697510"/>
                    </a:cubicBezTo>
                    <a:cubicBezTo>
                      <a:pt x="100708" y="689389"/>
                      <a:pt x="100708" y="681267"/>
                      <a:pt x="103957" y="674770"/>
                    </a:cubicBezTo>
                    <a:cubicBezTo>
                      <a:pt x="103957" y="674770"/>
                      <a:pt x="103957" y="674770"/>
                      <a:pt x="103957" y="674770"/>
                    </a:cubicBezTo>
                    <a:cubicBezTo>
                      <a:pt x="97460" y="674770"/>
                      <a:pt x="90962" y="674770"/>
                      <a:pt x="86090" y="671521"/>
                    </a:cubicBezTo>
                    <a:cubicBezTo>
                      <a:pt x="81217" y="668272"/>
                      <a:pt x="76343" y="663400"/>
                      <a:pt x="73095" y="656902"/>
                    </a:cubicBezTo>
                    <a:cubicBezTo>
                      <a:pt x="69846" y="650405"/>
                      <a:pt x="69846" y="645532"/>
                      <a:pt x="71470" y="639035"/>
                    </a:cubicBezTo>
                    <a:cubicBezTo>
                      <a:pt x="71470" y="639035"/>
                      <a:pt x="71470" y="639035"/>
                      <a:pt x="71470" y="639035"/>
                    </a:cubicBezTo>
                    <a:cubicBezTo>
                      <a:pt x="71470" y="642283"/>
                      <a:pt x="69846" y="645532"/>
                      <a:pt x="68222" y="648781"/>
                    </a:cubicBezTo>
                    <a:cubicBezTo>
                      <a:pt x="64973" y="655278"/>
                      <a:pt x="58476" y="660151"/>
                      <a:pt x="50354" y="663400"/>
                    </a:cubicBezTo>
                    <a:cubicBezTo>
                      <a:pt x="47105" y="663400"/>
                      <a:pt x="45481" y="665024"/>
                      <a:pt x="42232" y="665024"/>
                    </a:cubicBezTo>
                    <a:cubicBezTo>
                      <a:pt x="29238" y="665024"/>
                      <a:pt x="17867" y="656902"/>
                      <a:pt x="14619" y="643908"/>
                    </a:cubicBezTo>
                    <a:cubicBezTo>
                      <a:pt x="11370" y="629289"/>
                      <a:pt x="8122" y="614670"/>
                      <a:pt x="4873" y="600051"/>
                    </a:cubicBezTo>
                    <a:cubicBezTo>
                      <a:pt x="1624" y="585432"/>
                      <a:pt x="0" y="570813"/>
                      <a:pt x="0" y="557818"/>
                    </a:cubicBezTo>
                    <a:cubicBezTo>
                      <a:pt x="0" y="528580"/>
                      <a:pt x="3249" y="499342"/>
                      <a:pt x="6497" y="471729"/>
                    </a:cubicBezTo>
                    <a:cubicBezTo>
                      <a:pt x="9746" y="442491"/>
                      <a:pt x="17867" y="413253"/>
                      <a:pt x="24365" y="384015"/>
                    </a:cubicBezTo>
                    <a:cubicBezTo>
                      <a:pt x="30862" y="356401"/>
                      <a:pt x="40608" y="327163"/>
                      <a:pt x="50354" y="301174"/>
                    </a:cubicBezTo>
                    <a:cubicBezTo>
                      <a:pt x="60100" y="273560"/>
                      <a:pt x="74719" y="245947"/>
                      <a:pt x="87714" y="218333"/>
                    </a:cubicBezTo>
                    <a:cubicBezTo>
                      <a:pt x="100708" y="193968"/>
                      <a:pt x="116952" y="169603"/>
                      <a:pt x="133195" y="148487"/>
                    </a:cubicBezTo>
                    <a:cubicBezTo>
                      <a:pt x="152687" y="124122"/>
                      <a:pt x="172179" y="99757"/>
                      <a:pt x="193295" y="77016"/>
                    </a:cubicBezTo>
                    <a:cubicBezTo>
                      <a:pt x="212787" y="55900"/>
                      <a:pt x="235528" y="38032"/>
                      <a:pt x="261517" y="23413"/>
                    </a:cubicBezTo>
                    <a:cubicBezTo>
                      <a:pt x="277760" y="13667"/>
                      <a:pt x="295628" y="3921"/>
                      <a:pt x="313496" y="673"/>
                    </a:cubicBezTo>
                    <a:cubicBezTo>
                      <a:pt x="319993" y="-951"/>
                      <a:pt x="328115" y="673"/>
                      <a:pt x="334612" y="2297"/>
                    </a:cubicBezTo>
                    <a:cubicBezTo>
                      <a:pt x="341109" y="3921"/>
                      <a:pt x="349231" y="8794"/>
                      <a:pt x="354104" y="15292"/>
                    </a:cubicBezTo>
                    <a:cubicBezTo>
                      <a:pt x="355728" y="18540"/>
                      <a:pt x="358977" y="21789"/>
                      <a:pt x="360601" y="25038"/>
                    </a:cubicBezTo>
                    <a:cubicBezTo>
                      <a:pt x="362226" y="28286"/>
                      <a:pt x="363850" y="31535"/>
                      <a:pt x="363850" y="36408"/>
                    </a:cubicBezTo>
                    <a:cubicBezTo>
                      <a:pt x="365474" y="44530"/>
                      <a:pt x="365474" y="51027"/>
                      <a:pt x="362226" y="59149"/>
                    </a:cubicBezTo>
                    <a:cubicBezTo>
                      <a:pt x="358977" y="72143"/>
                      <a:pt x="354104" y="83514"/>
                      <a:pt x="347607" y="96508"/>
                    </a:cubicBezTo>
                    <a:cubicBezTo>
                      <a:pt x="341109" y="109503"/>
                      <a:pt x="336236" y="120873"/>
                      <a:pt x="329739" y="133868"/>
                    </a:cubicBezTo>
                    <a:cubicBezTo>
                      <a:pt x="316744" y="158233"/>
                      <a:pt x="302125" y="179349"/>
                      <a:pt x="287506" y="202090"/>
                    </a:cubicBezTo>
                    <a:cubicBezTo>
                      <a:pt x="272888" y="224830"/>
                      <a:pt x="258268" y="249195"/>
                      <a:pt x="243650" y="273560"/>
                    </a:cubicBezTo>
                    <a:cubicBezTo>
                      <a:pt x="227406" y="299550"/>
                      <a:pt x="212787" y="327163"/>
                      <a:pt x="199793" y="354777"/>
                    </a:cubicBezTo>
                    <a:cubicBezTo>
                      <a:pt x="188422" y="379142"/>
                      <a:pt x="178676" y="403507"/>
                      <a:pt x="168930" y="427872"/>
                    </a:cubicBezTo>
                    <a:cubicBezTo>
                      <a:pt x="168930" y="429496"/>
                      <a:pt x="167306" y="431120"/>
                      <a:pt x="167306" y="431120"/>
                    </a:cubicBezTo>
                    <a:cubicBezTo>
                      <a:pt x="183549" y="405131"/>
                      <a:pt x="199793" y="380766"/>
                      <a:pt x="216036" y="356401"/>
                    </a:cubicBezTo>
                    <a:cubicBezTo>
                      <a:pt x="250147" y="309296"/>
                      <a:pt x="285882" y="263814"/>
                      <a:pt x="323242" y="219957"/>
                    </a:cubicBezTo>
                    <a:cubicBezTo>
                      <a:pt x="342733" y="198841"/>
                      <a:pt x="362226" y="176101"/>
                      <a:pt x="381718" y="156608"/>
                    </a:cubicBezTo>
                    <a:cubicBezTo>
                      <a:pt x="402834" y="135492"/>
                      <a:pt x="423950" y="116000"/>
                      <a:pt x="446691" y="96508"/>
                    </a:cubicBezTo>
                    <a:cubicBezTo>
                      <a:pt x="467807" y="78641"/>
                      <a:pt x="488923" y="59149"/>
                      <a:pt x="511664" y="42905"/>
                    </a:cubicBezTo>
                    <a:cubicBezTo>
                      <a:pt x="523034" y="33159"/>
                      <a:pt x="534405" y="25038"/>
                      <a:pt x="545775" y="16916"/>
                    </a:cubicBezTo>
                    <a:cubicBezTo>
                      <a:pt x="552272" y="12043"/>
                      <a:pt x="558769" y="8794"/>
                      <a:pt x="565267" y="5546"/>
                    </a:cubicBezTo>
                    <a:cubicBezTo>
                      <a:pt x="581510" y="-951"/>
                      <a:pt x="599378" y="673"/>
                      <a:pt x="613997" y="10419"/>
                    </a:cubicBezTo>
                    <a:cubicBezTo>
                      <a:pt x="623743" y="18540"/>
                      <a:pt x="633489" y="26662"/>
                      <a:pt x="639986" y="38032"/>
                    </a:cubicBezTo>
                    <a:cubicBezTo>
                      <a:pt x="649732" y="54276"/>
                      <a:pt x="651356" y="72143"/>
                      <a:pt x="652981" y="90011"/>
                    </a:cubicBezTo>
                    <a:cubicBezTo>
                      <a:pt x="652981" y="101381"/>
                      <a:pt x="652981" y="111127"/>
                      <a:pt x="651356" y="122498"/>
                    </a:cubicBezTo>
                    <a:cubicBezTo>
                      <a:pt x="649732" y="135492"/>
                      <a:pt x="648108" y="148487"/>
                      <a:pt x="644859" y="159857"/>
                    </a:cubicBezTo>
                    <a:cubicBezTo>
                      <a:pt x="643235" y="167979"/>
                      <a:pt x="639986" y="177725"/>
                      <a:pt x="636737" y="185846"/>
                    </a:cubicBezTo>
                    <a:cubicBezTo>
                      <a:pt x="635113" y="192344"/>
                      <a:pt x="631864" y="198841"/>
                      <a:pt x="628616" y="205338"/>
                    </a:cubicBezTo>
                    <a:cubicBezTo>
                      <a:pt x="622118" y="219957"/>
                      <a:pt x="615621" y="234576"/>
                      <a:pt x="609124" y="247571"/>
                    </a:cubicBezTo>
                    <a:cubicBezTo>
                      <a:pt x="602626" y="260566"/>
                      <a:pt x="596129" y="273560"/>
                      <a:pt x="589632" y="286555"/>
                    </a:cubicBezTo>
                    <a:cubicBezTo>
                      <a:pt x="583134" y="299550"/>
                      <a:pt x="575013" y="310920"/>
                      <a:pt x="566891" y="323915"/>
                    </a:cubicBezTo>
                    <a:cubicBezTo>
                      <a:pt x="550648" y="348279"/>
                      <a:pt x="534405" y="374269"/>
                      <a:pt x="516537" y="397009"/>
                    </a:cubicBezTo>
                    <a:cubicBezTo>
                      <a:pt x="503542" y="413253"/>
                      <a:pt x="490548" y="429496"/>
                      <a:pt x="477553" y="444115"/>
                    </a:cubicBezTo>
                    <a:cubicBezTo>
                      <a:pt x="487299" y="435993"/>
                      <a:pt x="497045" y="426247"/>
                      <a:pt x="506791" y="418126"/>
                    </a:cubicBezTo>
                    <a:cubicBezTo>
                      <a:pt x="526283" y="400258"/>
                      <a:pt x="545775" y="380766"/>
                      <a:pt x="565267" y="362898"/>
                    </a:cubicBezTo>
                    <a:cubicBezTo>
                      <a:pt x="575013" y="353152"/>
                      <a:pt x="583134" y="345031"/>
                      <a:pt x="592880" y="335285"/>
                    </a:cubicBezTo>
                    <a:cubicBezTo>
                      <a:pt x="602626" y="325539"/>
                      <a:pt x="612372" y="317417"/>
                      <a:pt x="622118" y="309296"/>
                    </a:cubicBezTo>
                    <a:cubicBezTo>
                      <a:pt x="628616" y="304422"/>
                      <a:pt x="636737" y="299550"/>
                      <a:pt x="644859" y="296301"/>
                    </a:cubicBezTo>
                    <a:cubicBezTo>
                      <a:pt x="661102" y="291428"/>
                      <a:pt x="680594" y="289804"/>
                      <a:pt x="695213" y="301174"/>
                    </a:cubicBezTo>
                    <a:cubicBezTo>
                      <a:pt x="701711" y="306047"/>
                      <a:pt x="709832" y="312544"/>
                      <a:pt x="713081" y="319041"/>
                    </a:cubicBezTo>
                    <a:cubicBezTo>
                      <a:pt x="717954" y="325539"/>
                      <a:pt x="721202" y="333660"/>
                      <a:pt x="722827" y="341782"/>
                    </a:cubicBezTo>
                    <a:cubicBezTo>
                      <a:pt x="726075" y="356401"/>
                      <a:pt x="724451" y="372644"/>
                      <a:pt x="721202" y="387263"/>
                    </a:cubicBezTo>
                    <a:cubicBezTo>
                      <a:pt x="719578" y="397009"/>
                      <a:pt x="714705" y="405131"/>
                      <a:pt x="711457" y="414877"/>
                    </a:cubicBezTo>
                    <a:cubicBezTo>
                      <a:pt x="708208" y="422999"/>
                      <a:pt x="704959" y="429496"/>
                      <a:pt x="701711" y="435993"/>
                    </a:cubicBezTo>
                    <a:cubicBezTo>
                      <a:pt x="695213" y="448988"/>
                      <a:pt x="685467" y="461983"/>
                      <a:pt x="677346" y="473353"/>
                    </a:cubicBezTo>
                    <a:cubicBezTo>
                      <a:pt x="669224" y="486348"/>
                      <a:pt x="659478" y="497718"/>
                      <a:pt x="648108" y="509088"/>
                    </a:cubicBezTo>
                    <a:cubicBezTo>
                      <a:pt x="639986" y="518834"/>
                      <a:pt x="630240" y="528580"/>
                      <a:pt x="622118" y="536702"/>
                    </a:cubicBezTo>
                    <a:cubicBezTo>
                      <a:pt x="599378" y="557818"/>
                      <a:pt x="576637" y="577310"/>
                      <a:pt x="552272" y="595178"/>
                    </a:cubicBezTo>
                    <a:cubicBezTo>
                      <a:pt x="529531" y="611421"/>
                      <a:pt x="505166" y="626040"/>
                      <a:pt x="480802" y="640659"/>
                    </a:cubicBezTo>
                    <a:cubicBezTo>
                      <a:pt x="458061" y="653653"/>
                      <a:pt x="435321" y="666648"/>
                      <a:pt x="410956" y="679643"/>
                    </a:cubicBezTo>
                    <a:cubicBezTo>
                      <a:pt x="375220" y="699135"/>
                      <a:pt x="339485" y="715378"/>
                      <a:pt x="300501" y="728373"/>
                    </a:cubicBezTo>
                    <a:cubicBezTo>
                      <a:pt x="281009" y="734870"/>
                      <a:pt x="263141" y="739743"/>
                      <a:pt x="243650" y="744616"/>
                    </a:cubicBezTo>
                    <a:cubicBezTo>
                      <a:pt x="229030" y="747865"/>
                      <a:pt x="216036" y="749489"/>
                      <a:pt x="201417" y="749489"/>
                    </a:cubicBezTo>
                    <a:cubicBezTo>
                      <a:pt x="198168" y="746240"/>
                      <a:pt x="191671" y="746240"/>
                      <a:pt x="186798" y="746240"/>
                    </a:cubicBezTo>
                    <a:close/>
                  </a:path>
                </a:pathLst>
              </a:custGeom>
              <a:solidFill>
                <a:srgbClr val="B5EDEF"/>
              </a:solidFill>
              <a:ln w="1624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vi-VN"/>
              </a:p>
            </p:txBody>
          </p:sp>
          <p:sp>
            <p:nvSpPr>
              <p:cNvPr id="25" name="Hình tự do: Hình 24">
                <a:extLst>
                  <a:ext uri="{FF2B5EF4-FFF2-40B4-BE49-F238E27FC236}">
                    <a16:creationId xmlns:a16="http://schemas.microsoft.com/office/drawing/2014/main" id="{8EDDC9AD-3B23-92F0-822A-CF69EA3F749B}"/>
                  </a:ext>
                </a:extLst>
              </p:cNvPr>
              <p:cNvSpPr/>
              <p:nvPr/>
            </p:nvSpPr>
            <p:spPr>
              <a:xfrm>
                <a:off x="2878850" y="5210172"/>
                <a:ext cx="383789" cy="386181"/>
              </a:xfrm>
              <a:custGeom>
                <a:avLst/>
                <a:gdLst>
                  <a:gd name="connsiteX0" fmla="*/ 151927 w 383789"/>
                  <a:gd name="connsiteY0" fmla="*/ 382295 h 386181"/>
                  <a:gd name="connsiteX1" fmla="*/ 135684 w 383789"/>
                  <a:gd name="connsiteY1" fmla="*/ 366052 h 386181"/>
                  <a:gd name="connsiteX2" fmla="*/ 116192 w 383789"/>
                  <a:gd name="connsiteY2" fmla="*/ 362804 h 386181"/>
                  <a:gd name="connsiteX3" fmla="*/ 96700 w 383789"/>
                  <a:gd name="connsiteY3" fmla="*/ 341687 h 386181"/>
                  <a:gd name="connsiteX4" fmla="*/ 85329 w 383789"/>
                  <a:gd name="connsiteY4" fmla="*/ 322195 h 386181"/>
                  <a:gd name="connsiteX5" fmla="*/ 65837 w 383789"/>
                  <a:gd name="connsiteY5" fmla="*/ 286460 h 386181"/>
                  <a:gd name="connsiteX6" fmla="*/ 26853 w 383789"/>
                  <a:gd name="connsiteY6" fmla="*/ 210116 h 386181"/>
                  <a:gd name="connsiteX7" fmla="*/ 10610 w 383789"/>
                  <a:gd name="connsiteY7" fmla="*/ 174381 h 386181"/>
                  <a:gd name="connsiteX8" fmla="*/ 864 w 383789"/>
                  <a:gd name="connsiteY8" fmla="*/ 117530 h 386181"/>
                  <a:gd name="connsiteX9" fmla="*/ 10610 w 383789"/>
                  <a:gd name="connsiteY9" fmla="*/ 98038 h 386181"/>
                  <a:gd name="connsiteX10" fmla="*/ 30102 w 383789"/>
                  <a:gd name="connsiteY10" fmla="*/ 88292 h 386181"/>
                  <a:gd name="connsiteX11" fmla="*/ 51218 w 383789"/>
                  <a:gd name="connsiteY11" fmla="*/ 89916 h 386181"/>
                  <a:gd name="connsiteX12" fmla="*/ 73959 w 383789"/>
                  <a:gd name="connsiteY12" fmla="*/ 106159 h 386181"/>
                  <a:gd name="connsiteX13" fmla="*/ 104821 w 383789"/>
                  <a:gd name="connsiteY13" fmla="*/ 145143 h 386181"/>
                  <a:gd name="connsiteX14" fmla="*/ 142181 w 383789"/>
                  <a:gd name="connsiteY14" fmla="*/ 214989 h 386181"/>
                  <a:gd name="connsiteX15" fmla="*/ 145430 w 383789"/>
                  <a:gd name="connsiteY15" fmla="*/ 166260 h 386181"/>
                  <a:gd name="connsiteX16" fmla="*/ 158424 w 383789"/>
                  <a:gd name="connsiteY16" fmla="*/ 80170 h 386181"/>
                  <a:gd name="connsiteX17" fmla="*/ 168170 w 383789"/>
                  <a:gd name="connsiteY17" fmla="*/ 41186 h 386181"/>
                  <a:gd name="connsiteX18" fmla="*/ 174667 w 383789"/>
                  <a:gd name="connsiteY18" fmla="*/ 24943 h 386181"/>
                  <a:gd name="connsiteX19" fmla="*/ 189286 w 383789"/>
                  <a:gd name="connsiteY19" fmla="*/ 7075 h 386181"/>
                  <a:gd name="connsiteX20" fmla="*/ 234768 w 383789"/>
                  <a:gd name="connsiteY20" fmla="*/ 10324 h 386181"/>
                  <a:gd name="connsiteX21" fmla="*/ 252635 w 383789"/>
                  <a:gd name="connsiteY21" fmla="*/ 52556 h 386181"/>
                  <a:gd name="connsiteX22" fmla="*/ 255884 w 383789"/>
                  <a:gd name="connsiteY22" fmla="*/ 96413 h 386181"/>
                  <a:gd name="connsiteX23" fmla="*/ 255884 w 383789"/>
                  <a:gd name="connsiteY23" fmla="*/ 124027 h 386181"/>
                  <a:gd name="connsiteX24" fmla="*/ 278625 w 383789"/>
                  <a:gd name="connsiteY24" fmla="*/ 94789 h 386181"/>
                  <a:gd name="connsiteX25" fmla="*/ 307863 w 383789"/>
                  <a:gd name="connsiteY25" fmla="*/ 63927 h 386181"/>
                  <a:gd name="connsiteX26" fmla="*/ 332228 w 383789"/>
                  <a:gd name="connsiteY26" fmla="*/ 49308 h 386181"/>
                  <a:gd name="connsiteX27" fmla="*/ 351719 w 383789"/>
                  <a:gd name="connsiteY27" fmla="*/ 47683 h 386181"/>
                  <a:gd name="connsiteX28" fmla="*/ 371211 w 383789"/>
                  <a:gd name="connsiteY28" fmla="*/ 59054 h 386181"/>
                  <a:gd name="connsiteX29" fmla="*/ 372836 w 383789"/>
                  <a:gd name="connsiteY29" fmla="*/ 141895 h 386181"/>
                  <a:gd name="connsiteX30" fmla="*/ 356593 w 383789"/>
                  <a:gd name="connsiteY30" fmla="*/ 177630 h 386181"/>
                  <a:gd name="connsiteX31" fmla="*/ 311111 w 383789"/>
                  <a:gd name="connsiteY31" fmla="*/ 245852 h 386181"/>
                  <a:gd name="connsiteX32" fmla="*/ 260757 w 383789"/>
                  <a:gd name="connsiteY32" fmla="*/ 307576 h 386181"/>
                  <a:gd name="connsiteX33" fmla="*/ 236392 w 383789"/>
                  <a:gd name="connsiteY33" fmla="*/ 335190 h 386181"/>
                  <a:gd name="connsiteX34" fmla="*/ 225022 w 383789"/>
                  <a:gd name="connsiteY34" fmla="*/ 348184 h 386181"/>
                  <a:gd name="connsiteX35" fmla="*/ 203905 w 383789"/>
                  <a:gd name="connsiteY35" fmla="*/ 366052 h 386181"/>
                  <a:gd name="connsiteX36" fmla="*/ 199032 w 383789"/>
                  <a:gd name="connsiteY36" fmla="*/ 374174 h 386181"/>
                  <a:gd name="connsiteX37" fmla="*/ 174667 w 383789"/>
                  <a:gd name="connsiteY37" fmla="*/ 385544 h 386181"/>
                  <a:gd name="connsiteX38" fmla="*/ 151927 w 383789"/>
                  <a:gd name="connsiteY38" fmla="*/ 382295 h 3861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</a:cxnLst>
                <a:rect l="l" t="t" r="r" b="b"/>
                <a:pathLst>
                  <a:path w="383789" h="386181">
                    <a:moveTo>
                      <a:pt x="151927" y="382295"/>
                    </a:moveTo>
                    <a:cubicBezTo>
                      <a:pt x="145430" y="379047"/>
                      <a:pt x="140557" y="372549"/>
                      <a:pt x="135684" y="366052"/>
                    </a:cubicBezTo>
                    <a:cubicBezTo>
                      <a:pt x="129186" y="367676"/>
                      <a:pt x="122689" y="366052"/>
                      <a:pt x="116192" y="362804"/>
                    </a:cubicBezTo>
                    <a:cubicBezTo>
                      <a:pt x="108070" y="357931"/>
                      <a:pt x="103197" y="349809"/>
                      <a:pt x="96700" y="341687"/>
                    </a:cubicBezTo>
                    <a:cubicBezTo>
                      <a:pt x="93451" y="335190"/>
                      <a:pt x="88578" y="328693"/>
                      <a:pt x="85329" y="322195"/>
                    </a:cubicBezTo>
                    <a:cubicBezTo>
                      <a:pt x="78832" y="310825"/>
                      <a:pt x="72335" y="299455"/>
                      <a:pt x="65837" y="286460"/>
                    </a:cubicBezTo>
                    <a:cubicBezTo>
                      <a:pt x="51218" y="262095"/>
                      <a:pt x="38224" y="236106"/>
                      <a:pt x="26853" y="210116"/>
                    </a:cubicBezTo>
                    <a:cubicBezTo>
                      <a:pt x="21980" y="198746"/>
                      <a:pt x="15483" y="185751"/>
                      <a:pt x="10610" y="174381"/>
                    </a:cubicBezTo>
                    <a:cubicBezTo>
                      <a:pt x="4113" y="156514"/>
                      <a:pt x="-2385" y="137022"/>
                      <a:pt x="864" y="117530"/>
                    </a:cubicBezTo>
                    <a:cubicBezTo>
                      <a:pt x="2489" y="111032"/>
                      <a:pt x="5737" y="102911"/>
                      <a:pt x="10610" y="98038"/>
                    </a:cubicBezTo>
                    <a:cubicBezTo>
                      <a:pt x="15483" y="93165"/>
                      <a:pt x="23605" y="88292"/>
                      <a:pt x="30102" y="88292"/>
                    </a:cubicBezTo>
                    <a:cubicBezTo>
                      <a:pt x="38224" y="86667"/>
                      <a:pt x="44721" y="88292"/>
                      <a:pt x="51218" y="89916"/>
                    </a:cubicBezTo>
                    <a:cubicBezTo>
                      <a:pt x="59340" y="93165"/>
                      <a:pt x="67462" y="99662"/>
                      <a:pt x="73959" y="106159"/>
                    </a:cubicBezTo>
                    <a:cubicBezTo>
                      <a:pt x="85329" y="117530"/>
                      <a:pt x="95075" y="130524"/>
                      <a:pt x="104821" y="145143"/>
                    </a:cubicBezTo>
                    <a:cubicBezTo>
                      <a:pt x="119440" y="167884"/>
                      <a:pt x="130810" y="192249"/>
                      <a:pt x="142181" y="214989"/>
                    </a:cubicBezTo>
                    <a:cubicBezTo>
                      <a:pt x="142181" y="198746"/>
                      <a:pt x="143805" y="182503"/>
                      <a:pt x="145430" y="166260"/>
                    </a:cubicBezTo>
                    <a:cubicBezTo>
                      <a:pt x="147054" y="137022"/>
                      <a:pt x="151927" y="109408"/>
                      <a:pt x="158424" y="80170"/>
                    </a:cubicBezTo>
                    <a:cubicBezTo>
                      <a:pt x="161673" y="67175"/>
                      <a:pt x="164922" y="54181"/>
                      <a:pt x="168170" y="41186"/>
                    </a:cubicBezTo>
                    <a:cubicBezTo>
                      <a:pt x="169795" y="36313"/>
                      <a:pt x="171419" y="29816"/>
                      <a:pt x="174667" y="24943"/>
                    </a:cubicBezTo>
                    <a:cubicBezTo>
                      <a:pt x="177916" y="18445"/>
                      <a:pt x="182789" y="11948"/>
                      <a:pt x="189286" y="7075"/>
                    </a:cubicBezTo>
                    <a:cubicBezTo>
                      <a:pt x="202281" y="-4295"/>
                      <a:pt x="223397" y="-1047"/>
                      <a:pt x="234768" y="10324"/>
                    </a:cubicBezTo>
                    <a:cubicBezTo>
                      <a:pt x="246138" y="21694"/>
                      <a:pt x="249387" y="37937"/>
                      <a:pt x="252635" y="52556"/>
                    </a:cubicBezTo>
                    <a:cubicBezTo>
                      <a:pt x="255884" y="67175"/>
                      <a:pt x="255884" y="81794"/>
                      <a:pt x="255884" y="96413"/>
                    </a:cubicBezTo>
                    <a:cubicBezTo>
                      <a:pt x="255884" y="106159"/>
                      <a:pt x="255884" y="114281"/>
                      <a:pt x="255884" y="124027"/>
                    </a:cubicBezTo>
                    <a:cubicBezTo>
                      <a:pt x="262381" y="114281"/>
                      <a:pt x="270503" y="104535"/>
                      <a:pt x="278625" y="94789"/>
                    </a:cubicBezTo>
                    <a:cubicBezTo>
                      <a:pt x="286746" y="83419"/>
                      <a:pt x="296492" y="73673"/>
                      <a:pt x="307863" y="63927"/>
                    </a:cubicBezTo>
                    <a:cubicBezTo>
                      <a:pt x="314360" y="57429"/>
                      <a:pt x="322481" y="50932"/>
                      <a:pt x="332228" y="49308"/>
                    </a:cubicBezTo>
                    <a:cubicBezTo>
                      <a:pt x="338725" y="47683"/>
                      <a:pt x="345222" y="47683"/>
                      <a:pt x="351719" y="47683"/>
                    </a:cubicBezTo>
                    <a:cubicBezTo>
                      <a:pt x="359841" y="49308"/>
                      <a:pt x="366338" y="54181"/>
                      <a:pt x="371211" y="59054"/>
                    </a:cubicBezTo>
                    <a:cubicBezTo>
                      <a:pt x="392328" y="81794"/>
                      <a:pt x="382582" y="115905"/>
                      <a:pt x="372836" y="141895"/>
                    </a:cubicBezTo>
                    <a:cubicBezTo>
                      <a:pt x="367963" y="154889"/>
                      <a:pt x="361465" y="166260"/>
                      <a:pt x="356593" y="177630"/>
                    </a:cubicBezTo>
                    <a:cubicBezTo>
                      <a:pt x="343598" y="201995"/>
                      <a:pt x="328979" y="224735"/>
                      <a:pt x="311111" y="245852"/>
                    </a:cubicBezTo>
                    <a:cubicBezTo>
                      <a:pt x="294868" y="266968"/>
                      <a:pt x="277000" y="288084"/>
                      <a:pt x="260757" y="307576"/>
                    </a:cubicBezTo>
                    <a:cubicBezTo>
                      <a:pt x="252635" y="317322"/>
                      <a:pt x="244514" y="327068"/>
                      <a:pt x="236392" y="335190"/>
                    </a:cubicBezTo>
                    <a:cubicBezTo>
                      <a:pt x="233143" y="340063"/>
                      <a:pt x="228270" y="343311"/>
                      <a:pt x="225022" y="348184"/>
                    </a:cubicBezTo>
                    <a:cubicBezTo>
                      <a:pt x="218524" y="354682"/>
                      <a:pt x="212027" y="361179"/>
                      <a:pt x="203905" y="366052"/>
                    </a:cubicBezTo>
                    <a:cubicBezTo>
                      <a:pt x="202281" y="369301"/>
                      <a:pt x="200657" y="372549"/>
                      <a:pt x="199032" y="374174"/>
                    </a:cubicBezTo>
                    <a:cubicBezTo>
                      <a:pt x="192535" y="382295"/>
                      <a:pt x="184413" y="385544"/>
                      <a:pt x="174667" y="385544"/>
                    </a:cubicBezTo>
                    <a:cubicBezTo>
                      <a:pt x="161673" y="387169"/>
                      <a:pt x="156800" y="385544"/>
                      <a:pt x="151927" y="382295"/>
                    </a:cubicBezTo>
                    <a:close/>
                  </a:path>
                </a:pathLst>
              </a:custGeom>
              <a:solidFill>
                <a:srgbClr val="FEF69A"/>
              </a:solidFill>
              <a:ln w="1624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vi-VN"/>
              </a:p>
            </p:txBody>
          </p:sp>
          <p:sp>
            <p:nvSpPr>
              <p:cNvPr id="26" name="Hình tự do: Hình 25">
                <a:extLst>
                  <a:ext uri="{FF2B5EF4-FFF2-40B4-BE49-F238E27FC236}">
                    <a16:creationId xmlns:a16="http://schemas.microsoft.com/office/drawing/2014/main" id="{1AD241B5-9F36-B2F4-B9CE-7422E6D890DF}"/>
                  </a:ext>
                </a:extLst>
              </p:cNvPr>
              <p:cNvSpPr/>
              <p:nvPr/>
            </p:nvSpPr>
            <p:spPr>
              <a:xfrm>
                <a:off x="3375135" y="4872889"/>
                <a:ext cx="302628" cy="735821"/>
              </a:xfrm>
              <a:custGeom>
                <a:avLst/>
                <a:gdLst>
                  <a:gd name="connsiteX0" fmla="*/ 21116 w 302628"/>
                  <a:gd name="connsiteY0" fmla="*/ 729324 h 735821"/>
                  <a:gd name="connsiteX1" fmla="*/ 0 w 302628"/>
                  <a:gd name="connsiteY1" fmla="*/ 693589 h 735821"/>
                  <a:gd name="connsiteX2" fmla="*/ 8122 w 302628"/>
                  <a:gd name="connsiteY2" fmla="*/ 635113 h 735821"/>
                  <a:gd name="connsiteX3" fmla="*/ 8122 w 302628"/>
                  <a:gd name="connsiteY3" fmla="*/ 633489 h 735821"/>
                  <a:gd name="connsiteX4" fmla="*/ 12995 w 302628"/>
                  <a:gd name="connsiteY4" fmla="*/ 594505 h 735821"/>
                  <a:gd name="connsiteX5" fmla="*/ 27614 w 302628"/>
                  <a:gd name="connsiteY5" fmla="*/ 501918 h 735821"/>
                  <a:gd name="connsiteX6" fmla="*/ 47106 w 302628"/>
                  <a:gd name="connsiteY6" fmla="*/ 415828 h 735821"/>
                  <a:gd name="connsiteX7" fmla="*/ 74719 w 302628"/>
                  <a:gd name="connsiteY7" fmla="*/ 326490 h 735821"/>
                  <a:gd name="connsiteX8" fmla="*/ 141317 w 302628"/>
                  <a:gd name="connsiteY8" fmla="*/ 165682 h 735821"/>
                  <a:gd name="connsiteX9" fmla="*/ 180301 w 302628"/>
                  <a:gd name="connsiteY9" fmla="*/ 87714 h 735821"/>
                  <a:gd name="connsiteX10" fmla="*/ 201417 w 302628"/>
                  <a:gd name="connsiteY10" fmla="*/ 53603 h 735821"/>
                  <a:gd name="connsiteX11" fmla="*/ 224158 w 302628"/>
                  <a:gd name="connsiteY11" fmla="*/ 24365 h 735821"/>
                  <a:gd name="connsiteX12" fmla="*/ 242025 w 302628"/>
                  <a:gd name="connsiteY12" fmla="*/ 8122 h 735821"/>
                  <a:gd name="connsiteX13" fmla="*/ 266390 w 302628"/>
                  <a:gd name="connsiteY13" fmla="*/ 0 h 735821"/>
                  <a:gd name="connsiteX14" fmla="*/ 298877 w 302628"/>
                  <a:gd name="connsiteY14" fmla="*/ 24365 h 735821"/>
                  <a:gd name="connsiteX15" fmla="*/ 298877 w 302628"/>
                  <a:gd name="connsiteY15" fmla="*/ 79592 h 735821"/>
                  <a:gd name="connsiteX16" fmla="*/ 289131 w 302628"/>
                  <a:gd name="connsiteY16" fmla="*/ 121825 h 735821"/>
                  <a:gd name="connsiteX17" fmla="*/ 264766 w 302628"/>
                  <a:gd name="connsiteY17" fmla="*/ 212787 h 735821"/>
                  <a:gd name="connsiteX18" fmla="*/ 212787 w 302628"/>
                  <a:gd name="connsiteY18" fmla="*/ 383342 h 735821"/>
                  <a:gd name="connsiteX19" fmla="*/ 151063 w 302628"/>
                  <a:gd name="connsiteY19" fmla="*/ 539278 h 735821"/>
                  <a:gd name="connsiteX20" fmla="*/ 77968 w 302628"/>
                  <a:gd name="connsiteY20" fmla="*/ 696838 h 735821"/>
                  <a:gd name="connsiteX21" fmla="*/ 66598 w 302628"/>
                  <a:gd name="connsiteY21" fmla="*/ 716330 h 735821"/>
                  <a:gd name="connsiteX22" fmla="*/ 48730 w 302628"/>
                  <a:gd name="connsiteY22" fmla="*/ 732573 h 735821"/>
                  <a:gd name="connsiteX23" fmla="*/ 34111 w 302628"/>
                  <a:gd name="connsiteY23" fmla="*/ 735822 h 735821"/>
                  <a:gd name="connsiteX24" fmla="*/ 21116 w 302628"/>
                  <a:gd name="connsiteY24" fmla="*/ 729324 h 7358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302628" h="735821">
                    <a:moveTo>
                      <a:pt x="21116" y="729324"/>
                    </a:moveTo>
                    <a:cubicBezTo>
                      <a:pt x="6497" y="722827"/>
                      <a:pt x="0" y="708208"/>
                      <a:pt x="0" y="693589"/>
                    </a:cubicBezTo>
                    <a:cubicBezTo>
                      <a:pt x="0" y="674097"/>
                      <a:pt x="3249" y="654605"/>
                      <a:pt x="8122" y="635113"/>
                    </a:cubicBezTo>
                    <a:cubicBezTo>
                      <a:pt x="8122" y="635113"/>
                      <a:pt x="8122" y="633489"/>
                      <a:pt x="8122" y="633489"/>
                    </a:cubicBezTo>
                    <a:cubicBezTo>
                      <a:pt x="9746" y="620494"/>
                      <a:pt x="11370" y="607499"/>
                      <a:pt x="12995" y="594505"/>
                    </a:cubicBezTo>
                    <a:cubicBezTo>
                      <a:pt x="17868" y="563643"/>
                      <a:pt x="22741" y="532780"/>
                      <a:pt x="27614" y="501918"/>
                    </a:cubicBezTo>
                    <a:cubicBezTo>
                      <a:pt x="32487" y="472680"/>
                      <a:pt x="38984" y="443442"/>
                      <a:pt x="47106" y="415828"/>
                    </a:cubicBezTo>
                    <a:cubicBezTo>
                      <a:pt x="55227" y="386591"/>
                      <a:pt x="64973" y="355728"/>
                      <a:pt x="74719" y="326490"/>
                    </a:cubicBezTo>
                    <a:cubicBezTo>
                      <a:pt x="92587" y="271263"/>
                      <a:pt x="116952" y="217660"/>
                      <a:pt x="141317" y="165682"/>
                    </a:cubicBezTo>
                    <a:cubicBezTo>
                      <a:pt x="154311" y="139692"/>
                      <a:pt x="165682" y="112079"/>
                      <a:pt x="180301" y="87714"/>
                    </a:cubicBezTo>
                    <a:cubicBezTo>
                      <a:pt x="186798" y="76343"/>
                      <a:pt x="193295" y="64973"/>
                      <a:pt x="201417" y="53603"/>
                    </a:cubicBezTo>
                    <a:cubicBezTo>
                      <a:pt x="207914" y="42233"/>
                      <a:pt x="214412" y="32487"/>
                      <a:pt x="224158" y="24365"/>
                    </a:cubicBezTo>
                    <a:cubicBezTo>
                      <a:pt x="229031" y="17868"/>
                      <a:pt x="235528" y="11370"/>
                      <a:pt x="242025" y="8122"/>
                    </a:cubicBezTo>
                    <a:cubicBezTo>
                      <a:pt x="250147" y="3249"/>
                      <a:pt x="258269" y="0"/>
                      <a:pt x="266390" y="0"/>
                    </a:cubicBezTo>
                    <a:cubicBezTo>
                      <a:pt x="281009" y="0"/>
                      <a:pt x="294004" y="11370"/>
                      <a:pt x="298877" y="24365"/>
                    </a:cubicBezTo>
                    <a:cubicBezTo>
                      <a:pt x="305374" y="42233"/>
                      <a:pt x="302125" y="61725"/>
                      <a:pt x="298877" y="79592"/>
                    </a:cubicBezTo>
                    <a:cubicBezTo>
                      <a:pt x="297252" y="94211"/>
                      <a:pt x="292379" y="107206"/>
                      <a:pt x="289131" y="121825"/>
                    </a:cubicBezTo>
                    <a:cubicBezTo>
                      <a:pt x="281009" y="152687"/>
                      <a:pt x="274512" y="181925"/>
                      <a:pt x="264766" y="212787"/>
                    </a:cubicBezTo>
                    <a:cubicBezTo>
                      <a:pt x="248523" y="269639"/>
                      <a:pt x="232279" y="326490"/>
                      <a:pt x="212787" y="383342"/>
                    </a:cubicBezTo>
                    <a:cubicBezTo>
                      <a:pt x="194920" y="435321"/>
                      <a:pt x="172179" y="487299"/>
                      <a:pt x="151063" y="539278"/>
                    </a:cubicBezTo>
                    <a:cubicBezTo>
                      <a:pt x="128322" y="592880"/>
                      <a:pt x="103957" y="644859"/>
                      <a:pt x="77968" y="696838"/>
                    </a:cubicBezTo>
                    <a:cubicBezTo>
                      <a:pt x="74719" y="703335"/>
                      <a:pt x="71471" y="709832"/>
                      <a:pt x="66598" y="716330"/>
                    </a:cubicBezTo>
                    <a:cubicBezTo>
                      <a:pt x="61725" y="722827"/>
                      <a:pt x="56852" y="729324"/>
                      <a:pt x="48730" y="732573"/>
                    </a:cubicBezTo>
                    <a:cubicBezTo>
                      <a:pt x="43857" y="734197"/>
                      <a:pt x="38984" y="735822"/>
                      <a:pt x="34111" y="735822"/>
                    </a:cubicBezTo>
                    <a:cubicBezTo>
                      <a:pt x="29238" y="732573"/>
                      <a:pt x="25989" y="730949"/>
                      <a:pt x="21116" y="729324"/>
                    </a:cubicBezTo>
                    <a:close/>
                  </a:path>
                </a:pathLst>
              </a:custGeom>
              <a:solidFill>
                <a:srgbClr val="FEF69A"/>
              </a:solidFill>
              <a:ln w="1624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vi-VN"/>
              </a:p>
            </p:txBody>
          </p:sp>
          <p:sp>
            <p:nvSpPr>
              <p:cNvPr id="27" name="Hình tự do: Hình 26">
                <a:extLst>
                  <a:ext uri="{FF2B5EF4-FFF2-40B4-BE49-F238E27FC236}">
                    <a16:creationId xmlns:a16="http://schemas.microsoft.com/office/drawing/2014/main" id="{AC1BC172-63DE-6BE2-3C0D-EA0DB921914B}"/>
                  </a:ext>
                </a:extLst>
              </p:cNvPr>
              <p:cNvSpPr/>
              <p:nvPr/>
            </p:nvSpPr>
            <p:spPr>
              <a:xfrm>
                <a:off x="3425490" y="5040195"/>
                <a:ext cx="467400" cy="523034"/>
              </a:xfrm>
              <a:custGeom>
                <a:avLst/>
                <a:gdLst>
                  <a:gd name="connsiteX0" fmla="*/ 25989 w 467400"/>
                  <a:gd name="connsiteY0" fmla="*/ 523034 h 523034"/>
                  <a:gd name="connsiteX1" fmla="*/ 6497 w 467400"/>
                  <a:gd name="connsiteY1" fmla="*/ 511664 h 523034"/>
                  <a:gd name="connsiteX2" fmla="*/ 0 w 467400"/>
                  <a:gd name="connsiteY2" fmla="*/ 488923 h 523034"/>
                  <a:gd name="connsiteX3" fmla="*/ 11370 w 467400"/>
                  <a:gd name="connsiteY3" fmla="*/ 464558 h 523034"/>
                  <a:gd name="connsiteX4" fmla="*/ 14619 w 467400"/>
                  <a:gd name="connsiteY4" fmla="*/ 461310 h 523034"/>
                  <a:gd name="connsiteX5" fmla="*/ 32487 w 467400"/>
                  <a:gd name="connsiteY5" fmla="*/ 425574 h 523034"/>
                  <a:gd name="connsiteX6" fmla="*/ 56852 w 467400"/>
                  <a:gd name="connsiteY6" fmla="*/ 388215 h 523034"/>
                  <a:gd name="connsiteX7" fmla="*/ 84465 w 467400"/>
                  <a:gd name="connsiteY7" fmla="*/ 349231 h 523034"/>
                  <a:gd name="connsiteX8" fmla="*/ 191671 w 467400"/>
                  <a:gd name="connsiteY8" fmla="*/ 211163 h 523034"/>
                  <a:gd name="connsiteX9" fmla="*/ 311871 w 467400"/>
                  <a:gd name="connsiteY9" fmla="*/ 82841 h 523034"/>
                  <a:gd name="connsiteX10" fmla="*/ 345982 w 467400"/>
                  <a:gd name="connsiteY10" fmla="*/ 50354 h 523034"/>
                  <a:gd name="connsiteX11" fmla="*/ 376845 w 467400"/>
                  <a:gd name="connsiteY11" fmla="*/ 24365 h 523034"/>
                  <a:gd name="connsiteX12" fmla="*/ 406083 w 467400"/>
                  <a:gd name="connsiteY12" fmla="*/ 4873 h 523034"/>
                  <a:gd name="connsiteX13" fmla="*/ 425574 w 467400"/>
                  <a:gd name="connsiteY13" fmla="*/ 0 h 523034"/>
                  <a:gd name="connsiteX14" fmla="*/ 448315 w 467400"/>
                  <a:gd name="connsiteY14" fmla="*/ 6497 h 523034"/>
                  <a:gd name="connsiteX15" fmla="*/ 466183 w 467400"/>
                  <a:gd name="connsiteY15" fmla="*/ 42233 h 523034"/>
                  <a:gd name="connsiteX16" fmla="*/ 466183 w 467400"/>
                  <a:gd name="connsiteY16" fmla="*/ 63349 h 523034"/>
                  <a:gd name="connsiteX17" fmla="*/ 459685 w 467400"/>
                  <a:gd name="connsiteY17" fmla="*/ 89338 h 523034"/>
                  <a:gd name="connsiteX18" fmla="*/ 436945 w 467400"/>
                  <a:gd name="connsiteY18" fmla="*/ 142941 h 523034"/>
                  <a:gd name="connsiteX19" fmla="*/ 415828 w 467400"/>
                  <a:gd name="connsiteY19" fmla="*/ 180301 h 523034"/>
                  <a:gd name="connsiteX20" fmla="*/ 404458 w 467400"/>
                  <a:gd name="connsiteY20" fmla="*/ 198168 h 523034"/>
                  <a:gd name="connsiteX21" fmla="*/ 391463 w 467400"/>
                  <a:gd name="connsiteY21" fmla="*/ 216036 h 523034"/>
                  <a:gd name="connsiteX22" fmla="*/ 363850 w 467400"/>
                  <a:gd name="connsiteY22" fmla="*/ 251771 h 523034"/>
                  <a:gd name="connsiteX23" fmla="*/ 240401 w 467400"/>
                  <a:gd name="connsiteY23" fmla="*/ 380093 h 523034"/>
                  <a:gd name="connsiteX24" fmla="*/ 194920 w 467400"/>
                  <a:gd name="connsiteY24" fmla="*/ 417453 h 523034"/>
                  <a:gd name="connsiteX25" fmla="*/ 142941 w 467400"/>
                  <a:gd name="connsiteY25" fmla="*/ 453188 h 523034"/>
                  <a:gd name="connsiteX26" fmla="*/ 92587 w 467400"/>
                  <a:gd name="connsiteY26" fmla="*/ 487299 h 523034"/>
                  <a:gd name="connsiteX27" fmla="*/ 68222 w 467400"/>
                  <a:gd name="connsiteY27" fmla="*/ 503542 h 523034"/>
                  <a:gd name="connsiteX28" fmla="*/ 30862 w 467400"/>
                  <a:gd name="connsiteY28" fmla="*/ 521410 h 523034"/>
                  <a:gd name="connsiteX29" fmla="*/ 25989 w 467400"/>
                  <a:gd name="connsiteY29" fmla="*/ 523034 h 5230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</a:cxnLst>
                <a:rect l="l" t="t" r="r" b="b"/>
                <a:pathLst>
                  <a:path w="467400" h="523034">
                    <a:moveTo>
                      <a:pt x="25989" y="523034"/>
                    </a:moveTo>
                    <a:cubicBezTo>
                      <a:pt x="17867" y="521410"/>
                      <a:pt x="11370" y="518161"/>
                      <a:pt x="6497" y="511664"/>
                    </a:cubicBezTo>
                    <a:cubicBezTo>
                      <a:pt x="1624" y="505167"/>
                      <a:pt x="0" y="497045"/>
                      <a:pt x="0" y="488923"/>
                    </a:cubicBezTo>
                    <a:cubicBezTo>
                      <a:pt x="0" y="479177"/>
                      <a:pt x="4873" y="472680"/>
                      <a:pt x="11370" y="464558"/>
                    </a:cubicBezTo>
                    <a:cubicBezTo>
                      <a:pt x="12995" y="462934"/>
                      <a:pt x="12995" y="461310"/>
                      <a:pt x="14619" y="461310"/>
                    </a:cubicBezTo>
                    <a:cubicBezTo>
                      <a:pt x="19492" y="448315"/>
                      <a:pt x="25989" y="436945"/>
                      <a:pt x="32487" y="425574"/>
                    </a:cubicBezTo>
                    <a:cubicBezTo>
                      <a:pt x="38984" y="412580"/>
                      <a:pt x="48730" y="401209"/>
                      <a:pt x="56852" y="388215"/>
                    </a:cubicBezTo>
                    <a:cubicBezTo>
                      <a:pt x="64973" y="375220"/>
                      <a:pt x="74719" y="362226"/>
                      <a:pt x="84465" y="349231"/>
                    </a:cubicBezTo>
                    <a:cubicBezTo>
                      <a:pt x="118576" y="302125"/>
                      <a:pt x="152687" y="255020"/>
                      <a:pt x="191671" y="211163"/>
                    </a:cubicBezTo>
                    <a:cubicBezTo>
                      <a:pt x="230655" y="165682"/>
                      <a:pt x="269639" y="123449"/>
                      <a:pt x="311871" y="82841"/>
                    </a:cubicBezTo>
                    <a:cubicBezTo>
                      <a:pt x="323242" y="71470"/>
                      <a:pt x="334612" y="61724"/>
                      <a:pt x="345982" y="50354"/>
                    </a:cubicBezTo>
                    <a:cubicBezTo>
                      <a:pt x="355728" y="42233"/>
                      <a:pt x="365474" y="32487"/>
                      <a:pt x="376845" y="24365"/>
                    </a:cubicBezTo>
                    <a:cubicBezTo>
                      <a:pt x="386591" y="17868"/>
                      <a:pt x="394712" y="9746"/>
                      <a:pt x="406083" y="4873"/>
                    </a:cubicBezTo>
                    <a:cubicBezTo>
                      <a:pt x="412580" y="3249"/>
                      <a:pt x="419077" y="0"/>
                      <a:pt x="425574" y="0"/>
                    </a:cubicBezTo>
                    <a:cubicBezTo>
                      <a:pt x="433696" y="0"/>
                      <a:pt x="441818" y="1624"/>
                      <a:pt x="448315" y="6497"/>
                    </a:cubicBezTo>
                    <a:cubicBezTo>
                      <a:pt x="459685" y="14619"/>
                      <a:pt x="464558" y="29238"/>
                      <a:pt x="466183" y="42233"/>
                    </a:cubicBezTo>
                    <a:cubicBezTo>
                      <a:pt x="467807" y="48730"/>
                      <a:pt x="467807" y="56852"/>
                      <a:pt x="466183" y="63349"/>
                    </a:cubicBezTo>
                    <a:cubicBezTo>
                      <a:pt x="466183" y="71470"/>
                      <a:pt x="462934" y="81217"/>
                      <a:pt x="459685" y="89338"/>
                    </a:cubicBezTo>
                    <a:cubicBezTo>
                      <a:pt x="453188" y="107206"/>
                      <a:pt x="445066" y="125073"/>
                      <a:pt x="436945" y="142941"/>
                    </a:cubicBezTo>
                    <a:cubicBezTo>
                      <a:pt x="430447" y="155936"/>
                      <a:pt x="423950" y="167306"/>
                      <a:pt x="415828" y="180301"/>
                    </a:cubicBezTo>
                    <a:cubicBezTo>
                      <a:pt x="412580" y="186798"/>
                      <a:pt x="409331" y="191671"/>
                      <a:pt x="404458" y="198168"/>
                    </a:cubicBezTo>
                    <a:cubicBezTo>
                      <a:pt x="399585" y="204666"/>
                      <a:pt x="396336" y="211163"/>
                      <a:pt x="391463" y="216036"/>
                    </a:cubicBezTo>
                    <a:cubicBezTo>
                      <a:pt x="381718" y="227406"/>
                      <a:pt x="373596" y="240401"/>
                      <a:pt x="363850" y="251771"/>
                    </a:cubicBezTo>
                    <a:cubicBezTo>
                      <a:pt x="326490" y="297252"/>
                      <a:pt x="285882" y="341109"/>
                      <a:pt x="240401" y="380093"/>
                    </a:cubicBezTo>
                    <a:cubicBezTo>
                      <a:pt x="225782" y="393088"/>
                      <a:pt x="209538" y="406083"/>
                      <a:pt x="194920" y="417453"/>
                    </a:cubicBezTo>
                    <a:cubicBezTo>
                      <a:pt x="178676" y="430447"/>
                      <a:pt x="160809" y="441818"/>
                      <a:pt x="142941" y="453188"/>
                    </a:cubicBezTo>
                    <a:cubicBezTo>
                      <a:pt x="126698" y="464558"/>
                      <a:pt x="108830" y="475929"/>
                      <a:pt x="92587" y="487299"/>
                    </a:cubicBezTo>
                    <a:cubicBezTo>
                      <a:pt x="84465" y="492172"/>
                      <a:pt x="76343" y="498669"/>
                      <a:pt x="68222" y="503542"/>
                    </a:cubicBezTo>
                    <a:cubicBezTo>
                      <a:pt x="56852" y="511664"/>
                      <a:pt x="45481" y="521410"/>
                      <a:pt x="30862" y="521410"/>
                    </a:cubicBezTo>
                    <a:cubicBezTo>
                      <a:pt x="29238" y="523034"/>
                      <a:pt x="27614" y="523034"/>
                      <a:pt x="25989" y="523034"/>
                    </a:cubicBezTo>
                    <a:close/>
                  </a:path>
                </a:pathLst>
              </a:custGeom>
              <a:solidFill>
                <a:srgbClr val="FEF69A"/>
              </a:solidFill>
              <a:ln w="1624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vi-VN"/>
              </a:p>
            </p:txBody>
          </p:sp>
          <p:sp>
            <p:nvSpPr>
              <p:cNvPr id="28" name="Hình tự do: Hình 27">
                <a:extLst>
                  <a:ext uri="{FF2B5EF4-FFF2-40B4-BE49-F238E27FC236}">
                    <a16:creationId xmlns:a16="http://schemas.microsoft.com/office/drawing/2014/main" id="{54C36A27-CA53-222F-89D7-47A72FADF86F}"/>
                  </a:ext>
                </a:extLst>
              </p:cNvPr>
              <p:cNvSpPr/>
              <p:nvPr/>
            </p:nvSpPr>
            <p:spPr>
              <a:xfrm>
                <a:off x="3390109" y="5288718"/>
                <a:ext cx="654499" cy="337860"/>
              </a:xfrm>
              <a:custGeom>
                <a:avLst/>
                <a:gdLst>
                  <a:gd name="connsiteX0" fmla="*/ 12640 w 654499"/>
                  <a:gd name="connsiteY0" fmla="*/ 328115 h 337860"/>
                  <a:gd name="connsiteX1" fmla="*/ 6143 w 654499"/>
                  <a:gd name="connsiteY1" fmla="*/ 284258 h 337860"/>
                  <a:gd name="connsiteX2" fmla="*/ 43503 w 654499"/>
                  <a:gd name="connsiteY2" fmla="*/ 255020 h 337860"/>
                  <a:gd name="connsiteX3" fmla="*/ 64619 w 654499"/>
                  <a:gd name="connsiteY3" fmla="*/ 243650 h 337860"/>
                  <a:gd name="connsiteX4" fmla="*/ 103603 w 654499"/>
                  <a:gd name="connsiteY4" fmla="*/ 224157 h 337860"/>
                  <a:gd name="connsiteX5" fmla="*/ 136089 w 654499"/>
                  <a:gd name="connsiteY5" fmla="*/ 207914 h 337860"/>
                  <a:gd name="connsiteX6" fmla="*/ 140962 w 654499"/>
                  <a:gd name="connsiteY6" fmla="*/ 204666 h 337860"/>
                  <a:gd name="connsiteX7" fmla="*/ 210809 w 654499"/>
                  <a:gd name="connsiteY7" fmla="*/ 157560 h 337860"/>
                  <a:gd name="connsiteX8" fmla="*/ 290401 w 654499"/>
                  <a:gd name="connsiteY8" fmla="*/ 108830 h 337860"/>
                  <a:gd name="connsiteX9" fmla="*/ 365120 w 654499"/>
                  <a:gd name="connsiteY9" fmla="*/ 66598 h 337860"/>
                  <a:gd name="connsiteX10" fmla="*/ 443088 w 654499"/>
                  <a:gd name="connsiteY10" fmla="*/ 30862 h 337860"/>
                  <a:gd name="connsiteX11" fmla="*/ 485320 w 654499"/>
                  <a:gd name="connsiteY11" fmla="*/ 14619 h 337860"/>
                  <a:gd name="connsiteX12" fmla="*/ 527553 w 654499"/>
                  <a:gd name="connsiteY12" fmla="*/ 4873 h 337860"/>
                  <a:gd name="connsiteX13" fmla="*/ 571410 w 654499"/>
                  <a:gd name="connsiteY13" fmla="*/ 0 h 337860"/>
                  <a:gd name="connsiteX14" fmla="*/ 589277 w 654499"/>
                  <a:gd name="connsiteY14" fmla="*/ 0 h 337860"/>
                  <a:gd name="connsiteX15" fmla="*/ 628261 w 654499"/>
                  <a:gd name="connsiteY15" fmla="*/ 6497 h 337860"/>
                  <a:gd name="connsiteX16" fmla="*/ 644505 w 654499"/>
                  <a:gd name="connsiteY16" fmla="*/ 19492 h 337860"/>
                  <a:gd name="connsiteX17" fmla="*/ 654251 w 654499"/>
                  <a:gd name="connsiteY17" fmla="*/ 40608 h 337860"/>
                  <a:gd name="connsiteX18" fmla="*/ 639632 w 654499"/>
                  <a:gd name="connsiteY18" fmla="*/ 82841 h 337860"/>
                  <a:gd name="connsiteX19" fmla="*/ 579532 w 654499"/>
                  <a:gd name="connsiteY19" fmla="*/ 125073 h 337860"/>
                  <a:gd name="connsiteX20" fmla="*/ 420347 w 654499"/>
                  <a:gd name="connsiteY20" fmla="*/ 196544 h 337860"/>
                  <a:gd name="connsiteX21" fmla="*/ 337506 w 654499"/>
                  <a:gd name="connsiteY21" fmla="*/ 230655 h 337860"/>
                  <a:gd name="connsiteX22" fmla="*/ 257914 w 654499"/>
                  <a:gd name="connsiteY22" fmla="*/ 264766 h 337860"/>
                  <a:gd name="connsiteX23" fmla="*/ 144211 w 654499"/>
                  <a:gd name="connsiteY23" fmla="*/ 308623 h 337860"/>
                  <a:gd name="connsiteX24" fmla="*/ 88984 w 654499"/>
                  <a:gd name="connsiteY24" fmla="*/ 326490 h 337860"/>
                  <a:gd name="connsiteX25" fmla="*/ 64619 w 654499"/>
                  <a:gd name="connsiteY25" fmla="*/ 332988 h 337860"/>
                  <a:gd name="connsiteX26" fmla="*/ 35381 w 654499"/>
                  <a:gd name="connsiteY26" fmla="*/ 337861 h 337860"/>
                  <a:gd name="connsiteX27" fmla="*/ 12640 w 654499"/>
                  <a:gd name="connsiteY27" fmla="*/ 328115 h 3378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</a:cxnLst>
                <a:rect l="l" t="t" r="r" b="b"/>
                <a:pathLst>
                  <a:path w="654499" h="337860">
                    <a:moveTo>
                      <a:pt x="12640" y="328115"/>
                    </a:moveTo>
                    <a:cubicBezTo>
                      <a:pt x="-1979" y="316744"/>
                      <a:pt x="-3603" y="298877"/>
                      <a:pt x="6143" y="284258"/>
                    </a:cubicBezTo>
                    <a:cubicBezTo>
                      <a:pt x="14265" y="271263"/>
                      <a:pt x="30508" y="263142"/>
                      <a:pt x="43503" y="255020"/>
                    </a:cubicBezTo>
                    <a:cubicBezTo>
                      <a:pt x="50000" y="251771"/>
                      <a:pt x="58122" y="246898"/>
                      <a:pt x="64619" y="243650"/>
                    </a:cubicBezTo>
                    <a:cubicBezTo>
                      <a:pt x="77613" y="237152"/>
                      <a:pt x="90608" y="230655"/>
                      <a:pt x="103603" y="224157"/>
                    </a:cubicBezTo>
                    <a:cubicBezTo>
                      <a:pt x="114973" y="219285"/>
                      <a:pt x="124719" y="212787"/>
                      <a:pt x="136089" y="207914"/>
                    </a:cubicBezTo>
                    <a:cubicBezTo>
                      <a:pt x="137714" y="206290"/>
                      <a:pt x="139338" y="206290"/>
                      <a:pt x="140962" y="204666"/>
                    </a:cubicBezTo>
                    <a:cubicBezTo>
                      <a:pt x="163703" y="188422"/>
                      <a:pt x="186444" y="172179"/>
                      <a:pt x="210809" y="157560"/>
                    </a:cubicBezTo>
                    <a:cubicBezTo>
                      <a:pt x="236798" y="141317"/>
                      <a:pt x="264411" y="125073"/>
                      <a:pt x="290401" y="108830"/>
                    </a:cubicBezTo>
                    <a:cubicBezTo>
                      <a:pt x="314766" y="94211"/>
                      <a:pt x="339131" y="79592"/>
                      <a:pt x="365120" y="66598"/>
                    </a:cubicBezTo>
                    <a:cubicBezTo>
                      <a:pt x="391109" y="53603"/>
                      <a:pt x="417099" y="40608"/>
                      <a:pt x="443088" y="30862"/>
                    </a:cubicBezTo>
                    <a:cubicBezTo>
                      <a:pt x="457707" y="24365"/>
                      <a:pt x="472326" y="19492"/>
                      <a:pt x="485320" y="14619"/>
                    </a:cubicBezTo>
                    <a:cubicBezTo>
                      <a:pt x="498315" y="9746"/>
                      <a:pt x="512934" y="6497"/>
                      <a:pt x="527553" y="4873"/>
                    </a:cubicBezTo>
                    <a:cubicBezTo>
                      <a:pt x="542172" y="1624"/>
                      <a:pt x="556791" y="0"/>
                      <a:pt x="571410" y="0"/>
                    </a:cubicBezTo>
                    <a:cubicBezTo>
                      <a:pt x="577907" y="0"/>
                      <a:pt x="582780" y="0"/>
                      <a:pt x="589277" y="0"/>
                    </a:cubicBezTo>
                    <a:cubicBezTo>
                      <a:pt x="602272" y="0"/>
                      <a:pt x="616891" y="0"/>
                      <a:pt x="628261" y="6497"/>
                    </a:cubicBezTo>
                    <a:cubicBezTo>
                      <a:pt x="634759" y="9746"/>
                      <a:pt x="639632" y="12995"/>
                      <a:pt x="644505" y="19492"/>
                    </a:cubicBezTo>
                    <a:cubicBezTo>
                      <a:pt x="649378" y="25989"/>
                      <a:pt x="652626" y="32487"/>
                      <a:pt x="654251" y="40608"/>
                    </a:cubicBezTo>
                    <a:cubicBezTo>
                      <a:pt x="655875" y="56852"/>
                      <a:pt x="649378" y="71471"/>
                      <a:pt x="639632" y="82841"/>
                    </a:cubicBezTo>
                    <a:cubicBezTo>
                      <a:pt x="623388" y="102333"/>
                      <a:pt x="600648" y="113703"/>
                      <a:pt x="579532" y="125073"/>
                    </a:cubicBezTo>
                    <a:cubicBezTo>
                      <a:pt x="527553" y="151063"/>
                      <a:pt x="473950" y="173803"/>
                      <a:pt x="420347" y="196544"/>
                    </a:cubicBezTo>
                    <a:cubicBezTo>
                      <a:pt x="392734" y="207914"/>
                      <a:pt x="365120" y="219285"/>
                      <a:pt x="337506" y="230655"/>
                    </a:cubicBezTo>
                    <a:cubicBezTo>
                      <a:pt x="311517" y="242025"/>
                      <a:pt x="283904" y="253395"/>
                      <a:pt x="257914" y="264766"/>
                    </a:cubicBezTo>
                    <a:cubicBezTo>
                      <a:pt x="220555" y="281009"/>
                      <a:pt x="183195" y="295628"/>
                      <a:pt x="144211" y="308623"/>
                    </a:cubicBezTo>
                    <a:cubicBezTo>
                      <a:pt x="126343" y="315120"/>
                      <a:pt x="108476" y="319993"/>
                      <a:pt x="88984" y="326490"/>
                    </a:cubicBezTo>
                    <a:cubicBezTo>
                      <a:pt x="80862" y="329739"/>
                      <a:pt x="72741" y="331363"/>
                      <a:pt x="64619" y="332988"/>
                    </a:cubicBezTo>
                    <a:cubicBezTo>
                      <a:pt x="54873" y="336236"/>
                      <a:pt x="45127" y="337861"/>
                      <a:pt x="35381" y="337861"/>
                    </a:cubicBezTo>
                    <a:cubicBezTo>
                      <a:pt x="28884" y="336236"/>
                      <a:pt x="20762" y="332988"/>
                      <a:pt x="12640" y="328115"/>
                    </a:cubicBezTo>
                    <a:close/>
                  </a:path>
                </a:pathLst>
              </a:custGeom>
              <a:solidFill>
                <a:srgbClr val="FEF69A"/>
              </a:solidFill>
              <a:ln w="1624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vi-VN"/>
              </a:p>
            </p:txBody>
          </p:sp>
          <p:sp>
            <p:nvSpPr>
              <p:cNvPr id="29" name="Hình tự do: Hình 28">
                <a:extLst>
                  <a:ext uri="{FF2B5EF4-FFF2-40B4-BE49-F238E27FC236}">
                    <a16:creationId xmlns:a16="http://schemas.microsoft.com/office/drawing/2014/main" id="{A3FBD5E0-7443-B23A-054C-9ABE0C3E436B}"/>
                  </a:ext>
                </a:extLst>
              </p:cNvPr>
              <p:cNvSpPr/>
              <p:nvPr/>
            </p:nvSpPr>
            <p:spPr>
              <a:xfrm>
                <a:off x="6669277" y="4980095"/>
                <a:ext cx="1040208" cy="1164087"/>
              </a:xfrm>
              <a:custGeom>
                <a:avLst/>
                <a:gdLst>
                  <a:gd name="connsiteX0" fmla="*/ 714705 w 1040208"/>
                  <a:gd name="connsiteY0" fmla="*/ 1163020 h 1164087"/>
                  <a:gd name="connsiteX1" fmla="*/ 708208 w 1040208"/>
                  <a:gd name="connsiteY1" fmla="*/ 1163020 h 1164087"/>
                  <a:gd name="connsiteX2" fmla="*/ 672473 w 1040208"/>
                  <a:gd name="connsiteY2" fmla="*/ 1159772 h 1164087"/>
                  <a:gd name="connsiteX3" fmla="*/ 664351 w 1040208"/>
                  <a:gd name="connsiteY3" fmla="*/ 1159772 h 1164087"/>
                  <a:gd name="connsiteX4" fmla="*/ 575013 w 1040208"/>
                  <a:gd name="connsiteY4" fmla="*/ 1146777 h 1164087"/>
                  <a:gd name="connsiteX5" fmla="*/ 490548 w 1040208"/>
                  <a:gd name="connsiteY5" fmla="*/ 1125661 h 1164087"/>
                  <a:gd name="connsiteX6" fmla="*/ 319993 w 1040208"/>
                  <a:gd name="connsiteY6" fmla="*/ 1065561 h 1164087"/>
                  <a:gd name="connsiteX7" fmla="*/ 248522 w 1040208"/>
                  <a:gd name="connsiteY7" fmla="*/ 1037947 h 1164087"/>
                  <a:gd name="connsiteX8" fmla="*/ 238777 w 1040208"/>
                  <a:gd name="connsiteY8" fmla="*/ 1034698 h 1164087"/>
                  <a:gd name="connsiteX9" fmla="*/ 159184 w 1040208"/>
                  <a:gd name="connsiteY9" fmla="*/ 1000587 h 1164087"/>
                  <a:gd name="connsiteX10" fmla="*/ 118576 w 1040208"/>
                  <a:gd name="connsiteY10" fmla="*/ 979471 h 1164087"/>
                  <a:gd name="connsiteX11" fmla="*/ 113703 w 1040208"/>
                  <a:gd name="connsiteY11" fmla="*/ 976222 h 1164087"/>
                  <a:gd name="connsiteX12" fmla="*/ 99084 w 1040208"/>
                  <a:gd name="connsiteY12" fmla="*/ 966477 h 1164087"/>
                  <a:gd name="connsiteX13" fmla="*/ 89338 w 1040208"/>
                  <a:gd name="connsiteY13" fmla="*/ 959979 h 1164087"/>
                  <a:gd name="connsiteX14" fmla="*/ 79592 w 1040208"/>
                  <a:gd name="connsiteY14" fmla="*/ 953482 h 1164087"/>
                  <a:gd name="connsiteX15" fmla="*/ 68222 w 1040208"/>
                  <a:gd name="connsiteY15" fmla="*/ 945360 h 1164087"/>
                  <a:gd name="connsiteX16" fmla="*/ 63349 w 1040208"/>
                  <a:gd name="connsiteY16" fmla="*/ 940487 h 1164087"/>
                  <a:gd name="connsiteX17" fmla="*/ 58476 w 1040208"/>
                  <a:gd name="connsiteY17" fmla="*/ 935614 h 1164087"/>
                  <a:gd name="connsiteX18" fmla="*/ 55227 w 1040208"/>
                  <a:gd name="connsiteY18" fmla="*/ 933990 h 1164087"/>
                  <a:gd name="connsiteX19" fmla="*/ 51979 w 1040208"/>
                  <a:gd name="connsiteY19" fmla="*/ 932366 h 1164087"/>
                  <a:gd name="connsiteX20" fmla="*/ 45481 w 1040208"/>
                  <a:gd name="connsiteY20" fmla="*/ 925868 h 1164087"/>
                  <a:gd name="connsiteX21" fmla="*/ 30862 w 1040208"/>
                  <a:gd name="connsiteY21" fmla="*/ 909625 h 1164087"/>
                  <a:gd name="connsiteX22" fmla="*/ 14619 w 1040208"/>
                  <a:gd name="connsiteY22" fmla="*/ 886884 h 1164087"/>
                  <a:gd name="connsiteX23" fmla="*/ 3249 w 1040208"/>
                  <a:gd name="connsiteY23" fmla="*/ 864144 h 1164087"/>
                  <a:gd name="connsiteX24" fmla="*/ 0 w 1040208"/>
                  <a:gd name="connsiteY24" fmla="*/ 841403 h 1164087"/>
                  <a:gd name="connsiteX25" fmla="*/ 1624 w 1040208"/>
                  <a:gd name="connsiteY25" fmla="*/ 831657 h 1164087"/>
                  <a:gd name="connsiteX26" fmla="*/ 1624 w 1040208"/>
                  <a:gd name="connsiteY26" fmla="*/ 828408 h 1164087"/>
                  <a:gd name="connsiteX27" fmla="*/ 6497 w 1040208"/>
                  <a:gd name="connsiteY27" fmla="*/ 817038 h 1164087"/>
                  <a:gd name="connsiteX28" fmla="*/ 25989 w 1040208"/>
                  <a:gd name="connsiteY28" fmla="*/ 797546 h 1164087"/>
                  <a:gd name="connsiteX29" fmla="*/ 56852 w 1040208"/>
                  <a:gd name="connsiteY29" fmla="*/ 791049 h 1164087"/>
                  <a:gd name="connsiteX30" fmla="*/ 58476 w 1040208"/>
                  <a:gd name="connsiteY30" fmla="*/ 791049 h 1164087"/>
                  <a:gd name="connsiteX31" fmla="*/ 81217 w 1040208"/>
                  <a:gd name="connsiteY31" fmla="*/ 792673 h 1164087"/>
                  <a:gd name="connsiteX32" fmla="*/ 165682 w 1040208"/>
                  <a:gd name="connsiteY32" fmla="*/ 815414 h 1164087"/>
                  <a:gd name="connsiteX33" fmla="*/ 246898 w 1040208"/>
                  <a:gd name="connsiteY33" fmla="*/ 851149 h 1164087"/>
                  <a:gd name="connsiteX34" fmla="*/ 324866 w 1040208"/>
                  <a:gd name="connsiteY34" fmla="*/ 886884 h 1164087"/>
                  <a:gd name="connsiteX35" fmla="*/ 339485 w 1040208"/>
                  <a:gd name="connsiteY35" fmla="*/ 893382 h 1164087"/>
                  <a:gd name="connsiteX36" fmla="*/ 402834 w 1040208"/>
                  <a:gd name="connsiteY36" fmla="*/ 922619 h 1164087"/>
                  <a:gd name="connsiteX37" fmla="*/ 427199 w 1040208"/>
                  <a:gd name="connsiteY37" fmla="*/ 933990 h 1164087"/>
                  <a:gd name="connsiteX38" fmla="*/ 484050 w 1040208"/>
                  <a:gd name="connsiteY38" fmla="*/ 961603 h 1164087"/>
                  <a:gd name="connsiteX39" fmla="*/ 557145 w 1040208"/>
                  <a:gd name="connsiteY39" fmla="*/ 994090 h 1164087"/>
                  <a:gd name="connsiteX40" fmla="*/ 618870 w 1040208"/>
                  <a:gd name="connsiteY40" fmla="*/ 1021704 h 1164087"/>
                  <a:gd name="connsiteX41" fmla="*/ 643235 w 1040208"/>
                  <a:gd name="connsiteY41" fmla="*/ 1033074 h 1164087"/>
                  <a:gd name="connsiteX42" fmla="*/ 602627 w 1040208"/>
                  <a:gd name="connsiteY42" fmla="*/ 1011958 h 1164087"/>
                  <a:gd name="connsiteX43" fmla="*/ 451564 w 1040208"/>
                  <a:gd name="connsiteY43" fmla="*/ 925868 h 1164087"/>
                  <a:gd name="connsiteX44" fmla="*/ 300501 w 1040208"/>
                  <a:gd name="connsiteY44" fmla="*/ 831657 h 1164087"/>
                  <a:gd name="connsiteX45" fmla="*/ 245274 w 1040208"/>
                  <a:gd name="connsiteY45" fmla="*/ 795922 h 1164087"/>
                  <a:gd name="connsiteX46" fmla="*/ 178676 w 1040208"/>
                  <a:gd name="connsiteY46" fmla="*/ 748816 h 1164087"/>
                  <a:gd name="connsiteX47" fmla="*/ 173804 w 1040208"/>
                  <a:gd name="connsiteY47" fmla="*/ 745568 h 1164087"/>
                  <a:gd name="connsiteX48" fmla="*/ 147814 w 1040208"/>
                  <a:gd name="connsiteY48" fmla="*/ 726076 h 1164087"/>
                  <a:gd name="connsiteX49" fmla="*/ 139692 w 1040208"/>
                  <a:gd name="connsiteY49" fmla="*/ 719578 h 1164087"/>
                  <a:gd name="connsiteX50" fmla="*/ 108830 w 1040208"/>
                  <a:gd name="connsiteY50" fmla="*/ 695213 h 1164087"/>
                  <a:gd name="connsiteX51" fmla="*/ 110454 w 1040208"/>
                  <a:gd name="connsiteY51" fmla="*/ 696838 h 1164087"/>
                  <a:gd name="connsiteX52" fmla="*/ 107206 w 1040208"/>
                  <a:gd name="connsiteY52" fmla="*/ 695213 h 1164087"/>
                  <a:gd name="connsiteX53" fmla="*/ 60100 w 1040208"/>
                  <a:gd name="connsiteY53" fmla="*/ 649732 h 1164087"/>
                  <a:gd name="connsiteX54" fmla="*/ 42233 w 1040208"/>
                  <a:gd name="connsiteY54" fmla="*/ 626991 h 1164087"/>
                  <a:gd name="connsiteX55" fmla="*/ 17868 w 1040208"/>
                  <a:gd name="connsiteY55" fmla="*/ 584759 h 1164087"/>
                  <a:gd name="connsiteX56" fmla="*/ 12994 w 1040208"/>
                  <a:gd name="connsiteY56" fmla="*/ 562018 h 1164087"/>
                  <a:gd name="connsiteX57" fmla="*/ 16243 w 1040208"/>
                  <a:gd name="connsiteY57" fmla="*/ 540902 h 1164087"/>
                  <a:gd name="connsiteX58" fmla="*/ 30862 w 1040208"/>
                  <a:gd name="connsiteY58" fmla="*/ 523034 h 1164087"/>
                  <a:gd name="connsiteX59" fmla="*/ 51979 w 1040208"/>
                  <a:gd name="connsiteY59" fmla="*/ 513288 h 1164087"/>
                  <a:gd name="connsiteX60" fmla="*/ 64973 w 1040208"/>
                  <a:gd name="connsiteY60" fmla="*/ 511664 h 1164087"/>
                  <a:gd name="connsiteX61" fmla="*/ 86089 w 1040208"/>
                  <a:gd name="connsiteY61" fmla="*/ 513288 h 1164087"/>
                  <a:gd name="connsiteX62" fmla="*/ 107206 w 1040208"/>
                  <a:gd name="connsiteY62" fmla="*/ 518161 h 1164087"/>
                  <a:gd name="connsiteX63" fmla="*/ 149439 w 1040208"/>
                  <a:gd name="connsiteY63" fmla="*/ 536029 h 1164087"/>
                  <a:gd name="connsiteX64" fmla="*/ 186798 w 1040208"/>
                  <a:gd name="connsiteY64" fmla="*/ 557145 h 1164087"/>
                  <a:gd name="connsiteX65" fmla="*/ 256644 w 1040208"/>
                  <a:gd name="connsiteY65" fmla="*/ 602626 h 1164087"/>
                  <a:gd name="connsiteX66" fmla="*/ 264766 w 1040208"/>
                  <a:gd name="connsiteY66" fmla="*/ 607499 h 1164087"/>
                  <a:gd name="connsiteX67" fmla="*/ 404458 w 1040208"/>
                  <a:gd name="connsiteY67" fmla="*/ 706584 h 1164087"/>
                  <a:gd name="connsiteX68" fmla="*/ 472680 w 1040208"/>
                  <a:gd name="connsiteY68" fmla="*/ 758562 h 1164087"/>
                  <a:gd name="connsiteX69" fmla="*/ 388215 w 1040208"/>
                  <a:gd name="connsiteY69" fmla="*/ 675721 h 1164087"/>
                  <a:gd name="connsiteX70" fmla="*/ 269639 w 1040208"/>
                  <a:gd name="connsiteY70" fmla="*/ 545775 h 1164087"/>
                  <a:gd name="connsiteX71" fmla="*/ 217660 w 1040208"/>
                  <a:gd name="connsiteY71" fmla="*/ 477553 h 1164087"/>
                  <a:gd name="connsiteX72" fmla="*/ 173804 w 1040208"/>
                  <a:gd name="connsiteY72" fmla="*/ 399585 h 1164087"/>
                  <a:gd name="connsiteX73" fmla="*/ 164057 w 1040208"/>
                  <a:gd name="connsiteY73" fmla="*/ 347607 h 1164087"/>
                  <a:gd name="connsiteX74" fmla="*/ 168930 w 1040208"/>
                  <a:gd name="connsiteY74" fmla="*/ 326490 h 1164087"/>
                  <a:gd name="connsiteX75" fmla="*/ 185174 w 1040208"/>
                  <a:gd name="connsiteY75" fmla="*/ 306998 h 1164087"/>
                  <a:gd name="connsiteX76" fmla="*/ 216036 w 1040208"/>
                  <a:gd name="connsiteY76" fmla="*/ 297252 h 1164087"/>
                  <a:gd name="connsiteX77" fmla="*/ 225782 w 1040208"/>
                  <a:gd name="connsiteY77" fmla="*/ 298877 h 1164087"/>
                  <a:gd name="connsiteX78" fmla="*/ 263142 w 1040208"/>
                  <a:gd name="connsiteY78" fmla="*/ 316744 h 1164087"/>
                  <a:gd name="connsiteX79" fmla="*/ 295628 w 1040208"/>
                  <a:gd name="connsiteY79" fmla="*/ 339485 h 1164087"/>
                  <a:gd name="connsiteX80" fmla="*/ 365474 w 1040208"/>
                  <a:gd name="connsiteY80" fmla="*/ 396337 h 1164087"/>
                  <a:gd name="connsiteX81" fmla="*/ 427199 w 1040208"/>
                  <a:gd name="connsiteY81" fmla="*/ 453188 h 1164087"/>
                  <a:gd name="connsiteX82" fmla="*/ 490548 w 1040208"/>
                  <a:gd name="connsiteY82" fmla="*/ 518161 h 1164087"/>
                  <a:gd name="connsiteX83" fmla="*/ 492172 w 1040208"/>
                  <a:gd name="connsiteY83" fmla="*/ 519786 h 1164087"/>
                  <a:gd name="connsiteX84" fmla="*/ 607499 w 1040208"/>
                  <a:gd name="connsiteY84" fmla="*/ 644859 h 1164087"/>
                  <a:gd name="connsiteX85" fmla="*/ 664351 w 1040208"/>
                  <a:gd name="connsiteY85" fmla="*/ 713081 h 1164087"/>
                  <a:gd name="connsiteX86" fmla="*/ 519786 w 1040208"/>
                  <a:gd name="connsiteY86" fmla="*/ 409331 h 1164087"/>
                  <a:gd name="connsiteX87" fmla="*/ 488923 w 1040208"/>
                  <a:gd name="connsiteY87" fmla="*/ 334612 h 1164087"/>
                  <a:gd name="connsiteX88" fmla="*/ 471056 w 1040208"/>
                  <a:gd name="connsiteY88" fmla="*/ 287507 h 1164087"/>
                  <a:gd name="connsiteX89" fmla="*/ 469431 w 1040208"/>
                  <a:gd name="connsiteY89" fmla="*/ 282633 h 1164087"/>
                  <a:gd name="connsiteX90" fmla="*/ 464558 w 1040208"/>
                  <a:gd name="connsiteY90" fmla="*/ 269639 h 1164087"/>
                  <a:gd name="connsiteX91" fmla="*/ 461310 w 1040208"/>
                  <a:gd name="connsiteY91" fmla="*/ 256644 h 1164087"/>
                  <a:gd name="connsiteX92" fmla="*/ 458061 w 1040208"/>
                  <a:gd name="connsiteY92" fmla="*/ 243650 h 1164087"/>
                  <a:gd name="connsiteX93" fmla="*/ 448315 w 1040208"/>
                  <a:gd name="connsiteY93" fmla="*/ 198168 h 1164087"/>
                  <a:gd name="connsiteX94" fmla="*/ 441818 w 1040208"/>
                  <a:gd name="connsiteY94" fmla="*/ 79592 h 1164087"/>
                  <a:gd name="connsiteX95" fmla="*/ 492172 w 1040208"/>
                  <a:gd name="connsiteY95" fmla="*/ 1624 h 1164087"/>
                  <a:gd name="connsiteX96" fmla="*/ 506791 w 1040208"/>
                  <a:gd name="connsiteY96" fmla="*/ 0 h 1164087"/>
                  <a:gd name="connsiteX97" fmla="*/ 532780 w 1040208"/>
                  <a:gd name="connsiteY97" fmla="*/ 6497 h 1164087"/>
                  <a:gd name="connsiteX98" fmla="*/ 565267 w 1040208"/>
                  <a:gd name="connsiteY98" fmla="*/ 37360 h 1164087"/>
                  <a:gd name="connsiteX99" fmla="*/ 578262 w 1040208"/>
                  <a:gd name="connsiteY99" fmla="*/ 55227 h 1164087"/>
                  <a:gd name="connsiteX100" fmla="*/ 588008 w 1040208"/>
                  <a:gd name="connsiteY100" fmla="*/ 71471 h 1164087"/>
                  <a:gd name="connsiteX101" fmla="*/ 589632 w 1040208"/>
                  <a:gd name="connsiteY101" fmla="*/ 76344 h 1164087"/>
                  <a:gd name="connsiteX102" fmla="*/ 609124 w 1040208"/>
                  <a:gd name="connsiteY102" fmla="*/ 113703 h 1164087"/>
                  <a:gd name="connsiteX103" fmla="*/ 648108 w 1040208"/>
                  <a:gd name="connsiteY103" fmla="*/ 198168 h 1164087"/>
                  <a:gd name="connsiteX104" fmla="*/ 675721 w 1040208"/>
                  <a:gd name="connsiteY104" fmla="*/ 268014 h 1164087"/>
                  <a:gd name="connsiteX105" fmla="*/ 680594 w 1040208"/>
                  <a:gd name="connsiteY105" fmla="*/ 281009 h 1164087"/>
                  <a:gd name="connsiteX106" fmla="*/ 709832 w 1040208"/>
                  <a:gd name="connsiteY106" fmla="*/ 358977 h 1164087"/>
                  <a:gd name="connsiteX107" fmla="*/ 730949 w 1040208"/>
                  <a:gd name="connsiteY107" fmla="*/ 419077 h 1164087"/>
                  <a:gd name="connsiteX108" fmla="*/ 825159 w 1040208"/>
                  <a:gd name="connsiteY108" fmla="*/ 693589 h 1164087"/>
                  <a:gd name="connsiteX109" fmla="*/ 849524 w 1040208"/>
                  <a:gd name="connsiteY109" fmla="*/ 769932 h 1164087"/>
                  <a:gd name="connsiteX110" fmla="*/ 873889 w 1040208"/>
                  <a:gd name="connsiteY110" fmla="*/ 844652 h 1164087"/>
                  <a:gd name="connsiteX111" fmla="*/ 815414 w 1040208"/>
                  <a:gd name="connsiteY111" fmla="*/ 526283 h 1164087"/>
                  <a:gd name="connsiteX112" fmla="*/ 792673 w 1040208"/>
                  <a:gd name="connsiteY112" fmla="*/ 349231 h 1164087"/>
                  <a:gd name="connsiteX113" fmla="*/ 787800 w 1040208"/>
                  <a:gd name="connsiteY113" fmla="*/ 256644 h 1164087"/>
                  <a:gd name="connsiteX114" fmla="*/ 787800 w 1040208"/>
                  <a:gd name="connsiteY114" fmla="*/ 216036 h 1164087"/>
                  <a:gd name="connsiteX115" fmla="*/ 791049 w 1040208"/>
                  <a:gd name="connsiteY115" fmla="*/ 188422 h 1164087"/>
                  <a:gd name="connsiteX116" fmla="*/ 799171 w 1040208"/>
                  <a:gd name="connsiteY116" fmla="*/ 159184 h 1164087"/>
                  <a:gd name="connsiteX117" fmla="*/ 810541 w 1040208"/>
                  <a:gd name="connsiteY117" fmla="*/ 136444 h 1164087"/>
                  <a:gd name="connsiteX118" fmla="*/ 826784 w 1040208"/>
                  <a:gd name="connsiteY118" fmla="*/ 118576 h 1164087"/>
                  <a:gd name="connsiteX119" fmla="*/ 864144 w 1040208"/>
                  <a:gd name="connsiteY119" fmla="*/ 105581 h 1164087"/>
                  <a:gd name="connsiteX120" fmla="*/ 875514 w 1040208"/>
                  <a:gd name="connsiteY120" fmla="*/ 105581 h 1164087"/>
                  <a:gd name="connsiteX121" fmla="*/ 930741 w 1040208"/>
                  <a:gd name="connsiteY121" fmla="*/ 154311 h 1164087"/>
                  <a:gd name="connsiteX122" fmla="*/ 950233 w 1040208"/>
                  <a:gd name="connsiteY122" fmla="*/ 194920 h 1164087"/>
                  <a:gd name="connsiteX123" fmla="*/ 974598 w 1040208"/>
                  <a:gd name="connsiteY123" fmla="*/ 277760 h 1164087"/>
                  <a:gd name="connsiteX124" fmla="*/ 1003836 w 1040208"/>
                  <a:gd name="connsiteY124" fmla="*/ 453188 h 1164087"/>
                  <a:gd name="connsiteX125" fmla="*/ 1013582 w 1040208"/>
                  <a:gd name="connsiteY125" fmla="*/ 536029 h 1164087"/>
                  <a:gd name="connsiteX126" fmla="*/ 1013582 w 1040208"/>
                  <a:gd name="connsiteY126" fmla="*/ 540902 h 1164087"/>
                  <a:gd name="connsiteX127" fmla="*/ 1021704 w 1040208"/>
                  <a:gd name="connsiteY127" fmla="*/ 626991 h 1164087"/>
                  <a:gd name="connsiteX128" fmla="*/ 1026577 w 1040208"/>
                  <a:gd name="connsiteY128" fmla="*/ 717954 h 1164087"/>
                  <a:gd name="connsiteX129" fmla="*/ 1028201 w 1040208"/>
                  <a:gd name="connsiteY129" fmla="*/ 784551 h 1164087"/>
                  <a:gd name="connsiteX130" fmla="*/ 1028201 w 1040208"/>
                  <a:gd name="connsiteY130" fmla="*/ 807292 h 1164087"/>
                  <a:gd name="connsiteX131" fmla="*/ 1034698 w 1040208"/>
                  <a:gd name="connsiteY131" fmla="*/ 922619 h 1164087"/>
                  <a:gd name="connsiteX132" fmla="*/ 1036322 w 1040208"/>
                  <a:gd name="connsiteY132" fmla="*/ 942112 h 1164087"/>
                  <a:gd name="connsiteX133" fmla="*/ 1039571 w 1040208"/>
                  <a:gd name="connsiteY133" fmla="*/ 959979 h 1164087"/>
                  <a:gd name="connsiteX134" fmla="*/ 1031450 w 1040208"/>
                  <a:gd name="connsiteY134" fmla="*/ 977847 h 1164087"/>
                  <a:gd name="connsiteX135" fmla="*/ 1008709 w 1040208"/>
                  <a:gd name="connsiteY135" fmla="*/ 987593 h 1164087"/>
                  <a:gd name="connsiteX136" fmla="*/ 992466 w 1040208"/>
                  <a:gd name="connsiteY136" fmla="*/ 982720 h 1164087"/>
                  <a:gd name="connsiteX137" fmla="*/ 987592 w 1040208"/>
                  <a:gd name="connsiteY137" fmla="*/ 1013582 h 1164087"/>
                  <a:gd name="connsiteX138" fmla="*/ 977847 w 1040208"/>
                  <a:gd name="connsiteY138" fmla="*/ 1033074 h 1164087"/>
                  <a:gd name="connsiteX139" fmla="*/ 969725 w 1040208"/>
                  <a:gd name="connsiteY139" fmla="*/ 1039571 h 1164087"/>
                  <a:gd name="connsiteX140" fmla="*/ 955106 w 1040208"/>
                  <a:gd name="connsiteY140" fmla="*/ 1044444 h 1164087"/>
                  <a:gd name="connsiteX141" fmla="*/ 951858 w 1040208"/>
                  <a:gd name="connsiteY141" fmla="*/ 1044444 h 1164087"/>
                  <a:gd name="connsiteX142" fmla="*/ 919371 w 1040208"/>
                  <a:gd name="connsiteY142" fmla="*/ 1021704 h 1164087"/>
                  <a:gd name="connsiteX143" fmla="*/ 912874 w 1040208"/>
                  <a:gd name="connsiteY143" fmla="*/ 1005460 h 1164087"/>
                  <a:gd name="connsiteX144" fmla="*/ 911249 w 1040208"/>
                  <a:gd name="connsiteY144" fmla="*/ 1007085 h 1164087"/>
                  <a:gd name="connsiteX145" fmla="*/ 909625 w 1040208"/>
                  <a:gd name="connsiteY145" fmla="*/ 1013582 h 1164087"/>
                  <a:gd name="connsiteX146" fmla="*/ 891757 w 1040208"/>
                  <a:gd name="connsiteY146" fmla="*/ 1034698 h 1164087"/>
                  <a:gd name="connsiteX147" fmla="*/ 886884 w 1040208"/>
                  <a:gd name="connsiteY147" fmla="*/ 1036323 h 1164087"/>
                  <a:gd name="connsiteX148" fmla="*/ 875514 w 1040208"/>
                  <a:gd name="connsiteY148" fmla="*/ 1075307 h 1164087"/>
                  <a:gd name="connsiteX149" fmla="*/ 857646 w 1040208"/>
                  <a:gd name="connsiteY149" fmla="*/ 1081804 h 1164087"/>
                  <a:gd name="connsiteX150" fmla="*/ 834906 w 1040208"/>
                  <a:gd name="connsiteY150" fmla="*/ 1075307 h 1164087"/>
                  <a:gd name="connsiteX151" fmla="*/ 831657 w 1040208"/>
                  <a:gd name="connsiteY151" fmla="*/ 1083428 h 1164087"/>
                  <a:gd name="connsiteX152" fmla="*/ 817038 w 1040208"/>
                  <a:gd name="connsiteY152" fmla="*/ 1096423 h 1164087"/>
                  <a:gd name="connsiteX153" fmla="*/ 804043 w 1040208"/>
                  <a:gd name="connsiteY153" fmla="*/ 1101296 h 1164087"/>
                  <a:gd name="connsiteX154" fmla="*/ 800795 w 1040208"/>
                  <a:gd name="connsiteY154" fmla="*/ 1101296 h 1164087"/>
                  <a:gd name="connsiteX155" fmla="*/ 782927 w 1040208"/>
                  <a:gd name="connsiteY155" fmla="*/ 1098047 h 1164087"/>
                  <a:gd name="connsiteX156" fmla="*/ 760186 w 1040208"/>
                  <a:gd name="connsiteY156" fmla="*/ 1088301 h 1164087"/>
                  <a:gd name="connsiteX157" fmla="*/ 756938 w 1040208"/>
                  <a:gd name="connsiteY157" fmla="*/ 1086677 h 1164087"/>
                  <a:gd name="connsiteX158" fmla="*/ 691965 w 1040208"/>
                  <a:gd name="connsiteY158" fmla="*/ 1057439 h 1164087"/>
                  <a:gd name="connsiteX159" fmla="*/ 722827 w 1040208"/>
                  <a:gd name="connsiteY159" fmla="*/ 1073682 h 1164087"/>
                  <a:gd name="connsiteX160" fmla="*/ 748816 w 1040208"/>
                  <a:gd name="connsiteY160" fmla="*/ 1086677 h 1164087"/>
                  <a:gd name="connsiteX161" fmla="*/ 748816 w 1040208"/>
                  <a:gd name="connsiteY161" fmla="*/ 1086677 h 1164087"/>
                  <a:gd name="connsiteX162" fmla="*/ 758562 w 1040208"/>
                  <a:gd name="connsiteY162" fmla="*/ 1089925 h 1164087"/>
                  <a:gd name="connsiteX163" fmla="*/ 776430 w 1040208"/>
                  <a:gd name="connsiteY163" fmla="*/ 1120788 h 1164087"/>
                  <a:gd name="connsiteX164" fmla="*/ 776430 w 1040208"/>
                  <a:gd name="connsiteY164" fmla="*/ 1132158 h 1164087"/>
                  <a:gd name="connsiteX165" fmla="*/ 765060 w 1040208"/>
                  <a:gd name="connsiteY165" fmla="*/ 1151650 h 1164087"/>
                  <a:gd name="connsiteX166" fmla="*/ 747192 w 1040208"/>
                  <a:gd name="connsiteY166" fmla="*/ 1159772 h 1164087"/>
                  <a:gd name="connsiteX167" fmla="*/ 734197 w 1040208"/>
                  <a:gd name="connsiteY167" fmla="*/ 1161396 h 1164087"/>
                  <a:gd name="connsiteX168" fmla="*/ 714705 w 1040208"/>
                  <a:gd name="connsiteY168" fmla="*/ 1163020 h 1164087"/>
                  <a:gd name="connsiteX169" fmla="*/ 714705 w 1040208"/>
                  <a:gd name="connsiteY169" fmla="*/ 1163020 h 1164087"/>
                  <a:gd name="connsiteX170" fmla="*/ 500293 w 1040208"/>
                  <a:gd name="connsiteY170" fmla="*/ 76344 h 1164087"/>
                  <a:gd name="connsiteX171" fmla="*/ 500293 w 1040208"/>
                  <a:gd name="connsiteY171" fmla="*/ 76344 h 1164087"/>
                  <a:gd name="connsiteX172" fmla="*/ 500293 w 1040208"/>
                  <a:gd name="connsiteY172" fmla="*/ 76344 h 1164087"/>
                  <a:gd name="connsiteX173" fmla="*/ 500293 w 1040208"/>
                  <a:gd name="connsiteY173" fmla="*/ 76344 h 1164087"/>
                  <a:gd name="connsiteX174" fmla="*/ 510040 w 1040208"/>
                  <a:gd name="connsiteY174" fmla="*/ 74719 h 1164087"/>
                  <a:gd name="connsiteX175" fmla="*/ 508415 w 1040208"/>
                  <a:gd name="connsiteY175" fmla="*/ 71471 h 1164087"/>
                  <a:gd name="connsiteX176" fmla="*/ 505167 w 1040208"/>
                  <a:gd name="connsiteY176" fmla="*/ 68222 h 1164087"/>
                  <a:gd name="connsiteX177" fmla="*/ 500293 w 1040208"/>
                  <a:gd name="connsiteY177" fmla="*/ 76344 h 11640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</a:cxnLst>
                <a:rect l="l" t="t" r="r" b="b"/>
                <a:pathLst>
                  <a:path w="1040208" h="1164087">
                    <a:moveTo>
                      <a:pt x="714705" y="1163020"/>
                    </a:moveTo>
                    <a:cubicBezTo>
                      <a:pt x="713081" y="1163020"/>
                      <a:pt x="711456" y="1163020"/>
                      <a:pt x="708208" y="1163020"/>
                    </a:cubicBezTo>
                    <a:cubicBezTo>
                      <a:pt x="696838" y="1161396"/>
                      <a:pt x="685467" y="1161396"/>
                      <a:pt x="672473" y="1159772"/>
                    </a:cubicBezTo>
                    <a:lnTo>
                      <a:pt x="664351" y="1159772"/>
                    </a:lnTo>
                    <a:cubicBezTo>
                      <a:pt x="633489" y="1156523"/>
                      <a:pt x="602627" y="1151650"/>
                      <a:pt x="575013" y="1146777"/>
                    </a:cubicBezTo>
                    <a:cubicBezTo>
                      <a:pt x="547399" y="1141904"/>
                      <a:pt x="518161" y="1135407"/>
                      <a:pt x="490548" y="1125661"/>
                    </a:cubicBezTo>
                    <a:cubicBezTo>
                      <a:pt x="440194" y="1109417"/>
                      <a:pt x="386590" y="1089925"/>
                      <a:pt x="319993" y="1065561"/>
                    </a:cubicBezTo>
                    <a:cubicBezTo>
                      <a:pt x="295628" y="1055815"/>
                      <a:pt x="271263" y="1047693"/>
                      <a:pt x="248522" y="1037947"/>
                    </a:cubicBezTo>
                    <a:lnTo>
                      <a:pt x="238777" y="1034698"/>
                    </a:lnTo>
                    <a:cubicBezTo>
                      <a:pt x="214412" y="1024952"/>
                      <a:pt x="188422" y="1013582"/>
                      <a:pt x="159184" y="1000587"/>
                    </a:cubicBezTo>
                    <a:cubicBezTo>
                      <a:pt x="146190" y="994090"/>
                      <a:pt x="133195" y="987593"/>
                      <a:pt x="118576" y="979471"/>
                    </a:cubicBezTo>
                    <a:lnTo>
                      <a:pt x="113703" y="976222"/>
                    </a:lnTo>
                    <a:cubicBezTo>
                      <a:pt x="108830" y="972974"/>
                      <a:pt x="103957" y="969725"/>
                      <a:pt x="99084" y="966477"/>
                    </a:cubicBezTo>
                    <a:lnTo>
                      <a:pt x="89338" y="959979"/>
                    </a:lnTo>
                    <a:lnTo>
                      <a:pt x="79592" y="953482"/>
                    </a:lnTo>
                    <a:cubicBezTo>
                      <a:pt x="76344" y="950233"/>
                      <a:pt x="71470" y="946984"/>
                      <a:pt x="68222" y="945360"/>
                    </a:cubicBezTo>
                    <a:cubicBezTo>
                      <a:pt x="66598" y="943736"/>
                      <a:pt x="64973" y="942112"/>
                      <a:pt x="63349" y="940487"/>
                    </a:cubicBezTo>
                    <a:cubicBezTo>
                      <a:pt x="61724" y="938863"/>
                      <a:pt x="60100" y="937239"/>
                      <a:pt x="58476" y="935614"/>
                    </a:cubicBezTo>
                    <a:cubicBezTo>
                      <a:pt x="56852" y="935614"/>
                      <a:pt x="56852" y="933990"/>
                      <a:pt x="55227" y="933990"/>
                    </a:cubicBezTo>
                    <a:lnTo>
                      <a:pt x="51979" y="932366"/>
                    </a:lnTo>
                    <a:cubicBezTo>
                      <a:pt x="50354" y="930741"/>
                      <a:pt x="47105" y="929117"/>
                      <a:pt x="45481" y="925868"/>
                    </a:cubicBezTo>
                    <a:cubicBezTo>
                      <a:pt x="40608" y="920995"/>
                      <a:pt x="35735" y="916122"/>
                      <a:pt x="30862" y="909625"/>
                    </a:cubicBezTo>
                    <a:cubicBezTo>
                      <a:pt x="24365" y="903128"/>
                      <a:pt x="19492" y="895006"/>
                      <a:pt x="14619" y="886884"/>
                    </a:cubicBezTo>
                    <a:cubicBezTo>
                      <a:pt x="9746" y="878763"/>
                      <a:pt x="4873" y="872265"/>
                      <a:pt x="3249" y="864144"/>
                    </a:cubicBezTo>
                    <a:cubicBezTo>
                      <a:pt x="0" y="857646"/>
                      <a:pt x="0" y="849525"/>
                      <a:pt x="0" y="841403"/>
                    </a:cubicBezTo>
                    <a:cubicBezTo>
                      <a:pt x="0" y="838154"/>
                      <a:pt x="0" y="834906"/>
                      <a:pt x="1624" y="831657"/>
                    </a:cubicBezTo>
                    <a:cubicBezTo>
                      <a:pt x="1624" y="830033"/>
                      <a:pt x="1624" y="830033"/>
                      <a:pt x="1624" y="828408"/>
                    </a:cubicBezTo>
                    <a:cubicBezTo>
                      <a:pt x="3249" y="823535"/>
                      <a:pt x="4873" y="818662"/>
                      <a:pt x="6497" y="817038"/>
                    </a:cubicBezTo>
                    <a:cubicBezTo>
                      <a:pt x="11371" y="808916"/>
                      <a:pt x="17868" y="802419"/>
                      <a:pt x="25989" y="797546"/>
                    </a:cubicBezTo>
                    <a:cubicBezTo>
                      <a:pt x="35735" y="791049"/>
                      <a:pt x="47105" y="791049"/>
                      <a:pt x="56852" y="791049"/>
                    </a:cubicBezTo>
                    <a:lnTo>
                      <a:pt x="58476" y="791049"/>
                    </a:lnTo>
                    <a:cubicBezTo>
                      <a:pt x="64973" y="791049"/>
                      <a:pt x="73095" y="791049"/>
                      <a:pt x="81217" y="792673"/>
                    </a:cubicBezTo>
                    <a:cubicBezTo>
                      <a:pt x="113703" y="795922"/>
                      <a:pt x="142941" y="807292"/>
                      <a:pt x="165682" y="815414"/>
                    </a:cubicBezTo>
                    <a:cubicBezTo>
                      <a:pt x="193295" y="826784"/>
                      <a:pt x="222533" y="839779"/>
                      <a:pt x="246898" y="851149"/>
                    </a:cubicBezTo>
                    <a:cubicBezTo>
                      <a:pt x="272887" y="862519"/>
                      <a:pt x="298877" y="875514"/>
                      <a:pt x="324866" y="886884"/>
                    </a:cubicBezTo>
                    <a:lnTo>
                      <a:pt x="339485" y="893382"/>
                    </a:lnTo>
                    <a:cubicBezTo>
                      <a:pt x="360601" y="903128"/>
                      <a:pt x="381718" y="912874"/>
                      <a:pt x="402834" y="922619"/>
                    </a:cubicBezTo>
                    <a:cubicBezTo>
                      <a:pt x="410955" y="925868"/>
                      <a:pt x="419077" y="930741"/>
                      <a:pt x="427199" y="933990"/>
                    </a:cubicBezTo>
                    <a:cubicBezTo>
                      <a:pt x="445066" y="942112"/>
                      <a:pt x="464558" y="951857"/>
                      <a:pt x="484050" y="961603"/>
                    </a:cubicBezTo>
                    <a:cubicBezTo>
                      <a:pt x="508415" y="972974"/>
                      <a:pt x="532780" y="984344"/>
                      <a:pt x="557145" y="994090"/>
                    </a:cubicBezTo>
                    <a:cubicBezTo>
                      <a:pt x="578262" y="1003836"/>
                      <a:pt x="597753" y="1011958"/>
                      <a:pt x="618870" y="1021704"/>
                    </a:cubicBezTo>
                    <a:cubicBezTo>
                      <a:pt x="626992" y="1024952"/>
                      <a:pt x="635113" y="1029825"/>
                      <a:pt x="643235" y="1033074"/>
                    </a:cubicBezTo>
                    <a:cubicBezTo>
                      <a:pt x="628616" y="1026577"/>
                      <a:pt x="615621" y="1018455"/>
                      <a:pt x="602627" y="1011958"/>
                    </a:cubicBezTo>
                    <a:cubicBezTo>
                      <a:pt x="553897" y="985968"/>
                      <a:pt x="503542" y="956730"/>
                      <a:pt x="451564" y="925868"/>
                    </a:cubicBezTo>
                    <a:cubicBezTo>
                      <a:pt x="399585" y="895006"/>
                      <a:pt x="347607" y="862519"/>
                      <a:pt x="300501" y="831657"/>
                    </a:cubicBezTo>
                    <a:cubicBezTo>
                      <a:pt x="281009" y="818662"/>
                      <a:pt x="261517" y="807292"/>
                      <a:pt x="245274" y="795922"/>
                    </a:cubicBezTo>
                    <a:cubicBezTo>
                      <a:pt x="222533" y="781303"/>
                      <a:pt x="201417" y="765059"/>
                      <a:pt x="178676" y="748816"/>
                    </a:cubicBezTo>
                    <a:lnTo>
                      <a:pt x="173804" y="745568"/>
                    </a:lnTo>
                    <a:cubicBezTo>
                      <a:pt x="165682" y="739070"/>
                      <a:pt x="155936" y="732573"/>
                      <a:pt x="147814" y="726076"/>
                    </a:cubicBezTo>
                    <a:lnTo>
                      <a:pt x="139692" y="719578"/>
                    </a:lnTo>
                    <a:cubicBezTo>
                      <a:pt x="128322" y="709832"/>
                      <a:pt x="116952" y="701711"/>
                      <a:pt x="108830" y="695213"/>
                    </a:cubicBezTo>
                    <a:lnTo>
                      <a:pt x="110454" y="696838"/>
                    </a:lnTo>
                    <a:lnTo>
                      <a:pt x="107206" y="695213"/>
                    </a:lnTo>
                    <a:cubicBezTo>
                      <a:pt x="90963" y="680594"/>
                      <a:pt x="74719" y="665975"/>
                      <a:pt x="60100" y="649732"/>
                    </a:cubicBezTo>
                    <a:cubicBezTo>
                      <a:pt x="53603" y="641611"/>
                      <a:pt x="47105" y="633489"/>
                      <a:pt x="42233" y="626991"/>
                    </a:cubicBezTo>
                    <a:cubicBezTo>
                      <a:pt x="30862" y="610748"/>
                      <a:pt x="22741" y="597753"/>
                      <a:pt x="17868" y="584759"/>
                    </a:cubicBezTo>
                    <a:cubicBezTo>
                      <a:pt x="14619" y="576637"/>
                      <a:pt x="12994" y="570140"/>
                      <a:pt x="12994" y="562018"/>
                    </a:cubicBezTo>
                    <a:cubicBezTo>
                      <a:pt x="12994" y="555521"/>
                      <a:pt x="14619" y="549024"/>
                      <a:pt x="16243" y="540902"/>
                    </a:cubicBezTo>
                    <a:cubicBezTo>
                      <a:pt x="17868" y="534405"/>
                      <a:pt x="24365" y="527907"/>
                      <a:pt x="30862" y="523034"/>
                    </a:cubicBezTo>
                    <a:cubicBezTo>
                      <a:pt x="37359" y="518161"/>
                      <a:pt x="43857" y="514913"/>
                      <a:pt x="51979" y="513288"/>
                    </a:cubicBezTo>
                    <a:cubicBezTo>
                      <a:pt x="55227" y="511664"/>
                      <a:pt x="60100" y="511664"/>
                      <a:pt x="64973" y="511664"/>
                    </a:cubicBezTo>
                    <a:cubicBezTo>
                      <a:pt x="71470" y="511664"/>
                      <a:pt x="77968" y="513288"/>
                      <a:pt x="86089" y="513288"/>
                    </a:cubicBezTo>
                    <a:cubicBezTo>
                      <a:pt x="94211" y="514913"/>
                      <a:pt x="100709" y="516537"/>
                      <a:pt x="107206" y="518161"/>
                    </a:cubicBezTo>
                    <a:cubicBezTo>
                      <a:pt x="120200" y="521410"/>
                      <a:pt x="133195" y="526283"/>
                      <a:pt x="149439" y="536029"/>
                    </a:cubicBezTo>
                    <a:cubicBezTo>
                      <a:pt x="162433" y="542526"/>
                      <a:pt x="173804" y="549024"/>
                      <a:pt x="186798" y="557145"/>
                    </a:cubicBezTo>
                    <a:cubicBezTo>
                      <a:pt x="211163" y="570140"/>
                      <a:pt x="233903" y="586383"/>
                      <a:pt x="256644" y="602626"/>
                    </a:cubicBezTo>
                    <a:lnTo>
                      <a:pt x="264766" y="607499"/>
                    </a:lnTo>
                    <a:cubicBezTo>
                      <a:pt x="308623" y="636737"/>
                      <a:pt x="354104" y="669224"/>
                      <a:pt x="404458" y="706584"/>
                    </a:cubicBezTo>
                    <a:cubicBezTo>
                      <a:pt x="425575" y="722827"/>
                      <a:pt x="446691" y="739070"/>
                      <a:pt x="472680" y="758562"/>
                    </a:cubicBezTo>
                    <a:cubicBezTo>
                      <a:pt x="440194" y="726076"/>
                      <a:pt x="412580" y="700086"/>
                      <a:pt x="388215" y="675721"/>
                    </a:cubicBezTo>
                    <a:cubicBezTo>
                      <a:pt x="350855" y="638362"/>
                      <a:pt x="313496" y="596129"/>
                      <a:pt x="269639" y="545775"/>
                    </a:cubicBezTo>
                    <a:cubicBezTo>
                      <a:pt x="250147" y="523034"/>
                      <a:pt x="232279" y="500294"/>
                      <a:pt x="217660" y="477553"/>
                    </a:cubicBezTo>
                    <a:cubicBezTo>
                      <a:pt x="203041" y="454813"/>
                      <a:pt x="185174" y="428823"/>
                      <a:pt x="173804" y="399585"/>
                    </a:cubicBezTo>
                    <a:cubicBezTo>
                      <a:pt x="167306" y="380093"/>
                      <a:pt x="164057" y="363850"/>
                      <a:pt x="164057" y="347607"/>
                    </a:cubicBezTo>
                    <a:cubicBezTo>
                      <a:pt x="164057" y="339485"/>
                      <a:pt x="165682" y="332988"/>
                      <a:pt x="168930" y="326490"/>
                    </a:cubicBezTo>
                    <a:cubicBezTo>
                      <a:pt x="172179" y="318369"/>
                      <a:pt x="177052" y="313496"/>
                      <a:pt x="185174" y="306998"/>
                    </a:cubicBezTo>
                    <a:cubicBezTo>
                      <a:pt x="193295" y="300501"/>
                      <a:pt x="203041" y="297252"/>
                      <a:pt x="216036" y="297252"/>
                    </a:cubicBezTo>
                    <a:cubicBezTo>
                      <a:pt x="219285" y="297252"/>
                      <a:pt x="222533" y="297252"/>
                      <a:pt x="225782" y="298877"/>
                    </a:cubicBezTo>
                    <a:cubicBezTo>
                      <a:pt x="238777" y="302125"/>
                      <a:pt x="250147" y="308623"/>
                      <a:pt x="263142" y="316744"/>
                    </a:cubicBezTo>
                    <a:cubicBezTo>
                      <a:pt x="272887" y="323242"/>
                      <a:pt x="284258" y="331363"/>
                      <a:pt x="295628" y="339485"/>
                    </a:cubicBezTo>
                    <a:cubicBezTo>
                      <a:pt x="318369" y="355728"/>
                      <a:pt x="339485" y="375220"/>
                      <a:pt x="365474" y="396337"/>
                    </a:cubicBezTo>
                    <a:cubicBezTo>
                      <a:pt x="383342" y="410956"/>
                      <a:pt x="406083" y="432072"/>
                      <a:pt x="427199" y="453188"/>
                    </a:cubicBezTo>
                    <a:cubicBezTo>
                      <a:pt x="446691" y="472680"/>
                      <a:pt x="466183" y="493796"/>
                      <a:pt x="490548" y="518161"/>
                    </a:cubicBezTo>
                    <a:lnTo>
                      <a:pt x="492172" y="519786"/>
                    </a:lnTo>
                    <a:cubicBezTo>
                      <a:pt x="531156" y="560394"/>
                      <a:pt x="570140" y="601002"/>
                      <a:pt x="607499" y="644859"/>
                    </a:cubicBezTo>
                    <a:cubicBezTo>
                      <a:pt x="623743" y="664351"/>
                      <a:pt x="644859" y="688716"/>
                      <a:pt x="664351" y="713081"/>
                    </a:cubicBezTo>
                    <a:cubicBezTo>
                      <a:pt x="613997" y="613997"/>
                      <a:pt x="565267" y="511664"/>
                      <a:pt x="519786" y="409331"/>
                    </a:cubicBezTo>
                    <a:cubicBezTo>
                      <a:pt x="508415" y="384966"/>
                      <a:pt x="498670" y="360601"/>
                      <a:pt x="488923" y="334612"/>
                    </a:cubicBezTo>
                    <a:cubicBezTo>
                      <a:pt x="484050" y="319993"/>
                      <a:pt x="477553" y="303750"/>
                      <a:pt x="471056" y="287507"/>
                    </a:cubicBezTo>
                    <a:cubicBezTo>
                      <a:pt x="471056" y="285882"/>
                      <a:pt x="469431" y="284258"/>
                      <a:pt x="469431" y="282633"/>
                    </a:cubicBezTo>
                    <a:cubicBezTo>
                      <a:pt x="467807" y="279385"/>
                      <a:pt x="466183" y="274512"/>
                      <a:pt x="464558" y="269639"/>
                    </a:cubicBezTo>
                    <a:lnTo>
                      <a:pt x="461310" y="256644"/>
                    </a:lnTo>
                    <a:lnTo>
                      <a:pt x="458061" y="243650"/>
                    </a:lnTo>
                    <a:cubicBezTo>
                      <a:pt x="453188" y="229031"/>
                      <a:pt x="449940" y="212787"/>
                      <a:pt x="448315" y="198168"/>
                    </a:cubicBezTo>
                    <a:cubicBezTo>
                      <a:pt x="438569" y="151063"/>
                      <a:pt x="436945" y="113703"/>
                      <a:pt x="441818" y="79592"/>
                    </a:cubicBezTo>
                    <a:cubicBezTo>
                      <a:pt x="449940" y="34111"/>
                      <a:pt x="466183" y="8122"/>
                      <a:pt x="492172" y="1624"/>
                    </a:cubicBezTo>
                    <a:cubicBezTo>
                      <a:pt x="497045" y="0"/>
                      <a:pt x="501918" y="0"/>
                      <a:pt x="506791" y="0"/>
                    </a:cubicBezTo>
                    <a:cubicBezTo>
                      <a:pt x="516537" y="0"/>
                      <a:pt x="524658" y="1624"/>
                      <a:pt x="532780" y="6497"/>
                    </a:cubicBezTo>
                    <a:cubicBezTo>
                      <a:pt x="545775" y="14619"/>
                      <a:pt x="555521" y="24365"/>
                      <a:pt x="565267" y="37360"/>
                    </a:cubicBezTo>
                    <a:cubicBezTo>
                      <a:pt x="568516" y="42233"/>
                      <a:pt x="573388" y="48730"/>
                      <a:pt x="578262" y="55227"/>
                    </a:cubicBezTo>
                    <a:cubicBezTo>
                      <a:pt x="581510" y="60100"/>
                      <a:pt x="584759" y="64973"/>
                      <a:pt x="588008" y="71471"/>
                    </a:cubicBezTo>
                    <a:lnTo>
                      <a:pt x="589632" y="76344"/>
                    </a:lnTo>
                    <a:cubicBezTo>
                      <a:pt x="596129" y="87714"/>
                      <a:pt x="602627" y="99084"/>
                      <a:pt x="609124" y="113703"/>
                    </a:cubicBezTo>
                    <a:cubicBezTo>
                      <a:pt x="622118" y="139692"/>
                      <a:pt x="635113" y="167306"/>
                      <a:pt x="648108" y="198168"/>
                    </a:cubicBezTo>
                    <a:cubicBezTo>
                      <a:pt x="657854" y="220909"/>
                      <a:pt x="667600" y="245274"/>
                      <a:pt x="675721" y="268014"/>
                    </a:cubicBezTo>
                    <a:lnTo>
                      <a:pt x="680594" y="281009"/>
                    </a:lnTo>
                    <a:cubicBezTo>
                      <a:pt x="690340" y="305374"/>
                      <a:pt x="700086" y="332988"/>
                      <a:pt x="709832" y="358977"/>
                    </a:cubicBezTo>
                    <a:cubicBezTo>
                      <a:pt x="716330" y="378469"/>
                      <a:pt x="724451" y="397961"/>
                      <a:pt x="730949" y="419077"/>
                    </a:cubicBezTo>
                    <a:cubicBezTo>
                      <a:pt x="761811" y="508415"/>
                      <a:pt x="794297" y="601002"/>
                      <a:pt x="825159" y="693589"/>
                    </a:cubicBezTo>
                    <a:cubicBezTo>
                      <a:pt x="833281" y="719578"/>
                      <a:pt x="841403" y="745568"/>
                      <a:pt x="849524" y="769932"/>
                    </a:cubicBezTo>
                    <a:cubicBezTo>
                      <a:pt x="857646" y="794297"/>
                      <a:pt x="865768" y="820287"/>
                      <a:pt x="873889" y="844652"/>
                    </a:cubicBezTo>
                    <a:cubicBezTo>
                      <a:pt x="851149" y="745568"/>
                      <a:pt x="831657" y="641611"/>
                      <a:pt x="815414" y="526283"/>
                    </a:cubicBezTo>
                    <a:cubicBezTo>
                      <a:pt x="807292" y="471056"/>
                      <a:pt x="799171" y="410956"/>
                      <a:pt x="792673" y="349231"/>
                    </a:cubicBezTo>
                    <a:cubicBezTo>
                      <a:pt x="789425" y="316744"/>
                      <a:pt x="787800" y="284258"/>
                      <a:pt x="787800" y="256644"/>
                    </a:cubicBezTo>
                    <a:cubicBezTo>
                      <a:pt x="787800" y="242025"/>
                      <a:pt x="787800" y="229031"/>
                      <a:pt x="787800" y="216036"/>
                    </a:cubicBezTo>
                    <a:cubicBezTo>
                      <a:pt x="787800" y="204666"/>
                      <a:pt x="789425" y="196544"/>
                      <a:pt x="791049" y="188422"/>
                    </a:cubicBezTo>
                    <a:cubicBezTo>
                      <a:pt x="792673" y="177052"/>
                      <a:pt x="795922" y="167306"/>
                      <a:pt x="799171" y="159184"/>
                    </a:cubicBezTo>
                    <a:cubicBezTo>
                      <a:pt x="802419" y="151063"/>
                      <a:pt x="805668" y="142941"/>
                      <a:pt x="810541" y="136444"/>
                    </a:cubicBezTo>
                    <a:cubicBezTo>
                      <a:pt x="815414" y="129946"/>
                      <a:pt x="820287" y="123449"/>
                      <a:pt x="826784" y="118576"/>
                    </a:cubicBezTo>
                    <a:cubicBezTo>
                      <a:pt x="838154" y="108830"/>
                      <a:pt x="852773" y="105581"/>
                      <a:pt x="864144" y="105581"/>
                    </a:cubicBezTo>
                    <a:cubicBezTo>
                      <a:pt x="867392" y="105581"/>
                      <a:pt x="870641" y="105581"/>
                      <a:pt x="875514" y="105581"/>
                    </a:cubicBezTo>
                    <a:cubicBezTo>
                      <a:pt x="903128" y="108830"/>
                      <a:pt x="917746" y="133195"/>
                      <a:pt x="930741" y="154311"/>
                    </a:cubicBezTo>
                    <a:cubicBezTo>
                      <a:pt x="937239" y="165682"/>
                      <a:pt x="942111" y="178676"/>
                      <a:pt x="950233" y="194920"/>
                    </a:cubicBezTo>
                    <a:cubicBezTo>
                      <a:pt x="959979" y="217660"/>
                      <a:pt x="968101" y="243650"/>
                      <a:pt x="974598" y="277760"/>
                    </a:cubicBezTo>
                    <a:cubicBezTo>
                      <a:pt x="987592" y="334612"/>
                      <a:pt x="995714" y="389839"/>
                      <a:pt x="1003836" y="453188"/>
                    </a:cubicBezTo>
                    <a:cubicBezTo>
                      <a:pt x="1007085" y="480802"/>
                      <a:pt x="1010333" y="508415"/>
                      <a:pt x="1013582" y="536029"/>
                    </a:cubicBezTo>
                    <a:lnTo>
                      <a:pt x="1013582" y="540902"/>
                    </a:lnTo>
                    <a:cubicBezTo>
                      <a:pt x="1016831" y="573388"/>
                      <a:pt x="1020079" y="601002"/>
                      <a:pt x="1021704" y="626991"/>
                    </a:cubicBezTo>
                    <a:cubicBezTo>
                      <a:pt x="1023328" y="662727"/>
                      <a:pt x="1024952" y="691965"/>
                      <a:pt x="1026577" y="717954"/>
                    </a:cubicBezTo>
                    <a:cubicBezTo>
                      <a:pt x="1028201" y="740695"/>
                      <a:pt x="1028201" y="761811"/>
                      <a:pt x="1028201" y="784551"/>
                    </a:cubicBezTo>
                    <a:lnTo>
                      <a:pt x="1028201" y="807292"/>
                    </a:lnTo>
                    <a:cubicBezTo>
                      <a:pt x="1029825" y="841403"/>
                      <a:pt x="1031450" y="882011"/>
                      <a:pt x="1034698" y="922619"/>
                    </a:cubicBezTo>
                    <a:cubicBezTo>
                      <a:pt x="1034698" y="929117"/>
                      <a:pt x="1036322" y="935614"/>
                      <a:pt x="1036322" y="942112"/>
                    </a:cubicBezTo>
                    <a:cubicBezTo>
                      <a:pt x="1039571" y="948609"/>
                      <a:pt x="1041196" y="955106"/>
                      <a:pt x="1039571" y="959979"/>
                    </a:cubicBezTo>
                    <a:cubicBezTo>
                      <a:pt x="1037947" y="968101"/>
                      <a:pt x="1034698" y="972974"/>
                      <a:pt x="1031450" y="977847"/>
                    </a:cubicBezTo>
                    <a:cubicBezTo>
                      <a:pt x="1024952" y="984344"/>
                      <a:pt x="1016831" y="987593"/>
                      <a:pt x="1008709" y="987593"/>
                    </a:cubicBezTo>
                    <a:cubicBezTo>
                      <a:pt x="1002212" y="987593"/>
                      <a:pt x="997339" y="985968"/>
                      <a:pt x="992466" y="982720"/>
                    </a:cubicBezTo>
                    <a:cubicBezTo>
                      <a:pt x="990841" y="994090"/>
                      <a:pt x="989217" y="1003836"/>
                      <a:pt x="987592" y="1013582"/>
                    </a:cubicBezTo>
                    <a:cubicBezTo>
                      <a:pt x="985969" y="1018455"/>
                      <a:pt x="982720" y="1026577"/>
                      <a:pt x="977847" y="1033074"/>
                    </a:cubicBezTo>
                    <a:cubicBezTo>
                      <a:pt x="974598" y="1036323"/>
                      <a:pt x="972974" y="1037947"/>
                      <a:pt x="969725" y="1039571"/>
                    </a:cubicBezTo>
                    <a:cubicBezTo>
                      <a:pt x="966476" y="1041196"/>
                      <a:pt x="961604" y="1042820"/>
                      <a:pt x="955106" y="1044444"/>
                    </a:cubicBezTo>
                    <a:cubicBezTo>
                      <a:pt x="953482" y="1044444"/>
                      <a:pt x="951858" y="1044444"/>
                      <a:pt x="951858" y="1044444"/>
                    </a:cubicBezTo>
                    <a:cubicBezTo>
                      <a:pt x="938863" y="1044444"/>
                      <a:pt x="925868" y="1034698"/>
                      <a:pt x="919371" y="1021704"/>
                    </a:cubicBezTo>
                    <a:cubicBezTo>
                      <a:pt x="917746" y="1016831"/>
                      <a:pt x="916122" y="1011958"/>
                      <a:pt x="912874" y="1005460"/>
                    </a:cubicBezTo>
                    <a:cubicBezTo>
                      <a:pt x="912874" y="1005460"/>
                      <a:pt x="911249" y="1007085"/>
                      <a:pt x="911249" y="1007085"/>
                    </a:cubicBezTo>
                    <a:cubicBezTo>
                      <a:pt x="911249" y="1008709"/>
                      <a:pt x="911249" y="1011958"/>
                      <a:pt x="909625" y="1013582"/>
                    </a:cubicBezTo>
                    <a:cubicBezTo>
                      <a:pt x="908000" y="1021704"/>
                      <a:pt x="901503" y="1028201"/>
                      <a:pt x="891757" y="1034698"/>
                    </a:cubicBezTo>
                    <a:cubicBezTo>
                      <a:pt x="890133" y="1034698"/>
                      <a:pt x="888509" y="1036323"/>
                      <a:pt x="886884" y="1036323"/>
                    </a:cubicBezTo>
                    <a:cubicBezTo>
                      <a:pt x="891757" y="1052566"/>
                      <a:pt x="886884" y="1067185"/>
                      <a:pt x="875514" y="1075307"/>
                    </a:cubicBezTo>
                    <a:cubicBezTo>
                      <a:pt x="870641" y="1080180"/>
                      <a:pt x="864144" y="1081804"/>
                      <a:pt x="857646" y="1081804"/>
                    </a:cubicBezTo>
                    <a:cubicBezTo>
                      <a:pt x="851149" y="1081804"/>
                      <a:pt x="844652" y="1080180"/>
                      <a:pt x="834906" y="1075307"/>
                    </a:cubicBezTo>
                    <a:cubicBezTo>
                      <a:pt x="834906" y="1078555"/>
                      <a:pt x="833281" y="1080180"/>
                      <a:pt x="831657" y="1083428"/>
                    </a:cubicBezTo>
                    <a:cubicBezTo>
                      <a:pt x="828408" y="1089925"/>
                      <a:pt x="823536" y="1093174"/>
                      <a:pt x="817038" y="1096423"/>
                    </a:cubicBezTo>
                    <a:cubicBezTo>
                      <a:pt x="812165" y="1098047"/>
                      <a:pt x="808916" y="1099672"/>
                      <a:pt x="804043" y="1101296"/>
                    </a:cubicBezTo>
                    <a:cubicBezTo>
                      <a:pt x="802419" y="1101296"/>
                      <a:pt x="802419" y="1101296"/>
                      <a:pt x="800795" y="1101296"/>
                    </a:cubicBezTo>
                    <a:cubicBezTo>
                      <a:pt x="795922" y="1101296"/>
                      <a:pt x="789425" y="1099672"/>
                      <a:pt x="782927" y="1098047"/>
                    </a:cubicBezTo>
                    <a:cubicBezTo>
                      <a:pt x="774806" y="1094799"/>
                      <a:pt x="766684" y="1091550"/>
                      <a:pt x="760186" y="1088301"/>
                    </a:cubicBezTo>
                    <a:lnTo>
                      <a:pt x="756938" y="1086677"/>
                    </a:lnTo>
                    <a:cubicBezTo>
                      <a:pt x="734197" y="1076931"/>
                      <a:pt x="713081" y="1067185"/>
                      <a:pt x="691965" y="1057439"/>
                    </a:cubicBezTo>
                    <a:cubicBezTo>
                      <a:pt x="701711" y="1062312"/>
                      <a:pt x="713081" y="1068809"/>
                      <a:pt x="722827" y="1073682"/>
                    </a:cubicBezTo>
                    <a:cubicBezTo>
                      <a:pt x="730949" y="1078555"/>
                      <a:pt x="739070" y="1083428"/>
                      <a:pt x="748816" y="1086677"/>
                    </a:cubicBezTo>
                    <a:lnTo>
                      <a:pt x="748816" y="1086677"/>
                    </a:lnTo>
                    <a:cubicBezTo>
                      <a:pt x="752065" y="1088301"/>
                      <a:pt x="755313" y="1089925"/>
                      <a:pt x="758562" y="1089925"/>
                    </a:cubicBezTo>
                    <a:cubicBezTo>
                      <a:pt x="771557" y="1094799"/>
                      <a:pt x="778054" y="1109417"/>
                      <a:pt x="776430" y="1120788"/>
                    </a:cubicBezTo>
                    <a:cubicBezTo>
                      <a:pt x="776430" y="1124037"/>
                      <a:pt x="776430" y="1128910"/>
                      <a:pt x="776430" y="1132158"/>
                    </a:cubicBezTo>
                    <a:cubicBezTo>
                      <a:pt x="774806" y="1140280"/>
                      <a:pt x="769932" y="1146777"/>
                      <a:pt x="765060" y="1151650"/>
                    </a:cubicBezTo>
                    <a:cubicBezTo>
                      <a:pt x="760186" y="1156523"/>
                      <a:pt x="753689" y="1158147"/>
                      <a:pt x="747192" y="1159772"/>
                    </a:cubicBezTo>
                    <a:cubicBezTo>
                      <a:pt x="743943" y="1159772"/>
                      <a:pt x="739070" y="1161396"/>
                      <a:pt x="734197" y="1161396"/>
                    </a:cubicBezTo>
                    <a:cubicBezTo>
                      <a:pt x="726076" y="1164645"/>
                      <a:pt x="721202" y="1164645"/>
                      <a:pt x="714705" y="1163020"/>
                    </a:cubicBezTo>
                    <a:lnTo>
                      <a:pt x="714705" y="1163020"/>
                    </a:lnTo>
                    <a:close/>
                    <a:moveTo>
                      <a:pt x="500293" y="76344"/>
                    </a:moveTo>
                    <a:lnTo>
                      <a:pt x="500293" y="76344"/>
                    </a:lnTo>
                    <a:lnTo>
                      <a:pt x="500293" y="76344"/>
                    </a:lnTo>
                    <a:lnTo>
                      <a:pt x="500293" y="76344"/>
                    </a:lnTo>
                    <a:cubicBezTo>
                      <a:pt x="503542" y="76344"/>
                      <a:pt x="506791" y="74719"/>
                      <a:pt x="510040" y="74719"/>
                    </a:cubicBezTo>
                    <a:lnTo>
                      <a:pt x="508415" y="71471"/>
                    </a:lnTo>
                    <a:cubicBezTo>
                      <a:pt x="506791" y="69846"/>
                      <a:pt x="505167" y="68222"/>
                      <a:pt x="505167" y="68222"/>
                    </a:cubicBezTo>
                    <a:cubicBezTo>
                      <a:pt x="501918" y="69846"/>
                      <a:pt x="501918" y="73095"/>
                      <a:pt x="500293" y="76344"/>
                    </a:cubicBezTo>
                    <a:close/>
                  </a:path>
                </a:pathLst>
              </a:custGeom>
              <a:solidFill>
                <a:srgbClr val="FFE784"/>
              </a:solidFill>
              <a:ln w="1624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vi-VN"/>
              </a:p>
            </p:txBody>
          </p:sp>
          <p:sp>
            <p:nvSpPr>
              <p:cNvPr id="30" name="Hình tự do: Hình 29">
                <a:extLst>
                  <a:ext uri="{FF2B5EF4-FFF2-40B4-BE49-F238E27FC236}">
                    <a16:creationId xmlns:a16="http://schemas.microsoft.com/office/drawing/2014/main" id="{3602C39D-5750-FCDC-E2D8-221A3EA84577}"/>
                  </a:ext>
                </a:extLst>
              </p:cNvPr>
              <p:cNvSpPr/>
              <p:nvPr/>
            </p:nvSpPr>
            <p:spPr>
              <a:xfrm>
                <a:off x="157338" y="3817075"/>
                <a:ext cx="755756" cy="1589232"/>
              </a:xfrm>
              <a:custGeom>
                <a:avLst/>
                <a:gdLst>
                  <a:gd name="connsiteX0" fmla="*/ 251771 w 755756"/>
                  <a:gd name="connsiteY0" fmla="*/ 1585346 h 1589232"/>
                  <a:gd name="connsiteX1" fmla="*/ 237152 w 755756"/>
                  <a:gd name="connsiteY1" fmla="*/ 1567479 h 1589232"/>
                  <a:gd name="connsiteX2" fmla="*/ 214412 w 755756"/>
                  <a:gd name="connsiteY2" fmla="*/ 1546362 h 1589232"/>
                  <a:gd name="connsiteX3" fmla="*/ 207914 w 755756"/>
                  <a:gd name="connsiteY3" fmla="*/ 1520373 h 1589232"/>
                  <a:gd name="connsiteX4" fmla="*/ 204666 w 755756"/>
                  <a:gd name="connsiteY4" fmla="*/ 1509003 h 1589232"/>
                  <a:gd name="connsiteX5" fmla="*/ 198168 w 755756"/>
                  <a:gd name="connsiteY5" fmla="*/ 1487886 h 1589232"/>
                  <a:gd name="connsiteX6" fmla="*/ 194920 w 755756"/>
                  <a:gd name="connsiteY6" fmla="*/ 1476516 h 1589232"/>
                  <a:gd name="connsiteX7" fmla="*/ 188422 w 755756"/>
                  <a:gd name="connsiteY7" fmla="*/ 1453775 h 1589232"/>
                  <a:gd name="connsiteX8" fmla="*/ 186798 w 755756"/>
                  <a:gd name="connsiteY8" fmla="*/ 1445654 h 1589232"/>
                  <a:gd name="connsiteX9" fmla="*/ 177052 w 755756"/>
                  <a:gd name="connsiteY9" fmla="*/ 1408294 h 1589232"/>
                  <a:gd name="connsiteX10" fmla="*/ 160809 w 755756"/>
                  <a:gd name="connsiteY10" fmla="*/ 1346570 h 1589232"/>
                  <a:gd name="connsiteX11" fmla="*/ 159184 w 755756"/>
                  <a:gd name="connsiteY11" fmla="*/ 1341697 h 1589232"/>
                  <a:gd name="connsiteX12" fmla="*/ 134819 w 755756"/>
                  <a:gd name="connsiteY12" fmla="*/ 1253983 h 1589232"/>
                  <a:gd name="connsiteX13" fmla="*/ 121825 w 755756"/>
                  <a:gd name="connsiteY13" fmla="*/ 1205253 h 1589232"/>
                  <a:gd name="connsiteX14" fmla="*/ 115327 w 755756"/>
                  <a:gd name="connsiteY14" fmla="*/ 1180888 h 1589232"/>
                  <a:gd name="connsiteX15" fmla="*/ 90962 w 755756"/>
                  <a:gd name="connsiteY15" fmla="*/ 1089925 h 1589232"/>
                  <a:gd name="connsiteX16" fmla="*/ 77968 w 755756"/>
                  <a:gd name="connsiteY16" fmla="*/ 1037947 h 1589232"/>
                  <a:gd name="connsiteX17" fmla="*/ 77968 w 755756"/>
                  <a:gd name="connsiteY17" fmla="*/ 1036323 h 1589232"/>
                  <a:gd name="connsiteX18" fmla="*/ 50354 w 755756"/>
                  <a:gd name="connsiteY18" fmla="*/ 925868 h 1589232"/>
                  <a:gd name="connsiteX19" fmla="*/ 11370 w 755756"/>
                  <a:gd name="connsiteY19" fmla="*/ 753689 h 1589232"/>
                  <a:gd name="connsiteX20" fmla="*/ 4873 w 755756"/>
                  <a:gd name="connsiteY20" fmla="*/ 713081 h 1589232"/>
                  <a:gd name="connsiteX21" fmla="*/ 1624 w 755756"/>
                  <a:gd name="connsiteY21" fmla="*/ 674097 h 1589232"/>
                  <a:gd name="connsiteX22" fmla="*/ 1624 w 755756"/>
                  <a:gd name="connsiteY22" fmla="*/ 669224 h 1589232"/>
                  <a:gd name="connsiteX23" fmla="*/ 0 w 755756"/>
                  <a:gd name="connsiteY23" fmla="*/ 626991 h 1589232"/>
                  <a:gd name="connsiteX24" fmla="*/ 0 w 755756"/>
                  <a:gd name="connsiteY24" fmla="*/ 604251 h 1589232"/>
                  <a:gd name="connsiteX25" fmla="*/ 1624 w 755756"/>
                  <a:gd name="connsiteY25" fmla="*/ 579886 h 1589232"/>
                  <a:gd name="connsiteX26" fmla="*/ 8122 w 755756"/>
                  <a:gd name="connsiteY26" fmla="*/ 550648 h 1589232"/>
                  <a:gd name="connsiteX27" fmla="*/ 21116 w 755756"/>
                  <a:gd name="connsiteY27" fmla="*/ 519786 h 1589232"/>
                  <a:gd name="connsiteX28" fmla="*/ 47106 w 755756"/>
                  <a:gd name="connsiteY28" fmla="*/ 479177 h 1589232"/>
                  <a:gd name="connsiteX29" fmla="*/ 92587 w 755756"/>
                  <a:gd name="connsiteY29" fmla="*/ 458061 h 1589232"/>
                  <a:gd name="connsiteX30" fmla="*/ 103957 w 755756"/>
                  <a:gd name="connsiteY30" fmla="*/ 458061 h 1589232"/>
                  <a:gd name="connsiteX31" fmla="*/ 139692 w 755756"/>
                  <a:gd name="connsiteY31" fmla="*/ 467807 h 1589232"/>
                  <a:gd name="connsiteX32" fmla="*/ 168930 w 755756"/>
                  <a:gd name="connsiteY32" fmla="*/ 492172 h 1589232"/>
                  <a:gd name="connsiteX33" fmla="*/ 168930 w 755756"/>
                  <a:gd name="connsiteY33" fmla="*/ 493796 h 1589232"/>
                  <a:gd name="connsiteX34" fmla="*/ 193295 w 755756"/>
                  <a:gd name="connsiteY34" fmla="*/ 526283 h 1589232"/>
                  <a:gd name="connsiteX35" fmla="*/ 212787 w 755756"/>
                  <a:gd name="connsiteY35" fmla="*/ 570140 h 1589232"/>
                  <a:gd name="connsiteX36" fmla="*/ 224158 w 755756"/>
                  <a:gd name="connsiteY36" fmla="*/ 609124 h 1589232"/>
                  <a:gd name="connsiteX37" fmla="*/ 225782 w 755756"/>
                  <a:gd name="connsiteY37" fmla="*/ 617245 h 1589232"/>
                  <a:gd name="connsiteX38" fmla="*/ 235528 w 755756"/>
                  <a:gd name="connsiteY38" fmla="*/ 649732 h 1589232"/>
                  <a:gd name="connsiteX39" fmla="*/ 245274 w 755756"/>
                  <a:gd name="connsiteY39" fmla="*/ 695213 h 1589232"/>
                  <a:gd name="connsiteX40" fmla="*/ 256644 w 755756"/>
                  <a:gd name="connsiteY40" fmla="*/ 766684 h 1589232"/>
                  <a:gd name="connsiteX41" fmla="*/ 258268 w 755756"/>
                  <a:gd name="connsiteY41" fmla="*/ 779678 h 1589232"/>
                  <a:gd name="connsiteX42" fmla="*/ 268014 w 755756"/>
                  <a:gd name="connsiteY42" fmla="*/ 860895 h 1589232"/>
                  <a:gd name="connsiteX43" fmla="*/ 281009 w 755756"/>
                  <a:gd name="connsiteY43" fmla="*/ 1037947 h 1589232"/>
                  <a:gd name="connsiteX44" fmla="*/ 284258 w 755756"/>
                  <a:gd name="connsiteY44" fmla="*/ 1159772 h 1589232"/>
                  <a:gd name="connsiteX45" fmla="*/ 285882 w 755756"/>
                  <a:gd name="connsiteY45" fmla="*/ 1153274 h 1589232"/>
                  <a:gd name="connsiteX46" fmla="*/ 287506 w 755756"/>
                  <a:gd name="connsiteY46" fmla="*/ 1146777 h 1589232"/>
                  <a:gd name="connsiteX47" fmla="*/ 294004 w 755756"/>
                  <a:gd name="connsiteY47" fmla="*/ 1091550 h 1589232"/>
                  <a:gd name="connsiteX48" fmla="*/ 319993 w 755756"/>
                  <a:gd name="connsiteY48" fmla="*/ 925868 h 1589232"/>
                  <a:gd name="connsiteX49" fmla="*/ 357353 w 755756"/>
                  <a:gd name="connsiteY49" fmla="*/ 753689 h 1589232"/>
                  <a:gd name="connsiteX50" fmla="*/ 357353 w 755756"/>
                  <a:gd name="connsiteY50" fmla="*/ 752065 h 1589232"/>
                  <a:gd name="connsiteX51" fmla="*/ 396337 w 755756"/>
                  <a:gd name="connsiteY51" fmla="*/ 589632 h 1589232"/>
                  <a:gd name="connsiteX52" fmla="*/ 419077 w 755756"/>
                  <a:gd name="connsiteY52" fmla="*/ 510040 h 1589232"/>
                  <a:gd name="connsiteX53" fmla="*/ 446691 w 755756"/>
                  <a:gd name="connsiteY53" fmla="*/ 432072 h 1589232"/>
                  <a:gd name="connsiteX54" fmla="*/ 475929 w 755756"/>
                  <a:gd name="connsiteY54" fmla="*/ 362226 h 1589232"/>
                  <a:gd name="connsiteX55" fmla="*/ 505167 w 755756"/>
                  <a:gd name="connsiteY55" fmla="*/ 302125 h 1589232"/>
                  <a:gd name="connsiteX56" fmla="*/ 510040 w 755756"/>
                  <a:gd name="connsiteY56" fmla="*/ 294004 h 1589232"/>
                  <a:gd name="connsiteX57" fmla="*/ 511664 w 755756"/>
                  <a:gd name="connsiteY57" fmla="*/ 292379 h 1589232"/>
                  <a:gd name="connsiteX58" fmla="*/ 503542 w 755756"/>
                  <a:gd name="connsiteY58" fmla="*/ 271263 h 1589232"/>
                  <a:gd name="connsiteX59" fmla="*/ 503542 w 755756"/>
                  <a:gd name="connsiteY59" fmla="*/ 219285 h 1589232"/>
                  <a:gd name="connsiteX60" fmla="*/ 510040 w 755756"/>
                  <a:gd name="connsiteY60" fmla="*/ 181925 h 1589232"/>
                  <a:gd name="connsiteX61" fmla="*/ 510040 w 755756"/>
                  <a:gd name="connsiteY61" fmla="*/ 180301 h 1589232"/>
                  <a:gd name="connsiteX62" fmla="*/ 510040 w 755756"/>
                  <a:gd name="connsiteY62" fmla="*/ 177052 h 1589232"/>
                  <a:gd name="connsiteX63" fmla="*/ 519786 w 755756"/>
                  <a:gd name="connsiteY63" fmla="*/ 136444 h 1589232"/>
                  <a:gd name="connsiteX64" fmla="*/ 550648 w 755756"/>
                  <a:gd name="connsiteY64" fmla="*/ 50354 h 1589232"/>
                  <a:gd name="connsiteX65" fmla="*/ 558770 w 755756"/>
                  <a:gd name="connsiteY65" fmla="*/ 32487 h 1589232"/>
                  <a:gd name="connsiteX66" fmla="*/ 562018 w 755756"/>
                  <a:gd name="connsiteY66" fmla="*/ 24365 h 1589232"/>
                  <a:gd name="connsiteX67" fmla="*/ 565267 w 755756"/>
                  <a:gd name="connsiteY67" fmla="*/ 19492 h 1589232"/>
                  <a:gd name="connsiteX68" fmla="*/ 581510 w 755756"/>
                  <a:gd name="connsiteY68" fmla="*/ 3249 h 1589232"/>
                  <a:gd name="connsiteX69" fmla="*/ 594505 w 755756"/>
                  <a:gd name="connsiteY69" fmla="*/ 0 h 1589232"/>
                  <a:gd name="connsiteX70" fmla="*/ 617245 w 755756"/>
                  <a:gd name="connsiteY70" fmla="*/ 11370 h 1589232"/>
                  <a:gd name="connsiteX71" fmla="*/ 622118 w 755756"/>
                  <a:gd name="connsiteY71" fmla="*/ 19492 h 1589232"/>
                  <a:gd name="connsiteX72" fmla="*/ 659478 w 755756"/>
                  <a:gd name="connsiteY72" fmla="*/ 38984 h 1589232"/>
                  <a:gd name="connsiteX73" fmla="*/ 719578 w 755756"/>
                  <a:gd name="connsiteY73" fmla="*/ 84465 h 1589232"/>
                  <a:gd name="connsiteX74" fmla="*/ 722827 w 755756"/>
                  <a:gd name="connsiteY74" fmla="*/ 87714 h 1589232"/>
                  <a:gd name="connsiteX75" fmla="*/ 732573 w 755756"/>
                  <a:gd name="connsiteY75" fmla="*/ 95836 h 1589232"/>
                  <a:gd name="connsiteX76" fmla="*/ 747192 w 755756"/>
                  <a:gd name="connsiteY76" fmla="*/ 115327 h 1589232"/>
                  <a:gd name="connsiteX77" fmla="*/ 750440 w 755756"/>
                  <a:gd name="connsiteY77" fmla="*/ 129946 h 1589232"/>
                  <a:gd name="connsiteX78" fmla="*/ 755313 w 755756"/>
                  <a:gd name="connsiteY78" fmla="*/ 146190 h 1589232"/>
                  <a:gd name="connsiteX79" fmla="*/ 752065 w 755756"/>
                  <a:gd name="connsiteY79" fmla="*/ 172179 h 1589232"/>
                  <a:gd name="connsiteX80" fmla="*/ 735822 w 755756"/>
                  <a:gd name="connsiteY80" fmla="*/ 201417 h 1589232"/>
                  <a:gd name="connsiteX81" fmla="*/ 713081 w 755756"/>
                  <a:gd name="connsiteY81" fmla="*/ 230655 h 1589232"/>
                  <a:gd name="connsiteX82" fmla="*/ 656229 w 755756"/>
                  <a:gd name="connsiteY82" fmla="*/ 287506 h 1589232"/>
                  <a:gd name="connsiteX83" fmla="*/ 620494 w 755756"/>
                  <a:gd name="connsiteY83" fmla="*/ 310247 h 1589232"/>
                  <a:gd name="connsiteX84" fmla="*/ 601002 w 755756"/>
                  <a:gd name="connsiteY84" fmla="*/ 318369 h 1589232"/>
                  <a:gd name="connsiteX85" fmla="*/ 589632 w 755756"/>
                  <a:gd name="connsiteY85" fmla="*/ 321617 h 1589232"/>
                  <a:gd name="connsiteX86" fmla="*/ 570140 w 755756"/>
                  <a:gd name="connsiteY86" fmla="*/ 324866 h 1589232"/>
                  <a:gd name="connsiteX87" fmla="*/ 562018 w 755756"/>
                  <a:gd name="connsiteY87" fmla="*/ 324866 h 1589232"/>
                  <a:gd name="connsiteX88" fmla="*/ 560394 w 755756"/>
                  <a:gd name="connsiteY88" fmla="*/ 329739 h 1589232"/>
                  <a:gd name="connsiteX89" fmla="*/ 557145 w 755756"/>
                  <a:gd name="connsiteY89" fmla="*/ 334612 h 1589232"/>
                  <a:gd name="connsiteX90" fmla="*/ 537653 w 755756"/>
                  <a:gd name="connsiteY90" fmla="*/ 373596 h 1589232"/>
                  <a:gd name="connsiteX91" fmla="*/ 479177 w 755756"/>
                  <a:gd name="connsiteY91" fmla="*/ 523034 h 1589232"/>
                  <a:gd name="connsiteX92" fmla="*/ 435320 w 755756"/>
                  <a:gd name="connsiteY92" fmla="*/ 680594 h 1589232"/>
                  <a:gd name="connsiteX93" fmla="*/ 402834 w 755756"/>
                  <a:gd name="connsiteY93" fmla="*/ 828408 h 1589232"/>
                  <a:gd name="connsiteX94" fmla="*/ 397961 w 755756"/>
                  <a:gd name="connsiteY94" fmla="*/ 849525 h 1589232"/>
                  <a:gd name="connsiteX95" fmla="*/ 375220 w 755756"/>
                  <a:gd name="connsiteY95" fmla="*/ 958355 h 1589232"/>
                  <a:gd name="connsiteX96" fmla="*/ 350855 w 755756"/>
                  <a:gd name="connsiteY96" fmla="*/ 1120788 h 1589232"/>
                  <a:gd name="connsiteX97" fmla="*/ 347607 w 755756"/>
                  <a:gd name="connsiteY97" fmla="*/ 1151650 h 1589232"/>
                  <a:gd name="connsiteX98" fmla="*/ 345982 w 755756"/>
                  <a:gd name="connsiteY98" fmla="*/ 1163020 h 1589232"/>
                  <a:gd name="connsiteX99" fmla="*/ 329739 w 755756"/>
                  <a:gd name="connsiteY99" fmla="*/ 1292967 h 1589232"/>
                  <a:gd name="connsiteX100" fmla="*/ 323242 w 755756"/>
                  <a:gd name="connsiteY100" fmla="*/ 1341697 h 1589232"/>
                  <a:gd name="connsiteX101" fmla="*/ 321617 w 755756"/>
                  <a:gd name="connsiteY101" fmla="*/ 1357940 h 1589232"/>
                  <a:gd name="connsiteX102" fmla="*/ 313496 w 755756"/>
                  <a:gd name="connsiteY102" fmla="*/ 1424537 h 1589232"/>
                  <a:gd name="connsiteX103" fmla="*/ 310247 w 755756"/>
                  <a:gd name="connsiteY103" fmla="*/ 1447278 h 1589232"/>
                  <a:gd name="connsiteX104" fmla="*/ 310247 w 755756"/>
                  <a:gd name="connsiteY104" fmla="*/ 1448902 h 1589232"/>
                  <a:gd name="connsiteX105" fmla="*/ 305374 w 755756"/>
                  <a:gd name="connsiteY105" fmla="*/ 1484638 h 1589232"/>
                  <a:gd name="connsiteX106" fmla="*/ 303750 w 755756"/>
                  <a:gd name="connsiteY106" fmla="*/ 1491135 h 1589232"/>
                  <a:gd name="connsiteX107" fmla="*/ 297252 w 755756"/>
                  <a:gd name="connsiteY107" fmla="*/ 1544738 h 1589232"/>
                  <a:gd name="connsiteX108" fmla="*/ 297252 w 755756"/>
                  <a:gd name="connsiteY108" fmla="*/ 1546362 h 1589232"/>
                  <a:gd name="connsiteX109" fmla="*/ 298877 w 755756"/>
                  <a:gd name="connsiteY109" fmla="*/ 1549611 h 1589232"/>
                  <a:gd name="connsiteX110" fmla="*/ 287506 w 755756"/>
                  <a:gd name="connsiteY110" fmla="*/ 1580473 h 1589232"/>
                  <a:gd name="connsiteX111" fmla="*/ 285882 w 755756"/>
                  <a:gd name="connsiteY111" fmla="*/ 1580473 h 1589232"/>
                  <a:gd name="connsiteX112" fmla="*/ 277760 w 755756"/>
                  <a:gd name="connsiteY112" fmla="*/ 1583722 h 1589232"/>
                  <a:gd name="connsiteX113" fmla="*/ 276136 w 755756"/>
                  <a:gd name="connsiteY113" fmla="*/ 1583722 h 1589232"/>
                  <a:gd name="connsiteX114" fmla="*/ 274512 w 755756"/>
                  <a:gd name="connsiteY114" fmla="*/ 1585346 h 1589232"/>
                  <a:gd name="connsiteX115" fmla="*/ 274512 w 755756"/>
                  <a:gd name="connsiteY115" fmla="*/ 1585346 h 1589232"/>
                  <a:gd name="connsiteX116" fmla="*/ 272887 w 755756"/>
                  <a:gd name="connsiteY116" fmla="*/ 1585346 h 1589232"/>
                  <a:gd name="connsiteX117" fmla="*/ 272887 w 755756"/>
                  <a:gd name="connsiteY117" fmla="*/ 1585346 h 1589232"/>
                  <a:gd name="connsiteX118" fmla="*/ 272887 w 755756"/>
                  <a:gd name="connsiteY118" fmla="*/ 1585346 h 1589232"/>
                  <a:gd name="connsiteX119" fmla="*/ 272887 w 755756"/>
                  <a:gd name="connsiteY119" fmla="*/ 1585346 h 1589232"/>
                  <a:gd name="connsiteX120" fmla="*/ 272887 w 755756"/>
                  <a:gd name="connsiteY120" fmla="*/ 1585346 h 1589232"/>
                  <a:gd name="connsiteX121" fmla="*/ 268014 w 755756"/>
                  <a:gd name="connsiteY121" fmla="*/ 1586970 h 1589232"/>
                  <a:gd name="connsiteX122" fmla="*/ 261517 w 755756"/>
                  <a:gd name="connsiteY122" fmla="*/ 1588595 h 1589232"/>
                  <a:gd name="connsiteX123" fmla="*/ 251771 w 755756"/>
                  <a:gd name="connsiteY123" fmla="*/ 1585346 h 1589232"/>
                  <a:gd name="connsiteX124" fmla="*/ 251771 w 755756"/>
                  <a:gd name="connsiteY124" fmla="*/ 1585346 h 1589232"/>
                  <a:gd name="connsiteX125" fmla="*/ 566891 w 755756"/>
                  <a:gd name="connsiteY125" fmla="*/ 258269 h 1589232"/>
                  <a:gd name="connsiteX126" fmla="*/ 566891 w 755756"/>
                  <a:gd name="connsiteY126" fmla="*/ 258269 h 1589232"/>
                  <a:gd name="connsiteX127" fmla="*/ 568516 w 755756"/>
                  <a:gd name="connsiteY127" fmla="*/ 259893 h 1589232"/>
                  <a:gd name="connsiteX128" fmla="*/ 568516 w 755756"/>
                  <a:gd name="connsiteY128" fmla="*/ 259893 h 1589232"/>
                  <a:gd name="connsiteX129" fmla="*/ 570140 w 755756"/>
                  <a:gd name="connsiteY129" fmla="*/ 259893 h 1589232"/>
                  <a:gd name="connsiteX130" fmla="*/ 571764 w 755756"/>
                  <a:gd name="connsiteY130" fmla="*/ 259893 h 1589232"/>
                  <a:gd name="connsiteX131" fmla="*/ 573389 w 755756"/>
                  <a:gd name="connsiteY131" fmla="*/ 259893 h 1589232"/>
                  <a:gd name="connsiteX132" fmla="*/ 575013 w 755756"/>
                  <a:gd name="connsiteY132" fmla="*/ 259893 h 1589232"/>
                  <a:gd name="connsiteX133" fmla="*/ 578262 w 755756"/>
                  <a:gd name="connsiteY133" fmla="*/ 258269 h 1589232"/>
                  <a:gd name="connsiteX134" fmla="*/ 578262 w 755756"/>
                  <a:gd name="connsiteY134" fmla="*/ 258269 h 1589232"/>
                  <a:gd name="connsiteX135" fmla="*/ 576637 w 755756"/>
                  <a:gd name="connsiteY135" fmla="*/ 256644 h 1589232"/>
                  <a:gd name="connsiteX136" fmla="*/ 570140 w 755756"/>
                  <a:gd name="connsiteY136" fmla="*/ 253395 h 1589232"/>
                  <a:gd name="connsiteX137" fmla="*/ 562018 w 755756"/>
                  <a:gd name="connsiteY137" fmla="*/ 248522 h 1589232"/>
                  <a:gd name="connsiteX138" fmla="*/ 562018 w 755756"/>
                  <a:gd name="connsiteY138" fmla="*/ 248522 h 1589232"/>
                  <a:gd name="connsiteX139" fmla="*/ 562018 w 755756"/>
                  <a:gd name="connsiteY139" fmla="*/ 251771 h 1589232"/>
                  <a:gd name="connsiteX140" fmla="*/ 562018 w 755756"/>
                  <a:gd name="connsiteY140" fmla="*/ 251771 h 1589232"/>
                  <a:gd name="connsiteX141" fmla="*/ 562018 w 755756"/>
                  <a:gd name="connsiteY141" fmla="*/ 251771 h 1589232"/>
                  <a:gd name="connsiteX142" fmla="*/ 562018 w 755756"/>
                  <a:gd name="connsiteY142" fmla="*/ 253395 h 1589232"/>
                  <a:gd name="connsiteX143" fmla="*/ 562018 w 755756"/>
                  <a:gd name="connsiteY143" fmla="*/ 253395 h 1589232"/>
                  <a:gd name="connsiteX144" fmla="*/ 566891 w 755756"/>
                  <a:gd name="connsiteY144" fmla="*/ 258269 h 1589232"/>
                  <a:gd name="connsiteX145" fmla="*/ 566891 w 755756"/>
                  <a:gd name="connsiteY145" fmla="*/ 258269 h 1589232"/>
                  <a:gd name="connsiteX146" fmla="*/ 661102 w 755756"/>
                  <a:gd name="connsiteY146" fmla="*/ 118576 h 1589232"/>
                  <a:gd name="connsiteX147" fmla="*/ 661102 w 755756"/>
                  <a:gd name="connsiteY147" fmla="*/ 118576 h 1589232"/>
                  <a:gd name="connsiteX148" fmla="*/ 665975 w 755756"/>
                  <a:gd name="connsiteY148" fmla="*/ 120200 h 1589232"/>
                  <a:gd name="connsiteX149" fmla="*/ 665975 w 755756"/>
                  <a:gd name="connsiteY149" fmla="*/ 120200 h 1589232"/>
                  <a:gd name="connsiteX150" fmla="*/ 665975 w 755756"/>
                  <a:gd name="connsiteY150" fmla="*/ 120200 h 1589232"/>
                  <a:gd name="connsiteX151" fmla="*/ 665975 w 755756"/>
                  <a:gd name="connsiteY151" fmla="*/ 120200 h 1589232"/>
                  <a:gd name="connsiteX152" fmla="*/ 661102 w 755756"/>
                  <a:gd name="connsiteY152" fmla="*/ 118576 h 1589232"/>
                  <a:gd name="connsiteX153" fmla="*/ 661102 w 755756"/>
                  <a:gd name="connsiteY153" fmla="*/ 118576 h 15892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</a:cxnLst>
                <a:rect l="l" t="t" r="r" b="b"/>
                <a:pathLst>
                  <a:path w="755756" h="1589232">
                    <a:moveTo>
                      <a:pt x="251771" y="1585346"/>
                    </a:moveTo>
                    <a:cubicBezTo>
                      <a:pt x="245274" y="1582097"/>
                      <a:pt x="240401" y="1577225"/>
                      <a:pt x="237152" y="1567479"/>
                    </a:cubicBezTo>
                    <a:cubicBezTo>
                      <a:pt x="225782" y="1565854"/>
                      <a:pt x="217660" y="1557733"/>
                      <a:pt x="214412" y="1546362"/>
                    </a:cubicBezTo>
                    <a:cubicBezTo>
                      <a:pt x="211163" y="1538241"/>
                      <a:pt x="209539" y="1528495"/>
                      <a:pt x="207914" y="1520373"/>
                    </a:cubicBezTo>
                    <a:cubicBezTo>
                      <a:pt x="206290" y="1517124"/>
                      <a:pt x="206290" y="1512251"/>
                      <a:pt x="204666" y="1509003"/>
                    </a:cubicBezTo>
                    <a:cubicBezTo>
                      <a:pt x="203041" y="1502505"/>
                      <a:pt x="201417" y="1494384"/>
                      <a:pt x="198168" y="1487886"/>
                    </a:cubicBezTo>
                    <a:lnTo>
                      <a:pt x="194920" y="1476516"/>
                    </a:lnTo>
                    <a:cubicBezTo>
                      <a:pt x="193295" y="1468394"/>
                      <a:pt x="190047" y="1460273"/>
                      <a:pt x="188422" y="1453775"/>
                    </a:cubicBezTo>
                    <a:lnTo>
                      <a:pt x="186798" y="1445654"/>
                    </a:lnTo>
                    <a:cubicBezTo>
                      <a:pt x="183549" y="1432659"/>
                      <a:pt x="180301" y="1421289"/>
                      <a:pt x="177052" y="1408294"/>
                    </a:cubicBezTo>
                    <a:cubicBezTo>
                      <a:pt x="172179" y="1387178"/>
                      <a:pt x="165682" y="1367686"/>
                      <a:pt x="160809" y="1346570"/>
                    </a:cubicBezTo>
                    <a:lnTo>
                      <a:pt x="159184" y="1341697"/>
                    </a:lnTo>
                    <a:cubicBezTo>
                      <a:pt x="151063" y="1312459"/>
                      <a:pt x="142941" y="1283221"/>
                      <a:pt x="134819" y="1253983"/>
                    </a:cubicBezTo>
                    <a:cubicBezTo>
                      <a:pt x="129946" y="1237740"/>
                      <a:pt x="126698" y="1221496"/>
                      <a:pt x="121825" y="1205253"/>
                    </a:cubicBezTo>
                    <a:lnTo>
                      <a:pt x="115327" y="1180888"/>
                    </a:lnTo>
                    <a:cubicBezTo>
                      <a:pt x="107206" y="1150026"/>
                      <a:pt x="99084" y="1120788"/>
                      <a:pt x="90962" y="1089925"/>
                    </a:cubicBezTo>
                    <a:cubicBezTo>
                      <a:pt x="86089" y="1072058"/>
                      <a:pt x="81217" y="1055815"/>
                      <a:pt x="77968" y="1037947"/>
                    </a:cubicBezTo>
                    <a:lnTo>
                      <a:pt x="77968" y="1036323"/>
                    </a:lnTo>
                    <a:cubicBezTo>
                      <a:pt x="68222" y="1000587"/>
                      <a:pt x="58476" y="963228"/>
                      <a:pt x="50354" y="925868"/>
                    </a:cubicBezTo>
                    <a:cubicBezTo>
                      <a:pt x="37360" y="870641"/>
                      <a:pt x="22741" y="812165"/>
                      <a:pt x="11370" y="753689"/>
                    </a:cubicBezTo>
                    <a:cubicBezTo>
                      <a:pt x="8122" y="740695"/>
                      <a:pt x="6497" y="727700"/>
                      <a:pt x="4873" y="713081"/>
                    </a:cubicBezTo>
                    <a:cubicBezTo>
                      <a:pt x="3249" y="700086"/>
                      <a:pt x="1624" y="685467"/>
                      <a:pt x="1624" y="674097"/>
                    </a:cubicBezTo>
                    <a:lnTo>
                      <a:pt x="1624" y="669224"/>
                    </a:lnTo>
                    <a:cubicBezTo>
                      <a:pt x="0" y="657854"/>
                      <a:pt x="0" y="641610"/>
                      <a:pt x="0" y="626991"/>
                    </a:cubicBezTo>
                    <a:cubicBezTo>
                      <a:pt x="0" y="620494"/>
                      <a:pt x="0" y="612372"/>
                      <a:pt x="0" y="604251"/>
                    </a:cubicBezTo>
                    <a:cubicBezTo>
                      <a:pt x="0" y="597754"/>
                      <a:pt x="1624" y="589632"/>
                      <a:pt x="1624" y="579886"/>
                    </a:cubicBezTo>
                    <a:cubicBezTo>
                      <a:pt x="3249" y="571764"/>
                      <a:pt x="4873" y="562018"/>
                      <a:pt x="8122" y="550648"/>
                    </a:cubicBezTo>
                    <a:cubicBezTo>
                      <a:pt x="11370" y="539278"/>
                      <a:pt x="16243" y="527907"/>
                      <a:pt x="21116" y="519786"/>
                    </a:cubicBezTo>
                    <a:cubicBezTo>
                      <a:pt x="29238" y="503542"/>
                      <a:pt x="37360" y="490548"/>
                      <a:pt x="47106" y="479177"/>
                    </a:cubicBezTo>
                    <a:cubicBezTo>
                      <a:pt x="58476" y="467807"/>
                      <a:pt x="74719" y="459685"/>
                      <a:pt x="92587" y="458061"/>
                    </a:cubicBezTo>
                    <a:cubicBezTo>
                      <a:pt x="95835" y="458061"/>
                      <a:pt x="100708" y="458061"/>
                      <a:pt x="103957" y="458061"/>
                    </a:cubicBezTo>
                    <a:cubicBezTo>
                      <a:pt x="116952" y="458061"/>
                      <a:pt x="129946" y="461310"/>
                      <a:pt x="139692" y="467807"/>
                    </a:cubicBezTo>
                    <a:cubicBezTo>
                      <a:pt x="151063" y="474304"/>
                      <a:pt x="160809" y="484050"/>
                      <a:pt x="168930" y="492172"/>
                    </a:cubicBezTo>
                    <a:lnTo>
                      <a:pt x="168930" y="493796"/>
                    </a:lnTo>
                    <a:cubicBezTo>
                      <a:pt x="177052" y="503542"/>
                      <a:pt x="186798" y="514913"/>
                      <a:pt x="193295" y="526283"/>
                    </a:cubicBezTo>
                    <a:cubicBezTo>
                      <a:pt x="201417" y="542526"/>
                      <a:pt x="207914" y="555521"/>
                      <a:pt x="212787" y="570140"/>
                    </a:cubicBezTo>
                    <a:cubicBezTo>
                      <a:pt x="217660" y="583135"/>
                      <a:pt x="220909" y="596129"/>
                      <a:pt x="224158" y="609124"/>
                    </a:cubicBezTo>
                    <a:lnTo>
                      <a:pt x="225782" y="617245"/>
                    </a:lnTo>
                    <a:cubicBezTo>
                      <a:pt x="229031" y="628616"/>
                      <a:pt x="232279" y="638362"/>
                      <a:pt x="235528" y="649732"/>
                    </a:cubicBezTo>
                    <a:cubicBezTo>
                      <a:pt x="238776" y="664351"/>
                      <a:pt x="242025" y="680594"/>
                      <a:pt x="245274" y="695213"/>
                    </a:cubicBezTo>
                    <a:cubicBezTo>
                      <a:pt x="250147" y="719578"/>
                      <a:pt x="253395" y="743943"/>
                      <a:pt x="256644" y="766684"/>
                    </a:cubicBezTo>
                    <a:lnTo>
                      <a:pt x="258268" y="779678"/>
                    </a:lnTo>
                    <a:cubicBezTo>
                      <a:pt x="261517" y="808916"/>
                      <a:pt x="264766" y="834906"/>
                      <a:pt x="268014" y="860895"/>
                    </a:cubicBezTo>
                    <a:cubicBezTo>
                      <a:pt x="274512" y="925868"/>
                      <a:pt x="277760" y="982720"/>
                      <a:pt x="281009" y="1037947"/>
                    </a:cubicBezTo>
                    <a:cubicBezTo>
                      <a:pt x="282633" y="1083428"/>
                      <a:pt x="284258" y="1127285"/>
                      <a:pt x="284258" y="1159772"/>
                    </a:cubicBezTo>
                    <a:cubicBezTo>
                      <a:pt x="284258" y="1158147"/>
                      <a:pt x="284258" y="1154899"/>
                      <a:pt x="285882" y="1153274"/>
                    </a:cubicBezTo>
                    <a:lnTo>
                      <a:pt x="287506" y="1146777"/>
                    </a:lnTo>
                    <a:cubicBezTo>
                      <a:pt x="289131" y="1128909"/>
                      <a:pt x="292379" y="1109418"/>
                      <a:pt x="294004" y="1091550"/>
                    </a:cubicBezTo>
                    <a:cubicBezTo>
                      <a:pt x="300501" y="1039571"/>
                      <a:pt x="308623" y="982720"/>
                      <a:pt x="319993" y="925868"/>
                    </a:cubicBezTo>
                    <a:cubicBezTo>
                      <a:pt x="331363" y="870641"/>
                      <a:pt x="342734" y="815414"/>
                      <a:pt x="357353" y="753689"/>
                    </a:cubicBezTo>
                    <a:lnTo>
                      <a:pt x="357353" y="752065"/>
                    </a:lnTo>
                    <a:cubicBezTo>
                      <a:pt x="368723" y="698462"/>
                      <a:pt x="381718" y="643235"/>
                      <a:pt x="396337" y="589632"/>
                    </a:cubicBezTo>
                    <a:cubicBezTo>
                      <a:pt x="404458" y="557145"/>
                      <a:pt x="412580" y="532780"/>
                      <a:pt x="419077" y="510040"/>
                    </a:cubicBezTo>
                    <a:cubicBezTo>
                      <a:pt x="425574" y="487299"/>
                      <a:pt x="435320" y="462934"/>
                      <a:pt x="446691" y="432072"/>
                    </a:cubicBezTo>
                    <a:cubicBezTo>
                      <a:pt x="456437" y="406083"/>
                      <a:pt x="466183" y="383342"/>
                      <a:pt x="475929" y="362226"/>
                    </a:cubicBezTo>
                    <a:cubicBezTo>
                      <a:pt x="485675" y="342734"/>
                      <a:pt x="495421" y="321617"/>
                      <a:pt x="505167" y="302125"/>
                    </a:cubicBezTo>
                    <a:lnTo>
                      <a:pt x="510040" y="294004"/>
                    </a:lnTo>
                    <a:cubicBezTo>
                      <a:pt x="510040" y="294004"/>
                      <a:pt x="510040" y="292379"/>
                      <a:pt x="511664" y="292379"/>
                    </a:cubicBezTo>
                    <a:cubicBezTo>
                      <a:pt x="508415" y="285882"/>
                      <a:pt x="505167" y="279385"/>
                      <a:pt x="503542" y="271263"/>
                    </a:cubicBezTo>
                    <a:cubicBezTo>
                      <a:pt x="500294" y="256644"/>
                      <a:pt x="500294" y="240401"/>
                      <a:pt x="503542" y="219285"/>
                    </a:cubicBezTo>
                    <a:cubicBezTo>
                      <a:pt x="505167" y="206290"/>
                      <a:pt x="508415" y="194920"/>
                      <a:pt x="510040" y="181925"/>
                    </a:cubicBezTo>
                    <a:lnTo>
                      <a:pt x="510040" y="180301"/>
                    </a:lnTo>
                    <a:lnTo>
                      <a:pt x="510040" y="177052"/>
                    </a:lnTo>
                    <a:cubicBezTo>
                      <a:pt x="513288" y="162433"/>
                      <a:pt x="516537" y="149438"/>
                      <a:pt x="519786" y="136444"/>
                    </a:cubicBezTo>
                    <a:cubicBezTo>
                      <a:pt x="527907" y="112079"/>
                      <a:pt x="537653" y="81217"/>
                      <a:pt x="550648" y="50354"/>
                    </a:cubicBezTo>
                    <a:cubicBezTo>
                      <a:pt x="553897" y="43857"/>
                      <a:pt x="555521" y="37360"/>
                      <a:pt x="558770" y="32487"/>
                    </a:cubicBezTo>
                    <a:cubicBezTo>
                      <a:pt x="558770" y="29238"/>
                      <a:pt x="560394" y="27614"/>
                      <a:pt x="562018" y="24365"/>
                    </a:cubicBezTo>
                    <a:cubicBezTo>
                      <a:pt x="563643" y="22741"/>
                      <a:pt x="563643" y="21116"/>
                      <a:pt x="565267" y="19492"/>
                    </a:cubicBezTo>
                    <a:cubicBezTo>
                      <a:pt x="568516" y="12995"/>
                      <a:pt x="573389" y="6497"/>
                      <a:pt x="581510" y="3249"/>
                    </a:cubicBezTo>
                    <a:cubicBezTo>
                      <a:pt x="584759" y="1624"/>
                      <a:pt x="589632" y="0"/>
                      <a:pt x="594505" y="0"/>
                    </a:cubicBezTo>
                    <a:cubicBezTo>
                      <a:pt x="604251" y="0"/>
                      <a:pt x="612372" y="4873"/>
                      <a:pt x="617245" y="11370"/>
                    </a:cubicBezTo>
                    <a:cubicBezTo>
                      <a:pt x="618870" y="14619"/>
                      <a:pt x="620494" y="17868"/>
                      <a:pt x="622118" y="19492"/>
                    </a:cubicBezTo>
                    <a:cubicBezTo>
                      <a:pt x="636737" y="25989"/>
                      <a:pt x="648108" y="32487"/>
                      <a:pt x="659478" y="38984"/>
                    </a:cubicBezTo>
                    <a:cubicBezTo>
                      <a:pt x="685467" y="53603"/>
                      <a:pt x="704959" y="68222"/>
                      <a:pt x="719578" y="84465"/>
                    </a:cubicBezTo>
                    <a:cubicBezTo>
                      <a:pt x="721203" y="86089"/>
                      <a:pt x="721203" y="86089"/>
                      <a:pt x="722827" y="87714"/>
                    </a:cubicBezTo>
                    <a:cubicBezTo>
                      <a:pt x="726076" y="90962"/>
                      <a:pt x="729324" y="94211"/>
                      <a:pt x="732573" y="95836"/>
                    </a:cubicBezTo>
                    <a:cubicBezTo>
                      <a:pt x="739070" y="100708"/>
                      <a:pt x="743943" y="107206"/>
                      <a:pt x="747192" y="115327"/>
                    </a:cubicBezTo>
                    <a:cubicBezTo>
                      <a:pt x="748816" y="120200"/>
                      <a:pt x="750440" y="125073"/>
                      <a:pt x="750440" y="129946"/>
                    </a:cubicBezTo>
                    <a:cubicBezTo>
                      <a:pt x="752065" y="136444"/>
                      <a:pt x="753689" y="141317"/>
                      <a:pt x="755313" y="146190"/>
                    </a:cubicBezTo>
                    <a:cubicBezTo>
                      <a:pt x="756938" y="154311"/>
                      <a:pt x="753689" y="164057"/>
                      <a:pt x="752065" y="172179"/>
                    </a:cubicBezTo>
                    <a:cubicBezTo>
                      <a:pt x="748816" y="181925"/>
                      <a:pt x="742319" y="191671"/>
                      <a:pt x="735822" y="201417"/>
                    </a:cubicBezTo>
                    <a:cubicBezTo>
                      <a:pt x="729324" y="211163"/>
                      <a:pt x="721203" y="220909"/>
                      <a:pt x="713081" y="230655"/>
                    </a:cubicBezTo>
                    <a:cubicBezTo>
                      <a:pt x="691965" y="255020"/>
                      <a:pt x="674097" y="274512"/>
                      <a:pt x="656229" y="287506"/>
                    </a:cubicBezTo>
                    <a:cubicBezTo>
                      <a:pt x="644859" y="295628"/>
                      <a:pt x="633489" y="305374"/>
                      <a:pt x="620494" y="310247"/>
                    </a:cubicBezTo>
                    <a:cubicBezTo>
                      <a:pt x="613997" y="313496"/>
                      <a:pt x="607499" y="315120"/>
                      <a:pt x="601002" y="318369"/>
                    </a:cubicBezTo>
                    <a:cubicBezTo>
                      <a:pt x="597753" y="319993"/>
                      <a:pt x="594505" y="321617"/>
                      <a:pt x="589632" y="321617"/>
                    </a:cubicBezTo>
                    <a:cubicBezTo>
                      <a:pt x="583134" y="323242"/>
                      <a:pt x="575013" y="324866"/>
                      <a:pt x="570140" y="324866"/>
                    </a:cubicBezTo>
                    <a:cubicBezTo>
                      <a:pt x="566891" y="324866"/>
                      <a:pt x="565267" y="324866"/>
                      <a:pt x="562018" y="324866"/>
                    </a:cubicBezTo>
                    <a:lnTo>
                      <a:pt x="560394" y="329739"/>
                    </a:lnTo>
                    <a:lnTo>
                      <a:pt x="557145" y="334612"/>
                    </a:lnTo>
                    <a:cubicBezTo>
                      <a:pt x="550648" y="347607"/>
                      <a:pt x="544151" y="360601"/>
                      <a:pt x="537653" y="373596"/>
                    </a:cubicBezTo>
                    <a:cubicBezTo>
                      <a:pt x="518161" y="415828"/>
                      <a:pt x="500294" y="462934"/>
                      <a:pt x="479177" y="523034"/>
                    </a:cubicBezTo>
                    <a:cubicBezTo>
                      <a:pt x="462934" y="571764"/>
                      <a:pt x="448315" y="625367"/>
                      <a:pt x="435320" y="680594"/>
                    </a:cubicBezTo>
                    <a:cubicBezTo>
                      <a:pt x="423950" y="729324"/>
                      <a:pt x="412580" y="779678"/>
                      <a:pt x="402834" y="828408"/>
                    </a:cubicBezTo>
                    <a:lnTo>
                      <a:pt x="397961" y="849525"/>
                    </a:lnTo>
                    <a:cubicBezTo>
                      <a:pt x="389839" y="885260"/>
                      <a:pt x="383342" y="920995"/>
                      <a:pt x="375220" y="958355"/>
                    </a:cubicBezTo>
                    <a:cubicBezTo>
                      <a:pt x="365474" y="1013582"/>
                      <a:pt x="357353" y="1068809"/>
                      <a:pt x="350855" y="1120788"/>
                    </a:cubicBezTo>
                    <a:lnTo>
                      <a:pt x="347607" y="1151650"/>
                    </a:lnTo>
                    <a:lnTo>
                      <a:pt x="345982" y="1163020"/>
                    </a:lnTo>
                    <a:cubicBezTo>
                      <a:pt x="341109" y="1205253"/>
                      <a:pt x="334612" y="1249110"/>
                      <a:pt x="329739" y="1292967"/>
                    </a:cubicBezTo>
                    <a:cubicBezTo>
                      <a:pt x="328115" y="1309210"/>
                      <a:pt x="324866" y="1325453"/>
                      <a:pt x="323242" y="1341697"/>
                    </a:cubicBezTo>
                    <a:lnTo>
                      <a:pt x="321617" y="1357940"/>
                    </a:lnTo>
                    <a:cubicBezTo>
                      <a:pt x="318369" y="1380681"/>
                      <a:pt x="316744" y="1401797"/>
                      <a:pt x="313496" y="1424537"/>
                    </a:cubicBezTo>
                    <a:lnTo>
                      <a:pt x="310247" y="1447278"/>
                    </a:lnTo>
                    <a:lnTo>
                      <a:pt x="310247" y="1448902"/>
                    </a:lnTo>
                    <a:cubicBezTo>
                      <a:pt x="308623" y="1460273"/>
                      <a:pt x="306998" y="1473267"/>
                      <a:pt x="305374" y="1484638"/>
                    </a:cubicBezTo>
                    <a:lnTo>
                      <a:pt x="303750" y="1491135"/>
                    </a:lnTo>
                    <a:cubicBezTo>
                      <a:pt x="302125" y="1509003"/>
                      <a:pt x="298877" y="1526870"/>
                      <a:pt x="297252" y="1544738"/>
                    </a:cubicBezTo>
                    <a:lnTo>
                      <a:pt x="297252" y="1546362"/>
                    </a:lnTo>
                    <a:cubicBezTo>
                      <a:pt x="297252" y="1547987"/>
                      <a:pt x="298877" y="1547987"/>
                      <a:pt x="298877" y="1549611"/>
                    </a:cubicBezTo>
                    <a:cubicBezTo>
                      <a:pt x="302125" y="1560981"/>
                      <a:pt x="297252" y="1573976"/>
                      <a:pt x="287506" y="1580473"/>
                    </a:cubicBezTo>
                    <a:cubicBezTo>
                      <a:pt x="287506" y="1580473"/>
                      <a:pt x="287506" y="1580473"/>
                      <a:pt x="285882" y="1580473"/>
                    </a:cubicBezTo>
                    <a:cubicBezTo>
                      <a:pt x="282633" y="1582097"/>
                      <a:pt x="281009" y="1583722"/>
                      <a:pt x="277760" y="1583722"/>
                    </a:cubicBezTo>
                    <a:lnTo>
                      <a:pt x="276136" y="1583722"/>
                    </a:lnTo>
                    <a:cubicBezTo>
                      <a:pt x="276136" y="1583722"/>
                      <a:pt x="274512" y="1583722"/>
                      <a:pt x="274512" y="1585346"/>
                    </a:cubicBezTo>
                    <a:lnTo>
                      <a:pt x="274512" y="1585346"/>
                    </a:lnTo>
                    <a:cubicBezTo>
                      <a:pt x="274512" y="1585346"/>
                      <a:pt x="272887" y="1585346"/>
                      <a:pt x="272887" y="1585346"/>
                    </a:cubicBezTo>
                    <a:lnTo>
                      <a:pt x="272887" y="1585346"/>
                    </a:lnTo>
                    <a:cubicBezTo>
                      <a:pt x="272887" y="1585346"/>
                      <a:pt x="272887" y="1585346"/>
                      <a:pt x="272887" y="1585346"/>
                    </a:cubicBezTo>
                    <a:lnTo>
                      <a:pt x="272887" y="1585346"/>
                    </a:lnTo>
                    <a:lnTo>
                      <a:pt x="272887" y="1585346"/>
                    </a:lnTo>
                    <a:cubicBezTo>
                      <a:pt x="271263" y="1585346"/>
                      <a:pt x="269639" y="1586970"/>
                      <a:pt x="268014" y="1586970"/>
                    </a:cubicBezTo>
                    <a:cubicBezTo>
                      <a:pt x="266390" y="1586970"/>
                      <a:pt x="263141" y="1588595"/>
                      <a:pt x="261517" y="1588595"/>
                    </a:cubicBezTo>
                    <a:cubicBezTo>
                      <a:pt x="259893" y="1590219"/>
                      <a:pt x="255020" y="1588595"/>
                      <a:pt x="251771" y="1585346"/>
                    </a:cubicBezTo>
                    <a:lnTo>
                      <a:pt x="251771" y="1585346"/>
                    </a:lnTo>
                    <a:close/>
                    <a:moveTo>
                      <a:pt x="566891" y="258269"/>
                    </a:moveTo>
                    <a:cubicBezTo>
                      <a:pt x="568516" y="259893"/>
                      <a:pt x="568516" y="259893"/>
                      <a:pt x="566891" y="258269"/>
                    </a:cubicBezTo>
                    <a:lnTo>
                      <a:pt x="568516" y="259893"/>
                    </a:lnTo>
                    <a:lnTo>
                      <a:pt x="568516" y="259893"/>
                    </a:lnTo>
                    <a:lnTo>
                      <a:pt x="570140" y="259893"/>
                    </a:lnTo>
                    <a:lnTo>
                      <a:pt x="571764" y="259893"/>
                    </a:lnTo>
                    <a:cubicBezTo>
                      <a:pt x="571764" y="259893"/>
                      <a:pt x="573389" y="259893"/>
                      <a:pt x="573389" y="259893"/>
                    </a:cubicBezTo>
                    <a:cubicBezTo>
                      <a:pt x="573389" y="259893"/>
                      <a:pt x="575013" y="259893"/>
                      <a:pt x="575013" y="259893"/>
                    </a:cubicBezTo>
                    <a:cubicBezTo>
                      <a:pt x="576637" y="259893"/>
                      <a:pt x="576637" y="259893"/>
                      <a:pt x="578262" y="258269"/>
                    </a:cubicBezTo>
                    <a:cubicBezTo>
                      <a:pt x="578262" y="258269"/>
                      <a:pt x="578262" y="258269"/>
                      <a:pt x="578262" y="258269"/>
                    </a:cubicBezTo>
                    <a:cubicBezTo>
                      <a:pt x="578262" y="258269"/>
                      <a:pt x="578262" y="256644"/>
                      <a:pt x="576637" y="256644"/>
                    </a:cubicBezTo>
                    <a:cubicBezTo>
                      <a:pt x="575013" y="256644"/>
                      <a:pt x="573389" y="255020"/>
                      <a:pt x="570140" y="253395"/>
                    </a:cubicBezTo>
                    <a:cubicBezTo>
                      <a:pt x="566891" y="251771"/>
                      <a:pt x="565267" y="250147"/>
                      <a:pt x="562018" y="248522"/>
                    </a:cubicBezTo>
                    <a:cubicBezTo>
                      <a:pt x="562018" y="248522"/>
                      <a:pt x="562018" y="248522"/>
                      <a:pt x="562018" y="248522"/>
                    </a:cubicBezTo>
                    <a:cubicBezTo>
                      <a:pt x="562018" y="250147"/>
                      <a:pt x="562018" y="250147"/>
                      <a:pt x="562018" y="251771"/>
                    </a:cubicBezTo>
                    <a:lnTo>
                      <a:pt x="562018" y="251771"/>
                    </a:lnTo>
                    <a:lnTo>
                      <a:pt x="562018" y="251771"/>
                    </a:lnTo>
                    <a:lnTo>
                      <a:pt x="562018" y="253395"/>
                    </a:lnTo>
                    <a:cubicBezTo>
                      <a:pt x="562018" y="253395"/>
                      <a:pt x="562018" y="253395"/>
                      <a:pt x="562018" y="253395"/>
                    </a:cubicBezTo>
                    <a:cubicBezTo>
                      <a:pt x="566891" y="256644"/>
                      <a:pt x="566891" y="258269"/>
                      <a:pt x="566891" y="258269"/>
                    </a:cubicBezTo>
                    <a:lnTo>
                      <a:pt x="566891" y="258269"/>
                    </a:lnTo>
                    <a:close/>
                    <a:moveTo>
                      <a:pt x="661102" y="118576"/>
                    </a:moveTo>
                    <a:lnTo>
                      <a:pt x="661102" y="118576"/>
                    </a:lnTo>
                    <a:cubicBezTo>
                      <a:pt x="662727" y="120200"/>
                      <a:pt x="664351" y="120200"/>
                      <a:pt x="665975" y="120200"/>
                    </a:cubicBezTo>
                    <a:lnTo>
                      <a:pt x="665975" y="120200"/>
                    </a:lnTo>
                    <a:lnTo>
                      <a:pt x="665975" y="120200"/>
                    </a:lnTo>
                    <a:lnTo>
                      <a:pt x="665975" y="120200"/>
                    </a:lnTo>
                    <a:cubicBezTo>
                      <a:pt x="662727" y="120200"/>
                      <a:pt x="662727" y="118576"/>
                      <a:pt x="661102" y="118576"/>
                    </a:cubicBezTo>
                    <a:lnTo>
                      <a:pt x="661102" y="118576"/>
                    </a:lnTo>
                    <a:close/>
                  </a:path>
                </a:pathLst>
              </a:custGeom>
              <a:solidFill>
                <a:srgbClr val="A4C45F"/>
              </a:solidFill>
              <a:ln w="1624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vi-VN"/>
              </a:p>
            </p:txBody>
          </p:sp>
          <p:sp>
            <p:nvSpPr>
              <p:cNvPr id="31" name="Hình tự do: Hình 30">
                <a:extLst>
                  <a:ext uri="{FF2B5EF4-FFF2-40B4-BE49-F238E27FC236}">
                    <a16:creationId xmlns:a16="http://schemas.microsoft.com/office/drawing/2014/main" id="{3523671E-24F2-74E3-7FA4-2B9CFB220F0E}"/>
                  </a:ext>
                </a:extLst>
              </p:cNvPr>
              <p:cNvSpPr/>
              <p:nvPr/>
            </p:nvSpPr>
            <p:spPr>
              <a:xfrm>
                <a:off x="699618" y="4035292"/>
                <a:ext cx="63036" cy="61167"/>
              </a:xfrm>
              <a:custGeom>
                <a:avLst/>
                <a:gdLst>
                  <a:gd name="connsiteX0" fmla="*/ 22986 w 63036"/>
                  <a:gd name="connsiteY0" fmla="*/ 59543 h 61167"/>
                  <a:gd name="connsiteX1" fmla="*/ 245 w 63036"/>
                  <a:gd name="connsiteY1" fmla="*/ 35178 h 61167"/>
                  <a:gd name="connsiteX2" fmla="*/ 18113 w 63036"/>
                  <a:gd name="connsiteY2" fmla="*/ 4316 h 61167"/>
                  <a:gd name="connsiteX3" fmla="*/ 27859 w 63036"/>
                  <a:gd name="connsiteY3" fmla="*/ 1067 h 61167"/>
                  <a:gd name="connsiteX4" fmla="*/ 24610 w 63036"/>
                  <a:gd name="connsiteY4" fmla="*/ 1067 h 61167"/>
                  <a:gd name="connsiteX5" fmla="*/ 40854 w 63036"/>
                  <a:gd name="connsiteY5" fmla="*/ 2691 h 61167"/>
                  <a:gd name="connsiteX6" fmla="*/ 47351 w 63036"/>
                  <a:gd name="connsiteY6" fmla="*/ 5940 h 61167"/>
                  <a:gd name="connsiteX7" fmla="*/ 61970 w 63036"/>
                  <a:gd name="connsiteY7" fmla="*/ 23808 h 61167"/>
                  <a:gd name="connsiteX8" fmla="*/ 60346 w 63036"/>
                  <a:gd name="connsiteY8" fmla="*/ 44924 h 61167"/>
                  <a:gd name="connsiteX9" fmla="*/ 44102 w 63036"/>
                  <a:gd name="connsiteY9" fmla="*/ 57918 h 61167"/>
                  <a:gd name="connsiteX10" fmla="*/ 31108 w 63036"/>
                  <a:gd name="connsiteY10" fmla="*/ 61167 h 61167"/>
                  <a:gd name="connsiteX11" fmla="*/ 22986 w 63036"/>
                  <a:gd name="connsiteY11" fmla="*/ 59543 h 611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63036" h="61167">
                    <a:moveTo>
                      <a:pt x="22986" y="59543"/>
                    </a:moveTo>
                    <a:cubicBezTo>
                      <a:pt x="11616" y="56294"/>
                      <a:pt x="3494" y="46548"/>
                      <a:pt x="245" y="35178"/>
                    </a:cubicBezTo>
                    <a:cubicBezTo>
                      <a:pt x="-1379" y="22183"/>
                      <a:pt x="5118" y="9189"/>
                      <a:pt x="18113" y="4316"/>
                    </a:cubicBezTo>
                    <a:cubicBezTo>
                      <a:pt x="21362" y="2691"/>
                      <a:pt x="24610" y="2691"/>
                      <a:pt x="27859" y="1067"/>
                    </a:cubicBezTo>
                    <a:cubicBezTo>
                      <a:pt x="26235" y="1067"/>
                      <a:pt x="26235" y="1067"/>
                      <a:pt x="24610" y="1067"/>
                    </a:cubicBezTo>
                    <a:cubicBezTo>
                      <a:pt x="31108" y="-557"/>
                      <a:pt x="35981" y="-557"/>
                      <a:pt x="40854" y="2691"/>
                    </a:cubicBezTo>
                    <a:cubicBezTo>
                      <a:pt x="42478" y="4316"/>
                      <a:pt x="44102" y="4316"/>
                      <a:pt x="47351" y="5940"/>
                    </a:cubicBezTo>
                    <a:cubicBezTo>
                      <a:pt x="53848" y="9189"/>
                      <a:pt x="60346" y="15686"/>
                      <a:pt x="61970" y="23808"/>
                    </a:cubicBezTo>
                    <a:cubicBezTo>
                      <a:pt x="63594" y="30305"/>
                      <a:pt x="63594" y="38427"/>
                      <a:pt x="60346" y="44924"/>
                    </a:cubicBezTo>
                    <a:cubicBezTo>
                      <a:pt x="57097" y="51421"/>
                      <a:pt x="50600" y="56294"/>
                      <a:pt x="44102" y="57918"/>
                    </a:cubicBezTo>
                    <a:cubicBezTo>
                      <a:pt x="39229" y="59543"/>
                      <a:pt x="34356" y="61167"/>
                      <a:pt x="31108" y="61167"/>
                    </a:cubicBezTo>
                    <a:cubicBezTo>
                      <a:pt x="27859" y="59543"/>
                      <a:pt x="26235" y="59543"/>
                      <a:pt x="22986" y="59543"/>
                    </a:cubicBezTo>
                    <a:close/>
                  </a:path>
                </a:pathLst>
              </a:custGeom>
              <a:solidFill>
                <a:srgbClr val="A4C45F"/>
              </a:solidFill>
              <a:ln w="1624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vi-VN"/>
              </a:p>
            </p:txBody>
          </p:sp>
          <p:sp>
            <p:nvSpPr>
              <p:cNvPr id="32" name="Hình tự do: Hình 31">
                <a:extLst>
                  <a:ext uri="{FF2B5EF4-FFF2-40B4-BE49-F238E27FC236}">
                    <a16:creationId xmlns:a16="http://schemas.microsoft.com/office/drawing/2014/main" id="{3C32A56A-5679-102F-5FA7-097486B57028}"/>
                  </a:ext>
                </a:extLst>
              </p:cNvPr>
              <p:cNvSpPr/>
              <p:nvPr/>
            </p:nvSpPr>
            <p:spPr>
              <a:xfrm>
                <a:off x="4207109" y="5485541"/>
                <a:ext cx="548707" cy="434635"/>
              </a:xfrm>
              <a:custGeom>
                <a:avLst/>
                <a:gdLst>
                  <a:gd name="connsiteX0" fmla="*/ 17551 w 548707"/>
                  <a:gd name="connsiteY0" fmla="*/ 433417 h 434635"/>
                  <a:gd name="connsiteX1" fmla="*/ 1308 w 548707"/>
                  <a:gd name="connsiteY1" fmla="*/ 415550 h 434635"/>
                  <a:gd name="connsiteX2" fmla="*/ 6181 w 548707"/>
                  <a:gd name="connsiteY2" fmla="*/ 391185 h 434635"/>
                  <a:gd name="connsiteX3" fmla="*/ 6181 w 548707"/>
                  <a:gd name="connsiteY3" fmla="*/ 391185 h 434635"/>
                  <a:gd name="connsiteX4" fmla="*/ 6181 w 548707"/>
                  <a:gd name="connsiteY4" fmla="*/ 391185 h 434635"/>
                  <a:gd name="connsiteX5" fmla="*/ 7805 w 548707"/>
                  <a:gd name="connsiteY5" fmla="*/ 389560 h 434635"/>
                  <a:gd name="connsiteX6" fmla="*/ 27297 w 548707"/>
                  <a:gd name="connsiteY6" fmla="*/ 363571 h 434635"/>
                  <a:gd name="connsiteX7" fmla="*/ 50038 w 548707"/>
                  <a:gd name="connsiteY7" fmla="*/ 334333 h 434635"/>
                  <a:gd name="connsiteX8" fmla="*/ 98768 w 548707"/>
                  <a:gd name="connsiteY8" fmla="*/ 274233 h 434635"/>
                  <a:gd name="connsiteX9" fmla="*/ 150746 w 548707"/>
                  <a:gd name="connsiteY9" fmla="*/ 214133 h 434635"/>
                  <a:gd name="connsiteX10" fmla="*/ 207598 w 548707"/>
                  <a:gd name="connsiteY10" fmla="*/ 158906 h 434635"/>
                  <a:gd name="connsiteX11" fmla="*/ 207598 w 548707"/>
                  <a:gd name="connsiteY11" fmla="*/ 158906 h 434635"/>
                  <a:gd name="connsiteX12" fmla="*/ 209222 w 548707"/>
                  <a:gd name="connsiteY12" fmla="*/ 157281 h 434635"/>
                  <a:gd name="connsiteX13" fmla="*/ 209222 w 548707"/>
                  <a:gd name="connsiteY13" fmla="*/ 157281 h 434635"/>
                  <a:gd name="connsiteX14" fmla="*/ 209222 w 548707"/>
                  <a:gd name="connsiteY14" fmla="*/ 157281 h 434635"/>
                  <a:gd name="connsiteX15" fmla="*/ 350539 w 548707"/>
                  <a:gd name="connsiteY15" fmla="*/ 56573 h 434635"/>
                  <a:gd name="connsiteX16" fmla="*/ 428506 w 548707"/>
                  <a:gd name="connsiteY16" fmla="*/ 20838 h 434635"/>
                  <a:gd name="connsiteX17" fmla="*/ 472363 w 548707"/>
                  <a:gd name="connsiteY17" fmla="*/ 4594 h 434635"/>
                  <a:gd name="connsiteX18" fmla="*/ 512972 w 548707"/>
                  <a:gd name="connsiteY18" fmla="*/ 1346 h 434635"/>
                  <a:gd name="connsiteX19" fmla="*/ 530839 w 548707"/>
                  <a:gd name="connsiteY19" fmla="*/ 9467 h 434635"/>
                  <a:gd name="connsiteX20" fmla="*/ 538961 w 548707"/>
                  <a:gd name="connsiteY20" fmla="*/ 15964 h 434635"/>
                  <a:gd name="connsiteX21" fmla="*/ 545458 w 548707"/>
                  <a:gd name="connsiteY21" fmla="*/ 27335 h 434635"/>
                  <a:gd name="connsiteX22" fmla="*/ 548707 w 548707"/>
                  <a:gd name="connsiteY22" fmla="*/ 48451 h 434635"/>
                  <a:gd name="connsiteX23" fmla="*/ 543834 w 548707"/>
                  <a:gd name="connsiteY23" fmla="*/ 72816 h 434635"/>
                  <a:gd name="connsiteX24" fmla="*/ 524342 w 548707"/>
                  <a:gd name="connsiteY24" fmla="*/ 108551 h 434635"/>
                  <a:gd name="connsiteX25" fmla="*/ 498353 w 548707"/>
                  <a:gd name="connsiteY25" fmla="*/ 142662 h 434635"/>
                  <a:gd name="connsiteX26" fmla="*/ 436628 w 548707"/>
                  <a:gd name="connsiteY26" fmla="*/ 206011 h 434635"/>
                  <a:gd name="connsiteX27" fmla="*/ 366782 w 548707"/>
                  <a:gd name="connsiteY27" fmla="*/ 259614 h 434635"/>
                  <a:gd name="connsiteX28" fmla="*/ 288814 w 548707"/>
                  <a:gd name="connsiteY28" fmla="*/ 305095 h 434635"/>
                  <a:gd name="connsiteX29" fmla="*/ 165365 w 548707"/>
                  <a:gd name="connsiteY29" fmla="*/ 373317 h 434635"/>
                  <a:gd name="connsiteX30" fmla="*/ 108514 w 548707"/>
                  <a:gd name="connsiteY30" fmla="*/ 402555 h 434635"/>
                  <a:gd name="connsiteX31" fmla="*/ 80900 w 548707"/>
                  <a:gd name="connsiteY31" fmla="*/ 417174 h 434635"/>
                  <a:gd name="connsiteX32" fmla="*/ 66281 w 548707"/>
                  <a:gd name="connsiteY32" fmla="*/ 423671 h 434635"/>
                  <a:gd name="connsiteX33" fmla="*/ 46789 w 548707"/>
                  <a:gd name="connsiteY33" fmla="*/ 430169 h 434635"/>
                  <a:gd name="connsiteX34" fmla="*/ 41916 w 548707"/>
                  <a:gd name="connsiteY34" fmla="*/ 430169 h 434635"/>
                  <a:gd name="connsiteX35" fmla="*/ 28922 w 548707"/>
                  <a:gd name="connsiteY35" fmla="*/ 433417 h 434635"/>
                  <a:gd name="connsiteX36" fmla="*/ 17551 w 548707"/>
                  <a:gd name="connsiteY36" fmla="*/ 433417 h 4346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</a:cxnLst>
                <a:rect l="l" t="t" r="r" b="b"/>
                <a:pathLst>
                  <a:path w="548707" h="434635">
                    <a:moveTo>
                      <a:pt x="17551" y="433417"/>
                    </a:moveTo>
                    <a:cubicBezTo>
                      <a:pt x="9429" y="430169"/>
                      <a:pt x="2932" y="423671"/>
                      <a:pt x="1308" y="415550"/>
                    </a:cubicBezTo>
                    <a:cubicBezTo>
                      <a:pt x="-1941" y="405804"/>
                      <a:pt x="1308" y="397682"/>
                      <a:pt x="6181" y="391185"/>
                    </a:cubicBezTo>
                    <a:cubicBezTo>
                      <a:pt x="6181" y="391185"/>
                      <a:pt x="6181" y="391185"/>
                      <a:pt x="6181" y="391185"/>
                    </a:cubicBezTo>
                    <a:cubicBezTo>
                      <a:pt x="6181" y="391185"/>
                      <a:pt x="6181" y="391185"/>
                      <a:pt x="6181" y="391185"/>
                    </a:cubicBezTo>
                    <a:cubicBezTo>
                      <a:pt x="6181" y="391185"/>
                      <a:pt x="6181" y="391185"/>
                      <a:pt x="7805" y="389560"/>
                    </a:cubicBezTo>
                    <a:cubicBezTo>
                      <a:pt x="14302" y="381439"/>
                      <a:pt x="20800" y="371693"/>
                      <a:pt x="27297" y="363571"/>
                    </a:cubicBezTo>
                    <a:cubicBezTo>
                      <a:pt x="33794" y="353825"/>
                      <a:pt x="41916" y="344079"/>
                      <a:pt x="50038" y="334333"/>
                    </a:cubicBezTo>
                    <a:cubicBezTo>
                      <a:pt x="66281" y="314841"/>
                      <a:pt x="80900" y="293725"/>
                      <a:pt x="98768" y="274233"/>
                    </a:cubicBezTo>
                    <a:cubicBezTo>
                      <a:pt x="116635" y="253117"/>
                      <a:pt x="132879" y="233625"/>
                      <a:pt x="150746" y="214133"/>
                    </a:cubicBezTo>
                    <a:cubicBezTo>
                      <a:pt x="168614" y="194641"/>
                      <a:pt x="188106" y="176773"/>
                      <a:pt x="207598" y="158906"/>
                    </a:cubicBezTo>
                    <a:cubicBezTo>
                      <a:pt x="207598" y="158906"/>
                      <a:pt x="207598" y="158906"/>
                      <a:pt x="207598" y="158906"/>
                    </a:cubicBezTo>
                    <a:cubicBezTo>
                      <a:pt x="207598" y="158906"/>
                      <a:pt x="207598" y="158906"/>
                      <a:pt x="209222" y="157281"/>
                    </a:cubicBezTo>
                    <a:cubicBezTo>
                      <a:pt x="209222" y="157281"/>
                      <a:pt x="209222" y="157281"/>
                      <a:pt x="209222" y="157281"/>
                    </a:cubicBezTo>
                    <a:cubicBezTo>
                      <a:pt x="209222" y="157281"/>
                      <a:pt x="209222" y="157281"/>
                      <a:pt x="209222" y="157281"/>
                    </a:cubicBezTo>
                    <a:cubicBezTo>
                      <a:pt x="251455" y="118297"/>
                      <a:pt x="298560" y="84186"/>
                      <a:pt x="350539" y="56573"/>
                    </a:cubicBezTo>
                    <a:cubicBezTo>
                      <a:pt x="374904" y="43578"/>
                      <a:pt x="402518" y="30584"/>
                      <a:pt x="428506" y="20838"/>
                    </a:cubicBezTo>
                    <a:cubicBezTo>
                      <a:pt x="443126" y="14340"/>
                      <a:pt x="457745" y="9467"/>
                      <a:pt x="472363" y="4594"/>
                    </a:cubicBezTo>
                    <a:cubicBezTo>
                      <a:pt x="485358" y="1346"/>
                      <a:pt x="499977" y="-1903"/>
                      <a:pt x="512972" y="1346"/>
                    </a:cubicBezTo>
                    <a:cubicBezTo>
                      <a:pt x="519469" y="2970"/>
                      <a:pt x="525966" y="4594"/>
                      <a:pt x="530839" y="9467"/>
                    </a:cubicBezTo>
                    <a:cubicBezTo>
                      <a:pt x="534088" y="11091"/>
                      <a:pt x="535712" y="14340"/>
                      <a:pt x="538961" y="15964"/>
                    </a:cubicBezTo>
                    <a:cubicBezTo>
                      <a:pt x="542209" y="19213"/>
                      <a:pt x="543834" y="22462"/>
                      <a:pt x="545458" y="27335"/>
                    </a:cubicBezTo>
                    <a:cubicBezTo>
                      <a:pt x="548707" y="33832"/>
                      <a:pt x="548707" y="41954"/>
                      <a:pt x="548707" y="48451"/>
                    </a:cubicBezTo>
                    <a:cubicBezTo>
                      <a:pt x="548707" y="56573"/>
                      <a:pt x="545458" y="64694"/>
                      <a:pt x="543834" y="72816"/>
                    </a:cubicBezTo>
                    <a:cubicBezTo>
                      <a:pt x="538961" y="85811"/>
                      <a:pt x="532464" y="97181"/>
                      <a:pt x="524342" y="108551"/>
                    </a:cubicBezTo>
                    <a:cubicBezTo>
                      <a:pt x="516221" y="119922"/>
                      <a:pt x="508099" y="131292"/>
                      <a:pt x="498353" y="142662"/>
                    </a:cubicBezTo>
                    <a:cubicBezTo>
                      <a:pt x="478861" y="165403"/>
                      <a:pt x="459369" y="186519"/>
                      <a:pt x="436628" y="206011"/>
                    </a:cubicBezTo>
                    <a:cubicBezTo>
                      <a:pt x="415512" y="225503"/>
                      <a:pt x="392771" y="243371"/>
                      <a:pt x="366782" y="259614"/>
                    </a:cubicBezTo>
                    <a:cubicBezTo>
                      <a:pt x="340793" y="275857"/>
                      <a:pt x="314803" y="290476"/>
                      <a:pt x="288814" y="305095"/>
                    </a:cubicBezTo>
                    <a:cubicBezTo>
                      <a:pt x="248206" y="327836"/>
                      <a:pt x="207598" y="350577"/>
                      <a:pt x="165365" y="373317"/>
                    </a:cubicBezTo>
                    <a:cubicBezTo>
                      <a:pt x="147497" y="383063"/>
                      <a:pt x="128005" y="392809"/>
                      <a:pt x="108514" y="402555"/>
                    </a:cubicBezTo>
                    <a:cubicBezTo>
                      <a:pt x="98768" y="407428"/>
                      <a:pt x="89022" y="412301"/>
                      <a:pt x="80900" y="417174"/>
                    </a:cubicBezTo>
                    <a:cubicBezTo>
                      <a:pt x="76027" y="418798"/>
                      <a:pt x="71154" y="422047"/>
                      <a:pt x="66281" y="423671"/>
                    </a:cubicBezTo>
                    <a:cubicBezTo>
                      <a:pt x="59784" y="426920"/>
                      <a:pt x="53287" y="428544"/>
                      <a:pt x="46789" y="430169"/>
                    </a:cubicBezTo>
                    <a:cubicBezTo>
                      <a:pt x="45165" y="430169"/>
                      <a:pt x="43540" y="430169"/>
                      <a:pt x="41916" y="430169"/>
                    </a:cubicBezTo>
                    <a:cubicBezTo>
                      <a:pt x="37043" y="431793"/>
                      <a:pt x="33794" y="433417"/>
                      <a:pt x="28922" y="433417"/>
                    </a:cubicBezTo>
                    <a:cubicBezTo>
                      <a:pt x="24048" y="435042"/>
                      <a:pt x="20800" y="435042"/>
                      <a:pt x="17551" y="433417"/>
                    </a:cubicBezTo>
                    <a:close/>
                  </a:path>
                </a:pathLst>
              </a:custGeom>
              <a:solidFill>
                <a:srgbClr val="A4C45F"/>
              </a:solidFill>
              <a:ln w="1624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vi-VN"/>
              </a:p>
            </p:txBody>
          </p:sp>
          <p:sp>
            <p:nvSpPr>
              <p:cNvPr id="33" name="Hình tự do: Hình 32">
                <a:extLst>
                  <a:ext uri="{FF2B5EF4-FFF2-40B4-BE49-F238E27FC236}">
                    <a16:creationId xmlns:a16="http://schemas.microsoft.com/office/drawing/2014/main" id="{B732480D-AF07-CDBB-C32B-638DB7036FA1}"/>
                  </a:ext>
                </a:extLst>
              </p:cNvPr>
              <p:cNvSpPr/>
              <p:nvPr/>
            </p:nvSpPr>
            <p:spPr>
              <a:xfrm>
                <a:off x="4101573" y="5060590"/>
                <a:ext cx="524296" cy="740214"/>
              </a:xfrm>
              <a:custGeom>
                <a:avLst/>
                <a:gdLst>
                  <a:gd name="connsiteX0" fmla="*/ 9383 w 524296"/>
                  <a:gd name="connsiteY0" fmla="*/ 733295 h 740214"/>
                  <a:gd name="connsiteX1" fmla="*/ 7759 w 524296"/>
                  <a:gd name="connsiteY1" fmla="*/ 689438 h 740214"/>
                  <a:gd name="connsiteX2" fmla="*/ 15880 w 524296"/>
                  <a:gd name="connsiteY2" fmla="*/ 681316 h 740214"/>
                  <a:gd name="connsiteX3" fmla="*/ 19129 w 524296"/>
                  <a:gd name="connsiteY3" fmla="*/ 660200 h 740214"/>
                  <a:gd name="connsiteX4" fmla="*/ 27251 w 524296"/>
                  <a:gd name="connsiteY4" fmla="*/ 640708 h 740214"/>
                  <a:gd name="connsiteX5" fmla="*/ 45118 w 524296"/>
                  <a:gd name="connsiteY5" fmla="*/ 600100 h 740214"/>
                  <a:gd name="connsiteX6" fmla="*/ 84103 w 524296"/>
                  <a:gd name="connsiteY6" fmla="*/ 520508 h 740214"/>
                  <a:gd name="connsiteX7" fmla="*/ 163695 w 524296"/>
                  <a:gd name="connsiteY7" fmla="*/ 372694 h 740214"/>
                  <a:gd name="connsiteX8" fmla="*/ 254657 w 524296"/>
                  <a:gd name="connsiteY8" fmla="*/ 221631 h 740214"/>
                  <a:gd name="connsiteX9" fmla="*/ 355365 w 524296"/>
                  <a:gd name="connsiteY9" fmla="*/ 81938 h 740214"/>
                  <a:gd name="connsiteX10" fmla="*/ 412217 w 524296"/>
                  <a:gd name="connsiteY10" fmla="*/ 23463 h 740214"/>
                  <a:gd name="connsiteX11" fmla="*/ 434958 w 524296"/>
                  <a:gd name="connsiteY11" fmla="*/ 7219 h 740214"/>
                  <a:gd name="connsiteX12" fmla="*/ 480439 w 524296"/>
                  <a:gd name="connsiteY12" fmla="*/ 2346 h 740214"/>
                  <a:gd name="connsiteX13" fmla="*/ 498307 w 524296"/>
                  <a:gd name="connsiteY13" fmla="*/ 10468 h 740214"/>
                  <a:gd name="connsiteX14" fmla="*/ 512926 w 524296"/>
                  <a:gd name="connsiteY14" fmla="*/ 25087 h 740214"/>
                  <a:gd name="connsiteX15" fmla="*/ 521047 w 524296"/>
                  <a:gd name="connsiteY15" fmla="*/ 46203 h 740214"/>
                  <a:gd name="connsiteX16" fmla="*/ 524296 w 524296"/>
                  <a:gd name="connsiteY16" fmla="*/ 78690 h 740214"/>
                  <a:gd name="connsiteX17" fmla="*/ 501555 w 524296"/>
                  <a:gd name="connsiteY17" fmla="*/ 166404 h 740214"/>
                  <a:gd name="connsiteX18" fmla="*/ 462571 w 524296"/>
                  <a:gd name="connsiteY18" fmla="*/ 239499 h 740214"/>
                  <a:gd name="connsiteX19" fmla="*/ 360239 w 524296"/>
                  <a:gd name="connsiteY19" fmla="*/ 382440 h 740214"/>
                  <a:gd name="connsiteX20" fmla="*/ 254657 w 524296"/>
                  <a:gd name="connsiteY20" fmla="*/ 512386 h 740214"/>
                  <a:gd name="connsiteX21" fmla="*/ 145827 w 524296"/>
                  <a:gd name="connsiteY21" fmla="*/ 635835 h 740214"/>
                  <a:gd name="connsiteX22" fmla="*/ 64610 w 524296"/>
                  <a:gd name="connsiteY22" fmla="*/ 721925 h 740214"/>
                  <a:gd name="connsiteX23" fmla="*/ 56489 w 524296"/>
                  <a:gd name="connsiteY23" fmla="*/ 730046 h 740214"/>
                  <a:gd name="connsiteX24" fmla="*/ 33748 w 524296"/>
                  <a:gd name="connsiteY24" fmla="*/ 739792 h 740214"/>
                  <a:gd name="connsiteX25" fmla="*/ 33748 w 524296"/>
                  <a:gd name="connsiteY25" fmla="*/ 739792 h 740214"/>
                  <a:gd name="connsiteX26" fmla="*/ 9383 w 524296"/>
                  <a:gd name="connsiteY26" fmla="*/ 733295 h 7402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</a:cxnLst>
                <a:rect l="l" t="t" r="r" b="b"/>
                <a:pathLst>
                  <a:path w="524296" h="740214">
                    <a:moveTo>
                      <a:pt x="9383" y="733295"/>
                    </a:moveTo>
                    <a:cubicBezTo>
                      <a:pt x="-1987" y="721925"/>
                      <a:pt x="-3611" y="700808"/>
                      <a:pt x="7759" y="689438"/>
                    </a:cubicBezTo>
                    <a:cubicBezTo>
                      <a:pt x="11008" y="686189"/>
                      <a:pt x="12632" y="684565"/>
                      <a:pt x="15880" y="681316"/>
                    </a:cubicBezTo>
                    <a:cubicBezTo>
                      <a:pt x="14256" y="674819"/>
                      <a:pt x="15880" y="666697"/>
                      <a:pt x="19129" y="660200"/>
                    </a:cubicBezTo>
                    <a:cubicBezTo>
                      <a:pt x="20754" y="653703"/>
                      <a:pt x="24002" y="647205"/>
                      <a:pt x="27251" y="640708"/>
                    </a:cubicBezTo>
                    <a:cubicBezTo>
                      <a:pt x="33748" y="627713"/>
                      <a:pt x="38621" y="613094"/>
                      <a:pt x="45118" y="600100"/>
                    </a:cubicBezTo>
                    <a:cubicBezTo>
                      <a:pt x="58113" y="574110"/>
                      <a:pt x="71108" y="546497"/>
                      <a:pt x="84103" y="520508"/>
                    </a:cubicBezTo>
                    <a:cubicBezTo>
                      <a:pt x="110092" y="470153"/>
                      <a:pt x="136081" y="421423"/>
                      <a:pt x="163695" y="372694"/>
                    </a:cubicBezTo>
                    <a:cubicBezTo>
                      <a:pt x="192932" y="320715"/>
                      <a:pt x="222171" y="270361"/>
                      <a:pt x="254657" y="221631"/>
                    </a:cubicBezTo>
                    <a:cubicBezTo>
                      <a:pt x="285519" y="172901"/>
                      <a:pt x="318006" y="125795"/>
                      <a:pt x="355365" y="81938"/>
                    </a:cubicBezTo>
                    <a:cubicBezTo>
                      <a:pt x="373233" y="60822"/>
                      <a:pt x="391101" y="41330"/>
                      <a:pt x="412217" y="23463"/>
                    </a:cubicBezTo>
                    <a:cubicBezTo>
                      <a:pt x="418715" y="16965"/>
                      <a:pt x="426836" y="12092"/>
                      <a:pt x="434958" y="7219"/>
                    </a:cubicBezTo>
                    <a:cubicBezTo>
                      <a:pt x="449577" y="722"/>
                      <a:pt x="464196" y="-2527"/>
                      <a:pt x="480439" y="2346"/>
                    </a:cubicBezTo>
                    <a:cubicBezTo>
                      <a:pt x="486936" y="3971"/>
                      <a:pt x="491810" y="7219"/>
                      <a:pt x="498307" y="10468"/>
                    </a:cubicBezTo>
                    <a:cubicBezTo>
                      <a:pt x="504804" y="15341"/>
                      <a:pt x="508053" y="20214"/>
                      <a:pt x="512926" y="25087"/>
                    </a:cubicBezTo>
                    <a:cubicBezTo>
                      <a:pt x="517798" y="31584"/>
                      <a:pt x="519423" y="39706"/>
                      <a:pt x="521047" y="46203"/>
                    </a:cubicBezTo>
                    <a:cubicBezTo>
                      <a:pt x="524296" y="55949"/>
                      <a:pt x="524296" y="67319"/>
                      <a:pt x="524296" y="78690"/>
                    </a:cubicBezTo>
                    <a:cubicBezTo>
                      <a:pt x="522672" y="109552"/>
                      <a:pt x="512926" y="138790"/>
                      <a:pt x="501555" y="166404"/>
                    </a:cubicBezTo>
                    <a:cubicBezTo>
                      <a:pt x="490185" y="192393"/>
                      <a:pt x="477190" y="216758"/>
                      <a:pt x="462571" y="239499"/>
                    </a:cubicBezTo>
                    <a:cubicBezTo>
                      <a:pt x="431709" y="289853"/>
                      <a:pt x="395974" y="335334"/>
                      <a:pt x="360239" y="382440"/>
                    </a:cubicBezTo>
                    <a:cubicBezTo>
                      <a:pt x="326128" y="427921"/>
                      <a:pt x="292017" y="470153"/>
                      <a:pt x="254657" y="512386"/>
                    </a:cubicBezTo>
                    <a:cubicBezTo>
                      <a:pt x="218922" y="554618"/>
                      <a:pt x="181562" y="595227"/>
                      <a:pt x="145827" y="635835"/>
                    </a:cubicBezTo>
                    <a:cubicBezTo>
                      <a:pt x="119838" y="665073"/>
                      <a:pt x="93849" y="694311"/>
                      <a:pt x="64610" y="721925"/>
                    </a:cubicBezTo>
                    <a:cubicBezTo>
                      <a:pt x="61362" y="725173"/>
                      <a:pt x="59738" y="726798"/>
                      <a:pt x="56489" y="730046"/>
                    </a:cubicBezTo>
                    <a:cubicBezTo>
                      <a:pt x="49992" y="736543"/>
                      <a:pt x="43494" y="739792"/>
                      <a:pt x="33748" y="739792"/>
                    </a:cubicBezTo>
                    <a:cubicBezTo>
                      <a:pt x="33748" y="739792"/>
                      <a:pt x="33748" y="739792"/>
                      <a:pt x="33748" y="739792"/>
                    </a:cubicBezTo>
                    <a:cubicBezTo>
                      <a:pt x="24002" y="741416"/>
                      <a:pt x="15880" y="738168"/>
                      <a:pt x="9383" y="733295"/>
                    </a:cubicBezTo>
                    <a:close/>
                  </a:path>
                </a:pathLst>
              </a:custGeom>
              <a:solidFill>
                <a:srgbClr val="A4C45F"/>
              </a:solidFill>
              <a:ln w="1624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vi-VN"/>
              </a:p>
            </p:txBody>
          </p:sp>
          <p:sp>
            <p:nvSpPr>
              <p:cNvPr id="34" name="Hình tự do: Hình 33">
                <a:extLst>
                  <a:ext uri="{FF2B5EF4-FFF2-40B4-BE49-F238E27FC236}">
                    <a16:creationId xmlns:a16="http://schemas.microsoft.com/office/drawing/2014/main" id="{7EA89962-0416-F602-A49B-B136CBA990C6}"/>
                  </a:ext>
                </a:extLst>
              </p:cNvPr>
              <p:cNvSpPr/>
              <p:nvPr/>
            </p:nvSpPr>
            <p:spPr>
              <a:xfrm>
                <a:off x="6238220" y="6224332"/>
                <a:ext cx="457045" cy="704959"/>
              </a:xfrm>
              <a:custGeom>
                <a:avLst/>
                <a:gdLst>
                  <a:gd name="connsiteX0" fmla="*/ 294613 w 457045"/>
                  <a:gd name="connsiteY0" fmla="*/ 704959 h 704959"/>
                  <a:gd name="connsiteX1" fmla="*/ 284867 w 457045"/>
                  <a:gd name="connsiteY1" fmla="*/ 687092 h 704959"/>
                  <a:gd name="connsiteX2" fmla="*/ 205275 w 457045"/>
                  <a:gd name="connsiteY2" fmla="*/ 550648 h 704959"/>
                  <a:gd name="connsiteX3" fmla="*/ 115937 w 457045"/>
                  <a:gd name="connsiteY3" fmla="*/ 410956 h 704959"/>
                  <a:gd name="connsiteX4" fmla="*/ 34720 w 457045"/>
                  <a:gd name="connsiteY4" fmla="*/ 259893 h 704959"/>
                  <a:gd name="connsiteX5" fmla="*/ 16852 w 457045"/>
                  <a:gd name="connsiteY5" fmla="*/ 217660 h 704959"/>
                  <a:gd name="connsiteX6" fmla="*/ 5482 w 457045"/>
                  <a:gd name="connsiteY6" fmla="*/ 172179 h 704959"/>
                  <a:gd name="connsiteX7" fmla="*/ 609 w 457045"/>
                  <a:gd name="connsiteY7" fmla="*/ 121825 h 704959"/>
                  <a:gd name="connsiteX8" fmla="*/ 5482 w 457045"/>
                  <a:gd name="connsiteY8" fmla="*/ 69846 h 704959"/>
                  <a:gd name="connsiteX9" fmla="*/ 20101 w 457045"/>
                  <a:gd name="connsiteY9" fmla="*/ 40608 h 704959"/>
                  <a:gd name="connsiteX10" fmla="*/ 42842 w 457045"/>
                  <a:gd name="connsiteY10" fmla="*/ 12995 h 704959"/>
                  <a:gd name="connsiteX11" fmla="*/ 80201 w 457045"/>
                  <a:gd name="connsiteY11" fmla="*/ 0 h 704959"/>
                  <a:gd name="connsiteX12" fmla="*/ 102942 w 457045"/>
                  <a:gd name="connsiteY12" fmla="*/ 0 h 704959"/>
                  <a:gd name="connsiteX13" fmla="*/ 128931 w 457045"/>
                  <a:gd name="connsiteY13" fmla="*/ 8122 h 704959"/>
                  <a:gd name="connsiteX14" fmla="*/ 189032 w 457045"/>
                  <a:gd name="connsiteY14" fmla="*/ 45481 h 704959"/>
                  <a:gd name="connsiteX15" fmla="*/ 242634 w 457045"/>
                  <a:gd name="connsiteY15" fmla="*/ 97460 h 704959"/>
                  <a:gd name="connsiteX16" fmla="*/ 265375 w 457045"/>
                  <a:gd name="connsiteY16" fmla="*/ 125073 h 704959"/>
                  <a:gd name="connsiteX17" fmla="*/ 288116 w 457045"/>
                  <a:gd name="connsiteY17" fmla="*/ 155936 h 704959"/>
                  <a:gd name="connsiteX18" fmla="*/ 331972 w 457045"/>
                  <a:gd name="connsiteY18" fmla="*/ 230655 h 704959"/>
                  <a:gd name="connsiteX19" fmla="*/ 366083 w 457045"/>
                  <a:gd name="connsiteY19" fmla="*/ 306999 h 704959"/>
                  <a:gd name="connsiteX20" fmla="*/ 395321 w 457045"/>
                  <a:gd name="connsiteY20" fmla="*/ 389839 h 704959"/>
                  <a:gd name="connsiteX21" fmla="*/ 416438 w 457045"/>
                  <a:gd name="connsiteY21" fmla="*/ 471056 h 704959"/>
                  <a:gd name="connsiteX22" fmla="*/ 432681 w 457045"/>
                  <a:gd name="connsiteY22" fmla="*/ 550648 h 704959"/>
                  <a:gd name="connsiteX23" fmla="*/ 447300 w 457045"/>
                  <a:gd name="connsiteY23" fmla="*/ 631865 h 704959"/>
                  <a:gd name="connsiteX24" fmla="*/ 457046 w 457045"/>
                  <a:gd name="connsiteY24" fmla="*/ 701711 h 704959"/>
                  <a:gd name="connsiteX25" fmla="*/ 396946 w 457045"/>
                  <a:gd name="connsiteY25" fmla="*/ 701711 h 704959"/>
                  <a:gd name="connsiteX26" fmla="*/ 396946 w 457045"/>
                  <a:gd name="connsiteY26" fmla="*/ 701711 h 704959"/>
                  <a:gd name="connsiteX27" fmla="*/ 396946 w 457045"/>
                  <a:gd name="connsiteY27" fmla="*/ 701711 h 704959"/>
                  <a:gd name="connsiteX28" fmla="*/ 362835 w 457045"/>
                  <a:gd name="connsiteY28" fmla="*/ 701711 h 704959"/>
                  <a:gd name="connsiteX29" fmla="*/ 362835 w 457045"/>
                  <a:gd name="connsiteY29" fmla="*/ 701711 h 704959"/>
                  <a:gd name="connsiteX30" fmla="*/ 294613 w 457045"/>
                  <a:gd name="connsiteY30" fmla="*/ 701711 h 7049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</a:cxnLst>
                <a:rect l="l" t="t" r="r" b="b"/>
                <a:pathLst>
                  <a:path w="457045" h="704959">
                    <a:moveTo>
                      <a:pt x="294613" y="704959"/>
                    </a:moveTo>
                    <a:cubicBezTo>
                      <a:pt x="291364" y="698462"/>
                      <a:pt x="288116" y="693589"/>
                      <a:pt x="284867" y="687092"/>
                    </a:cubicBezTo>
                    <a:cubicBezTo>
                      <a:pt x="260502" y="639986"/>
                      <a:pt x="232888" y="596129"/>
                      <a:pt x="205275" y="550648"/>
                    </a:cubicBezTo>
                    <a:cubicBezTo>
                      <a:pt x="176037" y="503542"/>
                      <a:pt x="145174" y="458061"/>
                      <a:pt x="115937" y="410956"/>
                    </a:cubicBezTo>
                    <a:cubicBezTo>
                      <a:pt x="86698" y="362226"/>
                      <a:pt x="57461" y="311871"/>
                      <a:pt x="34720" y="259893"/>
                    </a:cubicBezTo>
                    <a:cubicBezTo>
                      <a:pt x="28223" y="245274"/>
                      <a:pt x="23350" y="232279"/>
                      <a:pt x="16852" y="217660"/>
                    </a:cubicBezTo>
                    <a:cubicBezTo>
                      <a:pt x="11980" y="203041"/>
                      <a:pt x="8731" y="188422"/>
                      <a:pt x="5482" y="172179"/>
                    </a:cubicBezTo>
                    <a:cubicBezTo>
                      <a:pt x="2234" y="155936"/>
                      <a:pt x="609" y="139692"/>
                      <a:pt x="609" y="121825"/>
                    </a:cubicBezTo>
                    <a:cubicBezTo>
                      <a:pt x="-1015" y="103957"/>
                      <a:pt x="609" y="86090"/>
                      <a:pt x="5482" y="69846"/>
                    </a:cubicBezTo>
                    <a:cubicBezTo>
                      <a:pt x="8731" y="60100"/>
                      <a:pt x="13604" y="50354"/>
                      <a:pt x="20101" y="40608"/>
                    </a:cubicBezTo>
                    <a:cubicBezTo>
                      <a:pt x="26599" y="30862"/>
                      <a:pt x="33096" y="21116"/>
                      <a:pt x="42842" y="12995"/>
                    </a:cubicBezTo>
                    <a:cubicBezTo>
                      <a:pt x="54212" y="4873"/>
                      <a:pt x="65582" y="0"/>
                      <a:pt x="80201" y="0"/>
                    </a:cubicBezTo>
                    <a:cubicBezTo>
                      <a:pt x="88323" y="0"/>
                      <a:pt x="96445" y="0"/>
                      <a:pt x="102942" y="0"/>
                    </a:cubicBezTo>
                    <a:cubicBezTo>
                      <a:pt x="112688" y="1624"/>
                      <a:pt x="120809" y="4873"/>
                      <a:pt x="128931" y="8122"/>
                    </a:cubicBezTo>
                    <a:cubicBezTo>
                      <a:pt x="150048" y="17868"/>
                      <a:pt x="171164" y="30862"/>
                      <a:pt x="189032" y="45481"/>
                    </a:cubicBezTo>
                    <a:cubicBezTo>
                      <a:pt x="208523" y="61725"/>
                      <a:pt x="224767" y="79592"/>
                      <a:pt x="242634" y="97460"/>
                    </a:cubicBezTo>
                    <a:cubicBezTo>
                      <a:pt x="250756" y="107206"/>
                      <a:pt x="258878" y="116952"/>
                      <a:pt x="265375" y="125073"/>
                    </a:cubicBezTo>
                    <a:cubicBezTo>
                      <a:pt x="273496" y="134819"/>
                      <a:pt x="279994" y="144566"/>
                      <a:pt x="288116" y="155936"/>
                    </a:cubicBezTo>
                    <a:cubicBezTo>
                      <a:pt x="304359" y="180301"/>
                      <a:pt x="318978" y="204666"/>
                      <a:pt x="331972" y="230655"/>
                    </a:cubicBezTo>
                    <a:cubicBezTo>
                      <a:pt x="344967" y="255020"/>
                      <a:pt x="354713" y="281009"/>
                      <a:pt x="366083" y="306999"/>
                    </a:cubicBezTo>
                    <a:cubicBezTo>
                      <a:pt x="377454" y="334612"/>
                      <a:pt x="387200" y="362226"/>
                      <a:pt x="395321" y="389839"/>
                    </a:cubicBezTo>
                    <a:cubicBezTo>
                      <a:pt x="403443" y="417453"/>
                      <a:pt x="409941" y="443442"/>
                      <a:pt x="416438" y="471056"/>
                    </a:cubicBezTo>
                    <a:cubicBezTo>
                      <a:pt x="422935" y="497045"/>
                      <a:pt x="427808" y="524659"/>
                      <a:pt x="432681" y="550648"/>
                    </a:cubicBezTo>
                    <a:cubicBezTo>
                      <a:pt x="437554" y="578262"/>
                      <a:pt x="442427" y="604251"/>
                      <a:pt x="447300" y="631865"/>
                    </a:cubicBezTo>
                    <a:cubicBezTo>
                      <a:pt x="450549" y="654605"/>
                      <a:pt x="453797" y="678970"/>
                      <a:pt x="457046" y="701711"/>
                    </a:cubicBezTo>
                    <a:lnTo>
                      <a:pt x="396946" y="701711"/>
                    </a:lnTo>
                    <a:lnTo>
                      <a:pt x="396946" y="701711"/>
                    </a:lnTo>
                    <a:cubicBezTo>
                      <a:pt x="396946" y="701711"/>
                      <a:pt x="396946" y="701711"/>
                      <a:pt x="396946" y="701711"/>
                    </a:cubicBezTo>
                    <a:lnTo>
                      <a:pt x="362835" y="701711"/>
                    </a:lnTo>
                    <a:lnTo>
                      <a:pt x="362835" y="701711"/>
                    </a:lnTo>
                    <a:lnTo>
                      <a:pt x="294613" y="701711"/>
                    </a:lnTo>
                    <a:close/>
                  </a:path>
                </a:pathLst>
              </a:custGeom>
              <a:solidFill>
                <a:srgbClr val="92B854"/>
              </a:solidFill>
              <a:ln w="1624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vi-VN"/>
              </a:p>
            </p:txBody>
          </p:sp>
          <p:sp>
            <p:nvSpPr>
              <p:cNvPr id="35" name="Hình tự do: Hình 34">
                <a:extLst>
                  <a:ext uri="{FF2B5EF4-FFF2-40B4-BE49-F238E27FC236}">
                    <a16:creationId xmlns:a16="http://schemas.microsoft.com/office/drawing/2014/main" id="{59288C75-021D-ECDF-A930-70101CEC6770}"/>
                  </a:ext>
                </a:extLst>
              </p:cNvPr>
              <p:cNvSpPr/>
              <p:nvPr/>
            </p:nvSpPr>
            <p:spPr>
              <a:xfrm>
                <a:off x="5897080" y="6470787"/>
                <a:ext cx="465198" cy="460128"/>
              </a:xfrm>
              <a:custGeom>
                <a:avLst/>
                <a:gdLst>
                  <a:gd name="connsiteX0" fmla="*/ 398601 w 465198"/>
                  <a:gd name="connsiteY0" fmla="*/ 458504 h 460128"/>
                  <a:gd name="connsiteX1" fmla="*/ 398601 w 465198"/>
                  <a:gd name="connsiteY1" fmla="*/ 458504 h 460128"/>
                  <a:gd name="connsiteX2" fmla="*/ 398601 w 465198"/>
                  <a:gd name="connsiteY2" fmla="*/ 458504 h 460128"/>
                  <a:gd name="connsiteX3" fmla="*/ 354744 w 465198"/>
                  <a:gd name="connsiteY3" fmla="*/ 458504 h 460128"/>
                  <a:gd name="connsiteX4" fmla="*/ 354744 w 465198"/>
                  <a:gd name="connsiteY4" fmla="*/ 458504 h 460128"/>
                  <a:gd name="connsiteX5" fmla="*/ 276776 w 465198"/>
                  <a:gd name="connsiteY5" fmla="*/ 458504 h 460128"/>
                  <a:gd name="connsiteX6" fmla="*/ 271903 w 465198"/>
                  <a:gd name="connsiteY6" fmla="*/ 453631 h 460128"/>
                  <a:gd name="connsiteX7" fmla="*/ 215052 w 465198"/>
                  <a:gd name="connsiteY7" fmla="*/ 390282 h 460128"/>
                  <a:gd name="connsiteX8" fmla="*/ 102972 w 465198"/>
                  <a:gd name="connsiteY8" fmla="*/ 265208 h 460128"/>
                  <a:gd name="connsiteX9" fmla="*/ 50994 w 465198"/>
                  <a:gd name="connsiteY9" fmla="*/ 200235 h 460128"/>
                  <a:gd name="connsiteX10" fmla="*/ 26629 w 465198"/>
                  <a:gd name="connsiteY10" fmla="*/ 162876 h 460128"/>
                  <a:gd name="connsiteX11" fmla="*/ 3889 w 465198"/>
                  <a:gd name="connsiteY11" fmla="*/ 110897 h 460128"/>
                  <a:gd name="connsiteX12" fmla="*/ 2264 w 465198"/>
                  <a:gd name="connsiteY12" fmla="*/ 58919 h 460128"/>
                  <a:gd name="connsiteX13" fmla="*/ 12010 w 465198"/>
                  <a:gd name="connsiteY13" fmla="*/ 36178 h 460128"/>
                  <a:gd name="connsiteX14" fmla="*/ 31502 w 465198"/>
                  <a:gd name="connsiteY14" fmla="*/ 18310 h 460128"/>
                  <a:gd name="connsiteX15" fmla="*/ 76984 w 465198"/>
                  <a:gd name="connsiteY15" fmla="*/ 443 h 460128"/>
                  <a:gd name="connsiteX16" fmla="*/ 117592 w 465198"/>
                  <a:gd name="connsiteY16" fmla="*/ 3691 h 460128"/>
                  <a:gd name="connsiteX17" fmla="*/ 171194 w 465198"/>
                  <a:gd name="connsiteY17" fmla="*/ 28056 h 460128"/>
                  <a:gd name="connsiteX18" fmla="*/ 208554 w 465198"/>
                  <a:gd name="connsiteY18" fmla="*/ 57294 h 460128"/>
                  <a:gd name="connsiteX19" fmla="*/ 239417 w 465198"/>
                  <a:gd name="connsiteY19" fmla="*/ 89781 h 460128"/>
                  <a:gd name="connsiteX20" fmla="*/ 267030 w 465198"/>
                  <a:gd name="connsiteY20" fmla="*/ 122267 h 460128"/>
                  <a:gd name="connsiteX21" fmla="*/ 319009 w 465198"/>
                  <a:gd name="connsiteY21" fmla="*/ 190489 h 460128"/>
                  <a:gd name="connsiteX22" fmla="*/ 366114 w 465198"/>
                  <a:gd name="connsiteY22" fmla="*/ 261960 h 460128"/>
                  <a:gd name="connsiteX23" fmla="*/ 409971 w 465198"/>
                  <a:gd name="connsiteY23" fmla="*/ 339928 h 460128"/>
                  <a:gd name="connsiteX24" fmla="*/ 453828 w 465198"/>
                  <a:gd name="connsiteY24" fmla="*/ 434139 h 460128"/>
                  <a:gd name="connsiteX25" fmla="*/ 465198 w 465198"/>
                  <a:gd name="connsiteY25" fmla="*/ 460128 h 460128"/>
                  <a:gd name="connsiteX26" fmla="*/ 398601 w 465198"/>
                  <a:gd name="connsiteY26" fmla="*/ 460128 h 4601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</a:cxnLst>
                <a:rect l="l" t="t" r="r" b="b"/>
                <a:pathLst>
                  <a:path w="465198" h="460128">
                    <a:moveTo>
                      <a:pt x="398601" y="458504"/>
                    </a:moveTo>
                    <a:lnTo>
                      <a:pt x="398601" y="458504"/>
                    </a:lnTo>
                    <a:cubicBezTo>
                      <a:pt x="398601" y="458504"/>
                      <a:pt x="398601" y="458504"/>
                      <a:pt x="398601" y="458504"/>
                    </a:cubicBezTo>
                    <a:lnTo>
                      <a:pt x="354744" y="458504"/>
                    </a:lnTo>
                    <a:lnTo>
                      <a:pt x="354744" y="458504"/>
                    </a:lnTo>
                    <a:lnTo>
                      <a:pt x="276776" y="458504"/>
                    </a:lnTo>
                    <a:cubicBezTo>
                      <a:pt x="275152" y="456879"/>
                      <a:pt x="273527" y="455255"/>
                      <a:pt x="271903" y="453631"/>
                    </a:cubicBezTo>
                    <a:cubicBezTo>
                      <a:pt x="254035" y="432515"/>
                      <a:pt x="234543" y="411398"/>
                      <a:pt x="215052" y="390282"/>
                    </a:cubicBezTo>
                    <a:cubicBezTo>
                      <a:pt x="177692" y="349674"/>
                      <a:pt x="138708" y="307441"/>
                      <a:pt x="102972" y="265208"/>
                    </a:cubicBezTo>
                    <a:cubicBezTo>
                      <a:pt x="85105" y="244092"/>
                      <a:pt x="67237" y="222976"/>
                      <a:pt x="50994" y="200235"/>
                    </a:cubicBezTo>
                    <a:cubicBezTo>
                      <a:pt x="42873" y="188865"/>
                      <a:pt x="33126" y="175870"/>
                      <a:pt x="26629" y="162876"/>
                    </a:cubicBezTo>
                    <a:cubicBezTo>
                      <a:pt x="16883" y="146632"/>
                      <a:pt x="10386" y="128765"/>
                      <a:pt x="3889" y="110897"/>
                    </a:cubicBezTo>
                    <a:cubicBezTo>
                      <a:pt x="-985" y="94654"/>
                      <a:pt x="-985" y="75162"/>
                      <a:pt x="2264" y="58919"/>
                    </a:cubicBezTo>
                    <a:cubicBezTo>
                      <a:pt x="3889" y="50797"/>
                      <a:pt x="7137" y="42675"/>
                      <a:pt x="12010" y="36178"/>
                    </a:cubicBezTo>
                    <a:cubicBezTo>
                      <a:pt x="16883" y="29681"/>
                      <a:pt x="23380" y="23183"/>
                      <a:pt x="31502" y="18310"/>
                    </a:cubicBezTo>
                    <a:cubicBezTo>
                      <a:pt x="46121" y="10189"/>
                      <a:pt x="60740" y="2067"/>
                      <a:pt x="76984" y="443"/>
                    </a:cubicBezTo>
                    <a:cubicBezTo>
                      <a:pt x="89978" y="-1182"/>
                      <a:pt x="104597" y="2067"/>
                      <a:pt x="117592" y="3691"/>
                    </a:cubicBezTo>
                    <a:cubicBezTo>
                      <a:pt x="137083" y="6940"/>
                      <a:pt x="154951" y="16686"/>
                      <a:pt x="171194" y="28056"/>
                    </a:cubicBezTo>
                    <a:cubicBezTo>
                      <a:pt x="184189" y="36178"/>
                      <a:pt x="197184" y="45924"/>
                      <a:pt x="208554" y="57294"/>
                    </a:cubicBezTo>
                    <a:cubicBezTo>
                      <a:pt x="219924" y="67040"/>
                      <a:pt x="229670" y="78411"/>
                      <a:pt x="239417" y="89781"/>
                    </a:cubicBezTo>
                    <a:cubicBezTo>
                      <a:pt x="249162" y="99527"/>
                      <a:pt x="257284" y="110897"/>
                      <a:pt x="267030" y="122267"/>
                    </a:cubicBezTo>
                    <a:cubicBezTo>
                      <a:pt x="284898" y="145008"/>
                      <a:pt x="302765" y="167749"/>
                      <a:pt x="319009" y="190489"/>
                    </a:cubicBezTo>
                    <a:cubicBezTo>
                      <a:pt x="335252" y="213230"/>
                      <a:pt x="351495" y="237595"/>
                      <a:pt x="366114" y="261960"/>
                    </a:cubicBezTo>
                    <a:cubicBezTo>
                      <a:pt x="382357" y="287949"/>
                      <a:pt x="396976" y="313938"/>
                      <a:pt x="409971" y="339928"/>
                    </a:cubicBezTo>
                    <a:cubicBezTo>
                      <a:pt x="426214" y="370790"/>
                      <a:pt x="440833" y="401652"/>
                      <a:pt x="453828" y="434139"/>
                    </a:cubicBezTo>
                    <a:cubicBezTo>
                      <a:pt x="457077" y="442261"/>
                      <a:pt x="461949" y="452006"/>
                      <a:pt x="465198" y="460128"/>
                    </a:cubicBezTo>
                    <a:lnTo>
                      <a:pt x="398601" y="460128"/>
                    </a:lnTo>
                    <a:close/>
                  </a:path>
                </a:pathLst>
              </a:custGeom>
              <a:solidFill>
                <a:srgbClr val="92B854"/>
              </a:solidFill>
              <a:ln w="1624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vi-VN"/>
              </a:p>
            </p:txBody>
          </p:sp>
          <p:sp>
            <p:nvSpPr>
              <p:cNvPr id="36" name="Hình tự do: Hình 35">
                <a:extLst>
                  <a:ext uri="{FF2B5EF4-FFF2-40B4-BE49-F238E27FC236}">
                    <a16:creationId xmlns:a16="http://schemas.microsoft.com/office/drawing/2014/main" id="{FE856930-5F3E-1BB8-ECA7-D0DEB3AAD49C}"/>
                  </a:ext>
                </a:extLst>
              </p:cNvPr>
              <p:cNvSpPr/>
              <p:nvPr/>
            </p:nvSpPr>
            <p:spPr>
              <a:xfrm>
                <a:off x="10850302" y="4431974"/>
                <a:ext cx="941159" cy="1509724"/>
              </a:xfrm>
              <a:custGeom>
                <a:avLst/>
                <a:gdLst>
                  <a:gd name="connsiteX0" fmla="*/ 612372 w 941159"/>
                  <a:gd name="connsiteY0" fmla="*/ 1509725 h 1509724"/>
                  <a:gd name="connsiteX1" fmla="*/ 592880 w 941159"/>
                  <a:gd name="connsiteY1" fmla="*/ 1501603 h 1509724"/>
                  <a:gd name="connsiteX2" fmla="*/ 583134 w 941159"/>
                  <a:gd name="connsiteY2" fmla="*/ 1480487 h 1509724"/>
                  <a:gd name="connsiteX3" fmla="*/ 583134 w 941159"/>
                  <a:gd name="connsiteY3" fmla="*/ 1426884 h 1509724"/>
                  <a:gd name="connsiteX4" fmla="*/ 581510 w 941159"/>
                  <a:gd name="connsiteY4" fmla="*/ 1391149 h 1509724"/>
                  <a:gd name="connsiteX5" fmla="*/ 575012 w 941159"/>
                  <a:gd name="connsiteY5" fmla="*/ 1303435 h 1509724"/>
                  <a:gd name="connsiteX6" fmla="*/ 570139 w 941159"/>
                  <a:gd name="connsiteY6" fmla="*/ 1262827 h 1509724"/>
                  <a:gd name="connsiteX7" fmla="*/ 544151 w 941159"/>
                  <a:gd name="connsiteY7" fmla="*/ 1248207 h 1509724"/>
                  <a:gd name="connsiteX8" fmla="*/ 510039 w 941159"/>
                  <a:gd name="connsiteY8" fmla="*/ 1227091 h 1509724"/>
                  <a:gd name="connsiteX9" fmla="*/ 449939 w 941159"/>
                  <a:gd name="connsiteY9" fmla="*/ 1179986 h 1509724"/>
                  <a:gd name="connsiteX10" fmla="*/ 331363 w 941159"/>
                  <a:gd name="connsiteY10" fmla="*/ 1059785 h 1509724"/>
                  <a:gd name="connsiteX11" fmla="*/ 224157 w 941159"/>
                  <a:gd name="connsiteY11" fmla="*/ 924966 h 1509724"/>
                  <a:gd name="connsiteX12" fmla="*/ 173803 w 941159"/>
                  <a:gd name="connsiteY12" fmla="*/ 850247 h 1509724"/>
                  <a:gd name="connsiteX13" fmla="*/ 128321 w 941159"/>
                  <a:gd name="connsiteY13" fmla="*/ 775527 h 1509724"/>
                  <a:gd name="connsiteX14" fmla="*/ 48730 w 941159"/>
                  <a:gd name="connsiteY14" fmla="*/ 619592 h 1509724"/>
                  <a:gd name="connsiteX15" fmla="*/ 19491 w 941159"/>
                  <a:gd name="connsiteY15" fmla="*/ 536751 h 1509724"/>
                  <a:gd name="connsiteX16" fmla="*/ 1624 w 941159"/>
                  <a:gd name="connsiteY16" fmla="*/ 449037 h 1509724"/>
                  <a:gd name="connsiteX17" fmla="*/ 0 w 941159"/>
                  <a:gd name="connsiteY17" fmla="*/ 426296 h 1509724"/>
                  <a:gd name="connsiteX18" fmla="*/ 4873 w 941159"/>
                  <a:gd name="connsiteY18" fmla="*/ 390561 h 1509724"/>
                  <a:gd name="connsiteX19" fmla="*/ 17867 w 941159"/>
                  <a:gd name="connsiteY19" fmla="*/ 371069 h 1509724"/>
                  <a:gd name="connsiteX20" fmla="*/ 35734 w 941159"/>
                  <a:gd name="connsiteY20" fmla="*/ 361323 h 1509724"/>
                  <a:gd name="connsiteX21" fmla="*/ 55227 w 941159"/>
                  <a:gd name="connsiteY21" fmla="*/ 359699 h 1509724"/>
                  <a:gd name="connsiteX22" fmla="*/ 71470 w 941159"/>
                  <a:gd name="connsiteY22" fmla="*/ 364572 h 1509724"/>
                  <a:gd name="connsiteX23" fmla="*/ 105581 w 941159"/>
                  <a:gd name="connsiteY23" fmla="*/ 382440 h 1509724"/>
                  <a:gd name="connsiteX24" fmla="*/ 136443 w 941159"/>
                  <a:gd name="connsiteY24" fmla="*/ 398683 h 1509724"/>
                  <a:gd name="connsiteX25" fmla="*/ 271262 w 941159"/>
                  <a:gd name="connsiteY25" fmla="*/ 486397 h 1509724"/>
                  <a:gd name="connsiteX26" fmla="*/ 336236 w 941159"/>
                  <a:gd name="connsiteY26" fmla="*/ 543248 h 1509724"/>
                  <a:gd name="connsiteX27" fmla="*/ 391463 w 941159"/>
                  <a:gd name="connsiteY27" fmla="*/ 606597 h 1509724"/>
                  <a:gd name="connsiteX28" fmla="*/ 443442 w 941159"/>
                  <a:gd name="connsiteY28" fmla="*/ 674819 h 1509724"/>
                  <a:gd name="connsiteX29" fmla="*/ 493796 w 941159"/>
                  <a:gd name="connsiteY29" fmla="*/ 747914 h 1509724"/>
                  <a:gd name="connsiteX30" fmla="*/ 562018 w 941159"/>
                  <a:gd name="connsiteY30" fmla="*/ 907098 h 1509724"/>
                  <a:gd name="connsiteX31" fmla="*/ 576637 w 941159"/>
                  <a:gd name="connsiteY31" fmla="*/ 955828 h 1509724"/>
                  <a:gd name="connsiteX32" fmla="*/ 534404 w 941159"/>
                  <a:gd name="connsiteY32" fmla="*/ 640708 h 1509724"/>
                  <a:gd name="connsiteX33" fmla="*/ 516537 w 941159"/>
                  <a:gd name="connsiteY33" fmla="*/ 549745 h 1509724"/>
                  <a:gd name="connsiteX34" fmla="*/ 488923 w 941159"/>
                  <a:gd name="connsiteY34" fmla="*/ 440915 h 1509724"/>
                  <a:gd name="connsiteX35" fmla="*/ 454812 w 941159"/>
                  <a:gd name="connsiteY35" fmla="*/ 335334 h 1509724"/>
                  <a:gd name="connsiteX36" fmla="*/ 419077 w 941159"/>
                  <a:gd name="connsiteY36" fmla="*/ 247620 h 1509724"/>
                  <a:gd name="connsiteX37" fmla="*/ 378469 w 941159"/>
                  <a:gd name="connsiteY37" fmla="*/ 164779 h 1509724"/>
                  <a:gd name="connsiteX38" fmla="*/ 310247 w 941159"/>
                  <a:gd name="connsiteY38" fmla="*/ 44579 h 1509724"/>
                  <a:gd name="connsiteX39" fmla="*/ 319992 w 941159"/>
                  <a:gd name="connsiteY39" fmla="*/ 3971 h 1509724"/>
                  <a:gd name="connsiteX40" fmla="*/ 360600 w 941159"/>
                  <a:gd name="connsiteY40" fmla="*/ 13717 h 1509724"/>
                  <a:gd name="connsiteX41" fmla="*/ 404458 w 941159"/>
                  <a:gd name="connsiteY41" fmla="*/ 85187 h 1509724"/>
                  <a:gd name="connsiteX42" fmla="*/ 448315 w 941159"/>
                  <a:gd name="connsiteY42" fmla="*/ 164779 h 1509724"/>
                  <a:gd name="connsiteX43" fmla="*/ 514912 w 941159"/>
                  <a:gd name="connsiteY43" fmla="*/ 319091 h 1509724"/>
                  <a:gd name="connsiteX44" fmla="*/ 565267 w 941159"/>
                  <a:gd name="connsiteY44" fmla="*/ 486397 h 1509724"/>
                  <a:gd name="connsiteX45" fmla="*/ 601002 w 941159"/>
                  <a:gd name="connsiteY45" fmla="*/ 661824 h 1509724"/>
                  <a:gd name="connsiteX46" fmla="*/ 612372 w 941159"/>
                  <a:gd name="connsiteY46" fmla="*/ 731671 h 1509724"/>
                  <a:gd name="connsiteX47" fmla="*/ 631864 w 941159"/>
                  <a:gd name="connsiteY47" fmla="*/ 593602 h 1509724"/>
                  <a:gd name="connsiteX48" fmla="*/ 631864 w 941159"/>
                  <a:gd name="connsiteY48" fmla="*/ 591978 h 1509724"/>
                  <a:gd name="connsiteX49" fmla="*/ 631864 w 941159"/>
                  <a:gd name="connsiteY49" fmla="*/ 591978 h 1509724"/>
                  <a:gd name="connsiteX50" fmla="*/ 631864 w 941159"/>
                  <a:gd name="connsiteY50" fmla="*/ 590354 h 1509724"/>
                  <a:gd name="connsiteX51" fmla="*/ 631864 w 941159"/>
                  <a:gd name="connsiteY51" fmla="*/ 590354 h 1509724"/>
                  <a:gd name="connsiteX52" fmla="*/ 631864 w 941159"/>
                  <a:gd name="connsiteY52" fmla="*/ 590354 h 1509724"/>
                  <a:gd name="connsiteX53" fmla="*/ 631864 w 941159"/>
                  <a:gd name="connsiteY53" fmla="*/ 590354 h 1509724"/>
                  <a:gd name="connsiteX54" fmla="*/ 633489 w 941159"/>
                  <a:gd name="connsiteY54" fmla="*/ 583857 h 1509724"/>
                  <a:gd name="connsiteX55" fmla="*/ 635113 w 941159"/>
                  <a:gd name="connsiteY55" fmla="*/ 577359 h 1509724"/>
                  <a:gd name="connsiteX56" fmla="*/ 635113 w 941159"/>
                  <a:gd name="connsiteY56" fmla="*/ 575735 h 1509724"/>
                  <a:gd name="connsiteX57" fmla="*/ 641610 w 941159"/>
                  <a:gd name="connsiteY57" fmla="*/ 541624 h 1509724"/>
                  <a:gd name="connsiteX58" fmla="*/ 656229 w 941159"/>
                  <a:gd name="connsiteY58" fmla="*/ 481524 h 1509724"/>
                  <a:gd name="connsiteX59" fmla="*/ 672472 w 941159"/>
                  <a:gd name="connsiteY59" fmla="*/ 423048 h 1509724"/>
                  <a:gd name="connsiteX60" fmla="*/ 672472 w 941159"/>
                  <a:gd name="connsiteY60" fmla="*/ 423048 h 1509724"/>
                  <a:gd name="connsiteX61" fmla="*/ 722827 w 941159"/>
                  <a:gd name="connsiteY61" fmla="*/ 288228 h 1509724"/>
                  <a:gd name="connsiteX62" fmla="*/ 755313 w 941159"/>
                  <a:gd name="connsiteY62" fmla="*/ 221631 h 1509724"/>
                  <a:gd name="connsiteX63" fmla="*/ 789424 w 941159"/>
                  <a:gd name="connsiteY63" fmla="*/ 163155 h 1509724"/>
                  <a:gd name="connsiteX64" fmla="*/ 789424 w 941159"/>
                  <a:gd name="connsiteY64" fmla="*/ 163155 h 1509724"/>
                  <a:gd name="connsiteX65" fmla="*/ 794297 w 941159"/>
                  <a:gd name="connsiteY65" fmla="*/ 156658 h 1509724"/>
                  <a:gd name="connsiteX66" fmla="*/ 792673 w 941159"/>
                  <a:gd name="connsiteY66" fmla="*/ 159906 h 1509724"/>
                  <a:gd name="connsiteX67" fmla="*/ 815413 w 941159"/>
                  <a:gd name="connsiteY67" fmla="*/ 125795 h 1509724"/>
                  <a:gd name="connsiteX68" fmla="*/ 833281 w 941159"/>
                  <a:gd name="connsiteY68" fmla="*/ 104679 h 1509724"/>
                  <a:gd name="connsiteX69" fmla="*/ 880386 w 941159"/>
                  <a:gd name="connsiteY69" fmla="*/ 94933 h 1509724"/>
                  <a:gd name="connsiteX70" fmla="*/ 924243 w 941159"/>
                  <a:gd name="connsiteY70" fmla="*/ 163155 h 1509724"/>
                  <a:gd name="connsiteX71" fmla="*/ 929116 w 941159"/>
                  <a:gd name="connsiteY71" fmla="*/ 185896 h 1509724"/>
                  <a:gd name="connsiteX72" fmla="*/ 932365 w 941159"/>
                  <a:gd name="connsiteY72" fmla="*/ 207012 h 1509724"/>
                  <a:gd name="connsiteX73" fmla="*/ 937238 w 941159"/>
                  <a:gd name="connsiteY73" fmla="*/ 254117 h 1509724"/>
                  <a:gd name="connsiteX74" fmla="*/ 940487 w 941159"/>
                  <a:gd name="connsiteY74" fmla="*/ 299599 h 1509724"/>
                  <a:gd name="connsiteX75" fmla="*/ 938863 w 941159"/>
                  <a:gd name="connsiteY75" fmla="*/ 385688 h 1509724"/>
                  <a:gd name="connsiteX76" fmla="*/ 932365 w 941159"/>
                  <a:gd name="connsiteY76" fmla="*/ 471778 h 1509724"/>
                  <a:gd name="connsiteX77" fmla="*/ 919370 w 941159"/>
                  <a:gd name="connsiteY77" fmla="*/ 562740 h 1509724"/>
                  <a:gd name="connsiteX78" fmla="*/ 877138 w 941159"/>
                  <a:gd name="connsiteY78" fmla="*/ 733295 h 1509724"/>
                  <a:gd name="connsiteX79" fmla="*/ 849524 w 941159"/>
                  <a:gd name="connsiteY79" fmla="*/ 816136 h 1509724"/>
                  <a:gd name="connsiteX80" fmla="*/ 821911 w 941159"/>
                  <a:gd name="connsiteY80" fmla="*/ 894104 h 1509724"/>
                  <a:gd name="connsiteX81" fmla="*/ 748816 w 941159"/>
                  <a:gd name="connsiteY81" fmla="*/ 1048415 h 1509724"/>
                  <a:gd name="connsiteX82" fmla="*/ 706584 w 941159"/>
                  <a:gd name="connsiteY82" fmla="*/ 1108515 h 1509724"/>
                  <a:gd name="connsiteX83" fmla="*/ 685466 w 941159"/>
                  <a:gd name="connsiteY83" fmla="*/ 1136129 h 1509724"/>
                  <a:gd name="connsiteX84" fmla="*/ 656229 w 941159"/>
                  <a:gd name="connsiteY84" fmla="*/ 1173488 h 1509724"/>
                  <a:gd name="connsiteX85" fmla="*/ 652980 w 941159"/>
                  <a:gd name="connsiteY85" fmla="*/ 1176737 h 1509724"/>
                  <a:gd name="connsiteX86" fmla="*/ 652980 w 941159"/>
                  <a:gd name="connsiteY86" fmla="*/ 1331048 h 1509724"/>
                  <a:gd name="connsiteX87" fmla="*/ 651356 w 941159"/>
                  <a:gd name="connsiteY87" fmla="*/ 1400895 h 1509724"/>
                  <a:gd name="connsiteX88" fmla="*/ 649732 w 941159"/>
                  <a:gd name="connsiteY88" fmla="*/ 1441503 h 1509724"/>
                  <a:gd name="connsiteX89" fmla="*/ 648107 w 941159"/>
                  <a:gd name="connsiteY89" fmla="*/ 1459370 h 1509724"/>
                  <a:gd name="connsiteX90" fmla="*/ 648107 w 941159"/>
                  <a:gd name="connsiteY90" fmla="*/ 1482111 h 1509724"/>
                  <a:gd name="connsiteX91" fmla="*/ 643234 w 941159"/>
                  <a:gd name="connsiteY91" fmla="*/ 1493481 h 1509724"/>
                  <a:gd name="connsiteX92" fmla="*/ 612372 w 941159"/>
                  <a:gd name="connsiteY92" fmla="*/ 1509725 h 1509724"/>
                  <a:gd name="connsiteX93" fmla="*/ 612372 w 941159"/>
                  <a:gd name="connsiteY93" fmla="*/ 1509725 h 15097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</a:cxnLst>
                <a:rect l="l" t="t" r="r" b="b"/>
                <a:pathLst>
                  <a:path w="941159" h="1509724">
                    <a:moveTo>
                      <a:pt x="612372" y="1509725"/>
                    </a:moveTo>
                    <a:cubicBezTo>
                      <a:pt x="604250" y="1509725"/>
                      <a:pt x="597753" y="1506476"/>
                      <a:pt x="592880" y="1501603"/>
                    </a:cubicBezTo>
                    <a:cubicBezTo>
                      <a:pt x="586383" y="1496730"/>
                      <a:pt x="584759" y="1488608"/>
                      <a:pt x="583134" y="1480487"/>
                    </a:cubicBezTo>
                    <a:cubicBezTo>
                      <a:pt x="581510" y="1462619"/>
                      <a:pt x="583134" y="1444751"/>
                      <a:pt x="583134" y="1426884"/>
                    </a:cubicBezTo>
                    <a:cubicBezTo>
                      <a:pt x="583134" y="1415513"/>
                      <a:pt x="581510" y="1402519"/>
                      <a:pt x="581510" y="1391149"/>
                    </a:cubicBezTo>
                    <a:cubicBezTo>
                      <a:pt x="579885" y="1361911"/>
                      <a:pt x="578261" y="1332673"/>
                      <a:pt x="575012" y="1303435"/>
                    </a:cubicBezTo>
                    <a:cubicBezTo>
                      <a:pt x="573388" y="1290440"/>
                      <a:pt x="571763" y="1275821"/>
                      <a:pt x="570139" y="1262827"/>
                    </a:cubicBezTo>
                    <a:cubicBezTo>
                      <a:pt x="560394" y="1259578"/>
                      <a:pt x="552272" y="1253080"/>
                      <a:pt x="544151" y="1248207"/>
                    </a:cubicBezTo>
                    <a:cubicBezTo>
                      <a:pt x="532780" y="1241710"/>
                      <a:pt x="521410" y="1235213"/>
                      <a:pt x="510039" y="1227091"/>
                    </a:cubicBezTo>
                    <a:cubicBezTo>
                      <a:pt x="488923" y="1212472"/>
                      <a:pt x="469431" y="1196229"/>
                      <a:pt x="449939" y="1179986"/>
                    </a:cubicBezTo>
                    <a:cubicBezTo>
                      <a:pt x="407706" y="1142626"/>
                      <a:pt x="368722" y="1102018"/>
                      <a:pt x="331363" y="1059785"/>
                    </a:cubicBezTo>
                    <a:cubicBezTo>
                      <a:pt x="292379" y="1017553"/>
                      <a:pt x="256644" y="972071"/>
                      <a:pt x="224157" y="924966"/>
                    </a:cubicBezTo>
                    <a:cubicBezTo>
                      <a:pt x="206289" y="900601"/>
                      <a:pt x="190046" y="876236"/>
                      <a:pt x="173803" y="850247"/>
                    </a:cubicBezTo>
                    <a:cubicBezTo>
                      <a:pt x="157559" y="825882"/>
                      <a:pt x="142941" y="801517"/>
                      <a:pt x="128321" y="775527"/>
                    </a:cubicBezTo>
                    <a:cubicBezTo>
                      <a:pt x="99084" y="725173"/>
                      <a:pt x="71470" y="673195"/>
                      <a:pt x="48730" y="619592"/>
                    </a:cubicBezTo>
                    <a:cubicBezTo>
                      <a:pt x="37359" y="593602"/>
                      <a:pt x="27613" y="564364"/>
                      <a:pt x="19491" y="536751"/>
                    </a:cubicBezTo>
                    <a:cubicBezTo>
                      <a:pt x="11370" y="507513"/>
                      <a:pt x="4873" y="478275"/>
                      <a:pt x="1624" y="449037"/>
                    </a:cubicBezTo>
                    <a:cubicBezTo>
                      <a:pt x="1624" y="440915"/>
                      <a:pt x="0" y="432794"/>
                      <a:pt x="0" y="426296"/>
                    </a:cubicBezTo>
                    <a:cubicBezTo>
                      <a:pt x="0" y="414926"/>
                      <a:pt x="0" y="401931"/>
                      <a:pt x="4873" y="390561"/>
                    </a:cubicBezTo>
                    <a:cubicBezTo>
                      <a:pt x="8122" y="382440"/>
                      <a:pt x="11370" y="375942"/>
                      <a:pt x="17867" y="371069"/>
                    </a:cubicBezTo>
                    <a:cubicBezTo>
                      <a:pt x="22740" y="366196"/>
                      <a:pt x="29238" y="362948"/>
                      <a:pt x="35734" y="361323"/>
                    </a:cubicBezTo>
                    <a:cubicBezTo>
                      <a:pt x="42232" y="359699"/>
                      <a:pt x="48730" y="359699"/>
                      <a:pt x="55227" y="359699"/>
                    </a:cubicBezTo>
                    <a:cubicBezTo>
                      <a:pt x="60099" y="359699"/>
                      <a:pt x="66597" y="362948"/>
                      <a:pt x="71470" y="364572"/>
                    </a:cubicBezTo>
                    <a:cubicBezTo>
                      <a:pt x="82840" y="369445"/>
                      <a:pt x="94211" y="375942"/>
                      <a:pt x="105581" y="382440"/>
                    </a:cubicBezTo>
                    <a:cubicBezTo>
                      <a:pt x="115327" y="387312"/>
                      <a:pt x="126698" y="393810"/>
                      <a:pt x="136443" y="398683"/>
                    </a:cubicBezTo>
                    <a:cubicBezTo>
                      <a:pt x="183549" y="424672"/>
                      <a:pt x="229030" y="453910"/>
                      <a:pt x="271262" y="486397"/>
                    </a:cubicBezTo>
                    <a:cubicBezTo>
                      <a:pt x="294003" y="504264"/>
                      <a:pt x="316744" y="523756"/>
                      <a:pt x="336236" y="543248"/>
                    </a:cubicBezTo>
                    <a:cubicBezTo>
                      <a:pt x="355728" y="562740"/>
                      <a:pt x="375220" y="585481"/>
                      <a:pt x="391463" y="606597"/>
                    </a:cubicBezTo>
                    <a:cubicBezTo>
                      <a:pt x="409330" y="629338"/>
                      <a:pt x="425574" y="652078"/>
                      <a:pt x="443442" y="674819"/>
                    </a:cubicBezTo>
                    <a:cubicBezTo>
                      <a:pt x="461309" y="699184"/>
                      <a:pt x="477552" y="721925"/>
                      <a:pt x="493796" y="747914"/>
                    </a:cubicBezTo>
                    <a:cubicBezTo>
                      <a:pt x="523033" y="798268"/>
                      <a:pt x="544151" y="851871"/>
                      <a:pt x="562018" y="907098"/>
                    </a:cubicBezTo>
                    <a:cubicBezTo>
                      <a:pt x="566891" y="923341"/>
                      <a:pt x="571763" y="939585"/>
                      <a:pt x="576637" y="955828"/>
                    </a:cubicBezTo>
                    <a:cubicBezTo>
                      <a:pt x="566891" y="850247"/>
                      <a:pt x="552272" y="744665"/>
                      <a:pt x="534404" y="640708"/>
                    </a:cubicBezTo>
                    <a:cubicBezTo>
                      <a:pt x="529531" y="609846"/>
                      <a:pt x="523033" y="578983"/>
                      <a:pt x="516537" y="549745"/>
                    </a:cubicBezTo>
                    <a:cubicBezTo>
                      <a:pt x="508415" y="514010"/>
                      <a:pt x="498669" y="476651"/>
                      <a:pt x="488923" y="440915"/>
                    </a:cubicBezTo>
                    <a:cubicBezTo>
                      <a:pt x="479177" y="405180"/>
                      <a:pt x="467807" y="371069"/>
                      <a:pt x="454812" y="335334"/>
                    </a:cubicBezTo>
                    <a:cubicBezTo>
                      <a:pt x="443442" y="306096"/>
                      <a:pt x="432071" y="276858"/>
                      <a:pt x="419077" y="247620"/>
                    </a:cubicBezTo>
                    <a:cubicBezTo>
                      <a:pt x="406083" y="220007"/>
                      <a:pt x="393087" y="192393"/>
                      <a:pt x="378469" y="164779"/>
                    </a:cubicBezTo>
                    <a:cubicBezTo>
                      <a:pt x="357353" y="124171"/>
                      <a:pt x="332988" y="83563"/>
                      <a:pt x="310247" y="44579"/>
                    </a:cubicBezTo>
                    <a:cubicBezTo>
                      <a:pt x="302125" y="31584"/>
                      <a:pt x="306998" y="12092"/>
                      <a:pt x="319992" y="3971"/>
                    </a:cubicBezTo>
                    <a:cubicBezTo>
                      <a:pt x="332988" y="-4151"/>
                      <a:pt x="352479" y="722"/>
                      <a:pt x="360600" y="13717"/>
                    </a:cubicBezTo>
                    <a:cubicBezTo>
                      <a:pt x="375220" y="38081"/>
                      <a:pt x="389839" y="60822"/>
                      <a:pt x="404458" y="85187"/>
                    </a:cubicBezTo>
                    <a:cubicBezTo>
                      <a:pt x="419077" y="111176"/>
                      <a:pt x="433695" y="137166"/>
                      <a:pt x="448315" y="164779"/>
                    </a:cubicBezTo>
                    <a:cubicBezTo>
                      <a:pt x="474304" y="215133"/>
                      <a:pt x="497045" y="267112"/>
                      <a:pt x="514912" y="319091"/>
                    </a:cubicBezTo>
                    <a:cubicBezTo>
                      <a:pt x="534404" y="374318"/>
                      <a:pt x="552272" y="429545"/>
                      <a:pt x="565267" y="486397"/>
                    </a:cubicBezTo>
                    <a:cubicBezTo>
                      <a:pt x="579885" y="544873"/>
                      <a:pt x="591256" y="603348"/>
                      <a:pt x="601002" y="661824"/>
                    </a:cubicBezTo>
                    <a:cubicBezTo>
                      <a:pt x="605875" y="684565"/>
                      <a:pt x="609124" y="708930"/>
                      <a:pt x="612372" y="731671"/>
                    </a:cubicBezTo>
                    <a:cubicBezTo>
                      <a:pt x="617245" y="686189"/>
                      <a:pt x="622118" y="639084"/>
                      <a:pt x="631864" y="593602"/>
                    </a:cubicBezTo>
                    <a:cubicBezTo>
                      <a:pt x="631864" y="593602"/>
                      <a:pt x="631864" y="591978"/>
                      <a:pt x="631864" y="591978"/>
                    </a:cubicBezTo>
                    <a:cubicBezTo>
                      <a:pt x="631864" y="591978"/>
                      <a:pt x="631864" y="591978"/>
                      <a:pt x="631864" y="591978"/>
                    </a:cubicBezTo>
                    <a:cubicBezTo>
                      <a:pt x="631864" y="591978"/>
                      <a:pt x="631864" y="590354"/>
                      <a:pt x="631864" y="590354"/>
                    </a:cubicBezTo>
                    <a:lnTo>
                      <a:pt x="631864" y="590354"/>
                    </a:lnTo>
                    <a:cubicBezTo>
                      <a:pt x="631864" y="590354"/>
                      <a:pt x="631864" y="590354"/>
                      <a:pt x="631864" y="590354"/>
                    </a:cubicBezTo>
                    <a:cubicBezTo>
                      <a:pt x="631864" y="590354"/>
                      <a:pt x="631864" y="590354"/>
                      <a:pt x="631864" y="590354"/>
                    </a:cubicBezTo>
                    <a:cubicBezTo>
                      <a:pt x="631864" y="588729"/>
                      <a:pt x="631864" y="585481"/>
                      <a:pt x="633489" y="583857"/>
                    </a:cubicBezTo>
                    <a:cubicBezTo>
                      <a:pt x="633489" y="582232"/>
                      <a:pt x="635113" y="578983"/>
                      <a:pt x="635113" y="577359"/>
                    </a:cubicBezTo>
                    <a:cubicBezTo>
                      <a:pt x="635113" y="577359"/>
                      <a:pt x="635113" y="575735"/>
                      <a:pt x="635113" y="575735"/>
                    </a:cubicBezTo>
                    <a:cubicBezTo>
                      <a:pt x="636737" y="564364"/>
                      <a:pt x="639985" y="552994"/>
                      <a:pt x="641610" y="541624"/>
                    </a:cubicBezTo>
                    <a:cubicBezTo>
                      <a:pt x="646483" y="522132"/>
                      <a:pt x="651356" y="501016"/>
                      <a:pt x="656229" y="481524"/>
                    </a:cubicBezTo>
                    <a:cubicBezTo>
                      <a:pt x="661102" y="462032"/>
                      <a:pt x="665975" y="442540"/>
                      <a:pt x="672472" y="423048"/>
                    </a:cubicBezTo>
                    <a:cubicBezTo>
                      <a:pt x="672472" y="423048"/>
                      <a:pt x="672472" y="423048"/>
                      <a:pt x="672472" y="423048"/>
                    </a:cubicBezTo>
                    <a:cubicBezTo>
                      <a:pt x="687091" y="377567"/>
                      <a:pt x="701710" y="332085"/>
                      <a:pt x="722827" y="288228"/>
                    </a:cubicBezTo>
                    <a:cubicBezTo>
                      <a:pt x="732572" y="265488"/>
                      <a:pt x="743943" y="242747"/>
                      <a:pt x="755313" y="221631"/>
                    </a:cubicBezTo>
                    <a:cubicBezTo>
                      <a:pt x="766683" y="202139"/>
                      <a:pt x="778054" y="182647"/>
                      <a:pt x="789424" y="163155"/>
                    </a:cubicBezTo>
                    <a:cubicBezTo>
                      <a:pt x="789424" y="163155"/>
                      <a:pt x="789424" y="163155"/>
                      <a:pt x="789424" y="163155"/>
                    </a:cubicBezTo>
                    <a:cubicBezTo>
                      <a:pt x="791048" y="161531"/>
                      <a:pt x="792673" y="158282"/>
                      <a:pt x="794297" y="156658"/>
                    </a:cubicBezTo>
                    <a:cubicBezTo>
                      <a:pt x="794297" y="158282"/>
                      <a:pt x="792673" y="158282"/>
                      <a:pt x="792673" y="159906"/>
                    </a:cubicBezTo>
                    <a:cubicBezTo>
                      <a:pt x="799170" y="148536"/>
                      <a:pt x="807291" y="137166"/>
                      <a:pt x="815413" y="125795"/>
                    </a:cubicBezTo>
                    <a:cubicBezTo>
                      <a:pt x="820287" y="117674"/>
                      <a:pt x="826783" y="111176"/>
                      <a:pt x="833281" y="104679"/>
                    </a:cubicBezTo>
                    <a:cubicBezTo>
                      <a:pt x="846276" y="93309"/>
                      <a:pt x="864143" y="88436"/>
                      <a:pt x="880386" y="94933"/>
                    </a:cubicBezTo>
                    <a:cubicBezTo>
                      <a:pt x="908000" y="106303"/>
                      <a:pt x="916122" y="138790"/>
                      <a:pt x="924243" y="163155"/>
                    </a:cubicBezTo>
                    <a:cubicBezTo>
                      <a:pt x="925868" y="169652"/>
                      <a:pt x="927492" y="177774"/>
                      <a:pt x="929116" y="185896"/>
                    </a:cubicBezTo>
                    <a:cubicBezTo>
                      <a:pt x="930741" y="192393"/>
                      <a:pt x="932365" y="200514"/>
                      <a:pt x="932365" y="207012"/>
                    </a:cubicBezTo>
                    <a:cubicBezTo>
                      <a:pt x="933990" y="221631"/>
                      <a:pt x="937238" y="237874"/>
                      <a:pt x="937238" y="254117"/>
                    </a:cubicBezTo>
                    <a:cubicBezTo>
                      <a:pt x="938863" y="268736"/>
                      <a:pt x="938863" y="284980"/>
                      <a:pt x="940487" y="299599"/>
                    </a:cubicBezTo>
                    <a:cubicBezTo>
                      <a:pt x="942111" y="328837"/>
                      <a:pt x="940487" y="358075"/>
                      <a:pt x="938863" y="385688"/>
                    </a:cubicBezTo>
                    <a:cubicBezTo>
                      <a:pt x="937238" y="414926"/>
                      <a:pt x="935614" y="444164"/>
                      <a:pt x="932365" y="471778"/>
                    </a:cubicBezTo>
                    <a:cubicBezTo>
                      <a:pt x="929116" y="502640"/>
                      <a:pt x="924243" y="531878"/>
                      <a:pt x="919370" y="562740"/>
                    </a:cubicBezTo>
                    <a:cubicBezTo>
                      <a:pt x="909625" y="619592"/>
                      <a:pt x="895005" y="676443"/>
                      <a:pt x="877138" y="733295"/>
                    </a:cubicBezTo>
                    <a:cubicBezTo>
                      <a:pt x="869017" y="760908"/>
                      <a:pt x="859270" y="788522"/>
                      <a:pt x="849524" y="816136"/>
                    </a:cubicBezTo>
                    <a:cubicBezTo>
                      <a:pt x="839778" y="842125"/>
                      <a:pt x="831656" y="868114"/>
                      <a:pt x="821911" y="894104"/>
                    </a:cubicBezTo>
                    <a:cubicBezTo>
                      <a:pt x="800795" y="947706"/>
                      <a:pt x="779678" y="999685"/>
                      <a:pt x="748816" y="1048415"/>
                    </a:cubicBezTo>
                    <a:cubicBezTo>
                      <a:pt x="735821" y="1069531"/>
                      <a:pt x="721202" y="1089023"/>
                      <a:pt x="706584" y="1108515"/>
                    </a:cubicBezTo>
                    <a:cubicBezTo>
                      <a:pt x="700086" y="1118261"/>
                      <a:pt x="691964" y="1126383"/>
                      <a:pt x="685466" y="1136129"/>
                    </a:cubicBezTo>
                    <a:cubicBezTo>
                      <a:pt x="675721" y="1149123"/>
                      <a:pt x="665975" y="1162118"/>
                      <a:pt x="656229" y="1173488"/>
                    </a:cubicBezTo>
                    <a:cubicBezTo>
                      <a:pt x="654605" y="1175113"/>
                      <a:pt x="654605" y="1175113"/>
                      <a:pt x="652980" y="1176737"/>
                    </a:cubicBezTo>
                    <a:cubicBezTo>
                      <a:pt x="654605" y="1228716"/>
                      <a:pt x="654605" y="1280694"/>
                      <a:pt x="652980" y="1331048"/>
                    </a:cubicBezTo>
                    <a:cubicBezTo>
                      <a:pt x="652980" y="1353789"/>
                      <a:pt x="651356" y="1378154"/>
                      <a:pt x="651356" y="1400895"/>
                    </a:cubicBezTo>
                    <a:cubicBezTo>
                      <a:pt x="651356" y="1413889"/>
                      <a:pt x="649732" y="1428508"/>
                      <a:pt x="649732" y="1441503"/>
                    </a:cubicBezTo>
                    <a:cubicBezTo>
                      <a:pt x="649732" y="1448000"/>
                      <a:pt x="649732" y="1452873"/>
                      <a:pt x="648107" y="1459370"/>
                    </a:cubicBezTo>
                    <a:cubicBezTo>
                      <a:pt x="648107" y="1467492"/>
                      <a:pt x="649732" y="1475614"/>
                      <a:pt x="648107" y="1482111"/>
                    </a:cubicBezTo>
                    <a:cubicBezTo>
                      <a:pt x="646483" y="1485360"/>
                      <a:pt x="644858" y="1490233"/>
                      <a:pt x="643234" y="1493481"/>
                    </a:cubicBezTo>
                    <a:cubicBezTo>
                      <a:pt x="631864" y="1504852"/>
                      <a:pt x="623742" y="1509725"/>
                      <a:pt x="612372" y="1509725"/>
                    </a:cubicBezTo>
                    <a:cubicBezTo>
                      <a:pt x="612372" y="1509725"/>
                      <a:pt x="612372" y="1509725"/>
                      <a:pt x="612372" y="1509725"/>
                    </a:cubicBezTo>
                    <a:close/>
                  </a:path>
                </a:pathLst>
              </a:custGeom>
              <a:solidFill>
                <a:srgbClr val="92B854"/>
              </a:solidFill>
              <a:ln w="1624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vi-VN"/>
              </a:p>
            </p:txBody>
          </p:sp>
          <p:sp>
            <p:nvSpPr>
              <p:cNvPr id="37" name="Hình tự do: Hình 36">
                <a:extLst>
                  <a:ext uri="{FF2B5EF4-FFF2-40B4-BE49-F238E27FC236}">
                    <a16:creationId xmlns:a16="http://schemas.microsoft.com/office/drawing/2014/main" id="{7D6F36FD-D12C-A857-E3CE-2E0FCCAC9A93}"/>
                  </a:ext>
                </a:extLst>
              </p:cNvPr>
              <p:cNvSpPr/>
              <p:nvPr/>
            </p:nvSpPr>
            <p:spPr>
              <a:xfrm>
                <a:off x="1206017" y="4212193"/>
                <a:ext cx="933675" cy="1388396"/>
              </a:xfrm>
              <a:custGeom>
                <a:avLst/>
                <a:gdLst>
                  <a:gd name="connsiteX0" fmla="*/ 154949 w 933675"/>
                  <a:gd name="connsiteY0" fmla="*/ 1386772 h 1388396"/>
                  <a:gd name="connsiteX1" fmla="*/ 130584 w 933675"/>
                  <a:gd name="connsiteY1" fmla="*/ 1346164 h 1388396"/>
                  <a:gd name="connsiteX2" fmla="*/ 150076 w 933675"/>
                  <a:gd name="connsiteY2" fmla="*/ 1281190 h 1388396"/>
                  <a:gd name="connsiteX3" fmla="*/ 135457 w 933675"/>
                  <a:gd name="connsiteY3" fmla="*/ 1263323 h 1388396"/>
                  <a:gd name="connsiteX4" fmla="*/ 94848 w 933675"/>
                  <a:gd name="connsiteY4" fmla="*/ 1110636 h 1388396"/>
                  <a:gd name="connsiteX5" fmla="*/ 54240 w 933675"/>
                  <a:gd name="connsiteY5" fmla="*/ 944954 h 1388396"/>
                  <a:gd name="connsiteX6" fmla="*/ 16881 w 933675"/>
                  <a:gd name="connsiteY6" fmla="*/ 767902 h 1388396"/>
                  <a:gd name="connsiteX7" fmla="*/ 5510 w 933675"/>
                  <a:gd name="connsiteY7" fmla="*/ 681813 h 1388396"/>
                  <a:gd name="connsiteX8" fmla="*/ 637 w 933675"/>
                  <a:gd name="connsiteY8" fmla="*/ 590850 h 1388396"/>
                  <a:gd name="connsiteX9" fmla="*/ 3886 w 933675"/>
                  <a:gd name="connsiteY9" fmla="*/ 501512 h 1388396"/>
                  <a:gd name="connsiteX10" fmla="*/ 13632 w 933675"/>
                  <a:gd name="connsiteY10" fmla="*/ 418671 h 1388396"/>
                  <a:gd name="connsiteX11" fmla="*/ 34748 w 933675"/>
                  <a:gd name="connsiteY11" fmla="*/ 327709 h 1388396"/>
                  <a:gd name="connsiteX12" fmla="*/ 60738 w 933675"/>
                  <a:gd name="connsiteY12" fmla="*/ 287100 h 1388396"/>
                  <a:gd name="connsiteX13" fmla="*/ 111092 w 933675"/>
                  <a:gd name="connsiteY13" fmla="*/ 283852 h 1388396"/>
                  <a:gd name="connsiteX14" fmla="*/ 148451 w 933675"/>
                  <a:gd name="connsiteY14" fmla="*/ 326084 h 1388396"/>
                  <a:gd name="connsiteX15" fmla="*/ 185811 w 933675"/>
                  <a:gd name="connsiteY15" fmla="*/ 397555 h 1388396"/>
                  <a:gd name="connsiteX16" fmla="*/ 218297 w 933675"/>
                  <a:gd name="connsiteY16" fmla="*/ 473898 h 1388396"/>
                  <a:gd name="connsiteX17" fmla="*/ 271900 w 933675"/>
                  <a:gd name="connsiteY17" fmla="*/ 641204 h 1388396"/>
                  <a:gd name="connsiteX18" fmla="*/ 289768 w 933675"/>
                  <a:gd name="connsiteY18" fmla="*/ 815008 h 1388396"/>
                  <a:gd name="connsiteX19" fmla="*/ 284895 w 933675"/>
                  <a:gd name="connsiteY19" fmla="*/ 902721 h 1388396"/>
                  <a:gd name="connsiteX20" fmla="*/ 284895 w 933675"/>
                  <a:gd name="connsiteY20" fmla="*/ 910843 h 1388396"/>
                  <a:gd name="connsiteX21" fmla="*/ 297890 w 933675"/>
                  <a:gd name="connsiteY21" fmla="*/ 881605 h 1388396"/>
                  <a:gd name="connsiteX22" fmla="*/ 372609 w 933675"/>
                  <a:gd name="connsiteY22" fmla="*/ 722421 h 1388396"/>
                  <a:gd name="connsiteX23" fmla="*/ 450577 w 933675"/>
                  <a:gd name="connsiteY23" fmla="*/ 566485 h 1388396"/>
                  <a:gd name="connsiteX24" fmla="*/ 531793 w 933675"/>
                  <a:gd name="connsiteY24" fmla="*/ 417047 h 1388396"/>
                  <a:gd name="connsiteX25" fmla="*/ 622756 w 933675"/>
                  <a:gd name="connsiteY25" fmla="*/ 265984 h 1388396"/>
                  <a:gd name="connsiteX26" fmla="*/ 713718 w 933675"/>
                  <a:gd name="connsiteY26" fmla="*/ 119794 h 1388396"/>
                  <a:gd name="connsiteX27" fmla="*/ 754326 w 933675"/>
                  <a:gd name="connsiteY27" fmla="*/ 53197 h 1388396"/>
                  <a:gd name="connsiteX28" fmla="*/ 775443 w 933675"/>
                  <a:gd name="connsiteY28" fmla="*/ 20710 h 1388396"/>
                  <a:gd name="connsiteX29" fmla="*/ 801432 w 933675"/>
                  <a:gd name="connsiteY29" fmla="*/ 1218 h 1388396"/>
                  <a:gd name="connsiteX30" fmla="*/ 819300 w 933675"/>
                  <a:gd name="connsiteY30" fmla="*/ 1218 h 1388396"/>
                  <a:gd name="connsiteX31" fmla="*/ 842040 w 933675"/>
                  <a:gd name="connsiteY31" fmla="*/ 30456 h 1388396"/>
                  <a:gd name="connsiteX32" fmla="*/ 835543 w 933675"/>
                  <a:gd name="connsiteY32" fmla="*/ 48324 h 1388396"/>
                  <a:gd name="connsiteX33" fmla="*/ 827421 w 933675"/>
                  <a:gd name="connsiteY33" fmla="*/ 56445 h 1388396"/>
                  <a:gd name="connsiteX34" fmla="*/ 822548 w 933675"/>
                  <a:gd name="connsiteY34" fmla="*/ 62943 h 1388396"/>
                  <a:gd name="connsiteX35" fmla="*/ 780316 w 933675"/>
                  <a:gd name="connsiteY35" fmla="*/ 137662 h 1388396"/>
                  <a:gd name="connsiteX36" fmla="*/ 736459 w 933675"/>
                  <a:gd name="connsiteY36" fmla="*/ 210757 h 1388396"/>
                  <a:gd name="connsiteX37" fmla="*/ 647121 w 933675"/>
                  <a:gd name="connsiteY37" fmla="*/ 358571 h 1388396"/>
                  <a:gd name="connsiteX38" fmla="*/ 561031 w 933675"/>
                  <a:gd name="connsiteY38" fmla="*/ 509634 h 1388396"/>
                  <a:gd name="connsiteX39" fmla="*/ 481439 w 933675"/>
                  <a:gd name="connsiteY39" fmla="*/ 660696 h 1388396"/>
                  <a:gd name="connsiteX40" fmla="*/ 390476 w 933675"/>
                  <a:gd name="connsiteY40" fmla="*/ 845870 h 1388396"/>
                  <a:gd name="connsiteX41" fmla="*/ 338498 w 933675"/>
                  <a:gd name="connsiteY41" fmla="*/ 957949 h 1388396"/>
                  <a:gd name="connsiteX42" fmla="*/ 356366 w 933675"/>
                  <a:gd name="connsiteY42" fmla="*/ 936832 h 1388396"/>
                  <a:gd name="connsiteX43" fmla="*/ 388852 w 933675"/>
                  <a:gd name="connsiteY43" fmla="*/ 897848 h 1388396"/>
                  <a:gd name="connsiteX44" fmla="*/ 388852 w 933675"/>
                  <a:gd name="connsiteY44" fmla="*/ 897848 h 1388396"/>
                  <a:gd name="connsiteX45" fmla="*/ 507428 w 933675"/>
                  <a:gd name="connsiteY45" fmla="*/ 764653 h 1388396"/>
                  <a:gd name="connsiteX46" fmla="*/ 634126 w 933675"/>
                  <a:gd name="connsiteY46" fmla="*/ 650950 h 1388396"/>
                  <a:gd name="connsiteX47" fmla="*/ 751078 w 933675"/>
                  <a:gd name="connsiteY47" fmla="*/ 579480 h 1388396"/>
                  <a:gd name="connsiteX48" fmla="*/ 754326 w 933675"/>
                  <a:gd name="connsiteY48" fmla="*/ 577855 h 1388396"/>
                  <a:gd name="connsiteX49" fmla="*/ 759199 w 933675"/>
                  <a:gd name="connsiteY49" fmla="*/ 576231 h 1388396"/>
                  <a:gd name="connsiteX50" fmla="*/ 755951 w 933675"/>
                  <a:gd name="connsiteY50" fmla="*/ 577855 h 1388396"/>
                  <a:gd name="connsiteX51" fmla="*/ 799808 w 933675"/>
                  <a:gd name="connsiteY51" fmla="*/ 556739 h 1388396"/>
                  <a:gd name="connsiteX52" fmla="*/ 846913 w 933675"/>
                  <a:gd name="connsiteY52" fmla="*/ 538872 h 1388396"/>
                  <a:gd name="connsiteX53" fmla="*/ 884273 w 933675"/>
                  <a:gd name="connsiteY53" fmla="*/ 535623 h 1388396"/>
                  <a:gd name="connsiteX54" fmla="*/ 928130 w 933675"/>
                  <a:gd name="connsiteY54" fmla="*/ 572982 h 1388396"/>
                  <a:gd name="connsiteX55" fmla="*/ 933003 w 933675"/>
                  <a:gd name="connsiteY55" fmla="*/ 594099 h 1388396"/>
                  <a:gd name="connsiteX56" fmla="*/ 931378 w 933675"/>
                  <a:gd name="connsiteY56" fmla="*/ 624961 h 1388396"/>
                  <a:gd name="connsiteX57" fmla="*/ 921632 w 933675"/>
                  <a:gd name="connsiteY57" fmla="*/ 663945 h 1388396"/>
                  <a:gd name="connsiteX58" fmla="*/ 923257 w 933675"/>
                  <a:gd name="connsiteY58" fmla="*/ 659072 h 1388396"/>
                  <a:gd name="connsiteX59" fmla="*/ 882648 w 933675"/>
                  <a:gd name="connsiteY59" fmla="*/ 759780 h 1388396"/>
                  <a:gd name="connsiteX60" fmla="*/ 856659 w 933675"/>
                  <a:gd name="connsiteY60" fmla="*/ 803637 h 1388396"/>
                  <a:gd name="connsiteX61" fmla="*/ 842040 w 933675"/>
                  <a:gd name="connsiteY61" fmla="*/ 828002 h 1388396"/>
                  <a:gd name="connsiteX62" fmla="*/ 820924 w 933675"/>
                  <a:gd name="connsiteY62" fmla="*/ 853992 h 1388396"/>
                  <a:gd name="connsiteX63" fmla="*/ 820924 w 933675"/>
                  <a:gd name="connsiteY63" fmla="*/ 853992 h 1388396"/>
                  <a:gd name="connsiteX64" fmla="*/ 757575 w 933675"/>
                  <a:gd name="connsiteY64" fmla="*/ 915716 h 1388396"/>
                  <a:gd name="connsiteX65" fmla="*/ 689353 w 933675"/>
                  <a:gd name="connsiteY65" fmla="*/ 970943 h 1388396"/>
                  <a:gd name="connsiteX66" fmla="*/ 549661 w 933675"/>
                  <a:gd name="connsiteY66" fmla="*/ 1071652 h 1388396"/>
                  <a:gd name="connsiteX67" fmla="*/ 265403 w 933675"/>
                  <a:gd name="connsiteY67" fmla="*/ 1235709 h 1388396"/>
                  <a:gd name="connsiteX68" fmla="*/ 234541 w 933675"/>
                  <a:gd name="connsiteY68" fmla="*/ 1251952 h 1388396"/>
                  <a:gd name="connsiteX69" fmla="*/ 229668 w 933675"/>
                  <a:gd name="connsiteY69" fmla="*/ 1253577 h 1388396"/>
                  <a:gd name="connsiteX70" fmla="*/ 224795 w 933675"/>
                  <a:gd name="connsiteY70" fmla="*/ 1271445 h 1388396"/>
                  <a:gd name="connsiteX71" fmla="*/ 211800 w 933675"/>
                  <a:gd name="connsiteY71" fmla="*/ 1313677 h 1388396"/>
                  <a:gd name="connsiteX72" fmla="*/ 193933 w 933675"/>
                  <a:gd name="connsiteY72" fmla="*/ 1367280 h 1388396"/>
                  <a:gd name="connsiteX73" fmla="*/ 163070 w 933675"/>
                  <a:gd name="connsiteY73" fmla="*/ 1388396 h 1388396"/>
                  <a:gd name="connsiteX74" fmla="*/ 154949 w 933675"/>
                  <a:gd name="connsiteY74" fmla="*/ 1386772 h 13883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</a:cxnLst>
                <a:rect l="l" t="t" r="r" b="b"/>
                <a:pathLst>
                  <a:path w="933675" h="1388396">
                    <a:moveTo>
                      <a:pt x="154949" y="1386772"/>
                    </a:moveTo>
                    <a:cubicBezTo>
                      <a:pt x="137081" y="1381899"/>
                      <a:pt x="125711" y="1364031"/>
                      <a:pt x="130584" y="1346164"/>
                    </a:cubicBezTo>
                    <a:cubicBezTo>
                      <a:pt x="135457" y="1325047"/>
                      <a:pt x="141954" y="1302307"/>
                      <a:pt x="150076" y="1281190"/>
                    </a:cubicBezTo>
                    <a:cubicBezTo>
                      <a:pt x="143578" y="1276317"/>
                      <a:pt x="138705" y="1271445"/>
                      <a:pt x="135457" y="1263323"/>
                    </a:cubicBezTo>
                    <a:cubicBezTo>
                      <a:pt x="120838" y="1212969"/>
                      <a:pt x="107843" y="1162614"/>
                      <a:pt x="94848" y="1110636"/>
                    </a:cubicBezTo>
                    <a:cubicBezTo>
                      <a:pt x="80229" y="1055409"/>
                      <a:pt x="67235" y="1000181"/>
                      <a:pt x="54240" y="944954"/>
                    </a:cubicBezTo>
                    <a:cubicBezTo>
                      <a:pt x="39621" y="886478"/>
                      <a:pt x="26627" y="826378"/>
                      <a:pt x="16881" y="767902"/>
                    </a:cubicBezTo>
                    <a:cubicBezTo>
                      <a:pt x="12008" y="738664"/>
                      <a:pt x="8759" y="711050"/>
                      <a:pt x="5510" y="681813"/>
                    </a:cubicBezTo>
                    <a:cubicBezTo>
                      <a:pt x="2262" y="650950"/>
                      <a:pt x="2262" y="621712"/>
                      <a:pt x="637" y="590850"/>
                    </a:cubicBezTo>
                    <a:cubicBezTo>
                      <a:pt x="-987" y="561612"/>
                      <a:pt x="637" y="530750"/>
                      <a:pt x="3886" y="501512"/>
                    </a:cubicBezTo>
                    <a:cubicBezTo>
                      <a:pt x="5510" y="473898"/>
                      <a:pt x="8759" y="446285"/>
                      <a:pt x="13632" y="418671"/>
                    </a:cubicBezTo>
                    <a:cubicBezTo>
                      <a:pt x="18505" y="387809"/>
                      <a:pt x="25002" y="356947"/>
                      <a:pt x="34748" y="327709"/>
                    </a:cubicBezTo>
                    <a:cubicBezTo>
                      <a:pt x="39621" y="313090"/>
                      <a:pt x="47743" y="296846"/>
                      <a:pt x="60738" y="287100"/>
                    </a:cubicBezTo>
                    <a:cubicBezTo>
                      <a:pt x="75357" y="275730"/>
                      <a:pt x="96473" y="275730"/>
                      <a:pt x="111092" y="283852"/>
                    </a:cubicBezTo>
                    <a:cubicBezTo>
                      <a:pt x="127335" y="293598"/>
                      <a:pt x="138705" y="311465"/>
                      <a:pt x="148451" y="326084"/>
                    </a:cubicBezTo>
                    <a:cubicBezTo>
                      <a:pt x="163070" y="348825"/>
                      <a:pt x="176065" y="373190"/>
                      <a:pt x="185811" y="397555"/>
                    </a:cubicBezTo>
                    <a:cubicBezTo>
                      <a:pt x="197181" y="423544"/>
                      <a:pt x="208552" y="447909"/>
                      <a:pt x="218297" y="473898"/>
                    </a:cubicBezTo>
                    <a:cubicBezTo>
                      <a:pt x="239414" y="527501"/>
                      <a:pt x="260530" y="582728"/>
                      <a:pt x="271900" y="641204"/>
                    </a:cubicBezTo>
                    <a:cubicBezTo>
                      <a:pt x="283271" y="698056"/>
                      <a:pt x="288144" y="756532"/>
                      <a:pt x="289768" y="815008"/>
                    </a:cubicBezTo>
                    <a:cubicBezTo>
                      <a:pt x="289768" y="844246"/>
                      <a:pt x="288144" y="873483"/>
                      <a:pt x="284895" y="902721"/>
                    </a:cubicBezTo>
                    <a:cubicBezTo>
                      <a:pt x="284895" y="905970"/>
                      <a:pt x="284895" y="907594"/>
                      <a:pt x="284895" y="910843"/>
                    </a:cubicBezTo>
                    <a:cubicBezTo>
                      <a:pt x="289768" y="901097"/>
                      <a:pt x="293017" y="891351"/>
                      <a:pt x="297890" y="881605"/>
                    </a:cubicBezTo>
                    <a:cubicBezTo>
                      <a:pt x="322255" y="828002"/>
                      <a:pt x="346620" y="776024"/>
                      <a:pt x="372609" y="722421"/>
                    </a:cubicBezTo>
                    <a:cubicBezTo>
                      <a:pt x="398598" y="670442"/>
                      <a:pt x="424587" y="618464"/>
                      <a:pt x="450577" y="566485"/>
                    </a:cubicBezTo>
                    <a:cubicBezTo>
                      <a:pt x="476566" y="516131"/>
                      <a:pt x="504180" y="467401"/>
                      <a:pt x="531793" y="417047"/>
                    </a:cubicBezTo>
                    <a:cubicBezTo>
                      <a:pt x="561031" y="366693"/>
                      <a:pt x="591893" y="316338"/>
                      <a:pt x="622756" y="265984"/>
                    </a:cubicBezTo>
                    <a:cubicBezTo>
                      <a:pt x="653618" y="217254"/>
                      <a:pt x="682856" y="168524"/>
                      <a:pt x="713718" y="119794"/>
                    </a:cubicBezTo>
                    <a:cubicBezTo>
                      <a:pt x="726713" y="97054"/>
                      <a:pt x="739707" y="75937"/>
                      <a:pt x="754326" y="53197"/>
                    </a:cubicBezTo>
                    <a:cubicBezTo>
                      <a:pt x="760824" y="41827"/>
                      <a:pt x="767321" y="32081"/>
                      <a:pt x="775443" y="20710"/>
                    </a:cubicBezTo>
                    <a:cubicBezTo>
                      <a:pt x="781940" y="12589"/>
                      <a:pt x="790062" y="4467"/>
                      <a:pt x="801432" y="1218"/>
                    </a:cubicBezTo>
                    <a:cubicBezTo>
                      <a:pt x="807929" y="-406"/>
                      <a:pt x="812802" y="-406"/>
                      <a:pt x="819300" y="1218"/>
                    </a:cubicBezTo>
                    <a:cubicBezTo>
                      <a:pt x="832294" y="4467"/>
                      <a:pt x="842040" y="17462"/>
                      <a:pt x="842040" y="30456"/>
                    </a:cubicBezTo>
                    <a:cubicBezTo>
                      <a:pt x="842040" y="36953"/>
                      <a:pt x="840416" y="43451"/>
                      <a:pt x="835543" y="48324"/>
                    </a:cubicBezTo>
                    <a:cubicBezTo>
                      <a:pt x="832294" y="51572"/>
                      <a:pt x="830670" y="54821"/>
                      <a:pt x="827421" y="56445"/>
                    </a:cubicBezTo>
                    <a:cubicBezTo>
                      <a:pt x="825797" y="58070"/>
                      <a:pt x="824173" y="59694"/>
                      <a:pt x="822548" y="62943"/>
                    </a:cubicBezTo>
                    <a:cubicBezTo>
                      <a:pt x="807929" y="87308"/>
                      <a:pt x="793310" y="111673"/>
                      <a:pt x="780316" y="137662"/>
                    </a:cubicBezTo>
                    <a:cubicBezTo>
                      <a:pt x="765697" y="162027"/>
                      <a:pt x="751078" y="186392"/>
                      <a:pt x="736459" y="210757"/>
                    </a:cubicBezTo>
                    <a:cubicBezTo>
                      <a:pt x="707221" y="261111"/>
                      <a:pt x="676359" y="309841"/>
                      <a:pt x="647121" y="358571"/>
                    </a:cubicBezTo>
                    <a:cubicBezTo>
                      <a:pt x="617883" y="408925"/>
                      <a:pt x="588645" y="459279"/>
                      <a:pt x="561031" y="509634"/>
                    </a:cubicBezTo>
                    <a:cubicBezTo>
                      <a:pt x="533418" y="559988"/>
                      <a:pt x="507428" y="610342"/>
                      <a:pt x="481439" y="660696"/>
                    </a:cubicBezTo>
                    <a:cubicBezTo>
                      <a:pt x="450577" y="722421"/>
                      <a:pt x="419714" y="784145"/>
                      <a:pt x="390476" y="845870"/>
                    </a:cubicBezTo>
                    <a:cubicBezTo>
                      <a:pt x="372609" y="883229"/>
                      <a:pt x="356366" y="920589"/>
                      <a:pt x="338498" y="957949"/>
                    </a:cubicBezTo>
                    <a:cubicBezTo>
                      <a:pt x="344995" y="951451"/>
                      <a:pt x="349868" y="943330"/>
                      <a:pt x="356366" y="936832"/>
                    </a:cubicBezTo>
                    <a:cubicBezTo>
                      <a:pt x="367736" y="923838"/>
                      <a:pt x="377482" y="910843"/>
                      <a:pt x="388852" y="897848"/>
                    </a:cubicBezTo>
                    <a:cubicBezTo>
                      <a:pt x="388852" y="897848"/>
                      <a:pt x="388852" y="897848"/>
                      <a:pt x="388852" y="897848"/>
                    </a:cubicBezTo>
                    <a:cubicBezTo>
                      <a:pt x="426212" y="852367"/>
                      <a:pt x="465196" y="806886"/>
                      <a:pt x="507428" y="764653"/>
                    </a:cubicBezTo>
                    <a:cubicBezTo>
                      <a:pt x="546412" y="724045"/>
                      <a:pt x="588645" y="683437"/>
                      <a:pt x="634126" y="650950"/>
                    </a:cubicBezTo>
                    <a:cubicBezTo>
                      <a:pt x="671486" y="624961"/>
                      <a:pt x="710470" y="600596"/>
                      <a:pt x="751078" y="579480"/>
                    </a:cubicBezTo>
                    <a:cubicBezTo>
                      <a:pt x="752702" y="579480"/>
                      <a:pt x="754326" y="577855"/>
                      <a:pt x="754326" y="577855"/>
                    </a:cubicBezTo>
                    <a:cubicBezTo>
                      <a:pt x="755951" y="577855"/>
                      <a:pt x="757575" y="576231"/>
                      <a:pt x="759199" y="576231"/>
                    </a:cubicBezTo>
                    <a:cubicBezTo>
                      <a:pt x="757575" y="576231"/>
                      <a:pt x="755951" y="577855"/>
                      <a:pt x="755951" y="577855"/>
                    </a:cubicBezTo>
                    <a:cubicBezTo>
                      <a:pt x="770570" y="569734"/>
                      <a:pt x="785189" y="563236"/>
                      <a:pt x="799808" y="556739"/>
                    </a:cubicBezTo>
                    <a:cubicBezTo>
                      <a:pt x="814427" y="550242"/>
                      <a:pt x="830670" y="543745"/>
                      <a:pt x="846913" y="538872"/>
                    </a:cubicBezTo>
                    <a:cubicBezTo>
                      <a:pt x="859908" y="535623"/>
                      <a:pt x="871278" y="533998"/>
                      <a:pt x="884273" y="535623"/>
                    </a:cubicBezTo>
                    <a:cubicBezTo>
                      <a:pt x="905389" y="538872"/>
                      <a:pt x="920008" y="553491"/>
                      <a:pt x="928130" y="572982"/>
                    </a:cubicBezTo>
                    <a:cubicBezTo>
                      <a:pt x="931378" y="579480"/>
                      <a:pt x="933003" y="587601"/>
                      <a:pt x="933003" y="594099"/>
                    </a:cubicBezTo>
                    <a:cubicBezTo>
                      <a:pt x="934627" y="603845"/>
                      <a:pt x="933003" y="615215"/>
                      <a:pt x="931378" y="624961"/>
                    </a:cubicBezTo>
                    <a:cubicBezTo>
                      <a:pt x="929754" y="637956"/>
                      <a:pt x="926505" y="650950"/>
                      <a:pt x="921632" y="663945"/>
                    </a:cubicBezTo>
                    <a:cubicBezTo>
                      <a:pt x="921632" y="662321"/>
                      <a:pt x="923257" y="660696"/>
                      <a:pt x="923257" y="659072"/>
                    </a:cubicBezTo>
                    <a:cubicBezTo>
                      <a:pt x="911886" y="693183"/>
                      <a:pt x="898892" y="727294"/>
                      <a:pt x="882648" y="759780"/>
                    </a:cubicBezTo>
                    <a:cubicBezTo>
                      <a:pt x="874527" y="774399"/>
                      <a:pt x="866405" y="789018"/>
                      <a:pt x="856659" y="803637"/>
                    </a:cubicBezTo>
                    <a:cubicBezTo>
                      <a:pt x="851786" y="811759"/>
                      <a:pt x="846913" y="819881"/>
                      <a:pt x="842040" y="828002"/>
                    </a:cubicBezTo>
                    <a:cubicBezTo>
                      <a:pt x="835543" y="837748"/>
                      <a:pt x="829046" y="845870"/>
                      <a:pt x="820924" y="853992"/>
                    </a:cubicBezTo>
                    <a:cubicBezTo>
                      <a:pt x="820924" y="853992"/>
                      <a:pt x="820924" y="853992"/>
                      <a:pt x="820924" y="853992"/>
                    </a:cubicBezTo>
                    <a:cubicBezTo>
                      <a:pt x="801432" y="876732"/>
                      <a:pt x="780316" y="896224"/>
                      <a:pt x="757575" y="915716"/>
                    </a:cubicBezTo>
                    <a:cubicBezTo>
                      <a:pt x="734834" y="935208"/>
                      <a:pt x="712094" y="953076"/>
                      <a:pt x="689353" y="970943"/>
                    </a:cubicBezTo>
                    <a:cubicBezTo>
                      <a:pt x="643872" y="1005054"/>
                      <a:pt x="596766" y="1039165"/>
                      <a:pt x="549661" y="1071652"/>
                    </a:cubicBezTo>
                    <a:cubicBezTo>
                      <a:pt x="458698" y="1133376"/>
                      <a:pt x="361239" y="1183731"/>
                      <a:pt x="265403" y="1235709"/>
                    </a:cubicBezTo>
                    <a:cubicBezTo>
                      <a:pt x="255657" y="1240582"/>
                      <a:pt x="244287" y="1247080"/>
                      <a:pt x="234541" y="1251952"/>
                    </a:cubicBezTo>
                    <a:cubicBezTo>
                      <a:pt x="232916" y="1251952"/>
                      <a:pt x="231292" y="1253577"/>
                      <a:pt x="229668" y="1253577"/>
                    </a:cubicBezTo>
                    <a:cubicBezTo>
                      <a:pt x="228043" y="1260074"/>
                      <a:pt x="226419" y="1264947"/>
                      <a:pt x="224795" y="1271445"/>
                    </a:cubicBezTo>
                    <a:cubicBezTo>
                      <a:pt x="219922" y="1286063"/>
                      <a:pt x="216673" y="1299058"/>
                      <a:pt x="211800" y="1313677"/>
                    </a:cubicBezTo>
                    <a:cubicBezTo>
                      <a:pt x="206927" y="1331545"/>
                      <a:pt x="200430" y="1349412"/>
                      <a:pt x="193933" y="1367280"/>
                    </a:cubicBezTo>
                    <a:cubicBezTo>
                      <a:pt x="189060" y="1380275"/>
                      <a:pt x="176065" y="1388396"/>
                      <a:pt x="163070" y="1388396"/>
                    </a:cubicBezTo>
                    <a:cubicBezTo>
                      <a:pt x="161446" y="1388396"/>
                      <a:pt x="158197" y="1388396"/>
                      <a:pt x="154949" y="1386772"/>
                    </a:cubicBezTo>
                    <a:close/>
                  </a:path>
                </a:pathLst>
              </a:custGeom>
              <a:solidFill>
                <a:srgbClr val="80A447"/>
              </a:solidFill>
              <a:ln w="1624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vi-VN"/>
              </a:p>
            </p:txBody>
          </p:sp>
          <p:sp>
            <p:nvSpPr>
              <p:cNvPr id="38" name="Hình tự do: Hình 37">
                <a:extLst>
                  <a:ext uri="{FF2B5EF4-FFF2-40B4-BE49-F238E27FC236}">
                    <a16:creationId xmlns:a16="http://schemas.microsoft.com/office/drawing/2014/main" id="{E48151D7-F1AB-D350-EC3B-7999E8503267}"/>
                  </a:ext>
                </a:extLst>
              </p:cNvPr>
              <p:cNvSpPr/>
              <p:nvPr/>
            </p:nvSpPr>
            <p:spPr>
              <a:xfrm>
                <a:off x="2548351" y="5569727"/>
                <a:ext cx="908000" cy="1359564"/>
              </a:xfrm>
              <a:custGeom>
                <a:avLst/>
                <a:gdLst>
                  <a:gd name="connsiteX0" fmla="*/ 0 w 908000"/>
                  <a:gd name="connsiteY0" fmla="*/ 1359564 h 1359564"/>
                  <a:gd name="connsiteX1" fmla="*/ 48730 w 908000"/>
                  <a:gd name="connsiteY1" fmla="*/ 1232867 h 1359564"/>
                  <a:gd name="connsiteX2" fmla="*/ 121825 w 908000"/>
                  <a:gd name="connsiteY2" fmla="*/ 1076931 h 1359564"/>
                  <a:gd name="connsiteX3" fmla="*/ 287506 w 908000"/>
                  <a:gd name="connsiteY3" fmla="*/ 773181 h 1359564"/>
                  <a:gd name="connsiteX4" fmla="*/ 472680 w 908000"/>
                  <a:gd name="connsiteY4" fmla="*/ 477553 h 1359564"/>
                  <a:gd name="connsiteX5" fmla="*/ 680594 w 908000"/>
                  <a:gd name="connsiteY5" fmla="*/ 201417 h 1359564"/>
                  <a:gd name="connsiteX6" fmla="*/ 771557 w 908000"/>
                  <a:gd name="connsiteY6" fmla="*/ 97460 h 1359564"/>
                  <a:gd name="connsiteX7" fmla="*/ 817038 w 908000"/>
                  <a:gd name="connsiteY7" fmla="*/ 47106 h 1359564"/>
                  <a:gd name="connsiteX8" fmla="*/ 839779 w 908000"/>
                  <a:gd name="connsiteY8" fmla="*/ 22741 h 1359564"/>
                  <a:gd name="connsiteX9" fmla="*/ 867392 w 908000"/>
                  <a:gd name="connsiteY9" fmla="*/ 1624 h 1359564"/>
                  <a:gd name="connsiteX10" fmla="*/ 895006 w 908000"/>
                  <a:gd name="connsiteY10" fmla="*/ 6497 h 1359564"/>
                  <a:gd name="connsiteX11" fmla="*/ 908000 w 908000"/>
                  <a:gd name="connsiteY11" fmla="*/ 30862 h 1359564"/>
                  <a:gd name="connsiteX12" fmla="*/ 903127 w 908000"/>
                  <a:gd name="connsiteY12" fmla="*/ 48730 h 1359564"/>
                  <a:gd name="connsiteX13" fmla="*/ 893382 w 908000"/>
                  <a:gd name="connsiteY13" fmla="*/ 61724 h 1359564"/>
                  <a:gd name="connsiteX14" fmla="*/ 870641 w 908000"/>
                  <a:gd name="connsiteY14" fmla="*/ 89338 h 1359564"/>
                  <a:gd name="connsiteX15" fmla="*/ 826784 w 908000"/>
                  <a:gd name="connsiteY15" fmla="*/ 139692 h 1359564"/>
                  <a:gd name="connsiteX16" fmla="*/ 742319 w 908000"/>
                  <a:gd name="connsiteY16" fmla="*/ 237152 h 1359564"/>
                  <a:gd name="connsiteX17" fmla="*/ 537653 w 908000"/>
                  <a:gd name="connsiteY17" fmla="*/ 508415 h 1359564"/>
                  <a:gd name="connsiteX18" fmla="*/ 469431 w 908000"/>
                  <a:gd name="connsiteY18" fmla="*/ 610748 h 1359564"/>
                  <a:gd name="connsiteX19" fmla="*/ 292379 w 908000"/>
                  <a:gd name="connsiteY19" fmla="*/ 908001 h 1359564"/>
                  <a:gd name="connsiteX20" fmla="*/ 216036 w 908000"/>
                  <a:gd name="connsiteY20" fmla="*/ 1047693 h 1359564"/>
                  <a:gd name="connsiteX21" fmla="*/ 146190 w 908000"/>
                  <a:gd name="connsiteY21" fmla="*/ 1190634 h 1359564"/>
                  <a:gd name="connsiteX22" fmla="*/ 147814 w 908000"/>
                  <a:gd name="connsiteY22" fmla="*/ 1189010 h 1359564"/>
                  <a:gd name="connsiteX23" fmla="*/ 146190 w 908000"/>
                  <a:gd name="connsiteY23" fmla="*/ 1192258 h 1359564"/>
                  <a:gd name="connsiteX24" fmla="*/ 146190 w 908000"/>
                  <a:gd name="connsiteY24" fmla="*/ 1192258 h 1359564"/>
                  <a:gd name="connsiteX25" fmla="*/ 146190 w 908000"/>
                  <a:gd name="connsiteY25" fmla="*/ 1192258 h 1359564"/>
                  <a:gd name="connsiteX26" fmla="*/ 97460 w 908000"/>
                  <a:gd name="connsiteY26" fmla="*/ 1299464 h 1359564"/>
                  <a:gd name="connsiteX27" fmla="*/ 74719 w 908000"/>
                  <a:gd name="connsiteY27" fmla="*/ 1356316 h 1359564"/>
                  <a:gd name="connsiteX28" fmla="*/ 74719 w 908000"/>
                  <a:gd name="connsiteY28" fmla="*/ 1357940 h 1359564"/>
                  <a:gd name="connsiteX29" fmla="*/ 0 w 908000"/>
                  <a:gd name="connsiteY29" fmla="*/ 1357940 h 13595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</a:cxnLst>
                <a:rect l="l" t="t" r="r" b="b"/>
                <a:pathLst>
                  <a:path w="908000" h="1359564">
                    <a:moveTo>
                      <a:pt x="0" y="1359564"/>
                    </a:moveTo>
                    <a:cubicBezTo>
                      <a:pt x="14619" y="1317332"/>
                      <a:pt x="30862" y="1275099"/>
                      <a:pt x="48730" y="1232867"/>
                    </a:cubicBezTo>
                    <a:cubicBezTo>
                      <a:pt x="71470" y="1180888"/>
                      <a:pt x="95835" y="1128909"/>
                      <a:pt x="121825" y="1076931"/>
                    </a:cubicBezTo>
                    <a:cubicBezTo>
                      <a:pt x="172179" y="972974"/>
                      <a:pt x="229030" y="873890"/>
                      <a:pt x="287506" y="773181"/>
                    </a:cubicBezTo>
                    <a:cubicBezTo>
                      <a:pt x="345982" y="672473"/>
                      <a:pt x="406083" y="573388"/>
                      <a:pt x="472680" y="477553"/>
                    </a:cubicBezTo>
                    <a:cubicBezTo>
                      <a:pt x="537653" y="383342"/>
                      <a:pt x="607499" y="289131"/>
                      <a:pt x="680594" y="201417"/>
                    </a:cubicBezTo>
                    <a:cubicBezTo>
                      <a:pt x="709832" y="165682"/>
                      <a:pt x="740694" y="131571"/>
                      <a:pt x="771557" y="97460"/>
                    </a:cubicBezTo>
                    <a:cubicBezTo>
                      <a:pt x="786176" y="81216"/>
                      <a:pt x="802419" y="63349"/>
                      <a:pt x="817038" y="47106"/>
                    </a:cubicBezTo>
                    <a:cubicBezTo>
                      <a:pt x="825160" y="38984"/>
                      <a:pt x="831657" y="30862"/>
                      <a:pt x="839779" y="22741"/>
                    </a:cubicBezTo>
                    <a:cubicBezTo>
                      <a:pt x="847900" y="14619"/>
                      <a:pt x="856022" y="4873"/>
                      <a:pt x="867392" y="1624"/>
                    </a:cubicBezTo>
                    <a:cubicBezTo>
                      <a:pt x="877138" y="-1624"/>
                      <a:pt x="886884" y="0"/>
                      <a:pt x="895006" y="6497"/>
                    </a:cubicBezTo>
                    <a:cubicBezTo>
                      <a:pt x="903127" y="11370"/>
                      <a:pt x="908000" y="21116"/>
                      <a:pt x="908000" y="30862"/>
                    </a:cubicBezTo>
                    <a:cubicBezTo>
                      <a:pt x="908000" y="37360"/>
                      <a:pt x="906376" y="43857"/>
                      <a:pt x="903127" y="48730"/>
                    </a:cubicBezTo>
                    <a:cubicBezTo>
                      <a:pt x="899879" y="53603"/>
                      <a:pt x="896630" y="56851"/>
                      <a:pt x="893382" y="61724"/>
                    </a:cubicBezTo>
                    <a:cubicBezTo>
                      <a:pt x="885260" y="71471"/>
                      <a:pt x="878762" y="79592"/>
                      <a:pt x="870641" y="89338"/>
                    </a:cubicBezTo>
                    <a:cubicBezTo>
                      <a:pt x="856022" y="105581"/>
                      <a:pt x="841403" y="121825"/>
                      <a:pt x="826784" y="139692"/>
                    </a:cubicBezTo>
                    <a:cubicBezTo>
                      <a:pt x="799170" y="172179"/>
                      <a:pt x="769932" y="204666"/>
                      <a:pt x="742319" y="237152"/>
                    </a:cubicBezTo>
                    <a:cubicBezTo>
                      <a:pt x="669224" y="324866"/>
                      <a:pt x="601002" y="415829"/>
                      <a:pt x="537653" y="508415"/>
                    </a:cubicBezTo>
                    <a:cubicBezTo>
                      <a:pt x="514913" y="542526"/>
                      <a:pt x="490548" y="576637"/>
                      <a:pt x="469431" y="610748"/>
                    </a:cubicBezTo>
                    <a:cubicBezTo>
                      <a:pt x="407707" y="708208"/>
                      <a:pt x="349231" y="807292"/>
                      <a:pt x="292379" y="908001"/>
                    </a:cubicBezTo>
                    <a:cubicBezTo>
                      <a:pt x="266390" y="953482"/>
                      <a:pt x="240401" y="1000587"/>
                      <a:pt x="216036" y="1047693"/>
                    </a:cubicBezTo>
                    <a:cubicBezTo>
                      <a:pt x="191671" y="1094799"/>
                      <a:pt x="168930" y="1141904"/>
                      <a:pt x="146190" y="1190634"/>
                    </a:cubicBezTo>
                    <a:cubicBezTo>
                      <a:pt x="146190" y="1190634"/>
                      <a:pt x="146190" y="1189010"/>
                      <a:pt x="147814" y="1189010"/>
                    </a:cubicBezTo>
                    <a:cubicBezTo>
                      <a:pt x="147814" y="1190634"/>
                      <a:pt x="146190" y="1192258"/>
                      <a:pt x="146190" y="1192258"/>
                    </a:cubicBezTo>
                    <a:cubicBezTo>
                      <a:pt x="146190" y="1192258"/>
                      <a:pt x="146190" y="1192258"/>
                      <a:pt x="146190" y="1192258"/>
                    </a:cubicBezTo>
                    <a:cubicBezTo>
                      <a:pt x="146190" y="1192258"/>
                      <a:pt x="146190" y="1192258"/>
                      <a:pt x="146190" y="1192258"/>
                    </a:cubicBezTo>
                    <a:cubicBezTo>
                      <a:pt x="129946" y="1227994"/>
                      <a:pt x="113703" y="1263729"/>
                      <a:pt x="97460" y="1299464"/>
                    </a:cubicBezTo>
                    <a:cubicBezTo>
                      <a:pt x="89338" y="1318956"/>
                      <a:pt x="82841" y="1336824"/>
                      <a:pt x="74719" y="1356316"/>
                    </a:cubicBezTo>
                    <a:lnTo>
                      <a:pt x="74719" y="1357940"/>
                    </a:lnTo>
                    <a:lnTo>
                      <a:pt x="0" y="1357940"/>
                    </a:lnTo>
                    <a:close/>
                  </a:path>
                </a:pathLst>
              </a:custGeom>
              <a:solidFill>
                <a:srgbClr val="80A447"/>
              </a:solidFill>
              <a:ln w="1624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vi-VN"/>
              </a:p>
            </p:txBody>
          </p:sp>
          <p:sp>
            <p:nvSpPr>
              <p:cNvPr id="39" name="Hình tự do: Hình 38">
                <a:extLst>
                  <a:ext uri="{FF2B5EF4-FFF2-40B4-BE49-F238E27FC236}">
                    <a16:creationId xmlns:a16="http://schemas.microsoft.com/office/drawing/2014/main" id="{3D71B6F9-B51A-B2EF-2AA1-26AE6B56FB61}"/>
                  </a:ext>
                </a:extLst>
              </p:cNvPr>
              <p:cNvSpPr/>
              <p:nvPr/>
            </p:nvSpPr>
            <p:spPr>
              <a:xfrm>
                <a:off x="2920323" y="5559778"/>
                <a:ext cx="153954" cy="633691"/>
              </a:xfrm>
              <a:custGeom>
                <a:avLst/>
                <a:gdLst>
                  <a:gd name="connsiteX0" fmla="*/ 24365 w 153954"/>
                  <a:gd name="connsiteY0" fmla="*/ 625570 h 633691"/>
                  <a:gd name="connsiteX1" fmla="*/ 8122 w 153954"/>
                  <a:gd name="connsiteY1" fmla="*/ 594708 h 633691"/>
                  <a:gd name="connsiteX2" fmla="*/ 4873 w 153954"/>
                  <a:gd name="connsiteY2" fmla="*/ 573592 h 633691"/>
                  <a:gd name="connsiteX3" fmla="*/ 0 w 153954"/>
                  <a:gd name="connsiteY3" fmla="*/ 487502 h 633691"/>
                  <a:gd name="connsiteX4" fmla="*/ 3249 w 153954"/>
                  <a:gd name="connsiteY4" fmla="*/ 398164 h 633691"/>
                  <a:gd name="connsiteX5" fmla="*/ 9746 w 153954"/>
                  <a:gd name="connsiteY5" fmla="*/ 313699 h 633691"/>
                  <a:gd name="connsiteX6" fmla="*/ 43857 w 153954"/>
                  <a:gd name="connsiteY6" fmla="*/ 151266 h 633691"/>
                  <a:gd name="connsiteX7" fmla="*/ 68222 w 153954"/>
                  <a:gd name="connsiteY7" fmla="*/ 76547 h 633691"/>
                  <a:gd name="connsiteX8" fmla="*/ 81217 w 153954"/>
                  <a:gd name="connsiteY8" fmla="*/ 42436 h 633691"/>
                  <a:gd name="connsiteX9" fmla="*/ 90963 w 153954"/>
                  <a:gd name="connsiteY9" fmla="*/ 19695 h 633691"/>
                  <a:gd name="connsiteX10" fmla="*/ 92587 w 153954"/>
                  <a:gd name="connsiteY10" fmla="*/ 16446 h 633691"/>
                  <a:gd name="connsiteX11" fmla="*/ 133195 w 153954"/>
                  <a:gd name="connsiteY11" fmla="*/ 1827 h 633691"/>
                  <a:gd name="connsiteX12" fmla="*/ 152687 w 153954"/>
                  <a:gd name="connsiteY12" fmla="*/ 39187 h 633691"/>
                  <a:gd name="connsiteX13" fmla="*/ 146190 w 153954"/>
                  <a:gd name="connsiteY13" fmla="*/ 60303 h 633691"/>
                  <a:gd name="connsiteX14" fmla="*/ 134819 w 153954"/>
                  <a:gd name="connsiteY14" fmla="*/ 92790 h 633691"/>
                  <a:gd name="connsiteX15" fmla="*/ 112079 w 153954"/>
                  <a:gd name="connsiteY15" fmla="*/ 157763 h 633691"/>
                  <a:gd name="connsiteX16" fmla="*/ 82841 w 153954"/>
                  <a:gd name="connsiteY16" fmla="*/ 274715 h 633691"/>
                  <a:gd name="connsiteX17" fmla="*/ 68222 w 153954"/>
                  <a:gd name="connsiteY17" fmla="*/ 422529 h 633691"/>
                  <a:gd name="connsiteX18" fmla="*/ 68222 w 153954"/>
                  <a:gd name="connsiteY18" fmla="*/ 545978 h 633691"/>
                  <a:gd name="connsiteX19" fmla="*/ 71471 w 153954"/>
                  <a:gd name="connsiteY19" fmla="*/ 581713 h 633691"/>
                  <a:gd name="connsiteX20" fmla="*/ 73095 w 153954"/>
                  <a:gd name="connsiteY20" fmla="*/ 584962 h 633691"/>
                  <a:gd name="connsiteX21" fmla="*/ 73095 w 153954"/>
                  <a:gd name="connsiteY21" fmla="*/ 584962 h 633691"/>
                  <a:gd name="connsiteX22" fmla="*/ 76343 w 153954"/>
                  <a:gd name="connsiteY22" fmla="*/ 602829 h 633691"/>
                  <a:gd name="connsiteX23" fmla="*/ 68222 w 153954"/>
                  <a:gd name="connsiteY23" fmla="*/ 623946 h 633691"/>
                  <a:gd name="connsiteX24" fmla="*/ 43857 w 153954"/>
                  <a:gd name="connsiteY24" fmla="*/ 633692 h 633691"/>
                  <a:gd name="connsiteX25" fmla="*/ 24365 w 153954"/>
                  <a:gd name="connsiteY25" fmla="*/ 625570 h 6336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</a:cxnLst>
                <a:rect l="l" t="t" r="r" b="b"/>
                <a:pathLst>
                  <a:path w="153954" h="633691">
                    <a:moveTo>
                      <a:pt x="24365" y="625570"/>
                    </a:moveTo>
                    <a:cubicBezTo>
                      <a:pt x="14619" y="617449"/>
                      <a:pt x="9746" y="606078"/>
                      <a:pt x="8122" y="594708"/>
                    </a:cubicBezTo>
                    <a:cubicBezTo>
                      <a:pt x="6497" y="588211"/>
                      <a:pt x="4873" y="580089"/>
                      <a:pt x="4873" y="573592"/>
                    </a:cubicBezTo>
                    <a:cubicBezTo>
                      <a:pt x="1624" y="544354"/>
                      <a:pt x="0" y="515116"/>
                      <a:pt x="0" y="487502"/>
                    </a:cubicBezTo>
                    <a:cubicBezTo>
                      <a:pt x="0" y="458264"/>
                      <a:pt x="1624" y="429026"/>
                      <a:pt x="3249" y="398164"/>
                    </a:cubicBezTo>
                    <a:cubicBezTo>
                      <a:pt x="4873" y="370550"/>
                      <a:pt x="6497" y="342937"/>
                      <a:pt x="9746" y="313699"/>
                    </a:cubicBezTo>
                    <a:cubicBezTo>
                      <a:pt x="16243" y="258471"/>
                      <a:pt x="29238" y="203244"/>
                      <a:pt x="43857" y="151266"/>
                    </a:cubicBezTo>
                    <a:cubicBezTo>
                      <a:pt x="51979" y="125276"/>
                      <a:pt x="60100" y="100912"/>
                      <a:pt x="68222" y="76547"/>
                    </a:cubicBezTo>
                    <a:cubicBezTo>
                      <a:pt x="73095" y="65176"/>
                      <a:pt x="76343" y="53806"/>
                      <a:pt x="81217" y="42436"/>
                    </a:cubicBezTo>
                    <a:cubicBezTo>
                      <a:pt x="84465" y="34314"/>
                      <a:pt x="87714" y="26192"/>
                      <a:pt x="90963" y="19695"/>
                    </a:cubicBezTo>
                    <a:cubicBezTo>
                      <a:pt x="90963" y="18071"/>
                      <a:pt x="92587" y="18071"/>
                      <a:pt x="92587" y="16446"/>
                    </a:cubicBezTo>
                    <a:cubicBezTo>
                      <a:pt x="99084" y="1827"/>
                      <a:pt x="118576" y="-3046"/>
                      <a:pt x="133195" y="1827"/>
                    </a:cubicBezTo>
                    <a:cubicBezTo>
                      <a:pt x="147814" y="6700"/>
                      <a:pt x="157560" y="24568"/>
                      <a:pt x="152687" y="39187"/>
                    </a:cubicBezTo>
                    <a:cubicBezTo>
                      <a:pt x="151063" y="45684"/>
                      <a:pt x="147814" y="53806"/>
                      <a:pt x="146190" y="60303"/>
                    </a:cubicBezTo>
                    <a:cubicBezTo>
                      <a:pt x="141317" y="70049"/>
                      <a:pt x="138068" y="81420"/>
                      <a:pt x="134819" y="92790"/>
                    </a:cubicBezTo>
                    <a:cubicBezTo>
                      <a:pt x="126698" y="113906"/>
                      <a:pt x="120201" y="136647"/>
                      <a:pt x="112079" y="157763"/>
                    </a:cubicBezTo>
                    <a:cubicBezTo>
                      <a:pt x="100708" y="195123"/>
                      <a:pt x="90963" y="235731"/>
                      <a:pt x="82841" y="274715"/>
                    </a:cubicBezTo>
                    <a:cubicBezTo>
                      <a:pt x="74719" y="323445"/>
                      <a:pt x="71471" y="373799"/>
                      <a:pt x="68222" y="422529"/>
                    </a:cubicBezTo>
                    <a:cubicBezTo>
                      <a:pt x="66598" y="463137"/>
                      <a:pt x="66598" y="503745"/>
                      <a:pt x="68222" y="545978"/>
                    </a:cubicBezTo>
                    <a:cubicBezTo>
                      <a:pt x="69846" y="557348"/>
                      <a:pt x="69846" y="570343"/>
                      <a:pt x="71471" y="581713"/>
                    </a:cubicBezTo>
                    <a:cubicBezTo>
                      <a:pt x="71471" y="583338"/>
                      <a:pt x="73095" y="583338"/>
                      <a:pt x="73095" y="584962"/>
                    </a:cubicBezTo>
                    <a:cubicBezTo>
                      <a:pt x="73095" y="584962"/>
                      <a:pt x="73095" y="584962"/>
                      <a:pt x="73095" y="584962"/>
                    </a:cubicBezTo>
                    <a:cubicBezTo>
                      <a:pt x="76343" y="589835"/>
                      <a:pt x="76343" y="596332"/>
                      <a:pt x="76343" y="602829"/>
                    </a:cubicBezTo>
                    <a:cubicBezTo>
                      <a:pt x="76343" y="610951"/>
                      <a:pt x="73095" y="617449"/>
                      <a:pt x="68222" y="623946"/>
                    </a:cubicBezTo>
                    <a:cubicBezTo>
                      <a:pt x="61725" y="630443"/>
                      <a:pt x="53603" y="633692"/>
                      <a:pt x="43857" y="633692"/>
                    </a:cubicBezTo>
                    <a:cubicBezTo>
                      <a:pt x="37360" y="632067"/>
                      <a:pt x="29238" y="630443"/>
                      <a:pt x="24365" y="625570"/>
                    </a:cubicBezTo>
                    <a:close/>
                  </a:path>
                </a:pathLst>
              </a:custGeom>
              <a:solidFill>
                <a:srgbClr val="80A447"/>
              </a:solidFill>
              <a:ln w="1624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vi-VN"/>
              </a:p>
            </p:txBody>
          </p:sp>
          <p:sp>
            <p:nvSpPr>
              <p:cNvPr id="40" name="Hình tự do: Hình 39">
                <a:extLst>
                  <a:ext uri="{FF2B5EF4-FFF2-40B4-BE49-F238E27FC236}">
                    <a16:creationId xmlns:a16="http://schemas.microsoft.com/office/drawing/2014/main" id="{6C88227E-318B-1F6F-36E4-89D78388C541}"/>
                  </a:ext>
                </a:extLst>
              </p:cNvPr>
              <p:cNvSpPr/>
              <p:nvPr/>
            </p:nvSpPr>
            <p:spPr>
              <a:xfrm>
                <a:off x="2757890" y="6193623"/>
                <a:ext cx="720796" cy="735668"/>
              </a:xfrm>
              <a:custGeom>
                <a:avLst/>
                <a:gdLst>
                  <a:gd name="connsiteX0" fmla="*/ 0 w 720796"/>
                  <a:gd name="connsiteY0" fmla="*/ 735668 h 735668"/>
                  <a:gd name="connsiteX1" fmla="*/ 14619 w 720796"/>
                  <a:gd name="connsiteY1" fmla="*/ 699933 h 735668"/>
                  <a:gd name="connsiteX2" fmla="*/ 12995 w 720796"/>
                  <a:gd name="connsiteY2" fmla="*/ 701557 h 735668"/>
                  <a:gd name="connsiteX3" fmla="*/ 191671 w 720796"/>
                  <a:gd name="connsiteY3" fmla="*/ 397808 h 735668"/>
                  <a:gd name="connsiteX4" fmla="*/ 419077 w 720796"/>
                  <a:gd name="connsiteY4" fmla="*/ 128169 h 735668"/>
                  <a:gd name="connsiteX5" fmla="*/ 488923 w 720796"/>
                  <a:gd name="connsiteY5" fmla="*/ 74566 h 735668"/>
                  <a:gd name="connsiteX6" fmla="*/ 563642 w 720796"/>
                  <a:gd name="connsiteY6" fmla="*/ 30709 h 735668"/>
                  <a:gd name="connsiteX7" fmla="*/ 604251 w 720796"/>
                  <a:gd name="connsiteY7" fmla="*/ 12842 h 735668"/>
                  <a:gd name="connsiteX8" fmla="*/ 672473 w 720796"/>
                  <a:gd name="connsiteY8" fmla="*/ 1471 h 735668"/>
                  <a:gd name="connsiteX9" fmla="*/ 709832 w 720796"/>
                  <a:gd name="connsiteY9" fmla="*/ 27460 h 735668"/>
                  <a:gd name="connsiteX10" fmla="*/ 719578 w 720796"/>
                  <a:gd name="connsiteY10" fmla="*/ 51825 h 735668"/>
                  <a:gd name="connsiteX11" fmla="*/ 719578 w 720796"/>
                  <a:gd name="connsiteY11" fmla="*/ 84312 h 735668"/>
                  <a:gd name="connsiteX12" fmla="*/ 709832 w 720796"/>
                  <a:gd name="connsiteY12" fmla="*/ 120047 h 735668"/>
                  <a:gd name="connsiteX13" fmla="*/ 703335 w 720796"/>
                  <a:gd name="connsiteY13" fmla="*/ 137915 h 735668"/>
                  <a:gd name="connsiteX14" fmla="*/ 682219 w 720796"/>
                  <a:gd name="connsiteY14" fmla="*/ 180147 h 735668"/>
                  <a:gd name="connsiteX15" fmla="*/ 656229 w 720796"/>
                  <a:gd name="connsiteY15" fmla="*/ 220756 h 735668"/>
                  <a:gd name="connsiteX16" fmla="*/ 599378 w 720796"/>
                  <a:gd name="connsiteY16" fmla="*/ 288978 h 735668"/>
                  <a:gd name="connsiteX17" fmla="*/ 479177 w 720796"/>
                  <a:gd name="connsiteY17" fmla="*/ 407554 h 735668"/>
                  <a:gd name="connsiteX18" fmla="*/ 355728 w 720796"/>
                  <a:gd name="connsiteY18" fmla="*/ 527754 h 735668"/>
                  <a:gd name="connsiteX19" fmla="*/ 240401 w 720796"/>
                  <a:gd name="connsiteY19" fmla="*/ 641457 h 735668"/>
                  <a:gd name="connsiteX20" fmla="*/ 164057 w 720796"/>
                  <a:gd name="connsiteY20" fmla="*/ 721049 h 735668"/>
                  <a:gd name="connsiteX21" fmla="*/ 151063 w 720796"/>
                  <a:gd name="connsiteY21" fmla="*/ 735668 h 735668"/>
                  <a:gd name="connsiteX22" fmla="*/ 0 w 720796"/>
                  <a:gd name="connsiteY22" fmla="*/ 735668 h 7356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720796" h="735668">
                    <a:moveTo>
                      <a:pt x="0" y="735668"/>
                    </a:moveTo>
                    <a:cubicBezTo>
                      <a:pt x="4873" y="724298"/>
                      <a:pt x="9746" y="711304"/>
                      <a:pt x="14619" y="699933"/>
                    </a:cubicBezTo>
                    <a:cubicBezTo>
                      <a:pt x="14619" y="699933"/>
                      <a:pt x="14619" y="701557"/>
                      <a:pt x="12995" y="701557"/>
                    </a:cubicBezTo>
                    <a:cubicBezTo>
                      <a:pt x="63349" y="595976"/>
                      <a:pt x="125073" y="495268"/>
                      <a:pt x="191671" y="397808"/>
                    </a:cubicBezTo>
                    <a:cubicBezTo>
                      <a:pt x="258269" y="300348"/>
                      <a:pt x="329739" y="204512"/>
                      <a:pt x="419077" y="128169"/>
                    </a:cubicBezTo>
                    <a:cubicBezTo>
                      <a:pt x="441818" y="108677"/>
                      <a:pt x="464558" y="90809"/>
                      <a:pt x="488923" y="74566"/>
                    </a:cubicBezTo>
                    <a:cubicBezTo>
                      <a:pt x="513288" y="58323"/>
                      <a:pt x="537653" y="43704"/>
                      <a:pt x="563642" y="30709"/>
                    </a:cubicBezTo>
                    <a:cubicBezTo>
                      <a:pt x="576637" y="24212"/>
                      <a:pt x="589632" y="17714"/>
                      <a:pt x="604251" y="12842"/>
                    </a:cubicBezTo>
                    <a:cubicBezTo>
                      <a:pt x="625367" y="4720"/>
                      <a:pt x="649732" y="-3402"/>
                      <a:pt x="672473" y="1471"/>
                    </a:cubicBezTo>
                    <a:cubicBezTo>
                      <a:pt x="687092" y="4720"/>
                      <a:pt x="703335" y="12842"/>
                      <a:pt x="709832" y="27460"/>
                    </a:cubicBezTo>
                    <a:cubicBezTo>
                      <a:pt x="714705" y="35582"/>
                      <a:pt x="717954" y="42079"/>
                      <a:pt x="719578" y="51825"/>
                    </a:cubicBezTo>
                    <a:cubicBezTo>
                      <a:pt x="721203" y="63196"/>
                      <a:pt x="721203" y="72942"/>
                      <a:pt x="719578" y="84312"/>
                    </a:cubicBezTo>
                    <a:cubicBezTo>
                      <a:pt x="717954" y="97307"/>
                      <a:pt x="713081" y="108677"/>
                      <a:pt x="709832" y="120047"/>
                    </a:cubicBezTo>
                    <a:cubicBezTo>
                      <a:pt x="708208" y="126545"/>
                      <a:pt x="704959" y="131417"/>
                      <a:pt x="703335" y="137915"/>
                    </a:cubicBezTo>
                    <a:cubicBezTo>
                      <a:pt x="696838" y="152534"/>
                      <a:pt x="690340" y="167153"/>
                      <a:pt x="682219" y="180147"/>
                    </a:cubicBezTo>
                    <a:cubicBezTo>
                      <a:pt x="674097" y="194766"/>
                      <a:pt x="665975" y="207761"/>
                      <a:pt x="656229" y="220756"/>
                    </a:cubicBezTo>
                    <a:cubicBezTo>
                      <a:pt x="639986" y="245121"/>
                      <a:pt x="618870" y="267861"/>
                      <a:pt x="599378" y="288978"/>
                    </a:cubicBezTo>
                    <a:cubicBezTo>
                      <a:pt x="560394" y="329586"/>
                      <a:pt x="519786" y="368570"/>
                      <a:pt x="479177" y="407554"/>
                    </a:cubicBezTo>
                    <a:cubicBezTo>
                      <a:pt x="436945" y="446538"/>
                      <a:pt x="396337" y="487146"/>
                      <a:pt x="355728" y="527754"/>
                    </a:cubicBezTo>
                    <a:cubicBezTo>
                      <a:pt x="316744" y="565114"/>
                      <a:pt x="277761" y="604098"/>
                      <a:pt x="240401" y="641457"/>
                    </a:cubicBezTo>
                    <a:cubicBezTo>
                      <a:pt x="214412" y="667446"/>
                      <a:pt x="188422" y="693436"/>
                      <a:pt x="164057" y="721049"/>
                    </a:cubicBezTo>
                    <a:cubicBezTo>
                      <a:pt x="159184" y="725922"/>
                      <a:pt x="154311" y="730795"/>
                      <a:pt x="151063" y="735668"/>
                    </a:cubicBezTo>
                    <a:lnTo>
                      <a:pt x="0" y="735668"/>
                    </a:lnTo>
                    <a:close/>
                  </a:path>
                </a:pathLst>
              </a:custGeom>
              <a:solidFill>
                <a:srgbClr val="80A447"/>
              </a:solidFill>
              <a:ln w="1624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vi-VN"/>
              </a:p>
            </p:txBody>
          </p:sp>
          <p:sp>
            <p:nvSpPr>
              <p:cNvPr id="41" name="Hình tự do: Hình 40">
                <a:extLst>
                  <a:ext uri="{FF2B5EF4-FFF2-40B4-BE49-F238E27FC236}">
                    <a16:creationId xmlns:a16="http://schemas.microsoft.com/office/drawing/2014/main" id="{0308091E-6BE8-02E6-15C9-F4EEFF2B9A6E}"/>
                  </a:ext>
                </a:extLst>
              </p:cNvPr>
              <p:cNvSpPr/>
              <p:nvPr/>
            </p:nvSpPr>
            <p:spPr>
              <a:xfrm>
                <a:off x="2977174" y="5491759"/>
                <a:ext cx="146189" cy="167305"/>
              </a:xfrm>
              <a:custGeom>
                <a:avLst/>
                <a:gdLst>
                  <a:gd name="connsiteX0" fmla="*/ 45481 w 146189"/>
                  <a:gd name="connsiteY0" fmla="*/ 162433 h 167305"/>
                  <a:gd name="connsiteX1" fmla="*/ 12995 w 146189"/>
                  <a:gd name="connsiteY1" fmla="*/ 136444 h 167305"/>
                  <a:gd name="connsiteX2" fmla="*/ 1624 w 146189"/>
                  <a:gd name="connsiteY2" fmla="*/ 105581 h 167305"/>
                  <a:gd name="connsiteX3" fmla="*/ 0 w 146189"/>
                  <a:gd name="connsiteY3" fmla="*/ 92587 h 167305"/>
                  <a:gd name="connsiteX4" fmla="*/ 9746 w 146189"/>
                  <a:gd name="connsiteY4" fmla="*/ 45481 h 167305"/>
                  <a:gd name="connsiteX5" fmla="*/ 22741 w 146189"/>
                  <a:gd name="connsiteY5" fmla="*/ 25989 h 167305"/>
                  <a:gd name="connsiteX6" fmla="*/ 30862 w 146189"/>
                  <a:gd name="connsiteY6" fmla="*/ 16243 h 167305"/>
                  <a:gd name="connsiteX7" fmla="*/ 45481 w 146189"/>
                  <a:gd name="connsiteY7" fmla="*/ 6497 h 167305"/>
                  <a:gd name="connsiteX8" fmla="*/ 69846 w 146189"/>
                  <a:gd name="connsiteY8" fmla="*/ 0 h 167305"/>
                  <a:gd name="connsiteX9" fmla="*/ 90963 w 146189"/>
                  <a:gd name="connsiteY9" fmla="*/ 1624 h 167305"/>
                  <a:gd name="connsiteX10" fmla="*/ 129946 w 146189"/>
                  <a:gd name="connsiteY10" fmla="*/ 22741 h 167305"/>
                  <a:gd name="connsiteX11" fmla="*/ 146190 w 146189"/>
                  <a:gd name="connsiteY11" fmla="*/ 64973 h 167305"/>
                  <a:gd name="connsiteX12" fmla="*/ 134819 w 146189"/>
                  <a:gd name="connsiteY12" fmla="*/ 105581 h 167305"/>
                  <a:gd name="connsiteX13" fmla="*/ 125073 w 146189"/>
                  <a:gd name="connsiteY13" fmla="*/ 125073 h 167305"/>
                  <a:gd name="connsiteX14" fmla="*/ 110454 w 146189"/>
                  <a:gd name="connsiteY14" fmla="*/ 144565 h 167305"/>
                  <a:gd name="connsiteX15" fmla="*/ 89338 w 146189"/>
                  <a:gd name="connsiteY15" fmla="*/ 160809 h 167305"/>
                  <a:gd name="connsiteX16" fmla="*/ 60100 w 146189"/>
                  <a:gd name="connsiteY16" fmla="*/ 167306 h 167305"/>
                  <a:gd name="connsiteX17" fmla="*/ 45481 w 146189"/>
                  <a:gd name="connsiteY17" fmla="*/ 162433 h 1673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146189" h="167305">
                    <a:moveTo>
                      <a:pt x="45481" y="162433"/>
                    </a:moveTo>
                    <a:cubicBezTo>
                      <a:pt x="32487" y="157560"/>
                      <a:pt x="21116" y="147814"/>
                      <a:pt x="12995" y="136444"/>
                    </a:cubicBezTo>
                    <a:cubicBezTo>
                      <a:pt x="6497" y="126698"/>
                      <a:pt x="3249" y="116952"/>
                      <a:pt x="1624" y="105581"/>
                    </a:cubicBezTo>
                    <a:cubicBezTo>
                      <a:pt x="1624" y="100708"/>
                      <a:pt x="0" y="97460"/>
                      <a:pt x="0" y="92587"/>
                    </a:cubicBezTo>
                    <a:cubicBezTo>
                      <a:pt x="0" y="76343"/>
                      <a:pt x="3249" y="60100"/>
                      <a:pt x="9746" y="45481"/>
                    </a:cubicBezTo>
                    <a:cubicBezTo>
                      <a:pt x="12995" y="38984"/>
                      <a:pt x="17868" y="32487"/>
                      <a:pt x="22741" y="25989"/>
                    </a:cubicBezTo>
                    <a:cubicBezTo>
                      <a:pt x="25989" y="22741"/>
                      <a:pt x="29238" y="19492"/>
                      <a:pt x="30862" y="16243"/>
                    </a:cubicBezTo>
                    <a:cubicBezTo>
                      <a:pt x="34111" y="12994"/>
                      <a:pt x="40608" y="8122"/>
                      <a:pt x="45481" y="6497"/>
                    </a:cubicBezTo>
                    <a:cubicBezTo>
                      <a:pt x="53603" y="3249"/>
                      <a:pt x="60100" y="0"/>
                      <a:pt x="69846" y="0"/>
                    </a:cubicBezTo>
                    <a:cubicBezTo>
                      <a:pt x="76343" y="0"/>
                      <a:pt x="84465" y="0"/>
                      <a:pt x="90963" y="1624"/>
                    </a:cubicBezTo>
                    <a:cubicBezTo>
                      <a:pt x="105581" y="4873"/>
                      <a:pt x="120201" y="11370"/>
                      <a:pt x="129946" y="22741"/>
                    </a:cubicBezTo>
                    <a:cubicBezTo>
                      <a:pt x="141317" y="34111"/>
                      <a:pt x="146190" y="48730"/>
                      <a:pt x="146190" y="64973"/>
                    </a:cubicBezTo>
                    <a:cubicBezTo>
                      <a:pt x="146190" y="79592"/>
                      <a:pt x="141317" y="92587"/>
                      <a:pt x="134819" y="105581"/>
                    </a:cubicBezTo>
                    <a:cubicBezTo>
                      <a:pt x="131571" y="112079"/>
                      <a:pt x="128322" y="118576"/>
                      <a:pt x="125073" y="125073"/>
                    </a:cubicBezTo>
                    <a:cubicBezTo>
                      <a:pt x="120201" y="131571"/>
                      <a:pt x="115328" y="138068"/>
                      <a:pt x="110454" y="144565"/>
                    </a:cubicBezTo>
                    <a:cubicBezTo>
                      <a:pt x="103957" y="151063"/>
                      <a:pt x="97460" y="155936"/>
                      <a:pt x="89338" y="160809"/>
                    </a:cubicBezTo>
                    <a:cubicBezTo>
                      <a:pt x="81217" y="165682"/>
                      <a:pt x="71471" y="167306"/>
                      <a:pt x="60100" y="167306"/>
                    </a:cubicBezTo>
                    <a:cubicBezTo>
                      <a:pt x="55227" y="165682"/>
                      <a:pt x="50354" y="164057"/>
                      <a:pt x="45481" y="162433"/>
                    </a:cubicBezTo>
                    <a:close/>
                  </a:path>
                </a:pathLst>
              </a:custGeom>
              <a:solidFill>
                <a:srgbClr val="80A447"/>
              </a:solidFill>
              <a:ln w="1624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vi-VN"/>
              </a:p>
            </p:txBody>
          </p:sp>
          <p:sp>
            <p:nvSpPr>
              <p:cNvPr id="42" name="Hình tự do: Hình 41">
                <a:extLst>
                  <a:ext uri="{FF2B5EF4-FFF2-40B4-BE49-F238E27FC236}">
                    <a16:creationId xmlns:a16="http://schemas.microsoft.com/office/drawing/2014/main" id="{7C300377-B3D2-5141-0C60-BEB96A1D9620}"/>
                  </a:ext>
                </a:extLst>
              </p:cNvPr>
              <p:cNvSpPr/>
              <p:nvPr/>
            </p:nvSpPr>
            <p:spPr>
              <a:xfrm>
                <a:off x="3359482" y="5501505"/>
                <a:ext cx="158187" cy="162433"/>
              </a:xfrm>
              <a:custGeom>
                <a:avLst/>
                <a:gdLst>
                  <a:gd name="connsiteX0" fmla="*/ 25399 w 158187"/>
                  <a:gd name="connsiteY0" fmla="*/ 151063 h 162433"/>
                  <a:gd name="connsiteX1" fmla="*/ 1034 w 158187"/>
                  <a:gd name="connsiteY1" fmla="*/ 110454 h 162433"/>
                  <a:gd name="connsiteX2" fmla="*/ 9156 w 158187"/>
                  <a:gd name="connsiteY2" fmla="*/ 56852 h 162433"/>
                  <a:gd name="connsiteX3" fmla="*/ 27023 w 158187"/>
                  <a:gd name="connsiteY3" fmla="*/ 30862 h 162433"/>
                  <a:gd name="connsiteX4" fmla="*/ 87124 w 158187"/>
                  <a:gd name="connsiteY4" fmla="*/ 0 h 162433"/>
                  <a:gd name="connsiteX5" fmla="*/ 108240 w 158187"/>
                  <a:gd name="connsiteY5" fmla="*/ 3249 h 162433"/>
                  <a:gd name="connsiteX6" fmla="*/ 139102 w 158187"/>
                  <a:gd name="connsiteY6" fmla="*/ 19492 h 162433"/>
                  <a:gd name="connsiteX7" fmla="*/ 155345 w 158187"/>
                  <a:gd name="connsiteY7" fmla="*/ 50354 h 162433"/>
                  <a:gd name="connsiteX8" fmla="*/ 156970 w 158187"/>
                  <a:gd name="connsiteY8" fmla="*/ 55227 h 162433"/>
                  <a:gd name="connsiteX9" fmla="*/ 156970 w 158187"/>
                  <a:gd name="connsiteY9" fmla="*/ 77968 h 162433"/>
                  <a:gd name="connsiteX10" fmla="*/ 152097 w 158187"/>
                  <a:gd name="connsiteY10" fmla="*/ 97460 h 162433"/>
                  <a:gd name="connsiteX11" fmla="*/ 122859 w 158187"/>
                  <a:gd name="connsiteY11" fmla="*/ 136444 h 162433"/>
                  <a:gd name="connsiteX12" fmla="*/ 101742 w 158187"/>
                  <a:gd name="connsiteY12" fmla="*/ 151063 h 162433"/>
                  <a:gd name="connsiteX13" fmla="*/ 77378 w 158187"/>
                  <a:gd name="connsiteY13" fmla="*/ 160809 h 162433"/>
                  <a:gd name="connsiteX14" fmla="*/ 64383 w 158187"/>
                  <a:gd name="connsiteY14" fmla="*/ 162433 h 162433"/>
                  <a:gd name="connsiteX15" fmla="*/ 25399 w 158187"/>
                  <a:gd name="connsiteY15" fmla="*/ 151063 h 1624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158187" h="162433">
                    <a:moveTo>
                      <a:pt x="25399" y="151063"/>
                    </a:moveTo>
                    <a:cubicBezTo>
                      <a:pt x="12404" y="141317"/>
                      <a:pt x="4283" y="126698"/>
                      <a:pt x="1034" y="110454"/>
                    </a:cubicBezTo>
                    <a:cubicBezTo>
                      <a:pt x="-2215" y="92587"/>
                      <a:pt x="2658" y="73095"/>
                      <a:pt x="9156" y="56852"/>
                    </a:cubicBezTo>
                    <a:cubicBezTo>
                      <a:pt x="14029" y="47106"/>
                      <a:pt x="20526" y="38984"/>
                      <a:pt x="27023" y="30862"/>
                    </a:cubicBezTo>
                    <a:cubicBezTo>
                      <a:pt x="41642" y="12995"/>
                      <a:pt x="62759" y="1624"/>
                      <a:pt x="87124" y="0"/>
                    </a:cubicBezTo>
                    <a:cubicBezTo>
                      <a:pt x="93621" y="0"/>
                      <a:pt x="101742" y="0"/>
                      <a:pt x="108240" y="3249"/>
                    </a:cubicBezTo>
                    <a:cubicBezTo>
                      <a:pt x="119610" y="4873"/>
                      <a:pt x="130980" y="11370"/>
                      <a:pt x="139102" y="19492"/>
                    </a:cubicBezTo>
                    <a:cubicBezTo>
                      <a:pt x="147224" y="29238"/>
                      <a:pt x="152097" y="38984"/>
                      <a:pt x="155345" y="50354"/>
                    </a:cubicBezTo>
                    <a:cubicBezTo>
                      <a:pt x="155345" y="51979"/>
                      <a:pt x="156970" y="53603"/>
                      <a:pt x="156970" y="55227"/>
                    </a:cubicBezTo>
                    <a:cubicBezTo>
                      <a:pt x="158594" y="61725"/>
                      <a:pt x="158594" y="69846"/>
                      <a:pt x="156970" y="77968"/>
                    </a:cubicBezTo>
                    <a:cubicBezTo>
                      <a:pt x="156970" y="84465"/>
                      <a:pt x="153721" y="90963"/>
                      <a:pt x="152097" y="97460"/>
                    </a:cubicBezTo>
                    <a:cubicBezTo>
                      <a:pt x="145599" y="112079"/>
                      <a:pt x="135853" y="125073"/>
                      <a:pt x="122859" y="136444"/>
                    </a:cubicBezTo>
                    <a:cubicBezTo>
                      <a:pt x="116361" y="141317"/>
                      <a:pt x="109864" y="147814"/>
                      <a:pt x="101742" y="151063"/>
                    </a:cubicBezTo>
                    <a:cubicBezTo>
                      <a:pt x="93621" y="155936"/>
                      <a:pt x="85499" y="157560"/>
                      <a:pt x="77378" y="160809"/>
                    </a:cubicBezTo>
                    <a:cubicBezTo>
                      <a:pt x="72504" y="162433"/>
                      <a:pt x="69256" y="162433"/>
                      <a:pt x="64383" y="162433"/>
                    </a:cubicBezTo>
                    <a:cubicBezTo>
                      <a:pt x="49764" y="162433"/>
                      <a:pt x="36769" y="159184"/>
                      <a:pt x="25399" y="151063"/>
                    </a:cubicBezTo>
                    <a:close/>
                  </a:path>
                </a:pathLst>
              </a:custGeom>
              <a:solidFill>
                <a:srgbClr val="80A447"/>
              </a:solidFill>
              <a:ln w="1624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vi-VN"/>
              </a:p>
            </p:txBody>
          </p:sp>
          <p:sp>
            <p:nvSpPr>
              <p:cNvPr id="43" name="Hình tự do: Hình 42">
                <a:extLst>
                  <a:ext uri="{FF2B5EF4-FFF2-40B4-BE49-F238E27FC236}">
                    <a16:creationId xmlns:a16="http://schemas.microsoft.com/office/drawing/2014/main" id="{C30002C0-0FD0-ACC6-0C3E-1B24F35DE280}"/>
                  </a:ext>
                </a:extLst>
              </p:cNvPr>
              <p:cNvSpPr/>
              <p:nvPr/>
            </p:nvSpPr>
            <p:spPr>
              <a:xfrm>
                <a:off x="9973770" y="4453812"/>
                <a:ext cx="1008544" cy="2477103"/>
              </a:xfrm>
              <a:custGeom>
                <a:avLst/>
                <a:gdLst>
                  <a:gd name="connsiteX0" fmla="*/ 834299 w 1008544"/>
                  <a:gd name="connsiteY0" fmla="*/ 2475479 h 2477103"/>
                  <a:gd name="connsiteX1" fmla="*/ 834299 w 1008544"/>
                  <a:gd name="connsiteY1" fmla="*/ 2475479 h 2477103"/>
                  <a:gd name="connsiteX2" fmla="*/ 832675 w 1008544"/>
                  <a:gd name="connsiteY2" fmla="*/ 2457612 h 2477103"/>
                  <a:gd name="connsiteX3" fmla="*/ 832675 w 1008544"/>
                  <a:gd name="connsiteY3" fmla="*/ 2455987 h 2477103"/>
                  <a:gd name="connsiteX4" fmla="*/ 832675 w 1008544"/>
                  <a:gd name="connsiteY4" fmla="*/ 2454363 h 2477103"/>
                  <a:gd name="connsiteX5" fmla="*/ 832675 w 1008544"/>
                  <a:gd name="connsiteY5" fmla="*/ 2454363 h 2477103"/>
                  <a:gd name="connsiteX6" fmla="*/ 832675 w 1008544"/>
                  <a:gd name="connsiteY6" fmla="*/ 2454363 h 2477103"/>
                  <a:gd name="connsiteX7" fmla="*/ 822928 w 1008544"/>
                  <a:gd name="connsiteY7" fmla="*/ 2382892 h 2477103"/>
                  <a:gd name="connsiteX8" fmla="*/ 816432 w 1008544"/>
                  <a:gd name="connsiteY8" fmla="*/ 2324417 h 2477103"/>
                  <a:gd name="connsiteX9" fmla="*/ 816432 w 1008544"/>
                  <a:gd name="connsiteY9" fmla="*/ 2324417 h 2477103"/>
                  <a:gd name="connsiteX10" fmla="*/ 816432 w 1008544"/>
                  <a:gd name="connsiteY10" fmla="*/ 2324417 h 2477103"/>
                  <a:gd name="connsiteX11" fmla="*/ 816432 w 1008544"/>
                  <a:gd name="connsiteY11" fmla="*/ 2324417 h 2477103"/>
                  <a:gd name="connsiteX12" fmla="*/ 816432 w 1008544"/>
                  <a:gd name="connsiteY12" fmla="*/ 2324417 h 2477103"/>
                  <a:gd name="connsiteX13" fmla="*/ 816432 w 1008544"/>
                  <a:gd name="connsiteY13" fmla="*/ 2324417 h 2477103"/>
                  <a:gd name="connsiteX14" fmla="*/ 816432 w 1008544"/>
                  <a:gd name="connsiteY14" fmla="*/ 2324417 h 2477103"/>
                  <a:gd name="connsiteX15" fmla="*/ 816432 w 1008544"/>
                  <a:gd name="connsiteY15" fmla="*/ 2324417 h 2477103"/>
                  <a:gd name="connsiteX16" fmla="*/ 816432 w 1008544"/>
                  <a:gd name="connsiteY16" fmla="*/ 2322792 h 2477103"/>
                  <a:gd name="connsiteX17" fmla="*/ 816432 w 1008544"/>
                  <a:gd name="connsiteY17" fmla="*/ 2316295 h 2477103"/>
                  <a:gd name="connsiteX18" fmla="*/ 816432 w 1008544"/>
                  <a:gd name="connsiteY18" fmla="*/ 2309797 h 2477103"/>
                  <a:gd name="connsiteX19" fmla="*/ 816432 w 1008544"/>
                  <a:gd name="connsiteY19" fmla="*/ 2309797 h 2477103"/>
                  <a:gd name="connsiteX20" fmla="*/ 814807 w 1008544"/>
                  <a:gd name="connsiteY20" fmla="*/ 2301676 h 2477103"/>
                  <a:gd name="connsiteX21" fmla="*/ 792067 w 1008544"/>
                  <a:gd name="connsiteY21" fmla="*/ 2140867 h 2477103"/>
                  <a:gd name="connsiteX22" fmla="*/ 785569 w 1008544"/>
                  <a:gd name="connsiteY22" fmla="*/ 2103508 h 2477103"/>
                  <a:gd name="connsiteX23" fmla="*/ 775823 w 1008544"/>
                  <a:gd name="connsiteY23" fmla="*/ 2075894 h 2477103"/>
                  <a:gd name="connsiteX24" fmla="*/ 777447 w 1008544"/>
                  <a:gd name="connsiteY24" fmla="*/ 2062899 h 2477103"/>
                  <a:gd name="connsiteX25" fmla="*/ 761204 w 1008544"/>
                  <a:gd name="connsiteY25" fmla="*/ 1967064 h 2477103"/>
                  <a:gd name="connsiteX26" fmla="*/ 753082 w 1008544"/>
                  <a:gd name="connsiteY26" fmla="*/ 1921583 h 2477103"/>
                  <a:gd name="connsiteX27" fmla="*/ 720596 w 1008544"/>
                  <a:gd name="connsiteY27" fmla="*/ 1746155 h 2477103"/>
                  <a:gd name="connsiteX28" fmla="*/ 712474 w 1008544"/>
                  <a:gd name="connsiteY28" fmla="*/ 1736409 h 2477103"/>
                  <a:gd name="connsiteX29" fmla="*/ 697856 w 1008544"/>
                  <a:gd name="connsiteY29" fmla="*/ 1702298 h 2477103"/>
                  <a:gd name="connsiteX30" fmla="*/ 696231 w 1008544"/>
                  <a:gd name="connsiteY30" fmla="*/ 1699049 h 2477103"/>
                  <a:gd name="connsiteX31" fmla="*/ 611765 w 1008544"/>
                  <a:gd name="connsiteY31" fmla="*/ 1611335 h 2477103"/>
                  <a:gd name="connsiteX32" fmla="*/ 489941 w 1008544"/>
                  <a:gd name="connsiteY32" fmla="*/ 1500881 h 2477103"/>
                  <a:gd name="connsiteX33" fmla="*/ 434714 w 1008544"/>
                  <a:gd name="connsiteY33" fmla="*/ 1455400 h 2477103"/>
                  <a:gd name="connsiteX34" fmla="*/ 356746 w 1008544"/>
                  <a:gd name="connsiteY34" fmla="*/ 1388802 h 2477103"/>
                  <a:gd name="connsiteX35" fmla="*/ 356746 w 1008544"/>
                  <a:gd name="connsiteY35" fmla="*/ 1388802 h 2477103"/>
                  <a:gd name="connsiteX36" fmla="*/ 291773 w 1008544"/>
                  <a:gd name="connsiteY36" fmla="*/ 1328702 h 2477103"/>
                  <a:gd name="connsiteX37" fmla="*/ 231673 w 1008544"/>
                  <a:gd name="connsiteY37" fmla="*/ 1263729 h 2477103"/>
                  <a:gd name="connsiteX38" fmla="*/ 204059 w 1008544"/>
                  <a:gd name="connsiteY38" fmla="*/ 1226369 h 2477103"/>
                  <a:gd name="connsiteX39" fmla="*/ 184567 w 1008544"/>
                  <a:gd name="connsiteY39" fmla="*/ 1195507 h 2477103"/>
                  <a:gd name="connsiteX40" fmla="*/ 181318 w 1008544"/>
                  <a:gd name="connsiteY40" fmla="*/ 1189010 h 2477103"/>
                  <a:gd name="connsiteX41" fmla="*/ 161827 w 1008544"/>
                  <a:gd name="connsiteY41" fmla="*/ 1151650 h 2477103"/>
                  <a:gd name="connsiteX42" fmla="*/ 145583 w 1008544"/>
                  <a:gd name="connsiteY42" fmla="*/ 1111042 h 2477103"/>
                  <a:gd name="connsiteX43" fmla="*/ 143959 w 1008544"/>
                  <a:gd name="connsiteY43" fmla="*/ 1107793 h 2477103"/>
                  <a:gd name="connsiteX44" fmla="*/ 135837 w 1008544"/>
                  <a:gd name="connsiteY44" fmla="*/ 1081804 h 2477103"/>
                  <a:gd name="connsiteX45" fmla="*/ 130964 w 1008544"/>
                  <a:gd name="connsiteY45" fmla="*/ 1021704 h 2477103"/>
                  <a:gd name="connsiteX46" fmla="*/ 148831 w 1008544"/>
                  <a:gd name="connsiteY46" fmla="*/ 977847 h 2477103"/>
                  <a:gd name="connsiteX47" fmla="*/ 166700 w 1008544"/>
                  <a:gd name="connsiteY47" fmla="*/ 961603 h 2477103"/>
                  <a:gd name="connsiteX48" fmla="*/ 195937 w 1008544"/>
                  <a:gd name="connsiteY48" fmla="*/ 950233 h 2477103"/>
                  <a:gd name="connsiteX49" fmla="*/ 231673 w 1008544"/>
                  <a:gd name="connsiteY49" fmla="*/ 948609 h 2477103"/>
                  <a:gd name="connsiteX50" fmla="*/ 273905 w 1008544"/>
                  <a:gd name="connsiteY50" fmla="*/ 953482 h 2477103"/>
                  <a:gd name="connsiteX51" fmla="*/ 319386 w 1008544"/>
                  <a:gd name="connsiteY51" fmla="*/ 968101 h 2477103"/>
                  <a:gd name="connsiteX52" fmla="*/ 398979 w 1008544"/>
                  <a:gd name="connsiteY52" fmla="*/ 1015206 h 2477103"/>
                  <a:gd name="connsiteX53" fmla="*/ 431465 w 1008544"/>
                  <a:gd name="connsiteY53" fmla="*/ 1042820 h 2477103"/>
                  <a:gd name="connsiteX54" fmla="*/ 462328 w 1008544"/>
                  <a:gd name="connsiteY54" fmla="*/ 1075307 h 2477103"/>
                  <a:gd name="connsiteX55" fmla="*/ 488317 w 1008544"/>
                  <a:gd name="connsiteY55" fmla="*/ 1107793 h 2477103"/>
                  <a:gd name="connsiteX56" fmla="*/ 491566 w 1008544"/>
                  <a:gd name="connsiteY56" fmla="*/ 1111042 h 2477103"/>
                  <a:gd name="connsiteX57" fmla="*/ 511058 w 1008544"/>
                  <a:gd name="connsiteY57" fmla="*/ 1140280 h 2477103"/>
                  <a:gd name="connsiteX58" fmla="*/ 515931 w 1008544"/>
                  <a:gd name="connsiteY58" fmla="*/ 1148401 h 2477103"/>
                  <a:gd name="connsiteX59" fmla="*/ 561412 w 1008544"/>
                  <a:gd name="connsiteY59" fmla="*/ 1223121 h 2477103"/>
                  <a:gd name="connsiteX60" fmla="*/ 636130 w 1008544"/>
                  <a:gd name="connsiteY60" fmla="*/ 1377432 h 2477103"/>
                  <a:gd name="connsiteX61" fmla="*/ 631258 w 1008544"/>
                  <a:gd name="connsiteY61" fmla="*/ 1359564 h 2477103"/>
                  <a:gd name="connsiteX62" fmla="*/ 613390 w 1008544"/>
                  <a:gd name="connsiteY62" fmla="*/ 1288094 h 2477103"/>
                  <a:gd name="connsiteX63" fmla="*/ 602020 w 1008544"/>
                  <a:gd name="connsiteY63" fmla="*/ 1244237 h 2477103"/>
                  <a:gd name="connsiteX64" fmla="*/ 598771 w 1008544"/>
                  <a:gd name="connsiteY64" fmla="*/ 1234491 h 2477103"/>
                  <a:gd name="connsiteX65" fmla="*/ 551666 w 1008544"/>
                  <a:gd name="connsiteY65" fmla="*/ 1070434 h 2477103"/>
                  <a:gd name="connsiteX66" fmla="*/ 496438 w 1008544"/>
                  <a:gd name="connsiteY66" fmla="*/ 904752 h 2477103"/>
                  <a:gd name="connsiteX67" fmla="*/ 494814 w 1008544"/>
                  <a:gd name="connsiteY67" fmla="*/ 899879 h 2477103"/>
                  <a:gd name="connsiteX68" fmla="*/ 410349 w 1008544"/>
                  <a:gd name="connsiteY68" fmla="*/ 665975 h 2477103"/>
                  <a:gd name="connsiteX69" fmla="*/ 408724 w 1008544"/>
                  <a:gd name="connsiteY69" fmla="*/ 662727 h 2477103"/>
                  <a:gd name="connsiteX70" fmla="*/ 387608 w 1008544"/>
                  <a:gd name="connsiteY70" fmla="*/ 613997 h 2477103"/>
                  <a:gd name="connsiteX71" fmla="*/ 358370 w 1008544"/>
                  <a:gd name="connsiteY71" fmla="*/ 553897 h 2477103"/>
                  <a:gd name="connsiteX72" fmla="*/ 299895 w 1008544"/>
                  <a:gd name="connsiteY72" fmla="*/ 446691 h 2477103"/>
                  <a:gd name="connsiteX73" fmla="*/ 208932 w 1008544"/>
                  <a:gd name="connsiteY73" fmla="*/ 306998 h 2477103"/>
                  <a:gd name="connsiteX74" fmla="*/ 161827 w 1008544"/>
                  <a:gd name="connsiteY74" fmla="*/ 238777 h 2477103"/>
                  <a:gd name="connsiteX75" fmla="*/ 158578 w 1008544"/>
                  <a:gd name="connsiteY75" fmla="*/ 235528 h 2477103"/>
                  <a:gd name="connsiteX76" fmla="*/ 113097 w 1008544"/>
                  <a:gd name="connsiteY76" fmla="*/ 170555 h 2477103"/>
                  <a:gd name="connsiteX77" fmla="*/ 85483 w 1008544"/>
                  <a:gd name="connsiteY77" fmla="*/ 134819 h 2477103"/>
                  <a:gd name="connsiteX78" fmla="*/ 75736 w 1008544"/>
                  <a:gd name="connsiteY78" fmla="*/ 123449 h 2477103"/>
                  <a:gd name="connsiteX79" fmla="*/ 27007 w 1008544"/>
                  <a:gd name="connsiteY79" fmla="*/ 68222 h 2477103"/>
                  <a:gd name="connsiteX80" fmla="*/ 10763 w 1008544"/>
                  <a:gd name="connsiteY80" fmla="*/ 53603 h 2477103"/>
                  <a:gd name="connsiteX81" fmla="*/ 1018 w 1008544"/>
                  <a:gd name="connsiteY81" fmla="*/ 24365 h 2477103"/>
                  <a:gd name="connsiteX82" fmla="*/ 25383 w 1008544"/>
                  <a:gd name="connsiteY82" fmla="*/ 0 h 2477103"/>
                  <a:gd name="connsiteX83" fmla="*/ 31880 w 1008544"/>
                  <a:gd name="connsiteY83" fmla="*/ 0 h 2477103"/>
                  <a:gd name="connsiteX84" fmla="*/ 72489 w 1008544"/>
                  <a:gd name="connsiteY84" fmla="*/ 24365 h 2477103"/>
                  <a:gd name="connsiteX85" fmla="*/ 74113 w 1008544"/>
                  <a:gd name="connsiteY85" fmla="*/ 25989 h 2477103"/>
                  <a:gd name="connsiteX86" fmla="*/ 103350 w 1008544"/>
                  <a:gd name="connsiteY86" fmla="*/ 56852 h 2477103"/>
                  <a:gd name="connsiteX87" fmla="*/ 158578 w 1008544"/>
                  <a:gd name="connsiteY87" fmla="*/ 123449 h 2477103"/>
                  <a:gd name="connsiteX88" fmla="*/ 233297 w 1008544"/>
                  <a:gd name="connsiteY88" fmla="*/ 230655 h 2477103"/>
                  <a:gd name="connsiteX89" fmla="*/ 256038 w 1008544"/>
                  <a:gd name="connsiteY89" fmla="*/ 264766 h 2477103"/>
                  <a:gd name="connsiteX90" fmla="*/ 269032 w 1008544"/>
                  <a:gd name="connsiteY90" fmla="*/ 284258 h 2477103"/>
                  <a:gd name="connsiteX91" fmla="*/ 348625 w 1008544"/>
                  <a:gd name="connsiteY91" fmla="*/ 404458 h 2477103"/>
                  <a:gd name="connsiteX92" fmla="*/ 390857 w 1008544"/>
                  <a:gd name="connsiteY92" fmla="*/ 477553 h 2477103"/>
                  <a:gd name="connsiteX93" fmla="*/ 390857 w 1008544"/>
                  <a:gd name="connsiteY93" fmla="*/ 475929 h 2477103"/>
                  <a:gd name="connsiteX94" fmla="*/ 390857 w 1008544"/>
                  <a:gd name="connsiteY94" fmla="*/ 472680 h 2477103"/>
                  <a:gd name="connsiteX95" fmla="*/ 382735 w 1008544"/>
                  <a:gd name="connsiteY95" fmla="*/ 297252 h 2477103"/>
                  <a:gd name="connsiteX96" fmla="*/ 392481 w 1008544"/>
                  <a:gd name="connsiteY96" fmla="*/ 209539 h 2477103"/>
                  <a:gd name="connsiteX97" fmla="*/ 403851 w 1008544"/>
                  <a:gd name="connsiteY97" fmla="*/ 162433 h 2477103"/>
                  <a:gd name="connsiteX98" fmla="*/ 431465 w 1008544"/>
                  <a:gd name="connsiteY98" fmla="*/ 128322 h 2477103"/>
                  <a:gd name="connsiteX99" fmla="*/ 452581 w 1008544"/>
                  <a:gd name="connsiteY99" fmla="*/ 121825 h 2477103"/>
                  <a:gd name="connsiteX100" fmla="*/ 454206 w 1008544"/>
                  <a:gd name="connsiteY100" fmla="*/ 121825 h 2477103"/>
                  <a:gd name="connsiteX101" fmla="*/ 478571 w 1008544"/>
                  <a:gd name="connsiteY101" fmla="*/ 126698 h 2477103"/>
                  <a:gd name="connsiteX102" fmla="*/ 498062 w 1008544"/>
                  <a:gd name="connsiteY102" fmla="*/ 141317 h 2477103"/>
                  <a:gd name="connsiteX103" fmla="*/ 512682 w 1008544"/>
                  <a:gd name="connsiteY103" fmla="*/ 160809 h 2477103"/>
                  <a:gd name="connsiteX104" fmla="*/ 533798 w 1008544"/>
                  <a:gd name="connsiteY104" fmla="*/ 216036 h 2477103"/>
                  <a:gd name="connsiteX105" fmla="*/ 543544 w 1008544"/>
                  <a:gd name="connsiteY105" fmla="*/ 259893 h 2477103"/>
                  <a:gd name="connsiteX106" fmla="*/ 548417 w 1008544"/>
                  <a:gd name="connsiteY106" fmla="*/ 295628 h 2477103"/>
                  <a:gd name="connsiteX107" fmla="*/ 548417 w 1008544"/>
                  <a:gd name="connsiteY107" fmla="*/ 303750 h 2477103"/>
                  <a:gd name="connsiteX108" fmla="*/ 550041 w 1008544"/>
                  <a:gd name="connsiteY108" fmla="*/ 345982 h 2477103"/>
                  <a:gd name="connsiteX109" fmla="*/ 546792 w 1008544"/>
                  <a:gd name="connsiteY109" fmla="*/ 518161 h 2477103"/>
                  <a:gd name="connsiteX110" fmla="*/ 543544 w 1008544"/>
                  <a:gd name="connsiteY110" fmla="*/ 570140 h 2477103"/>
                  <a:gd name="connsiteX111" fmla="*/ 540295 w 1008544"/>
                  <a:gd name="connsiteY111" fmla="*/ 617245 h 2477103"/>
                  <a:gd name="connsiteX112" fmla="*/ 537047 w 1008544"/>
                  <a:gd name="connsiteY112" fmla="*/ 709832 h 2477103"/>
                  <a:gd name="connsiteX113" fmla="*/ 537047 w 1008544"/>
                  <a:gd name="connsiteY113" fmla="*/ 739070 h 2477103"/>
                  <a:gd name="connsiteX114" fmla="*/ 537047 w 1008544"/>
                  <a:gd name="connsiteY114" fmla="*/ 773181 h 2477103"/>
                  <a:gd name="connsiteX115" fmla="*/ 528925 w 1008544"/>
                  <a:gd name="connsiteY115" fmla="*/ 792673 h 2477103"/>
                  <a:gd name="connsiteX116" fmla="*/ 556539 w 1008544"/>
                  <a:gd name="connsiteY116" fmla="*/ 872265 h 2477103"/>
                  <a:gd name="connsiteX117" fmla="*/ 561412 w 1008544"/>
                  <a:gd name="connsiteY117" fmla="*/ 888509 h 2477103"/>
                  <a:gd name="connsiteX118" fmla="*/ 564660 w 1008544"/>
                  <a:gd name="connsiteY118" fmla="*/ 898255 h 2477103"/>
                  <a:gd name="connsiteX119" fmla="*/ 615014 w 1008544"/>
                  <a:gd name="connsiteY119" fmla="*/ 1055815 h 2477103"/>
                  <a:gd name="connsiteX120" fmla="*/ 663744 w 1008544"/>
                  <a:gd name="connsiteY120" fmla="*/ 1226369 h 2477103"/>
                  <a:gd name="connsiteX121" fmla="*/ 705977 w 1008544"/>
                  <a:gd name="connsiteY121" fmla="*/ 1395300 h 2477103"/>
                  <a:gd name="connsiteX122" fmla="*/ 731966 w 1008544"/>
                  <a:gd name="connsiteY122" fmla="*/ 1510627 h 2477103"/>
                  <a:gd name="connsiteX123" fmla="*/ 731966 w 1008544"/>
                  <a:gd name="connsiteY123" fmla="*/ 1489511 h 2477103"/>
                  <a:gd name="connsiteX124" fmla="*/ 733590 w 1008544"/>
                  <a:gd name="connsiteY124" fmla="*/ 1414792 h 2477103"/>
                  <a:gd name="connsiteX125" fmla="*/ 753082 w 1008544"/>
                  <a:gd name="connsiteY125" fmla="*/ 1239364 h 2477103"/>
                  <a:gd name="connsiteX126" fmla="*/ 774198 w 1008544"/>
                  <a:gd name="connsiteY126" fmla="*/ 1153274 h 2477103"/>
                  <a:gd name="connsiteX127" fmla="*/ 806685 w 1008544"/>
                  <a:gd name="connsiteY127" fmla="*/ 1073682 h 2477103"/>
                  <a:gd name="connsiteX128" fmla="*/ 829426 w 1008544"/>
                  <a:gd name="connsiteY128" fmla="*/ 1036323 h 2477103"/>
                  <a:gd name="connsiteX129" fmla="*/ 847293 w 1008544"/>
                  <a:gd name="connsiteY129" fmla="*/ 1013582 h 2477103"/>
                  <a:gd name="connsiteX130" fmla="*/ 889526 w 1008544"/>
                  <a:gd name="connsiteY130" fmla="*/ 989217 h 2477103"/>
                  <a:gd name="connsiteX131" fmla="*/ 899272 w 1008544"/>
                  <a:gd name="connsiteY131" fmla="*/ 989217 h 2477103"/>
                  <a:gd name="connsiteX132" fmla="*/ 935007 w 1008544"/>
                  <a:gd name="connsiteY132" fmla="*/ 998963 h 2477103"/>
                  <a:gd name="connsiteX133" fmla="*/ 973992 w 1008544"/>
                  <a:gd name="connsiteY133" fmla="*/ 1036323 h 2477103"/>
                  <a:gd name="connsiteX134" fmla="*/ 998357 w 1008544"/>
                  <a:gd name="connsiteY134" fmla="*/ 1099671 h 2477103"/>
                  <a:gd name="connsiteX135" fmla="*/ 1004853 w 1008544"/>
                  <a:gd name="connsiteY135" fmla="*/ 1141904 h 2477103"/>
                  <a:gd name="connsiteX136" fmla="*/ 1008102 w 1008544"/>
                  <a:gd name="connsiteY136" fmla="*/ 1189010 h 2477103"/>
                  <a:gd name="connsiteX137" fmla="*/ 1004853 w 1008544"/>
                  <a:gd name="connsiteY137" fmla="*/ 1275099 h 2477103"/>
                  <a:gd name="connsiteX138" fmla="*/ 980489 w 1008544"/>
                  <a:gd name="connsiteY138" fmla="*/ 1447278 h 2477103"/>
                  <a:gd name="connsiteX139" fmla="*/ 944753 w 1008544"/>
                  <a:gd name="connsiteY139" fmla="*/ 1616208 h 2477103"/>
                  <a:gd name="connsiteX140" fmla="*/ 935007 w 1008544"/>
                  <a:gd name="connsiteY140" fmla="*/ 1660065 h 2477103"/>
                  <a:gd name="connsiteX141" fmla="*/ 907394 w 1008544"/>
                  <a:gd name="connsiteY141" fmla="*/ 1783515 h 2477103"/>
                  <a:gd name="connsiteX142" fmla="*/ 870034 w 1008544"/>
                  <a:gd name="connsiteY142" fmla="*/ 1929704 h 2477103"/>
                  <a:gd name="connsiteX143" fmla="*/ 870034 w 1008544"/>
                  <a:gd name="connsiteY143" fmla="*/ 1929704 h 2477103"/>
                  <a:gd name="connsiteX144" fmla="*/ 870034 w 1008544"/>
                  <a:gd name="connsiteY144" fmla="*/ 1931329 h 2477103"/>
                  <a:gd name="connsiteX145" fmla="*/ 870034 w 1008544"/>
                  <a:gd name="connsiteY145" fmla="*/ 1932953 h 2477103"/>
                  <a:gd name="connsiteX146" fmla="*/ 870034 w 1008544"/>
                  <a:gd name="connsiteY146" fmla="*/ 1931329 h 2477103"/>
                  <a:gd name="connsiteX147" fmla="*/ 865161 w 1008544"/>
                  <a:gd name="connsiteY147" fmla="*/ 1952445 h 2477103"/>
                  <a:gd name="connsiteX148" fmla="*/ 840797 w 1008544"/>
                  <a:gd name="connsiteY148" fmla="*/ 2056402 h 2477103"/>
                  <a:gd name="connsiteX149" fmla="*/ 840797 w 1008544"/>
                  <a:gd name="connsiteY149" fmla="*/ 2059651 h 2477103"/>
                  <a:gd name="connsiteX150" fmla="*/ 844045 w 1008544"/>
                  <a:gd name="connsiteY150" fmla="*/ 2075894 h 2477103"/>
                  <a:gd name="connsiteX151" fmla="*/ 868410 w 1008544"/>
                  <a:gd name="connsiteY151" fmla="*/ 2246449 h 2477103"/>
                  <a:gd name="connsiteX152" fmla="*/ 868410 w 1008544"/>
                  <a:gd name="connsiteY152" fmla="*/ 2249697 h 2477103"/>
                  <a:gd name="connsiteX153" fmla="*/ 881405 w 1008544"/>
                  <a:gd name="connsiteY153" fmla="*/ 2343908 h 2477103"/>
                  <a:gd name="connsiteX154" fmla="*/ 881405 w 1008544"/>
                  <a:gd name="connsiteY154" fmla="*/ 2345533 h 2477103"/>
                  <a:gd name="connsiteX155" fmla="*/ 881405 w 1008544"/>
                  <a:gd name="connsiteY155" fmla="*/ 2348781 h 2477103"/>
                  <a:gd name="connsiteX156" fmla="*/ 896023 w 1008544"/>
                  <a:gd name="connsiteY156" fmla="*/ 2477103 h 2477103"/>
                  <a:gd name="connsiteX157" fmla="*/ 896023 w 1008544"/>
                  <a:gd name="connsiteY157" fmla="*/ 2477103 h 2477103"/>
                  <a:gd name="connsiteX158" fmla="*/ 896023 w 1008544"/>
                  <a:gd name="connsiteY158" fmla="*/ 2477103 h 2477103"/>
                  <a:gd name="connsiteX159" fmla="*/ 896023 w 1008544"/>
                  <a:gd name="connsiteY159" fmla="*/ 2477103 h 2477103"/>
                  <a:gd name="connsiteX160" fmla="*/ 834299 w 1008544"/>
                  <a:gd name="connsiteY160" fmla="*/ 2477103 h 24771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</a:cxnLst>
                <a:rect l="l" t="t" r="r" b="b"/>
                <a:pathLst>
                  <a:path w="1008544" h="2477103">
                    <a:moveTo>
                      <a:pt x="834299" y="2475479"/>
                    </a:moveTo>
                    <a:lnTo>
                      <a:pt x="834299" y="2475479"/>
                    </a:lnTo>
                    <a:cubicBezTo>
                      <a:pt x="832675" y="2468982"/>
                      <a:pt x="832675" y="2464109"/>
                      <a:pt x="832675" y="2457612"/>
                    </a:cubicBezTo>
                    <a:lnTo>
                      <a:pt x="832675" y="2455987"/>
                    </a:lnTo>
                    <a:lnTo>
                      <a:pt x="832675" y="2454363"/>
                    </a:lnTo>
                    <a:lnTo>
                      <a:pt x="832675" y="2454363"/>
                    </a:lnTo>
                    <a:lnTo>
                      <a:pt x="832675" y="2454363"/>
                    </a:lnTo>
                    <a:cubicBezTo>
                      <a:pt x="829426" y="2429998"/>
                      <a:pt x="826177" y="2407257"/>
                      <a:pt x="822928" y="2382892"/>
                    </a:cubicBezTo>
                    <a:cubicBezTo>
                      <a:pt x="821304" y="2363400"/>
                      <a:pt x="818056" y="2343908"/>
                      <a:pt x="816432" y="2324417"/>
                    </a:cubicBezTo>
                    <a:lnTo>
                      <a:pt x="816432" y="2324417"/>
                    </a:lnTo>
                    <a:cubicBezTo>
                      <a:pt x="816432" y="2324417"/>
                      <a:pt x="816432" y="2324417"/>
                      <a:pt x="816432" y="2324417"/>
                    </a:cubicBezTo>
                    <a:lnTo>
                      <a:pt x="816432" y="2324417"/>
                    </a:lnTo>
                    <a:lnTo>
                      <a:pt x="816432" y="2324417"/>
                    </a:lnTo>
                    <a:lnTo>
                      <a:pt x="816432" y="2324417"/>
                    </a:lnTo>
                    <a:lnTo>
                      <a:pt x="816432" y="2324417"/>
                    </a:lnTo>
                    <a:cubicBezTo>
                      <a:pt x="816432" y="2324417"/>
                      <a:pt x="816432" y="2324417"/>
                      <a:pt x="816432" y="2324417"/>
                    </a:cubicBezTo>
                    <a:lnTo>
                      <a:pt x="816432" y="2322792"/>
                    </a:lnTo>
                    <a:lnTo>
                      <a:pt x="816432" y="2316295"/>
                    </a:lnTo>
                    <a:lnTo>
                      <a:pt x="816432" y="2309797"/>
                    </a:lnTo>
                    <a:lnTo>
                      <a:pt x="816432" y="2309797"/>
                    </a:lnTo>
                    <a:lnTo>
                      <a:pt x="814807" y="2301676"/>
                    </a:lnTo>
                    <a:cubicBezTo>
                      <a:pt x="808310" y="2249697"/>
                      <a:pt x="800188" y="2194470"/>
                      <a:pt x="792067" y="2140867"/>
                    </a:cubicBezTo>
                    <a:cubicBezTo>
                      <a:pt x="790442" y="2127872"/>
                      <a:pt x="788818" y="2114878"/>
                      <a:pt x="785569" y="2103508"/>
                    </a:cubicBezTo>
                    <a:cubicBezTo>
                      <a:pt x="777447" y="2095386"/>
                      <a:pt x="774198" y="2085640"/>
                      <a:pt x="775823" y="2075894"/>
                    </a:cubicBezTo>
                    <a:cubicBezTo>
                      <a:pt x="775823" y="2071021"/>
                      <a:pt x="777447" y="2067772"/>
                      <a:pt x="777447" y="2062899"/>
                    </a:cubicBezTo>
                    <a:cubicBezTo>
                      <a:pt x="772574" y="2033661"/>
                      <a:pt x="767702" y="2001175"/>
                      <a:pt x="761204" y="1967064"/>
                    </a:cubicBezTo>
                    <a:lnTo>
                      <a:pt x="753082" y="1921583"/>
                    </a:lnTo>
                    <a:cubicBezTo>
                      <a:pt x="743337" y="1864731"/>
                      <a:pt x="731966" y="1804631"/>
                      <a:pt x="720596" y="1746155"/>
                    </a:cubicBezTo>
                    <a:cubicBezTo>
                      <a:pt x="717347" y="1742906"/>
                      <a:pt x="714099" y="1739658"/>
                      <a:pt x="712474" y="1736409"/>
                    </a:cubicBezTo>
                    <a:cubicBezTo>
                      <a:pt x="705977" y="1725039"/>
                      <a:pt x="702728" y="1712044"/>
                      <a:pt x="697856" y="1702298"/>
                    </a:cubicBezTo>
                    <a:cubicBezTo>
                      <a:pt x="697856" y="1700674"/>
                      <a:pt x="697856" y="1700674"/>
                      <a:pt x="696231" y="1699049"/>
                    </a:cubicBezTo>
                    <a:cubicBezTo>
                      <a:pt x="668617" y="1669811"/>
                      <a:pt x="641004" y="1640573"/>
                      <a:pt x="611765" y="1611335"/>
                    </a:cubicBezTo>
                    <a:cubicBezTo>
                      <a:pt x="574406" y="1575600"/>
                      <a:pt x="533798" y="1538241"/>
                      <a:pt x="489941" y="1500881"/>
                    </a:cubicBezTo>
                    <a:cubicBezTo>
                      <a:pt x="472073" y="1486262"/>
                      <a:pt x="452581" y="1470019"/>
                      <a:pt x="434714" y="1455400"/>
                    </a:cubicBezTo>
                    <a:cubicBezTo>
                      <a:pt x="408724" y="1434284"/>
                      <a:pt x="382735" y="1411543"/>
                      <a:pt x="356746" y="1388802"/>
                    </a:cubicBezTo>
                    <a:lnTo>
                      <a:pt x="356746" y="1388802"/>
                    </a:lnTo>
                    <a:cubicBezTo>
                      <a:pt x="335629" y="1369310"/>
                      <a:pt x="312889" y="1349818"/>
                      <a:pt x="291773" y="1328702"/>
                    </a:cubicBezTo>
                    <a:cubicBezTo>
                      <a:pt x="269032" y="1305962"/>
                      <a:pt x="249540" y="1286469"/>
                      <a:pt x="231673" y="1263729"/>
                    </a:cubicBezTo>
                    <a:cubicBezTo>
                      <a:pt x="221926" y="1250734"/>
                      <a:pt x="212181" y="1237740"/>
                      <a:pt x="204059" y="1226369"/>
                    </a:cubicBezTo>
                    <a:cubicBezTo>
                      <a:pt x="197561" y="1216623"/>
                      <a:pt x="191065" y="1205253"/>
                      <a:pt x="184567" y="1195507"/>
                    </a:cubicBezTo>
                    <a:lnTo>
                      <a:pt x="181318" y="1189010"/>
                    </a:lnTo>
                    <a:cubicBezTo>
                      <a:pt x="173196" y="1174391"/>
                      <a:pt x="166700" y="1163020"/>
                      <a:pt x="161827" y="1151650"/>
                    </a:cubicBezTo>
                    <a:cubicBezTo>
                      <a:pt x="155329" y="1138656"/>
                      <a:pt x="148831" y="1125661"/>
                      <a:pt x="145583" y="1111042"/>
                    </a:cubicBezTo>
                    <a:lnTo>
                      <a:pt x="143959" y="1107793"/>
                    </a:lnTo>
                    <a:cubicBezTo>
                      <a:pt x="140710" y="1099671"/>
                      <a:pt x="137462" y="1089926"/>
                      <a:pt x="135837" y="1081804"/>
                    </a:cubicBezTo>
                    <a:cubicBezTo>
                      <a:pt x="130964" y="1060688"/>
                      <a:pt x="129340" y="1039571"/>
                      <a:pt x="130964" y="1021704"/>
                    </a:cubicBezTo>
                    <a:cubicBezTo>
                      <a:pt x="134213" y="1003836"/>
                      <a:pt x="139086" y="989217"/>
                      <a:pt x="148831" y="977847"/>
                    </a:cubicBezTo>
                    <a:cubicBezTo>
                      <a:pt x="153705" y="971349"/>
                      <a:pt x="160202" y="966476"/>
                      <a:pt x="166700" y="961603"/>
                    </a:cubicBezTo>
                    <a:cubicBezTo>
                      <a:pt x="176445" y="955106"/>
                      <a:pt x="186192" y="951858"/>
                      <a:pt x="195937" y="950233"/>
                    </a:cubicBezTo>
                    <a:cubicBezTo>
                      <a:pt x="208932" y="948609"/>
                      <a:pt x="220302" y="948609"/>
                      <a:pt x="231673" y="948609"/>
                    </a:cubicBezTo>
                    <a:cubicBezTo>
                      <a:pt x="244667" y="948609"/>
                      <a:pt x="259287" y="950233"/>
                      <a:pt x="273905" y="953482"/>
                    </a:cubicBezTo>
                    <a:cubicBezTo>
                      <a:pt x="286899" y="956731"/>
                      <a:pt x="303143" y="959979"/>
                      <a:pt x="319386" y="968101"/>
                    </a:cubicBezTo>
                    <a:cubicBezTo>
                      <a:pt x="350249" y="981096"/>
                      <a:pt x="376238" y="997339"/>
                      <a:pt x="398979" y="1015206"/>
                    </a:cubicBezTo>
                    <a:cubicBezTo>
                      <a:pt x="410349" y="1023328"/>
                      <a:pt x="420095" y="1033074"/>
                      <a:pt x="431465" y="1042820"/>
                    </a:cubicBezTo>
                    <a:cubicBezTo>
                      <a:pt x="442836" y="1052566"/>
                      <a:pt x="452581" y="1063936"/>
                      <a:pt x="462328" y="1075307"/>
                    </a:cubicBezTo>
                    <a:cubicBezTo>
                      <a:pt x="472073" y="1085053"/>
                      <a:pt x="480195" y="1096423"/>
                      <a:pt x="488317" y="1107793"/>
                    </a:cubicBezTo>
                    <a:lnTo>
                      <a:pt x="491566" y="1111042"/>
                    </a:lnTo>
                    <a:cubicBezTo>
                      <a:pt x="498062" y="1120788"/>
                      <a:pt x="504560" y="1130534"/>
                      <a:pt x="511058" y="1140280"/>
                    </a:cubicBezTo>
                    <a:lnTo>
                      <a:pt x="515931" y="1148401"/>
                    </a:lnTo>
                    <a:cubicBezTo>
                      <a:pt x="530549" y="1169518"/>
                      <a:pt x="543544" y="1192258"/>
                      <a:pt x="561412" y="1223121"/>
                    </a:cubicBezTo>
                    <a:cubicBezTo>
                      <a:pt x="590649" y="1275099"/>
                      <a:pt x="615014" y="1330327"/>
                      <a:pt x="636130" y="1377432"/>
                    </a:cubicBezTo>
                    <a:cubicBezTo>
                      <a:pt x="634506" y="1370935"/>
                      <a:pt x="632883" y="1366062"/>
                      <a:pt x="631258" y="1359564"/>
                    </a:cubicBezTo>
                    <a:cubicBezTo>
                      <a:pt x="624761" y="1335199"/>
                      <a:pt x="619887" y="1310834"/>
                      <a:pt x="613390" y="1288094"/>
                    </a:cubicBezTo>
                    <a:cubicBezTo>
                      <a:pt x="610141" y="1273475"/>
                      <a:pt x="605269" y="1258856"/>
                      <a:pt x="602020" y="1244237"/>
                    </a:cubicBezTo>
                    <a:lnTo>
                      <a:pt x="598771" y="1234491"/>
                    </a:lnTo>
                    <a:cubicBezTo>
                      <a:pt x="580904" y="1169518"/>
                      <a:pt x="566284" y="1117539"/>
                      <a:pt x="551666" y="1070434"/>
                    </a:cubicBezTo>
                    <a:cubicBezTo>
                      <a:pt x="532174" y="1008709"/>
                      <a:pt x="512682" y="950233"/>
                      <a:pt x="496438" y="904752"/>
                    </a:cubicBezTo>
                    <a:lnTo>
                      <a:pt x="494814" y="899879"/>
                    </a:lnTo>
                    <a:cubicBezTo>
                      <a:pt x="468825" y="821911"/>
                      <a:pt x="441211" y="742319"/>
                      <a:pt x="410349" y="665975"/>
                    </a:cubicBezTo>
                    <a:lnTo>
                      <a:pt x="408724" y="662727"/>
                    </a:lnTo>
                    <a:cubicBezTo>
                      <a:pt x="402227" y="646483"/>
                      <a:pt x="395730" y="630240"/>
                      <a:pt x="387608" y="613997"/>
                    </a:cubicBezTo>
                    <a:cubicBezTo>
                      <a:pt x="377862" y="592880"/>
                      <a:pt x="368116" y="573389"/>
                      <a:pt x="358370" y="553897"/>
                    </a:cubicBezTo>
                    <a:cubicBezTo>
                      <a:pt x="342127" y="523034"/>
                      <a:pt x="324260" y="490548"/>
                      <a:pt x="299895" y="446691"/>
                    </a:cubicBezTo>
                    <a:cubicBezTo>
                      <a:pt x="272281" y="399585"/>
                      <a:pt x="239794" y="354104"/>
                      <a:pt x="208932" y="306998"/>
                    </a:cubicBezTo>
                    <a:cubicBezTo>
                      <a:pt x="189440" y="279385"/>
                      <a:pt x="174821" y="258269"/>
                      <a:pt x="161827" y="238777"/>
                    </a:cubicBezTo>
                    <a:lnTo>
                      <a:pt x="158578" y="235528"/>
                    </a:lnTo>
                    <a:cubicBezTo>
                      <a:pt x="143959" y="214412"/>
                      <a:pt x="129340" y="191671"/>
                      <a:pt x="113097" y="170555"/>
                    </a:cubicBezTo>
                    <a:cubicBezTo>
                      <a:pt x="103350" y="159184"/>
                      <a:pt x="95229" y="146190"/>
                      <a:pt x="85483" y="134819"/>
                    </a:cubicBezTo>
                    <a:cubicBezTo>
                      <a:pt x="82234" y="131571"/>
                      <a:pt x="78985" y="126698"/>
                      <a:pt x="75736" y="123449"/>
                    </a:cubicBezTo>
                    <a:cubicBezTo>
                      <a:pt x="61118" y="105581"/>
                      <a:pt x="44875" y="86090"/>
                      <a:pt x="27007" y="68222"/>
                    </a:cubicBezTo>
                    <a:cubicBezTo>
                      <a:pt x="22134" y="63349"/>
                      <a:pt x="17261" y="58476"/>
                      <a:pt x="10763" y="53603"/>
                    </a:cubicBezTo>
                    <a:cubicBezTo>
                      <a:pt x="2642" y="47106"/>
                      <a:pt x="-2231" y="35735"/>
                      <a:pt x="1018" y="24365"/>
                    </a:cubicBezTo>
                    <a:cubicBezTo>
                      <a:pt x="4267" y="12995"/>
                      <a:pt x="14012" y="3249"/>
                      <a:pt x="25383" y="0"/>
                    </a:cubicBezTo>
                    <a:cubicBezTo>
                      <a:pt x="27007" y="0"/>
                      <a:pt x="30255" y="0"/>
                      <a:pt x="31880" y="0"/>
                    </a:cubicBezTo>
                    <a:cubicBezTo>
                      <a:pt x="48124" y="0"/>
                      <a:pt x="61118" y="12995"/>
                      <a:pt x="72489" y="24365"/>
                    </a:cubicBezTo>
                    <a:lnTo>
                      <a:pt x="74113" y="25989"/>
                    </a:lnTo>
                    <a:cubicBezTo>
                      <a:pt x="83858" y="35735"/>
                      <a:pt x="93605" y="47106"/>
                      <a:pt x="103350" y="56852"/>
                    </a:cubicBezTo>
                    <a:cubicBezTo>
                      <a:pt x="124466" y="79592"/>
                      <a:pt x="142335" y="102333"/>
                      <a:pt x="158578" y="123449"/>
                    </a:cubicBezTo>
                    <a:cubicBezTo>
                      <a:pt x="184567" y="157560"/>
                      <a:pt x="208932" y="194920"/>
                      <a:pt x="233297" y="230655"/>
                    </a:cubicBezTo>
                    <a:cubicBezTo>
                      <a:pt x="241418" y="242025"/>
                      <a:pt x="249540" y="253396"/>
                      <a:pt x="256038" y="264766"/>
                    </a:cubicBezTo>
                    <a:lnTo>
                      <a:pt x="269032" y="284258"/>
                    </a:lnTo>
                    <a:cubicBezTo>
                      <a:pt x="296646" y="323242"/>
                      <a:pt x="324260" y="363850"/>
                      <a:pt x="348625" y="404458"/>
                    </a:cubicBezTo>
                    <a:cubicBezTo>
                      <a:pt x="363243" y="427199"/>
                      <a:pt x="376238" y="453188"/>
                      <a:pt x="390857" y="477553"/>
                    </a:cubicBezTo>
                    <a:cubicBezTo>
                      <a:pt x="390857" y="477553"/>
                      <a:pt x="390857" y="475929"/>
                      <a:pt x="390857" y="475929"/>
                    </a:cubicBezTo>
                    <a:lnTo>
                      <a:pt x="390857" y="472680"/>
                    </a:lnTo>
                    <a:cubicBezTo>
                      <a:pt x="385984" y="423950"/>
                      <a:pt x="379486" y="360601"/>
                      <a:pt x="382735" y="297252"/>
                    </a:cubicBezTo>
                    <a:cubicBezTo>
                      <a:pt x="384359" y="266390"/>
                      <a:pt x="387608" y="237152"/>
                      <a:pt x="392481" y="209539"/>
                    </a:cubicBezTo>
                    <a:cubicBezTo>
                      <a:pt x="395730" y="193295"/>
                      <a:pt x="397355" y="177052"/>
                      <a:pt x="403851" y="162433"/>
                    </a:cubicBezTo>
                    <a:cubicBezTo>
                      <a:pt x="408724" y="147814"/>
                      <a:pt x="418471" y="134819"/>
                      <a:pt x="431465" y="128322"/>
                    </a:cubicBezTo>
                    <a:cubicBezTo>
                      <a:pt x="437963" y="123449"/>
                      <a:pt x="446085" y="121825"/>
                      <a:pt x="452581" y="121825"/>
                    </a:cubicBezTo>
                    <a:lnTo>
                      <a:pt x="454206" y="121825"/>
                    </a:lnTo>
                    <a:cubicBezTo>
                      <a:pt x="463952" y="121825"/>
                      <a:pt x="472073" y="123449"/>
                      <a:pt x="478571" y="126698"/>
                    </a:cubicBezTo>
                    <a:cubicBezTo>
                      <a:pt x="485068" y="129946"/>
                      <a:pt x="491566" y="134819"/>
                      <a:pt x="498062" y="141317"/>
                    </a:cubicBezTo>
                    <a:cubicBezTo>
                      <a:pt x="502936" y="147814"/>
                      <a:pt x="507809" y="152687"/>
                      <a:pt x="512682" y="160809"/>
                    </a:cubicBezTo>
                    <a:cubicBezTo>
                      <a:pt x="522427" y="175428"/>
                      <a:pt x="528925" y="193295"/>
                      <a:pt x="533798" y="216036"/>
                    </a:cubicBezTo>
                    <a:cubicBezTo>
                      <a:pt x="537047" y="230655"/>
                      <a:pt x="540295" y="245274"/>
                      <a:pt x="543544" y="259893"/>
                    </a:cubicBezTo>
                    <a:cubicBezTo>
                      <a:pt x="545168" y="271263"/>
                      <a:pt x="546792" y="284258"/>
                      <a:pt x="548417" y="295628"/>
                    </a:cubicBezTo>
                    <a:lnTo>
                      <a:pt x="548417" y="303750"/>
                    </a:lnTo>
                    <a:cubicBezTo>
                      <a:pt x="550041" y="316744"/>
                      <a:pt x="550041" y="329739"/>
                      <a:pt x="550041" y="345982"/>
                    </a:cubicBezTo>
                    <a:cubicBezTo>
                      <a:pt x="550041" y="401210"/>
                      <a:pt x="550041" y="459685"/>
                      <a:pt x="546792" y="518161"/>
                    </a:cubicBezTo>
                    <a:cubicBezTo>
                      <a:pt x="545168" y="536029"/>
                      <a:pt x="545168" y="553897"/>
                      <a:pt x="543544" y="570140"/>
                    </a:cubicBezTo>
                    <a:cubicBezTo>
                      <a:pt x="541919" y="586383"/>
                      <a:pt x="541919" y="602627"/>
                      <a:pt x="540295" y="617245"/>
                    </a:cubicBezTo>
                    <a:cubicBezTo>
                      <a:pt x="538671" y="646483"/>
                      <a:pt x="537047" y="677346"/>
                      <a:pt x="537047" y="709832"/>
                    </a:cubicBezTo>
                    <a:cubicBezTo>
                      <a:pt x="537047" y="719578"/>
                      <a:pt x="537047" y="729324"/>
                      <a:pt x="537047" y="739070"/>
                    </a:cubicBezTo>
                    <a:cubicBezTo>
                      <a:pt x="537047" y="750441"/>
                      <a:pt x="537047" y="761811"/>
                      <a:pt x="537047" y="773181"/>
                    </a:cubicBezTo>
                    <a:cubicBezTo>
                      <a:pt x="537047" y="779678"/>
                      <a:pt x="533798" y="787800"/>
                      <a:pt x="528925" y="792673"/>
                    </a:cubicBezTo>
                    <a:cubicBezTo>
                      <a:pt x="538671" y="818662"/>
                      <a:pt x="546792" y="846276"/>
                      <a:pt x="556539" y="872265"/>
                    </a:cubicBezTo>
                    <a:lnTo>
                      <a:pt x="561412" y="888509"/>
                    </a:lnTo>
                    <a:lnTo>
                      <a:pt x="564660" y="898255"/>
                    </a:lnTo>
                    <a:cubicBezTo>
                      <a:pt x="582528" y="950233"/>
                      <a:pt x="600396" y="1002212"/>
                      <a:pt x="615014" y="1055815"/>
                    </a:cubicBezTo>
                    <a:cubicBezTo>
                      <a:pt x="629634" y="1106169"/>
                      <a:pt x="647501" y="1164645"/>
                      <a:pt x="663744" y="1226369"/>
                    </a:cubicBezTo>
                    <a:cubicBezTo>
                      <a:pt x="679987" y="1288094"/>
                      <a:pt x="694607" y="1343321"/>
                      <a:pt x="705977" y="1395300"/>
                    </a:cubicBezTo>
                    <a:cubicBezTo>
                      <a:pt x="714099" y="1434284"/>
                      <a:pt x="723845" y="1473267"/>
                      <a:pt x="731966" y="1510627"/>
                    </a:cubicBezTo>
                    <a:cubicBezTo>
                      <a:pt x="731966" y="1504130"/>
                      <a:pt x="731966" y="1496008"/>
                      <a:pt x="731966" y="1489511"/>
                    </a:cubicBezTo>
                    <a:cubicBezTo>
                      <a:pt x="731966" y="1463522"/>
                      <a:pt x="731966" y="1439157"/>
                      <a:pt x="733590" y="1414792"/>
                    </a:cubicBezTo>
                    <a:cubicBezTo>
                      <a:pt x="736839" y="1343321"/>
                      <a:pt x="743337" y="1289718"/>
                      <a:pt x="753082" y="1239364"/>
                    </a:cubicBezTo>
                    <a:cubicBezTo>
                      <a:pt x="759580" y="1206877"/>
                      <a:pt x="766077" y="1179264"/>
                      <a:pt x="774198" y="1153274"/>
                    </a:cubicBezTo>
                    <a:cubicBezTo>
                      <a:pt x="783945" y="1120788"/>
                      <a:pt x="795316" y="1096423"/>
                      <a:pt x="806685" y="1073682"/>
                    </a:cubicBezTo>
                    <a:cubicBezTo>
                      <a:pt x="813183" y="1062312"/>
                      <a:pt x="819680" y="1049317"/>
                      <a:pt x="829426" y="1036323"/>
                    </a:cubicBezTo>
                    <a:cubicBezTo>
                      <a:pt x="835924" y="1028201"/>
                      <a:pt x="840797" y="1020079"/>
                      <a:pt x="847293" y="1013582"/>
                    </a:cubicBezTo>
                    <a:cubicBezTo>
                      <a:pt x="858664" y="1000587"/>
                      <a:pt x="873283" y="992466"/>
                      <a:pt x="889526" y="989217"/>
                    </a:cubicBezTo>
                    <a:cubicBezTo>
                      <a:pt x="892775" y="989217"/>
                      <a:pt x="896023" y="989217"/>
                      <a:pt x="899272" y="989217"/>
                    </a:cubicBezTo>
                    <a:cubicBezTo>
                      <a:pt x="910643" y="989217"/>
                      <a:pt x="923637" y="992466"/>
                      <a:pt x="935007" y="998963"/>
                    </a:cubicBezTo>
                    <a:cubicBezTo>
                      <a:pt x="949627" y="1007085"/>
                      <a:pt x="962621" y="1020079"/>
                      <a:pt x="973992" y="1036323"/>
                    </a:cubicBezTo>
                    <a:cubicBezTo>
                      <a:pt x="985361" y="1055815"/>
                      <a:pt x="991859" y="1078555"/>
                      <a:pt x="998357" y="1099671"/>
                    </a:cubicBezTo>
                    <a:cubicBezTo>
                      <a:pt x="1001605" y="1111042"/>
                      <a:pt x="1003230" y="1125661"/>
                      <a:pt x="1004853" y="1141904"/>
                    </a:cubicBezTo>
                    <a:cubicBezTo>
                      <a:pt x="1006478" y="1158147"/>
                      <a:pt x="1006478" y="1172766"/>
                      <a:pt x="1008102" y="1189010"/>
                    </a:cubicBezTo>
                    <a:cubicBezTo>
                      <a:pt x="1009726" y="1219872"/>
                      <a:pt x="1006478" y="1249110"/>
                      <a:pt x="1004853" y="1275099"/>
                    </a:cubicBezTo>
                    <a:cubicBezTo>
                      <a:pt x="999981" y="1331951"/>
                      <a:pt x="991859" y="1390427"/>
                      <a:pt x="980489" y="1447278"/>
                    </a:cubicBezTo>
                    <a:cubicBezTo>
                      <a:pt x="969118" y="1509003"/>
                      <a:pt x="956124" y="1567479"/>
                      <a:pt x="944753" y="1616208"/>
                    </a:cubicBezTo>
                    <a:cubicBezTo>
                      <a:pt x="941505" y="1630828"/>
                      <a:pt x="938256" y="1645446"/>
                      <a:pt x="935007" y="1660065"/>
                    </a:cubicBezTo>
                    <a:cubicBezTo>
                      <a:pt x="925262" y="1700674"/>
                      <a:pt x="917140" y="1742906"/>
                      <a:pt x="907394" y="1783515"/>
                    </a:cubicBezTo>
                    <a:cubicBezTo>
                      <a:pt x="896023" y="1830620"/>
                      <a:pt x="883029" y="1879350"/>
                      <a:pt x="870034" y="1929704"/>
                    </a:cubicBezTo>
                    <a:lnTo>
                      <a:pt x="870034" y="1929704"/>
                    </a:lnTo>
                    <a:cubicBezTo>
                      <a:pt x="870034" y="1929704"/>
                      <a:pt x="870034" y="1931329"/>
                      <a:pt x="870034" y="1931329"/>
                    </a:cubicBezTo>
                    <a:lnTo>
                      <a:pt x="870034" y="1932953"/>
                    </a:lnTo>
                    <a:lnTo>
                      <a:pt x="870034" y="1931329"/>
                    </a:lnTo>
                    <a:cubicBezTo>
                      <a:pt x="868410" y="1937826"/>
                      <a:pt x="866785" y="1944323"/>
                      <a:pt x="865161" y="1952445"/>
                    </a:cubicBezTo>
                    <a:cubicBezTo>
                      <a:pt x="857040" y="1986556"/>
                      <a:pt x="847293" y="2022291"/>
                      <a:pt x="840797" y="2056402"/>
                    </a:cubicBezTo>
                    <a:lnTo>
                      <a:pt x="840797" y="2059651"/>
                    </a:lnTo>
                    <a:lnTo>
                      <a:pt x="844045" y="2075894"/>
                    </a:lnTo>
                    <a:cubicBezTo>
                      <a:pt x="852167" y="2132746"/>
                      <a:pt x="860289" y="2191222"/>
                      <a:pt x="868410" y="2246449"/>
                    </a:cubicBezTo>
                    <a:lnTo>
                      <a:pt x="868410" y="2249697"/>
                    </a:lnTo>
                    <a:cubicBezTo>
                      <a:pt x="871658" y="2278935"/>
                      <a:pt x="876532" y="2309797"/>
                      <a:pt x="881405" y="2343908"/>
                    </a:cubicBezTo>
                    <a:lnTo>
                      <a:pt x="881405" y="2345533"/>
                    </a:lnTo>
                    <a:cubicBezTo>
                      <a:pt x="881405" y="2347157"/>
                      <a:pt x="881405" y="2347157"/>
                      <a:pt x="881405" y="2348781"/>
                    </a:cubicBezTo>
                    <a:cubicBezTo>
                      <a:pt x="886278" y="2384517"/>
                      <a:pt x="891150" y="2429998"/>
                      <a:pt x="896023" y="2477103"/>
                    </a:cubicBezTo>
                    <a:cubicBezTo>
                      <a:pt x="896023" y="2477103"/>
                      <a:pt x="896023" y="2477103"/>
                      <a:pt x="896023" y="2477103"/>
                    </a:cubicBezTo>
                    <a:cubicBezTo>
                      <a:pt x="896023" y="2477103"/>
                      <a:pt x="896023" y="2477103"/>
                      <a:pt x="896023" y="2477103"/>
                    </a:cubicBezTo>
                    <a:lnTo>
                      <a:pt x="896023" y="2477103"/>
                    </a:lnTo>
                    <a:lnTo>
                      <a:pt x="834299" y="2477103"/>
                    </a:lnTo>
                    <a:close/>
                  </a:path>
                </a:pathLst>
              </a:custGeom>
              <a:solidFill>
                <a:srgbClr val="80A447"/>
              </a:solidFill>
              <a:ln w="1624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vi-VN"/>
              </a:p>
            </p:txBody>
          </p:sp>
          <p:sp>
            <p:nvSpPr>
              <p:cNvPr id="44" name="Hình tự do: Hình 43">
                <a:extLst>
                  <a:ext uri="{FF2B5EF4-FFF2-40B4-BE49-F238E27FC236}">
                    <a16:creationId xmlns:a16="http://schemas.microsoft.com/office/drawing/2014/main" id="{2F4039A1-1A23-5655-23F6-F6EC75319B45}"/>
                  </a:ext>
                </a:extLst>
              </p:cNvPr>
              <p:cNvSpPr/>
              <p:nvPr/>
            </p:nvSpPr>
            <p:spPr>
              <a:xfrm>
                <a:off x="9747727" y="4203665"/>
                <a:ext cx="308950" cy="290755"/>
              </a:xfrm>
              <a:custGeom>
                <a:avLst/>
                <a:gdLst>
                  <a:gd name="connsiteX0" fmla="*/ 196199 w 308950"/>
                  <a:gd name="connsiteY0" fmla="*/ 289131 h 290755"/>
                  <a:gd name="connsiteX1" fmla="*/ 124729 w 308950"/>
                  <a:gd name="connsiteY1" fmla="*/ 268015 h 290755"/>
                  <a:gd name="connsiteX2" fmla="*/ 72750 w 308950"/>
                  <a:gd name="connsiteY2" fmla="*/ 246898 h 290755"/>
                  <a:gd name="connsiteX3" fmla="*/ 27269 w 308950"/>
                  <a:gd name="connsiteY3" fmla="*/ 227406 h 290755"/>
                  <a:gd name="connsiteX4" fmla="*/ 17522 w 308950"/>
                  <a:gd name="connsiteY4" fmla="*/ 224158 h 290755"/>
                  <a:gd name="connsiteX5" fmla="*/ 19147 w 308950"/>
                  <a:gd name="connsiteY5" fmla="*/ 224158 h 290755"/>
                  <a:gd name="connsiteX6" fmla="*/ 7777 w 308950"/>
                  <a:gd name="connsiteY6" fmla="*/ 216036 h 290755"/>
                  <a:gd name="connsiteX7" fmla="*/ 4528 w 308950"/>
                  <a:gd name="connsiteY7" fmla="*/ 178676 h 290755"/>
                  <a:gd name="connsiteX8" fmla="*/ 20771 w 308950"/>
                  <a:gd name="connsiteY8" fmla="*/ 165682 h 290755"/>
                  <a:gd name="connsiteX9" fmla="*/ 40263 w 308950"/>
                  <a:gd name="connsiteY9" fmla="*/ 164057 h 290755"/>
                  <a:gd name="connsiteX10" fmla="*/ 43512 w 308950"/>
                  <a:gd name="connsiteY10" fmla="*/ 164057 h 290755"/>
                  <a:gd name="connsiteX11" fmla="*/ 51634 w 308950"/>
                  <a:gd name="connsiteY11" fmla="*/ 157560 h 290755"/>
                  <a:gd name="connsiteX12" fmla="*/ 79248 w 308950"/>
                  <a:gd name="connsiteY12" fmla="*/ 129946 h 290755"/>
                  <a:gd name="connsiteX13" fmla="*/ 75999 w 308950"/>
                  <a:gd name="connsiteY13" fmla="*/ 133195 h 290755"/>
                  <a:gd name="connsiteX14" fmla="*/ 129601 w 308950"/>
                  <a:gd name="connsiteY14" fmla="*/ 74719 h 290755"/>
                  <a:gd name="connsiteX15" fmla="*/ 183204 w 308950"/>
                  <a:gd name="connsiteY15" fmla="*/ 14619 h 290755"/>
                  <a:gd name="connsiteX16" fmla="*/ 215691 w 308950"/>
                  <a:gd name="connsiteY16" fmla="*/ 0 h 290755"/>
                  <a:gd name="connsiteX17" fmla="*/ 240056 w 308950"/>
                  <a:gd name="connsiteY17" fmla="*/ 9746 h 290755"/>
                  <a:gd name="connsiteX18" fmla="*/ 254675 w 308950"/>
                  <a:gd name="connsiteY18" fmla="*/ 25989 h 290755"/>
                  <a:gd name="connsiteX19" fmla="*/ 283913 w 308950"/>
                  <a:gd name="connsiteY19" fmla="*/ 82841 h 290755"/>
                  <a:gd name="connsiteX20" fmla="*/ 306654 w 308950"/>
                  <a:gd name="connsiteY20" fmla="*/ 155936 h 290755"/>
                  <a:gd name="connsiteX21" fmla="*/ 308278 w 308950"/>
                  <a:gd name="connsiteY21" fmla="*/ 196544 h 290755"/>
                  <a:gd name="connsiteX22" fmla="*/ 296907 w 308950"/>
                  <a:gd name="connsiteY22" fmla="*/ 243650 h 290755"/>
                  <a:gd name="connsiteX23" fmla="*/ 280664 w 308950"/>
                  <a:gd name="connsiteY23" fmla="*/ 268015 h 290755"/>
                  <a:gd name="connsiteX24" fmla="*/ 262797 w 308950"/>
                  <a:gd name="connsiteY24" fmla="*/ 281009 h 290755"/>
                  <a:gd name="connsiteX25" fmla="*/ 240056 w 308950"/>
                  <a:gd name="connsiteY25" fmla="*/ 287506 h 290755"/>
                  <a:gd name="connsiteX26" fmla="*/ 230310 w 308950"/>
                  <a:gd name="connsiteY26" fmla="*/ 287506 h 290755"/>
                  <a:gd name="connsiteX27" fmla="*/ 196199 w 308950"/>
                  <a:gd name="connsiteY27" fmla="*/ 289131 h 2907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</a:cxnLst>
                <a:rect l="l" t="t" r="r" b="b"/>
                <a:pathLst>
                  <a:path w="308950" h="290755">
                    <a:moveTo>
                      <a:pt x="196199" y="289131"/>
                    </a:moveTo>
                    <a:cubicBezTo>
                      <a:pt x="171834" y="284258"/>
                      <a:pt x="147469" y="276136"/>
                      <a:pt x="124729" y="268015"/>
                    </a:cubicBezTo>
                    <a:cubicBezTo>
                      <a:pt x="106860" y="261517"/>
                      <a:pt x="90617" y="255020"/>
                      <a:pt x="72750" y="246898"/>
                    </a:cubicBezTo>
                    <a:cubicBezTo>
                      <a:pt x="58130" y="240401"/>
                      <a:pt x="41887" y="233903"/>
                      <a:pt x="27269" y="227406"/>
                    </a:cubicBezTo>
                    <a:cubicBezTo>
                      <a:pt x="24020" y="227406"/>
                      <a:pt x="20771" y="225782"/>
                      <a:pt x="17522" y="224158"/>
                    </a:cubicBezTo>
                    <a:cubicBezTo>
                      <a:pt x="17522" y="224158"/>
                      <a:pt x="17522" y="224158"/>
                      <a:pt x="19147" y="224158"/>
                    </a:cubicBezTo>
                    <a:cubicBezTo>
                      <a:pt x="14274" y="222533"/>
                      <a:pt x="11025" y="219285"/>
                      <a:pt x="7777" y="216036"/>
                    </a:cubicBezTo>
                    <a:cubicBezTo>
                      <a:pt x="-1969" y="206290"/>
                      <a:pt x="-1969" y="190047"/>
                      <a:pt x="4528" y="178676"/>
                    </a:cubicBezTo>
                    <a:cubicBezTo>
                      <a:pt x="7777" y="172179"/>
                      <a:pt x="14274" y="168930"/>
                      <a:pt x="20771" y="165682"/>
                    </a:cubicBezTo>
                    <a:cubicBezTo>
                      <a:pt x="27269" y="164057"/>
                      <a:pt x="33766" y="164057"/>
                      <a:pt x="40263" y="164057"/>
                    </a:cubicBezTo>
                    <a:cubicBezTo>
                      <a:pt x="41887" y="164057"/>
                      <a:pt x="41887" y="164057"/>
                      <a:pt x="43512" y="164057"/>
                    </a:cubicBezTo>
                    <a:cubicBezTo>
                      <a:pt x="46761" y="160809"/>
                      <a:pt x="48385" y="159184"/>
                      <a:pt x="51634" y="157560"/>
                    </a:cubicBezTo>
                    <a:cubicBezTo>
                      <a:pt x="61379" y="147814"/>
                      <a:pt x="71126" y="139692"/>
                      <a:pt x="79248" y="129946"/>
                    </a:cubicBezTo>
                    <a:cubicBezTo>
                      <a:pt x="77623" y="131571"/>
                      <a:pt x="77623" y="131571"/>
                      <a:pt x="75999" y="133195"/>
                    </a:cubicBezTo>
                    <a:cubicBezTo>
                      <a:pt x="93866" y="113703"/>
                      <a:pt x="113358" y="94211"/>
                      <a:pt x="129601" y="74719"/>
                    </a:cubicBezTo>
                    <a:cubicBezTo>
                      <a:pt x="147469" y="53603"/>
                      <a:pt x="163712" y="32487"/>
                      <a:pt x="183204" y="14619"/>
                    </a:cubicBezTo>
                    <a:cubicBezTo>
                      <a:pt x="191326" y="6497"/>
                      <a:pt x="204320" y="0"/>
                      <a:pt x="215691" y="0"/>
                    </a:cubicBezTo>
                    <a:cubicBezTo>
                      <a:pt x="225437" y="0"/>
                      <a:pt x="233559" y="4873"/>
                      <a:pt x="240056" y="9746"/>
                    </a:cubicBezTo>
                    <a:cubicBezTo>
                      <a:pt x="244928" y="14619"/>
                      <a:pt x="249802" y="21116"/>
                      <a:pt x="254675" y="25989"/>
                    </a:cubicBezTo>
                    <a:cubicBezTo>
                      <a:pt x="266046" y="43857"/>
                      <a:pt x="275791" y="63349"/>
                      <a:pt x="283913" y="82841"/>
                    </a:cubicBezTo>
                    <a:cubicBezTo>
                      <a:pt x="293658" y="105581"/>
                      <a:pt x="301780" y="131571"/>
                      <a:pt x="306654" y="155936"/>
                    </a:cubicBezTo>
                    <a:cubicBezTo>
                      <a:pt x="308278" y="168930"/>
                      <a:pt x="309902" y="183549"/>
                      <a:pt x="308278" y="196544"/>
                    </a:cubicBezTo>
                    <a:cubicBezTo>
                      <a:pt x="306654" y="212787"/>
                      <a:pt x="305029" y="229031"/>
                      <a:pt x="296907" y="243650"/>
                    </a:cubicBezTo>
                    <a:cubicBezTo>
                      <a:pt x="293658" y="251771"/>
                      <a:pt x="287162" y="261517"/>
                      <a:pt x="280664" y="268015"/>
                    </a:cubicBezTo>
                    <a:cubicBezTo>
                      <a:pt x="275791" y="272887"/>
                      <a:pt x="269293" y="277760"/>
                      <a:pt x="262797" y="281009"/>
                    </a:cubicBezTo>
                    <a:cubicBezTo>
                      <a:pt x="256299" y="284258"/>
                      <a:pt x="248177" y="285882"/>
                      <a:pt x="240056" y="287506"/>
                    </a:cubicBezTo>
                    <a:cubicBezTo>
                      <a:pt x="236807" y="287506"/>
                      <a:pt x="233559" y="287506"/>
                      <a:pt x="230310" y="287506"/>
                    </a:cubicBezTo>
                    <a:cubicBezTo>
                      <a:pt x="218940" y="292379"/>
                      <a:pt x="207569" y="290755"/>
                      <a:pt x="196199" y="289131"/>
                    </a:cubicBezTo>
                    <a:close/>
                  </a:path>
                </a:pathLst>
              </a:custGeom>
              <a:solidFill>
                <a:srgbClr val="81A447"/>
              </a:solidFill>
              <a:ln w="1624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vi-VN"/>
              </a:p>
            </p:txBody>
          </p:sp>
          <p:sp>
            <p:nvSpPr>
              <p:cNvPr id="45" name="Hình tự do: Hình 44">
                <a:extLst>
                  <a:ext uri="{FF2B5EF4-FFF2-40B4-BE49-F238E27FC236}">
                    <a16:creationId xmlns:a16="http://schemas.microsoft.com/office/drawing/2014/main" id="{5506F27D-DA01-83B7-09ED-E57EE7EB031A}"/>
                  </a:ext>
                </a:extLst>
              </p:cNvPr>
              <p:cNvSpPr/>
              <p:nvPr/>
            </p:nvSpPr>
            <p:spPr>
              <a:xfrm>
                <a:off x="659256" y="5256231"/>
                <a:ext cx="482425" cy="1674684"/>
              </a:xfrm>
              <a:custGeom>
                <a:avLst/>
                <a:gdLst>
                  <a:gd name="connsiteX0" fmla="*/ 0 w 482425"/>
                  <a:gd name="connsiteY0" fmla="*/ 1673060 h 1674684"/>
                  <a:gd name="connsiteX1" fmla="*/ 0 w 482425"/>
                  <a:gd name="connsiteY1" fmla="*/ 1663314 h 1674684"/>
                  <a:gd name="connsiteX2" fmla="*/ 1624 w 482425"/>
                  <a:gd name="connsiteY2" fmla="*/ 1647071 h 1674684"/>
                  <a:gd name="connsiteX3" fmla="*/ 1624 w 482425"/>
                  <a:gd name="connsiteY3" fmla="*/ 1637325 h 1674684"/>
                  <a:gd name="connsiteX4" fmla="*/ 3249 w 482425"/>
                  <a:gd name="connsiteY4" fmla="*/ 1606463 h 1674684"/>
                  <a:gd name="connsiteX5" fmla="*/ 8122 w 482425"/>
                  <a:gd name="connsiteY5" fmla="*/ 1569103 h 1674684"/>
                  <a:gd name="connsiteX6" fmla="*/ 14619 w 482425"/>
                  <a:gd name="connsiteY6" fmla="*/ 1517124 h 1674684"/>
                  <a:gd name="connsiteX7" fmla="*/ 17868 w 482425"/>
                  <a:gd name="connsiteY7" fmla="*/ 1489511 h 1674684"/>
                  <a:gd name="connsiteX8" fmla="*/ 38984 w 482425"/>
                  <a:gd name="connsiteY8" fmla="*/ 1328702 h 1674684"/>
                  <a:gd name="connsiteX9" fmla="*/ 40608 w 482425"/>
                  <a:gd name="connsiteY9" fmla="*/ 1318956 h 1674684"/>
                  <a:gd name="connsiteX10" fmla="*/ 87714 w 482425"/>
                  <a:gd name="connsiteY10" fmla="*/ 994090 h 1674684"/>
                  <a:gd name="connsiteX11" fmla="*/ 116952 w 482425"/>
                  <a:gd name="connsiteY11" fmla="*/ 854398 h 1674684"/>
                  <a:gd name="connsiteX12" fmla="*/ 116952 w 482425"/>
                  <a:gd name="connsiteY12" fmla="*/ 852773 h 1674684"/>
                  <a:gd name="connsiteX13" fmla="*/ 123449 w 482425"/>
                  <a:gd name="connsiteY13" fmla="*/ 823535 h 1674684"/>
                  <a:gd name="connsiteX14" fmla="*/ 157560 w 482425"/>
                  <a:gd name="connsiteY14" fmla="*/ 652981 h 1674684"/>
                  <a:gd name="connsiteX15" fmla="*/ 191671 w 482425"/>
                  <a:gd name="connsiteY15" fmla="*/ 487299 h 1674684"/>
                  <a:gd name="connsiteX16" fmla="*/ 193295 w 482425"/>
                  <a:gd name="connsiteY16" fmla="*/ 477553 h 1674684"/>
                  <a:gd name="connsiteX17" fmla="*/ 193295 w 482425"/>
                  <a:gd name="connsiteY17" fmla="*/ 475929 h 1674684"/>
                  <a:gd name="connsiteX18" fmla="*/ 211163 w 482425"/>
                  <a:gd name="connsiteY18" fmla="*/ 401210 h 1674684"/>
                  <a:gd name="connsiteX19" fmla="*/ 220909 w 482425"/>
                  <a:gd name="connsiteY19" fmla="*/ 362226 h 1674684"/>
                  <a:gd name="connsiteX20" fmla="*/ 224158 w 482425"/>
                  <a:gd name="connsiteY20" fmla="*/ 354104 h 1674684"/>
                  <a:gd name="connsiteX21" fmla="*/ 207914 w 482425"/>
                  <a:gd name="connsiteY21" fmla="*/ 339485 h 1674684"/>
                  <a:gd name="connsiteX22" fmla="*/ 164057 w 482425"/>
                  <a:gd name="connsiteY22" fmla="*/ 264766 h 1674684"/>
                  <a:gd name="connsiteX23" fmla="*/ 141317 w 482425"/>
                  <a:gd name="connsiteY23" fmla="*/ 102333 h 1674684"/>
                  <a:gd name="connsiteX24" fmla="*/ 141317 w 482425"/>
                  <a:gd name="connsiteY24" fmla="*/ 68222 h 1674684"/>
                  <a:gd name="connsiteX25" fmla="*/ 146190 w 482425"/>
                  <a:gd name="connsiteY25" fmla="*/ 37360 h 1674684"/>
                  <a:gd name="connsiteX26" fmla="*/ 183549 w 482425"/>
                  <a:gd name="connsiteY26" fmla="*/ 6497 h 1674684"/>
                  <a:gd name="connsiteX27" fmla="*/ 229031 w 482425"/>
                  <a:gd name="connsiteY27" fmla="*/ 0 h 1674684"/>
                  <a:gd name="connsiteX28" fmla="*/ 233904 w 482425"/>
                  <a:gd name="connsiteY28" fmla="*/ 0 h 1674684"/>
                  <a:gd name="connsiteX29" fmla="*/ 269639 w 482425"/>
                  <a:gd name="connsiteY29" fmla="*/ 3249 h 1674684"/>
                  <a:gd name="connsiteX30" fmla="*/ 352480 w 482425"/>
                  <a:gd name="connsiteY30" fmla="*/ 22741 h 1674684"/>
                  <a:gd name="connsiteX31" fmla="*/ 383342 w 482425"/>
                  <a:gd name="connsiteY31" fmla="*/ 30862 h 1674684"/>
                  <a:gd name="connsiteX32" fmla="*/ 388215 w 482425"/>
                  <a:gd name="connsiteY32" fmla="*/ 32487 h 1674684"/>
                  <a:gd name="connsiteX33" fmla="*/ 393088 w 482425"/>
                  <a:gd name="connsiteY33" fmla="*/ 34111 h 1674684"/>
                  <a:gd name="connsiteX34" fmla="*/ 425574 w 482425"/>
                  <a:gd name="connsiteY34" fmla="*/ 42233 h 1674684"/>
                  <a:gd name="connsiteX35" fmla="*/ 445066 w 482425"/>
                  <a:gd name="connsiteY35" fmla="*/ 48730 h 1674684"/>
                  <a:gd name="connsiteX36" fmla="*/ 469431 w 482425"/>
                  <a:gd name="connsiteY36" fmla="*/ 66598 h 1674684"/>
                  <a:gd name="connsiteX37" fmla="*/ 479177 w 482425"/>
                  <a:gd name="connsiteY37" fmla="*/ 84465 h 1674684"/>
                  <a:gd name="connsiteX38" fmla="*/ 482426 w 482425"/>
                  <a:gd name="connsiteY38" fmla="*/ 102333 h 1674684"/>
                  <a:gd name="connsiteX39" fmla="*/ 480802 w 482425"/>
                  <a:gd name="connsiteY39" fmla="*/ 126698 h 1674684"/>
                  <a:gd name="connsiteX40" fmla="*/ 443442 w 482425"/>
                  <a:gd name="connsiteY40" fmla="*/ 207914 h 1674684"/>
                  <a:gd name="connsiteX41" fmla="*/ 388215 w 482425"/>
                  <a:gd name="connsiteY41" fmla="*/ 272887 h 1674684"/>
                  <a:gd name="connsiteX42" fmla="*/ 328115 w 482425"/>
                  <a:gd name="connsiteY42" fmla="*/ 324866 h 1674684"/>
                  <a:gd name="connsiteX43" fmla="*/ 300501 w 482425"/>
                  <a:gd name="connsiteY43" fmla="*/ 344358 h 1674684"/>
                  <a:gd name="connsiteX44" fmla="*/ 287506 w 482425"/>
                  <a:gd name="connsiteY44" fmla="*/ 352480 h 1674684"/>
                  <a:gd name="connsiteX45" fmla="*/ 282633 w 482425"/>
                  <a:gd name="connsiteY45" fmla="*/ 367099 h 1674684"/>
                  <a:gd name="connsiteX46" fmla="*/ 282633 w 482425"/>
                  <a:gd name="connsiteY46" fmla="*/ 365474 h 1674684"/>
                  <a:gd name="connsiteX47" fmla="*/ 281009 w 482425"/>
                  <a:gd name="connsiteY47" fmla="*/ 367099 h 1674684"/>
                  <a:gd name="connsiteX48" fmla="*/ 264766 w 482425"/>
                  <a:gd name="connsiteY48" fmla="*/ 432072 h 1674684"/>
                  <a:gd name="connsiteX49" fmla="*/ 261517 w 482425"/>
                  <a:gd name="connsiteY49" fmla="*/ 446691 h 1674684"/>
                  <a:gd name="connsiteX50" fmla="*/ 243650 w 482425"/>
                  <a:gd name="connsiteY50" fmla="*/ 527907 h 1674684"/>
                  <a:gd name="connsiteX51" fmla="*/ 209539 w 482425"/>
                  <a:gd name="connsiteY51" fmla="*/ 696838 h 1674684"/>
                  <a:gd name="connsiteX52" fmla="*/ 177052 w 482425"/>
                  <a:gd name="connsiteY52" fmla="*/ 856022 h 1674684"/>
                  <a:gd name="connsiteX53" fmla="*/ 142941 w 482425"/>
                  <a:gd name="connsiteY53" fmla="*/ 1024952 h 1674684"/>
                  <a:gd name="connsiteX54" fmla="*/ 94211 w 482425"/>
                  <a:gd name="connsiteY54" fmla="*/ 1357940 h 1674684"/>
                  <a:gd name="connsiteX55" fmla="*/ 73095 w 482425"/>
                  <a:gd name="connsiteY55" fmla="*/ 1512251 h 1674684"/>
                  <a:gd name="connsiteX56" fmla="*/ 61725 w 482425"/>
                  <a:gd name="connsiteY56" fmla="*/ 1591844 h 1674684"/>
                  <a:gd name="connsiteX57" fmla="*/ 60100 w 482425"/>
                  <a:gd name="connsiteY57" fmla="*/ 1603214 h 1674684"/>
                  <a:gd name="connsiteX58" fmla="*/ 60100 w 482425"/>
                  <a:gd name="connsiteY58" fmla="*/ 1604838 h 1674684"/>
                  <a:gd name="connsiteX59" fmla="*/ 56852 w 482425"/>
                  <a:gd name="connsiteY59" fmla="*/ 1629203 h 1674684"/>
                  <a:gd name="connsiteX60" fmla="*/ 50354 w 482425"/>
                  <a:gd name="connsiteY60" fmla="*/ 1673060 h 1674684"/>
                  <a:gd name="connsiteX61" fmla="*/ 50354 w 482425"/>
                  <a:gd name="connsiteY61" fmla="*/ 1674684 h 1674684"/>
                  <a:gd name="connsiteX62" fmla="*/ 50354 w 482425"/>
                  <a:gd name="connsiteY62" fmla="*/ 1674684 h 1674684"/>
                  <a:gd name="connsiteX63" fmla="*/ 0 w 482425"/>
                  <a:gd name="connsiteY63" fmla="*/ 1674684 h 16746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</a:cxnLst>
                <a:rect l="l" t="t" r="r" b="b"/>
                <a:pathLst>
                  <a:path w="482425" h="1674684">
                    <a:moveTo>
                      <a:pt x="0" y="1673060"/>
                    </a:moveTo>
                    <a:cubicBezTo>
                      <a:pt x="0" y="1669811"/>
                      <a:pt x="0" y="1666563"/>
                      <a:pt x="0" y="1663314"/>
                    </a:cubicBezTo>
                    <a:cubicBezTo>
                      <a:pt x="0" y="1658441"/>
                      <a:pt x="0" y="1651944"/>
                      <a:pt x="1624" y="1647071"/>
                    </a:cubicBezTo>
                    <a:lnTo>
                      <a:pt x="1624" y="1637325"/>
                    </a:lnTo>
                    <a:cubicBezTo>
                      <a:pt x="1624" y="1625954"/>
                      <a:pt x="3249" y="1616209"/>
                      <a:pt x="3249" y="1606463"/>
                    </a:cubicBezTo>
                    <a:cubicBezTo>
                      <a:pt x="4873" y="1593468"/>
                      <a:pt x="6497" y="1582098"/>
                      <a:pt x="8122" y="1569103"/>
                    </a:cubicBezTo>
                    <a:cubicBezTo>
                      <a:pt x="9746" y="1551235"/>
                      <a:pt x="12995" y="1534992"/>
                      <a:pt x="14619" y="1517124"/>
                    </a:cubicBezTo>
                    <a:cubicBezTo>
                      <a:pt x="16243" y="1507378"/>
                      <a:pt x="17868" y="1499257"/>
                      <a:pt x="17868" y="1489511"/>
                    </a:cubicBezTo>
                    <a:cubicBezTo>
                      <a:pt x="24365" y="1439156"/>
                      <a:pt x="32487" y="1383929"/>
                      <a:pt x="38984" y="1328702"/>
                    </a:cubicBezTo>
                    <a:lnTo>
                      <a:pt x="40608" y="1318956"/>
                    </a:lnTo>
                    <a:cubicBezTo>
                      <a:pt x="53603" y="1211750"/>
                      <a:pt x="68222" y="1101296"/>
                      <a:pt x="87714" y="994090"/>
                    </a:cubicBezTo>
                    <a:cubicBezTo>
                      <a:pt x="97460" y="946984"/>
                      <a:pt x="107206" y="899879"/>
                      <a:pt x="116952" y="854398"/>
                    </a:cubicBezTo>
                    <a:lnTo>
                      <a:pt x="116952" y="852773"/>
                    </a:lnTo>
                    <a:lnTo>
                      <a:pt x="123449" y="823535"/>
                    </a:lnTo>
                    <a:cubicBezTo>
                      <a:pt x="133195" y="773181"/>
                      <a:pt x="144565" y="719578"/>
                      <a:pt x="157560" y="652981"/>
                    </a:cubicBezTo>
                    <a:cubicBezTo>
                      <a:pt x="168930" y="596129"/>
                      <a:pt x="181925" y="537653"/>
                      <a:pt x="191671" y="487299"/>
                    </a:cubicBezTo>
                    <a:lnTo>
                      <a:pt x="193295" y="477553"/>
                    </a:lnTo>
                    <a:lnTo>
                      <a:pt x="193295" y="475929"/>
                    </a:lnTo>
                    <a:cubicBezTo>
                      <a:pt x="198168" y="451564"/>
                      <a:pt x="204666" y="425575"/>
                      <a:pt x="211163" y="401210"/>
                    </a:cubicBezTo>
                    <a:cubicBezTo>
                      <a:pt x="214412" y="388215"/>
                      <a:pt x="217660" y="375220"/>
                      <a:pt x="220909" y="362226"/>
                    </a:cubicBezTo>
                    <a:cubicBezTo>
                      <a:pt x="222533" y="358977"/>
                      <a:pt x="222533" y="355728"/>
                      <a:pt x="224158" y="354104"/>
                    </a:cubicBezTo>
                    <a:cubicBezTo>
                      <a:pt x="217660" y="350855"/>
                      <a:pt x="212787" y="344358"/>
                      <a:pt x="207914" y="339485"/>
                    </a:cubicBezTo>
                    <a:cubicBezTo>
                      <a:pt x="188422" y="319993"/>
                      <a:pt x="173803" y="295628"/>
                      <a:pt x="164057" y="264766"/>
                    </a:cubicBezTo>
                    <a:cubicBezTo>
                      <a:pt x="149438" y="217660"/>
                      <a:pt x="141317" y="165682"/>
                      <a:pt x="141317" y="102333"/>
                    </a:cubicBezTo>
                    <a:cubicBezTo>
                      <a:pt x="141317" y="90962"/>
                      <a:pt x="141317" y="79592"/>
                      <a:pt x="141317" y="68222"/>
                    </a:cubicBezTo>
                    <a:cubicBezTo>
                      <a:pt x="141317" y="58476"/>
                      <a:pt x="142941" y="47106"/>
                      <a:pt x="146190" y="37360"/>
                    </a:cubicBezTo>
                    <a:cubicBezTo>
                      <a:pt x="151063" y="22741"/>
                      <a:pt x="164057" y="12995"/>
                      <a:pt x="183549" y="6497"/>
                    </a:cubicBezTo>
                    <a:cubicBezTo>
                      <a:pt x="199793" y="1624"/>
                      <a:pt x="216036" y="0"/>
                      <a:pt x="229031" y="0"/>
                    </a:cubicBezTo>
                    <a:cubicBezTo>
                      <a:pt x="230655" y="0"/>
                      <a:pt x="232279" y="0"/>
                      <a:pt x="233904" y="0"/>
                    </a:cubicBezTo>
                    <a:cubicBezTo>
                      <a:pt x="245274" y="0"/>
                      <a:pt x="256644" y="1624"/>
                      <a:pt x="269639" y="3249"/>
                    </a:cubicBezTo>
                    <a:cubicBezTo>
                      <a:pt x="297252" y="8122"/>
                      <a:pt x="326490" y="14619"/>
                      <a:pt x="352480" y="22741"/>
                    </a:cubicBezTo>
                    <a:cubicBezTo>
                      <a:pt x="363850" y="25989"/>
                      <a:pt x="373596" y="27614"/>
                      <a:pt x="383342" y="30862"/>
                    </a:cubicBezTo>
                    <a:lnTo>
                      <a:pt x="388215" y="32487"/>
                    </a:lnTo>
                    <a:lnTo>
                      <a:pt x="393088" y="34111"/>
                    </a:lnTo>
                    <a:cubicBezTo>
                      <a:pt x="404458" y="37360"/>
                      <a:pt x="414204" y="38984"/>
                      <a:pt x="425574" y="42233"/>
                    </a:cubicBezTo>
                    <a:cubicBezTo>
                      <a:pt x="432072" y="43857"/>
                      <a:pt x="438569" y="45481"/>
                      <a:pt x="445066" y="48730"/>
                    </a:cubicBezTo>
                    <a:cubicBezTo>
                      <a:pt x="456437" y="53603"/>
                      <a:pt x="464558" y="58476"/>
                      <a:pt x="469431" y="66598"/>
                    </a:cubicBezTo>
                    <a:cubicBezTo>
                      <a:pt x="474304" y="73095"/>
                      <a:pt x="477553" y="79592"/>
                      <a:pt x="479177" y="84465"/>
                    </a:cubicBezTo>
                    <a:cubicBezTo>
                      <a:pt x="480802" y="89338"/>
                      <a:pt x="480802" y="95836"/>
                      <a:pt x="482426" y="102333"/>
                    </a:cubicBezTo>
                    <a:cubicBezTo>
                      <a:pt x="482426" y="108830"/>
                      <a:pt x="482426" y="116952"/>
                      <a:pt x="480802" y="126698"/>
                    </a:cubicBezTo>
                    <a:cubicBezTo>
                      <a:pt x="474304" y="152687"/>
                      <a:pt x="462934" y="180301"/>
                      <a:pt x="443442" y="207914"/>
                    </a:cubicBezTo>
                    <a:cubicBezTo>
                      <a:pt x="427199" y="233904"/>
                      <a:pt x="406083" y="255020"/>
                      <a:pt x="388215" y="272887"/>
                    </a:cubicBezTo>
                    <a:cubicBezTo>
                      <a:pt x="371972" y="289131"/>
                      <a:pt x="350855" y="306998"/>
                      <a:pt x="328115" y="324866"/>
                    </a:cubicBezTo>
                    <a:cubicBezTo>
                      <a:pt x="319993" y="331363"/>
                      <a:pt x="311871" y="336236"/>
                      <a:pt x="300501" y="344358"/>
                    </a:cubicBezTo>
                    <a:cubicBezTo>
                      <a:pt x="295628" y="347607"/>
                      <a:pt x="292379" y="350855"/>
                      <a:pt x="287506" y="352480"/>
                    </a:cubicBezTo>
                    <a:cubicBezTo>
                      <a:pt x="287506" y="357353"/>
                      <a:pt x="285882" y="362226"/>
                      <a:pt x="282633" y="367099"/>
                    </a:cubicBezTo>
                    <a:lnTo>
                      <a:pt x="282633" y="365474"/>
                    </a:lnTo>
                    <a:cubicBezTo>
                      <a:pt x="282633" y="365474"/>
                      <a:pt x="282633" y="367099"/>
                      <a:pt x="281009" y="367099"/>
                    </a:cubicBezTo>
                    <a:cubicBezTo>
                      <a:pt x="274512" y="388215"/>
                      <a:pt x="269639" y="410955"/>
                      <a:pt x="264766" y="432072"/>
                    </a:cubicBezTo>
                    <a:lnTo>
                      <a:pt x="261517" y="446691"/>
                    </a:lnTo>
                    <a:cubicBezTo>
                      <a:pt x="255020" y="474304"/>
                      <a:pt x="250147" y="501918"/>
                      <a:pt x="243650" y="527907"/>
                    </a:cubicBezTo>
                    <a:cubicBezTo>
                      <a:pt x="230655" y="589632"/>
                      <a:pt x="219285" y="644859"/>
                      <a:pt x="209539" y="696838"/>
                    </a:cubicBezTo>
                    <a:cubicBezTo>
                      <a:pt x="199793" y="750441"/>
                      <a:pt x="186798" y="807292"/>
                      <a:pt x="177052" y="856022"/>
                    </a:cubicBezTo>
                    <a:cubicBezTo>
                      <a:pt x="165682" y="911249"/>
                      <a:pt x="152687" y="968101"/>
                      <a:pt x="142941" y="1024952"/>
                    </a:cubicBezTo>
                    <a:cubicBezTo>
                      <a:pt x="123449" y="1137031"/>
                      <a:pt x="108830" y="1249110"/>
                      <a:pt x="94211" y="1357940"/>
                    </a:cubicBezTo>
                    <a:cubicBezTo>
                      <a:pt x="87714" y="1414792"/>
                      <a:pt x="79592" y="1465146"/>
                      <a:pt x="73095" y="1512251"/>
                    </a:cubicBezTo>
                    <a:cubicBezTo>
                      <a:pt x="68222" y="1541489"/>
                      <a:pt x="64973" y="1570727"/>
                      <a:pt x="61725" y="1591844"/>
                    </a:cubicBezTo>
                    <a:cubicBezTo>
                      <a:pt x="61725" y="1595092"/>
                      <a:pt x="60100" y="1599965"/>
                      <a:pt x="60100" y="1603214"/>
                    </a:cubicBezTo>
                    <a:lnTo>
                      <a:pt x="60100" y="1604838"/>
                    </a:lnTo>
                    <a:cubicBezTo>
                      <a:pt x="58476" y="1612960"/>
                      <a:pt x="58476" y="1621081"/>
                      <a:pt x="56852" y="1629203"/>
                    </a:cubicBezTo>
                    <a:cubicBezTo>
                      <a:pt x="55227" y="1642198"/>
                      <a:pt x="51979" y="1658441"/>
                      <a:pt x="50354" y="1673060"/>
                    </a:cubicBezTo>
                    <a:cubicBezTo>
                      <a:pt x="50354" y="1673060"/>
                      <a:pt x="50354" y="1674684"/>
                      <a:pt x="50354" y="1674684"/>
                    </a:cubicBezTo>
                    <a:cubicBezTo>
                      <a:pt x="50354" y="1674684"/>
                      <a:pt x="50354" y="1674684"/>
                      <a:pt x="50354" y="1674684"/>
                    </a:cubicBezTo>
                    <a:lnTo>
                      <a:pt x="0" y="1674684"/>
                    </a:lnTo>
                    <a:close/>
                  </a:path>
                </a:pathLst>
              </a:custGeom>
              <a:solidFill>
                <a:srgbClr val="6CA44D"/>
              </a:solidFill>
              <a:ln w="1624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vi-VN"/>
              </a:p>
            </p:txBody>
          </p:sp>
          <p:sp>
            <p:nvSpPr>
              <p:cNvPr id="46" name="Hình tự do: Hình 45">
                <a:extLst>
                  <a:ext uri="{FF2B5EF4-FFF2-40B4-BE49-F238E27FC236}">
                    <a16:creationId xmlns:a16="http://schemas.microsoft.com/office/drawing/2014/main" id="{B6E75561-C6DF-AFF7-5F94-20983EE848F8}"/>
                  </a:ext>
                </a:extLst>
              </p:cNvPr>
              <p:cNvSpPr/>
              <p:nvPr/>
            </p:nvSpPr>
            <p:spPr>
              <a:xfrm>
                <a:off x="305558" y="5850736"/>
                <a:ext cx="348824" cy="1078555"/>
              </a:xfrm>
              <a:custGeom>
                <a:avLst/>
                <a:gdLst>
                  <a:gd name="connsiteX0" fmla="*/ 197762 w 348824"/>
                  <a:gd name="connsiteY0" fmla="*/ 1078555 h 1078555"/>
                  <a:gd name="connsiteX1" fmla="*/ 192889 w 348824"/>
                  <a:gd name="connsiteY1" fmla="*/ 1062312 h 1078555"/>
                  <a:gd name="connsiteX2" fmla="*/ 186392 w 348824"/>
                  <a:gd name="connsiteY2" fmla="*/ 1042820 h 1078555"/>
                  <a:gd name="connsiteX3" fmla="*/ 158778 w 348824"/>
                  <a:gd name="connsiteY3" fmla="*/ 963228 h 1078555"/>
                  <a:gd name="connsiteX4" fmla="*/ 106800 w 348824"/>
                  <a:gd name="connsiteY4" fmla="*/ 799170 h 1078555"/>
                  <a:gd name="connsiteX5" fmla="*/ 59694 w 348824"/>
                  <a:gd name="connsiteY5" fmla="*/ 633489 h 1078555"/>
                  <a:gd name="connsiteX6" fmla="*/ 22335 w 348824"/>
                  <a:gd name="connsiteY6" fmla="*/ 458061 h 1078555"/>
                  <a:gd name="connsiteX7" fmla="*/ 1218 w 348824"/>
                  <a:gd name="connsiteY7" fmla="*/ 284258 h 1078555"/>
                  <a:gd name="connsiteX8" fmla="*/ 1218 w 348824"/>
                  <a:gd name="connsiteY8" fmla="*/ 193295 h 1078555"/>
                  <a:gd name="connsiteX9" fmla="*/ 6091 w 348824"/>
                  <a:gd name="connsiteY9" fmla="*/ 147814 h 1078555"/>
                  <a:gd name="connsiteX10" fmla="*/ 14213 w 348824"/>
                  <a:gd name="connsiteY10" fmla="*/ 107206 h 1078555"/>
                  <a:gd name="connsiteX11" fmla="*/ 14213 w 348824"/>
                  <a:gd name="connsiteY11" fmla="*/ 103957 h 1078555"/>
                  <a:gd name="connsiteX12" fmla="*/ 32081 w 348824"/>
                  <a:gd name="connsiteY12" fmla="*/ 56852 h 1078555"/>
                  <a:gd name="connsiteX13" fmla="*/ 64567 w 348824"/>
                  <a:gd name="connsiteY13" fmla="*/ 19492 h 1078555"/>
                  <a:gd name="connsiteX14" fmla="*/ 84059 w 348824"/>
                  <a:gd name="connsiteY14" fmla="*/ 6497 h 1078555"/>
                  <a:gd name="connsiteX15" fmla="*/ 108424 w 348824"/>
                  <a:gd name="connsiteY15" fmla="*/ 0 h 1078555"/>
                  <a:gd name="connsiteX16" fmla="*/ 108424 w 348824"/>
                  <a:gd name="connsiteY16" fmla="*/ 0 h 1078555"/>
                  <a:gd name="connsiteX17" fmla="*/ 129540 w 348824"/>
                  <a:gd name="connsiteY17" fmla="*/ 3249 h 1078555"/>
                  <a:gd name="connsiteX18" fmla="*/ 150657 w 348824"/>
                  <a:gd name="connsiteY18" fmla="*/ 14619 h 1078555"/>
                  <a:gd name="connsiteX19" fmla="*/ 168524 w 348824"/>
                  <a:gd name="connsiteY19" fmla="*/ 29238 h 1078555"/>
                  <a:gd name="connsiteX20" fmla="*/ 183143 w 348824"/>
                  <a:gd name="connsiteY20" fmla="*/ 45481 h 1078555"/>
                  <a:gd name="connsiteX21" fmla="*/ 207508 w 348824"/>
                  <a:gd name="connsiteY21" fmla="*/ 79592 h 1078555"/>
                  <a:gd name="connsiteX22" fmla="*/ 249741 w 348824"/>
                  <a:gd name="connsiteY22" fmla="*/ 157560 h 1078555"/>
                  <a:gd name="connsiteX23" fmla="*/ 264360 w 348824"/>
                  <a:gd name="connsiteY23" fmla="*/ 190047 h 1078555"/>
                  <a:gd name="connsiteX24" fmla="*/ 264360 w 348824"/>
                  <a:gd name="connsiteY24" fmla="*/ 191671 h 1078555"/>
                  <a:gd name="connsiteX25" fmla="*/ 267608 w 348824"/>
                  <a:gd name="connsiteY25" fmla="*/ 198168 h 1078555"/>
                  <a:gd name="connsiteX26" fmla="*/ 283852 w 348824"/>
                  <a:gd name="connsiteY26" fmla="*/ 238776 h 1078555"/>
                  <a:gd name="connsiteX27" fmla="*/ 319587 w 348824"/>
                  <a:gd name="connsiteY27" fmla="*/ 410956 h 1078555"/>
                  <a:gd name="connsiteX28" fmla="*/ 335830 w 348824"/>
                  <a:gd name="connsiteY28" fmla="*/ 588007 h 1078555"/>
                  <a:gd name="connsiteX29" fmla="*/ 345576 w 348824"/>
                  <a:gd name="connsiteY29" fmla="*/ 933990 h 1078555"/>
                  <a:gd name="connsiteX30" fmla="*/ 347201 w 348824"/>
                  <a:gd name="connsiteY30" fmla="*/ 1026577 h 1078555"/>
                  <a:gd name="connsiteX31" fmla="*/ 347201 w 348824"/>
                  <a:gd name="connsiteY31" fmla="*/ 1028201 h 1078555"/>
                  <a:gd name="connsiteX32" fmla="*/ 347201 w 348824"/>
                  <a:gd name="connsiteY32" fmla="*/ 1033074 h 1078555"/>
                  <a:gd name="connsiteX33" fmla="*/ 348825 w 348824"/>
                  <a:gd name="connsiteY33" fmla="*/ 1075307 h 1078555"/>
                  <a:gd name="connsiteX34" fmla="*/ 348825 w 348824"/>
                  <a:gd name="connsiteY34" fmla="*/ 1075307 h 1078555"/>
                  <a:gd name="connsiteX35" fmla="*/ 348825 w 348824"/>
                  <a:gd name="connsiteY35" fmla="*/ 1075307 h 1078555"/>
                  <a:gd name="connsiteX36" fmla="*/ 197762 w 348824"/>
                  <a:gd name="connsiteY36" fmla="*/ 1075307 h 10785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</a:cxnLst>
                <a:rect l="l" t="t" r="r" b="b"/>
                <a:pathLst>
                  <a:path w="348824" h="1078555">
                    <a:moveTo>
                      <a:pt x="197762" y="1078555"/>
                    </a:moveTo>
                    <a:lnTo>
                      <a:pt x="192889" y="1062312"/>
                    </a:lnTo>
                    <a:cubicBezTo>
                      <a:pt x="191265" y="1055815"/>
                      <a:pt x="188016" y="1049317"/>
                      <a:pt x="186392" y="1042820"/>
                    </a:cubicBezTo>
                    <a:cubicBezTo>
                      <a:pt x="176646" y="1016831"/>
                      <a:pt x="166900" y="989217"/>
                      <a:pt x="158778" y="963228"/>
                    </a:cubicBezTo>
                    <a:cubicBezTo>
                      <a:pt x="139286" y="908001"/>
                      <a:pt x="123043" y="852773"/>
                      <a:pt x="106800" y="799170"/>
                    </a:cubicBezTo>
                    <a:cubicBezTo>
                      <a:pt x="87308" y="732573"/>
                      <a:pt x="72689" y="682219"/>
                      <a:pt x="59694" y="633489"/>
                    </a:cubicBezTo>
                    <a:cubicBezTo>
                      <a:pt x="46699" y="578262"/>
                      <a:pt x="33705" y="519786"/>
                      <a:pt x="22335" y="458061"/>
                    </a:cubicBezTo>
                    <a:cubicBezTo>
                      <a:pt x="10964" y="397961"/>
                      <a:pt x="4467" y="339485"/>
                      <a:pt x="1218" y="284258"/>
                    </a:cubicBezTo>
                    <a:cubicBezTo>
                      <a:pt x="-406" y="255020"/>
                      <a:pt x="-406" y="224158"/>
                      <a:pt x="1218" y="193295"/>
                    </a:cubicBezTo>
                    <a:cubicBezTo>
                      <a:pt x="1218" y="180301"/>
                      <a:pt x="2843" y="165682"/>
                      <a:pt x="6091" y="147814"/>
                    </a:cubicBezTo>
                    <a:cubicBezTo>
                      <a:pt x="7716" y="134819"/>
                      <a:pt x="10964" y="120201"/>
                      <a:pt x="14213" y="107206"/>
                    </a:cubicBezTo>
                    <a:lnTo>
                      <a:pt x="14213" y="103957"/>
                    </a:lnTo>
                    <a:cubicBezTo>
                      <a:pt x="19086" y="86090"/>
                      <a:pt x="23959" y="71471"/>
                      <a:pt x="32081" y="56852"/>
                    </a:cubicBezTo>
                    <a:cubicBezTo>
                      <a:pt x="38578" y="43857"/>
                      <a:pt x="49948" y="32487"/>
                      <a:pt x="64567" y="19492"/>
                    </a:cubicBezTo>
                    <a:cubicBezTo>
                      <a:pt x="69440" y="14619"/>
                      <a:pt x="77562" y="9746"/>
                      <a:pt x="84059" y="6497"/>
                    </a:cubicBezTo>
                    <a:cubicBezTo>
                      <a:pt x="92181" y="3249"/>
                      <a:pt x="100302" y="0"/>
                      <a:pt x="108424" y="0"/>
                    </a:cubicBezTo>
                    <a:lnTo>
                      <a:pt x="108424" y="0"/>
                    </a:lnTo>
                    <a:cubicBezTo>
                      <a:pt x="116546" y="0"/>
                      <a:pt x="123043" y="1624"/>
                      <a:pt x="129540" y="3249"/>
                    </a:cubicBezTo>
                    <a:cubicBezTo>
                      <a:pt x="137662" y="6497"/>
                      <a:pt x="145784" y="9746"/>
                      <a:pt x="150657" y="14619"/>
                    </a:cubicBezTo>
                    <a:cubicBezTo>
                      <a:pt x="157154" y="19492"/>
                      <a:pt x="163651" y="24365"/>
                      <a:pt x="168524" y="29238"/>
                    </a:cubicBezTo>
                    <a:cubicBezTo>
                      <a:pt x="173397" y="34111"/>
                      <a:pt x="178270" y="40608"/>
                      <a:pt x="183143" y="45481"/>
                    </a:cubicBezTo>
                    <a:cubicBezTo>
                      <a:pt x="191265" y="55227"/>
                      <a:pt x="199387" y="66598"/>
                      <a:pt x="207508" y="79592"/>
                    </a:cubicBezTo>
                    <a:cubicBezTo>
                      <a:pt x="223751" y="103957"/>
                      <a:pt x="236746" y="129946"/>
                      <a:pt x="249741" y="157560"/>
                    </a:cubicBezTo>
                    <a:cubicBezTo>
                      <a:pt x="254614" y="167306"/>
                      <a:pt x="259487" y="178676"/>
                      <a:pt x="264360" y="190047"/>
                    </a:cubicBezTo>
                    <a:lnTo>
                      <a:pt x="264360" y="191671"/>
                    </a:lnTo>
                    <a:lnTo>
                      <a:pt x="267608" y="198168"/>
                    </a:lnTo>
                    <a:cubicBezTo>
                      <a:pt x="272481" y="211163"/>
                      <a:pt x="278979" y="224158"/>
                      <a:pt x="283852" y="238776"/>
                    </a:cubicBezTo>
                    <a:cubicBezTo>
                      <a:pt x="301719" y="292379"/>
                      <a:pt x="311465" y="345982"/>
                      <a:pt x="319587" y="410956"/>
                    </a:cubicBezTo>
                    <a:cubicBezTo>
                      <a:pt x="327709" y="472680"/>
                      <a:pt x="332582" y="534405"/>
                      <a:pt x="335830" y="588007"/>
                    </a:cubicBezTo>
                    <a:cubicBezTo>
                      <a:pt x="343952" y="704959"/>
                      <a:pt x="345576" y="823535"/>
                      <a:pt x="345576" y="933990"/>
                    </a:cubicBezTo>
                    <a:cubicBezTo>
                      <a:pt x="345576" y="966476"/>
                      <a:pt x="345576" y="997339"/>
                      <a:pt x="347201" y="1026577"/>
                    </a:cubicBezTo>
                    <a:lnTo>
                      <a:pt x="347201" y="1028201"/>
                    </a:lnTo>
                    <a:lnTo>
                      <a:pt x="347201" y="1033074"/>
                    </a:lnTo>
                    <a:cubicBezTo>
                      <a:pt x="347201" y="1046069"/>
                      <a:pt x="347201" y="1060688"/>
                      <a:pt x="348825" y="1075307"/>
                    </a:cubicBezTo>
                    <a:cubicBezTo>
                      <a:pt x="348825" y="1075307"/>
                      <a:pt x="348825" y="1075307"/>
                      <a:pt x="348825" y="1075307"/>
                    </a:cubicBezTo>
                    <a:cubicBezTo>
                      <a:pt x="348825" y="1075307"/>
                      <a:pt x="348825" y="1075307"/>
                      <a:pt x="348825" y="1075307"/>
                    </a:cubicBezTo>
                    <a:lnTo>
                      <a:pt x="197762" y="1075307"/>
                    </a:lnTo>
                    <a:close/>
                  </a:path>
                </a:pathLst>
              </a:custGeom>
              <a:solidFill>
                <a:srgbClr val="6CA44D"/>
              </a:solidFill>
              <a:ln w="1624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vi-VN"/>
              </a:p>
            </p:txBody>
          </p:sp>
          <p:sp>
            <p:nvSpPr>
              <p:cNvPr id="47" name="Hình tự do: Hình 46">
                <a:extLst>
                  <a:ext uri="{FF2B5EF4-FFF2-40B4-BE49-F238E27FC236}">
                    <a16:creationId xmlns:a16="http://schemas.microsoft.com/office/drawing/2014/main" id="{4B56D68F-46BD-68CA-5FDD-D8A7D591AED9}"/>
                  </a:ext>
                </a:extLst>
              </p:cNvPr>
              <p:cNvSpPr/>
              <p:nvPr/>
            </p:nvSpPr>
            <p:spPr>
              <a:xfrm>
                <a:off x="727477" y="5720790"/>
                <a:ext cx="700086" cy="1208501"/>
              </a:xfrm>
              <a:custGeom>
                <a:avLst/>
                <a:gdLst>
                  <a:gd name="connsiteX0" fmla="*/ 0 w 700086"/>
                  <a:gd name="connsiteY0" fmla="*/ 1208502 h 1208501"/>
                  <a:gd name="connsiteX1" fmla="*/ 6497 w 700086"/>
                  <a:gd name="connsiteY1" fmla="*/ 1180888 h 1208501"/>
                  <a:gd name="connsiteX2" fmla="*/ 8122 w 700086"/>
                  <a:gd name="connsiteY2" fmla="*/ 1176015 h 1208501"/>
                  <a:gd name="connsiteX3" fmla="*/ 30862 w 700086"/>
                  <a:gd name="connsiteY3" fmla="*/ 1091550 h 1208501"/>
                  <a:gd name="connsiteX4" fmla="*/ 79592 w 700086"/>
                  <a:gd name="connsiteY4" fmla="*/ 919371 h 1208501"/>
                  <a:gd name="connsiteX5" fmla="*/ 112079 w 700086"/>
                  <a:gd name="connsiteY5" fmla="*/ 807292 h 1208501"/>
                  <a:gd name="connsiteX6" fmla="*/ 115327 w 700086"/>
                  <a:gd name="connsiteY6" fmla="*/ 794298 h 1208501"/>
                  <a:gd name="connsiteX7" fmla="*/ 116952 w 700086"/>
                  <a:gd name="connsiteY7" fmla="*/ 791049 h 1208501"/>
                  <a:gd name="connsiteX8" fmla="*/ 116952 w 700086"/>
                  <a:gd name="connsiteY8" fmla="*/ 789425 h 1208501"/>
                  <a:gd name="connsiteX9" fmla="*/ 120200 w 700086"/>
                  <a:gd name="connsiteY9" fmla="*/ 779678 h 1208501"/>
                  <a:gd name="connsiteX10" fmla="*/ 121825 w 700086"/>
                  <a:gd name="connsiteY10" fmla="*/ 773181 h 1208501"/>
                  <a:gd name="connsiteX11" fmla="*/ 121825 w 700086"/>
                  <a:gd name="connsiteY11" fmla="*/ 773181 h 1208501"/>
                  <a:gd name="connsiteX12" fmla="*/ 121825 w 700086"/>
                  <a:gd name="connsiteY12" fmla="*/ 773181 h 1208501"/>
                  <a:gd name="connsiteX13" fmla="*/ 178676 w 700086"/>
                  <a:gd name="connsiteY13" fmla="*/ 610748 h 1208501"/>
                  <a:gd name="connsiteX14" fmla="*/ 246898 w 700086"/>
                  <a:gd name="connsiteY14" fmla="*/ 451564 h 1208501"/>
                  <a:gd name="connsiteX15" fmla="*/ 332988 w 700086"/>
                  <a:gd name="connsiteY15" fmla="*/ 297252 h 1208501"/>
                  <a:gd name="connsiteX16" fmla="*/ 438569 w 700086"/>
                  <a:gd name="connsiteY16" fmla="*/ 154311 h 1208501"/>
                  <a:gd name="connsiteX17" fmla="*/ 557145 w 700086"/>
                  <a:gd name="connsiteY17" fmla="*/ 34111 h 1208501"/>
                  <a:gd name="connsiteX18" fmla="*/ 591256 w 700086"/>
                  <a:gd name="connsiteY18" fmla="*/ 11370 h 1208501"/>
                  <a:gd name="connsiteX19" fmla="*/ 625367 w 700086"/>
                  <a:gd name="connsiteY19" fmla="*/ 0 h 1208501"/>
                  <a:gd name="connsiteX20" fmla="*/ 631864 w 700086"/>
                  <a:gd name="connsiteY20" fmla="*/ 0 h 1208501"/>
                  <a:gd name="connsiteX21" fmla="*/ 672473 w 700086"/>
                  <a:gd name="connsiteY21" fmla="*/ 22741 h 1208501"/>
                  <a:gd name="connsiteX22" fmla="*/ 700086 w 700086"/>
                  <a:gd name="connsiteY22" fmla="*/ 113703 h 1208501"/>
                  <a:gd name="connsiteX23" fmla="*/ 698462 w 700086"/>
                  <a:gd name="connsiteY23" fmla="*/ 160809 h 1208501"/>
                  <a:gd name="connsiteX24" fmla="*/ 693589 w 700086"/>
                  <a:gd name="connsiteY24" fmla="*/ 201417 h 1208501"/>
                  <a:gd name="connsiteX25" fmla="*/ 691965 w 700086"/>
                  <a:gd name="connsiteY25" fmla="*/ 207914 h 1208501"/>
                  <a:gd name="connsiteX26" fmla="*/ 683843 w 700086"/>
                  <a:gd name="connsiteY26" fmla="*/ 245274 h 1208501"/>
                  <a:gd name="connsiteX27" fmla="*/ 659478 w 700086"/>
                  <a:gd name="connsiteY27" fmla="*/ 329739 h 1208501"/>
                  <a:gd name="connsiteX28" fmla="*/ 626991 w 700086"/>
                  <a:gd name="connsiteY28" fmla="*/ 410956 h 1208501"/>
                  <a:gd name="connsiteX29" fmla="*/ 586383 w 700086"/>
                  <a:gd name="connsiteY29" fmla="*/ 493796 h 1208501"/>
                  <a:gd name="connsiteX30" fmla="*/ 500294 w 700086"/>
                  <a:gd name="connsiteY30" fmla="*/ 643235 h 1208501"/>
                  <a:gd name="connsiteX31" fmla="*/ 401210 w 700086"/>
                  <a:gd name="connsiteY31" fmla="*/ 789425 h 1208501"/>
                  <a:gd name="connsiteX32" fmla="*/ 303750 w 700086"/>
                  <a:gd name="connsiteY32" fmla="*/ 927493 h 1208501"/>
                  <a:gd name="connsiteX33" fmla="*/ 212787 w 700086"/>
                  <a:gd name="connsiteY33" fmla="*/ 1065561 h 1208501"/>
                  <a:gd name="connsiteX34" fmla="*/ 185174 w 700086"/>
                  <a:gd name="connsiteY34" fmla="*/ 1109418 h 1208501"/>
                  <a:gd name="connsiteX35" fmla="*/ 185174 w 700086"/>
                  <a:gd name="connsiteY35" fmla="*/ 1109418 h 1208501"/>
                  <a:gd name="connsiteX36" fmla="*/ 185174 w 700086"/>
                  <a:gd name="connsiteY36" fmla="*/ 1109418 h 1208501"/>
                  <a:gd name="connsiteX37" fmla="*/ 152687 w 700086"/>
                  <a:gd name="connsiteY37" fmla="*/ 1159772 h 1208501"/>
                  <a:gd name="connsiteX38" fmla="*/ 151063 w 700086"/>
                  <a:gd name="connsiteY38" fmla="*/ 1161396 h 1208501"/>
                  <a:gd name="connsiteX39" fmla="*/ 121825 w 700086"/>
                  <a:gd name="connsiteY39" fmla="*/ 1205253 h 1208501"/>
                  <a:gd name="connsiteX40" fmla="*/ 121825 w 700086"/>
                  <a:gd name="connsiteY40" fmla="*/ 1205253 h 1208501"/>
                  <a:gd name="connsiteX41" fmla="*/ 121825 w 700086"/>
                  <a:gd name="connsiteY41" fmla="*/ 1205253 h 1208501"/>
                  <a:gd name="connsiteX42" fmla="*/ 0 w 700086"/>
                  <a:gd name="connsiteY42" fmla="*/ 1205253 h 120850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</a:cxnLst>
                <a:rect l="l" t="t" r="r" b="b"/>
                <a:pathLst>
                  <a:path w="700086" h="1208501">
                    <a:moveTo>
                      <a:pt x="0" y="1208502"/>
                    </a:moveTo>
                    <a:cubicBezTo>
                      <a:pt x="1624" y="1198756"/>
                      <a:pt x="4873" y="1189010"/>
                      <a:pt x="6497" y="1180888"/>
                    </a:cubicBezTo>
                    <a:lnTo>
                      <a:pt x="8122" y="1176015"/>
                    </a:lnTo>
                    <a:cubicBezTo>
                      <a:pt x="16243" y="1145153"/>
                      <a:pt x="24365" y="1114291"/>
                      <a:pt x="30862" y="1091550"/>
                    </a:cubicBezTo>
                    <a:cubicBezTo>
                      <a:pt x="47106" y="1029825"/>
                      <a:pt x="64973" y="971349"/>
                      <a:pt x="79592" y="919371"/>
                    </a:cubicBezTo>
                    <a:cubicBezTo>
                      <a:pt x="90962" y="877138"/>
                      <a:pt x="102333" y="841403"/>
                      <a:pt x="112079" y="807292"/>
                    </a:cubicBezTo>
                    <a:cubicBezTo>
                      <a:pt x="113703" y="802419"/>
                      <a:pt x="115327" y="799170"/>
                      <a:pt x="115327" y="794298"/>
                    </a:cubicBezTo>
                    <a:cubicBezTo>
                      <a:pt x="115327" y="792673"/>
                      <a:pt x="115327" y="792673"/>
                      <a:pt x="116952" y="791049"/>
                    </a:cubicBezTo>
                    <a:cubicBezTo>
                      <a:pt x="116952" y="791049"/>
                      <a:pt x="116952" y="791049"/>
                      <a:pt x="116952" y="789425"/>
                    </a:cubicBezTo>
                    <a:lnTo>
                      <a:pt x="120200" y="779678"/>
                    </a:lnTo>
                    <a:lnTo>
                      <a:pt x="121825" y="773181"/>
                    </a:lnTo>
                    <a:lnTo>
                      <a:pt x="121825" y="773181"/>
                    </a:lnTo>
                    <a:lnTo>
                      <a:pt x="121825" y="773181"/>
                    </a:lnTo>
                    <a:cubicBezTo>
                      <a:pt x="139692" y="716330"/>
                      <a:pt x="160809" y="659478"/>
                      <a:pt x="178676" y="610748"/>
                    </a:cubicBezTo>
                    <a:cubicBezTo>
                      <a:pt x="198168" y="558770"/>
                      <a:pt x="220909" y="505167"/>
                      <a:pt x="246898" y="451564"/>
                    </a:cubicBezTo>
                    <a:cubicBezTo>
                      <a:pt x="269639" y="404458"/>
                      <a:pt x="297252" y="352480"/>
                      <a:pt x="332988" y="297252"/>
                    </a:cubicBezTo>
                    <a:cubicBezTo>
                      <a:pt x="362226" y="251771"/>
                      <a:pt x="396336" y="204666"/>
                      <a:pt x="438569" y="154311"/>
                    </a:cubicBezTo>
                    <a:cubicBezTo>
                      <a:pt x="472680" y="115328"/>
                      <a:pt x="511664" y="69846"/>
                      <a:pt x="557145" y="34111"/>
                    </a:cubicBezTo>
                    <a:cubicBezTo>
                      <a:pt x="568515" y="25989"/>
                      <a:pt x="579886" y="17868"/>
                      <a:pt x="591256" y="11370"/>
                    </a:cubicBezTo>
                    <a:cubicBezTo>
                      <a:pt x="604251" y="3249"/>
                      <a:pt x="615621" y="0"/>
                      <a:pt x="625367" y="0"/>
                    </a:cubicBezTo>
                    <a:cubicBezTo>
                      <a:pt x="626991" y="0"/>
                      <a:pt x="630240" y="0"/>
                      <a:pt x="631864" y="0"/>
                    </a:cubicBezTo>
                    <a:cubicBezTo>
                      <a:pt x="648108" y="3249"/>
                      <a:pt x="662727" y="9746"/>
                      <a:pt x="672473" y="22741"/>
                    </a:cubicBezTo>
                    <a:cubicBezTo>
                      <a:pt x="695213" y="50354"/>
                      <a:pt x="700086" y="89338"/>
                      <a:pt x="700086" y="113703"/>
                    </a:cubicBezTo>
                    <a:cubicBezTo>
                      <a:pt x="700086" y="129946"/>
                      <a:pt x="700086" y="146190"/>
                      <a:pt x="698462" y="160809"/>
                    </a:cubicBezTo>
                    <a:cubicBezTo>
                      <a:pt x="696838" y="173803"/>
                      <a:pt x="695213" y="186798"/>
                      <a:pt x="693589" y="201417"/>
                    </a:cubicBezTo>
                    <a:lnTo>
                      <a:pt x="691965" y="207914"/>
                    </a:lnTo>
                    <a:cubicBezTo>
                      <a:pt x="690340" y="220909"/>
                      <a:pt x="687092" y="233904"/>
                      <a:pt x="683843" y="245274"/>
                    </a:cubicBezTo>
                    <a:cubicBezTo>
                      <a:pt x="675721" y="277761"/>
                      <a:pt x="667600" y="303750"/>
                      <a:pt x="659478" y="329739"/>
                    </a:cubicBezTo>
                    <a:cubicBezTo>
                      <a:pt x="648108" y="360601"/>
                      <a:pt x="638362" y="386591"/>
                      <a:pt x="626991" y="410956"/>
                    </a:cubicBezTo>
                    <a:cubicBezTo>
                      <a:pt x="615621" y="436945"/>
                      <a:pt x="602626" y="462934"/>
                      <a:pt x="586383" y="493796"/>
                    </a:cubicBezTo>
                    <a:cubicBezTo>
                      <a:pt x="563643" y="537653"/>
                      <a:pt x="536029" y="584759"/>
                      <a:pt x="500294" y="643235"/>
                    </a:cubicBezTo>
                    <a:cubicBezTo>
                      <a:pt x="467807" y="693589"/>
                      <a:pt x="432072" y="743943"/>
                      <a:pt x="401210" y="789425"/>
                    </a:cubicBezTo>
                    <a:cubicBezTo>
                      <a:pt x="365474" y="839779"/>
                      <a:pt x="334612" y="883636"/>
                      <a:pt x="303750" y="927493"/>
                    </a:cubicBezTo>
                    <a:cubicBezTo>
                      <a:pt x="274512" y="971349"/>
                      <a:pt x="243650" y="1018455"/>
                      <a:pt x="212787" y="1065561"/>
                    </a:cubicBezTo>
                    <a:cubicBezTo>
                      <a:pt x="203041" y="1080180"/>
                      <a:pt x="193295" y="1094799"/>
                      <a:pt x="185174" y="1109418"/>
                    </a:cubicBezTo>
                    <a:lnTo>
                      <a:pt x="185174" y="1109418"/>
                    </a:lnTo>
                    <a:lnTo>
                      <a:pt x="185174" y="1109418"/>
                    </a:lnTo>
                    <a:cubicBezTo>
                      <a:pt x="173803" y="1125661"/>
                      <a:pt x="164057" y="1141904"/>
                      <a:pt x="152687" y="1159772"/>
                    </a:cubicBezTo>
                    <a:lnTo>
                      <a:pt x="151063" y="1161396"/>
                    </a:lnTo>
                    <a:cubicBezTo>
                      <a:pt x="141317" y="1176015"/>
                      <a:pt x="131571" y="1190634"/>
                      <a:pt x="121825" y="1205253"/>
                    </a:cubicBezTo>
                    <a:cubicBezTo>
                      <a:pt x="121825" y="1205253"/>
                      <a:pt x="121825" y="1205253"/>
                      <a:pt x="121825" y="1205253"/>
                    </a:cubicBezTo>
                    <a:cubicBezTo>
                      <a:pt x="121825" y="1205253"/>
                      <a:pt x="121825" y="1205253"/>
                      <a:pt x="121825" y="1205253"/>
                    </a:cubicBezTo>
                    <a:lnTo>
                      <a:pt x="0" y="1205253"/>
                    </a:lnTo>
                    <a:close/>
                  </a:path>
                </a:pathLst>
              </a:custGeom>
              <a:solidFill>
                <a:srgbClr val="6CA44D"/>
              </a:solidFill>
              <a:ln w="1624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vi-VN"/>
              </a:p>
            </p:txBody>
          </p:sp>
          <p:sp>
            <p:nvSpPr>
              <p:cNvPr id="48" name="Hình tự do: Hình 47">
                <a:extLst>
                  <a:ext uri="{FF2B5EF4-FFF2-40B4-BE49-F238E27FC236}">
                    <a16:creationId xmlns:a16="http://schemas.microsoft.com/office/drawing/2014/main" id="{C8868F03-95F2-9082-62FB-458138910614}"/>
                  </a:ext>
                </a:extLst>
              </p:cNvPr>
              <p:cNvSpPr/>
              <p:nvPr/>
            </p:nvSpPr>
            <p:spPr>
              <a:xfrm>
                <a:off x="8130564" y="4794921"/>
                <a:ext cx="1064545" cy="2134369"/>
              </a:xfrm>
              <a:custGeom>
                <a:avLst/>
                <a:gdLst>
                  <a:gd name="connsiteX0" fmla="*/ 1002821 w 1064545"/>
                  <a:gd name="connsiteY0" fmla="*/ 2134370 h 2134369"/>
                  <a:gd name="connsiteX1" fmla="*/ 978456 w 1064545"/>
                  <a:gd name="connsiteY1" fmla="*/ 2062899 h 2134369"/>
                  <a:gd name="connsiteX2" fmla="*/ 975207 w 1064545"/>
                  <a:gd name="connsiteY2" fmla="*/ 2053153 h 2134369"/>
                  <a:gd name="connsiteX3" fmla="*/ 958964 w 1064545"/>
                  <a:gd name="connsiteY3" fmla="*/ 2006048 h 2134369"/>
                  <a:gd name="connsiteX4" fmla="*/ 944345 w 1064545"/>
                  <a:gd name="connsiteY4" fmla="*/ 1997926 h 2134369"/>
                  <a:gd name="connsiteX5" fmla="*/ 937848 w 1064545"/>
                  <a:gd name="connsiteY5" fmla="*/ 1994677 h 2134369"/>
                  <a:gd name="connsiteX6" fmla="*/ 913483 w 1064545"/>
                  <a:gd name="connsiteY6" fmla="*/ 1981683 h 2134369"/>
                  <a:gd name="connsiteX7" fmla="*/ 903736 w 1064545"/>
                  <a:gd name="connsiteY7" fmla="*/ 1976810 h 2134369"/>
                  <a:gd name="connsiteX8" fmla="*/ 848510 w 1064545"/>
                  <a:gd name="connsiteY8" fmla="*/ 1949196 h 2134369"/>
                  <a:gd name="connsiteX9" fmla="*/ 833890 w 1064545"/>
                  <a:gd name="connsiteY9" fmla="*/ 1942699 h 2134369"/>
                  <a:gd name="connsiteX10" fmla="*/ 764044 w 1064545"/>
                  <a:gd name="connsiteY10" fmla="*/ 1905339 h 2134369"/>
                  <a:gd name="connsiteX11" fmla="*/ 689326 w 1064545"/>
                  <a:gd name="connsiteY11" fmla="*/ 1861482 h 2134369"/>
                  <a:gd name="connsiteX12" fmla="*/ 601611 w 1064545"/>
                  <a:gd name="connsiteY12" fmla="*/ 1798133 h 2134369"/>
                  <a:gd name="connsiteX13" fmla="*/ 601611 w 1064545"/>
                  <a:gd name="connsiteY13" fmla="*/ 1798133 h 2134369"/>
                  <a:gd name="connsiteX14" fmla="*/ 586992 w 1064545"/>
                  <a:gd name="connsiteY14" fmla="*/ 1785139 h 2134369"/>
                  <a:gd name="connsiteX15" fmla="*/ 536638 w 1064545"/>
                  <a:gd name="connsiteY15" fmla="*/ 1739658 h 2134369"/>
                  <a:gd name="connsiteX16" fmla="*/ 474914 w 1064545"/>
                  <a:gd name="connsiteY16" fmla="*/ 1668187 h 2134369"/>
                  <a:gd name="connsiteX17" fmla="*/ 445676 w 1064545"/>
                  <a:gd name="connsiteY17" fmla="*/ 1621081 h 2134369"/>
                  <a:gd name="connsiteX18" fmla="*/ 437554 w 1064545"/>
                  <a:gd name="connsiteY18" fmla="*/ 1593468 h 2134369"/>
                  <a:gd name="connsiteX19" fmla="*/ 435929 w 1064545"/>
                  <a:gd name="connsiteY19" fmla="*/ 1569103 h 2134369"/>
                  <a:gd name="connsiteX20" fmla="*/ 457046 w 1064545"/>
                  <a:gd name="connsiteY20" fmla="*/ 1528495 h 2134369"/>
                  <a:gd name="connsiteX21" fmla="*/ 491157 w 1064545"/>
                  <a:gd name="connsiteY21" fmla="*/ 1517124 h 2134369"/>
                  <a:gd name="connsiteX22" fmla="*/ 523644 w 1064545"/>
                  <a:gd name="connsiteY22" fmla="*/ 1523622 h 2134369"/>
                  <a:gd name="connsiteX23" fmla="*/ 562627 w 1064545"/>
                  <a:gd name="connsiteY23" fmla="*/ 1541489 h 2134369"/>
                  <a:gd name="connsiteX24" fmla="*/ 637347 w 1064545"/>
                  <a:gd name="connsiteY24" fmla="*/ 1585346 h 2134369"/>
                  <a:gd name="connsiteX25" fmla="*/ 710442 w 1064545"/>
                  <a:gd name="connsiteY25" fmla="*/ 1635700 h 2134369"/>
                  <a:gd name="connsiteX26" fmla="*/ 778664 w 1064545"/>
                  <a:gd name="connsiteY26" fmla="*/ 1689303 h 2134369"/>
                  <a:gd name="connsiteX27" fmla="*/ 842012 w 1064545"/>
                  <a:gd name="connsiteY27" fmla="*/ 1747779 h 2134369"/>
                  <a:gd name="connsiteX28" fmla="*/ 874499 w 1064545"/>
                  <a:gd name="connsiteY28" fmla="*/ 1785139 h 2134369"/>
                  <a:gd name="connsiteX29" fmla="*/ 866377 w 1064545"/>
                  <a:gd name="connsiteY29" fmla="*/ 1764023 h 2134369"/>
                  <a:gd name="connsiteX30" fmla="*/ 863128 w 1064545"/>
                  <a:gd name="connsiteY30" fmla="*/ 1757525 h 2134369"/>
                  <a:gd name="connsiteX31" fmla="*/ 822520 w 1064545"/>
                  <a:gd name="connsiteY31" fmla="*/ 1650319 h 2134369"/>
                  <a:gd name="connsiteX32" fmla="*/ 770542 w 1064545"/>
                  <a:gd name="connsiteY32" fmla="*/ 1518749 h 2134369"/>
                  <a:gd name="connsiteX33" fmla="*/ 768917 w 1064545"/>
                  <a:gd name="connsiteY33" fmla="*/ 1515500 h 2134369"/>
                  <a:gd name="connsiteX34" fmla="*/ 759172 w 1064545"/>
                  <a:gd name="connsiteY34" fmla="*/ 1492760 h 2134369"/>
                  <a:gd name="connsiteX35" fmla="*/ 692573 w 1064545"/>
                  <a:gd name="connsiteY35" fmla="*/ 1331951 h 2134369"/>
                  <a:gd name="connsiteX36" fmla="*/ 643843 w 1064545"/>
                  <a:gd name="connsiteY36" fmla="*/ 1226369 h 2134369"/>
                  <a:gd name="connsiteX37" fmla="*/ 643843 w 1064545"/>
                  <a:gd name="connsiteY37" fmla="*/ 1226369 h 2134369"/>
                  <a:gd name="connsiteX38" fmla="*/ 640596 w 1064545"/>
                  <a:gd name="connsiteY38" fmla="*/ 1221496 h 2134369"/>
                  <a:gd name="connsiteX39" fmla="*/ 622727 w 1064545"/>
                  <a:gd name="connsiteY39" fmla="*/ 1182512 h 2134369"/>
                  <a:gd name="connsiteX40" fmla="*/ 562627 w 1064545"/>
                  <a:gd name="connsiteY40" fmla="*/ 1052566 h 2134369"/>
                  <a:gd name="connsiteX41" fmla="*/ 562627 w 1064545"/>
                  <a:gd name="connsiteY41" fmla="*/ 1050942 h 2134369"/>
                  <a:gd name="connsiteX42" fmla="*/ 551257 w 1064545"/>
                  <a:gd name="connsiteY42" fmla="*/ 1026577 h 2134369"/>
                  <a:gd name="connsiteX43" fmla="*/ 489532 w 1064545"/>
                  <a:gd name="connsiteY43" fmla="*/ 893382 h 2134369"/>
                  <a:gd name="connsiteX44" fmla="*/ 424559 w 1064545"/>
                  <a:gd name="connsiteY44" fmla="*/ 765060 h 2134369"/>
                  <a:gd name="connsiteX45" fmla="*/ 408316 w 1064545"/>
                  <a:gd name="connsiteY45" fmla="*/ 734197 h 2134369"/>
                  <a:gd name="connsiteX46" fmla="*/ 388824 w 1064545"/>
                  <a:gd name="connsiteY46" fmla="*/ 727700 h 2134369"/>
                  <a:gd name="connsiteX47" fmla="*/ 387200 w 1064545"/>
                  <a:gd name="connsiteY47" fmla="*/ 727700 h 2134369"/>
                  <a:gd name="connsiteX48" fmla="*/ 379078 w 1064545"/>
                  <a:gd name="connsiteY48" fmla="*/ 724451 h 2134369"/>
                  <a:gd name="connsiteX49" fmla="*/ 366083 w 1064545"/>
                  <a:gd name="connsiteY49" fmla="*/ 719578 h 2134369"/>
                  <a:gd name="connsiteX50" fmla="*/ 357962 w 1064545"/>
                  <a:gd name="connsiteY50" fmla="*/ 716330 h 2134369"/>
                  <a:gd name="connsiteX51" fmla="*/ 343342 w 1064545"/>
                  <a:gd name="connsiteY51" fmla="*/ 711457 h 2134369"/>
                  <a:gd name="connsiteX52" fmla="*/ 305983 w 1064545"/>
                  <a:gd name="connsiteY52" fmla="*/ 696838 h 2134369"/>
                  <a:gd name="connsiteX53" fmla="*/ 299486 w 1064545"/>
                  <a:gd name="connsiteY53" fmla="*/ 693589 h 2134369"/>
                  <a:gd name="connsiteX54" fmla="*/ 268624 w 1064545"/>
                  <a:gd name="connsiteY54" fmla="*/ 682219 h 2134369"/>
                  <a:gd name="connsiteX55" fmla="*/ 189032 w 1064545"/>
                  <a:gd name="connsiteY55" fmla="*/ 648108 h 2134369"/>
                  <a:gd name="connsiteX56" fmla="*/ 115937 w 1064545"/>
                  <a:gd name="connsiteY56" fmla="*/ 597754 h 2134369"/>
                  <a:gd name="connsiteX57" fmla="*/ 70455 w 1064545"/>
                  <a:gd name="connsiteY57" fmla="*/ 529532 h 2134369"/>
                  <a:gd name="connsiteX58" fmla="*/ 75328 w 1064545"/>
                  <a:gd name="connsiteY58" fmla="*/ 488923 h 2134369"/>
                  <a:gd name="connsiteX59" fmla="*/ 104566 w 1064545"/>
                  <a:gd name="connsiteY59" fmla="*/ 461310 h 2134369"/>
                  <a:gd name="connsiteX60" fmla="*/ 140302 w 1064545"/>
                  <a:gd name="connsiteY60" fmla="*/ 453188 h 2134369"/>
                  <a:gd name="connsiteX61" fmla="*/ 141926 w 1064545"/>
                  <a:gd name="connsiteY61" fmla="*/ 453188 h 2134369"/>
                  <a:gd name="connsiteX62" fmla="*/ 166291 w 1064545"/>
                  <a:gd name="connsiteY62" fmla="*/ 456437 h 2134369"/>
                  <a:gd name="connsiteX63" fmla="*/ 206899 w 1064545"/>
                  <a:gd name="connsiteY63" fmla="*/ 467807 h 2134369"/>
                  <a:gd name="connsiteX64" fmla="*/ 260502 w 1064545"/>
                  <a:gd name="connsiteY64" fmla="*/ 488923 h 2134369"/>
                  <a:gd name="connsiteX65" fmla="*/ 257253 w 1064545"/>
                  <a:gd name="connsiteY65" fmla="*/ 484050 h 2134369"/>
                  <a:gd name="connsiteX66" fmla="*/ 254004 w 1064545"/>
                  <a:gd name="connsiteY66" fmla="*/ 479177 h 2134369"/>
                  <a:gd name="connsiteX67" fmla="*/ 244259 w 1064545"/>
                  <a:gd name="connsiteY67" fmla="*/ 464559 h 2134369"/>
                  <a:gd name="connsiteX68" fmla="*/ 156545 w 1064545"/>
                  <a:gd name="connsiteY68" fmla="*/ 358977 h 2134369"/>
                  <a:gd name="connsiteX69" fmla="*/ 111063 w 1064545"/>
                  <a:gd name="connsiteY69" fmla="*/ 311871 h 2134369"/>
                  <a:gd name="connsiteX70" fmla="*/ 65582 w 1064545"/>
                  <a:gd name="connsiteY70" fmla="*/ 263142 h 2134369"/>
                  <a:gd name="connsiteX71" fmla="*/ 57461 w 1064545"/>
                  <a:gd name="connsiteY71" fmla="*/ 253396 h 2134369"/>
                  <a:gd name="connsiteX72" fmla="*/ 54212 w 1064545"/>
                  <a:gd name="connsiteY72" fmla="*/ 250147 h 2134369"/>
                  <a:gd name="connsiteX73" fmla="*/ 18477 w 1064545"/>
                  <a:gd name="connsiteY73" fmla="*/ 211163 h 2134369"/>
                  <a:gd name="connsiteX74" fmla="*/ 5482 w 1064545"/>
                  <a:gd name="connsiteY74" fmla="*/ 194920 h 2134369"/>
                  <a:gd name="connsiteX75" fmla="*/ 609 w 1064545"/>
                  <a:gd name="connsiteY75" fmla="*/ 167306 h 2134369"/>
                  <a:gd name="connsiteX76" fmla="*/ 13604 w 1064545"/>
                  <a:gd name="connsiteY76" fmla="*/ 147814 h 2134369"/>
                  <a:gd name="connsiteX77" fmla="*/ 28223 w 1064545"/>
                  <a:gd name="connsiteY77" fmla="*/ 142941 h 2134369"/>
                  <a:gd name="connsiteX78" fmla="*/ 36345 w 1064545"/>
                  <a:gd name="connsiteY78" fmla="*/ 144565 h 2134369"/>
                  <a:gd name="connsiteX79" fmla="*/ 39593 w 1064545"/>
                  <a:gd name="connsiteY79" fmla="*/ 146190 h 2134369"/>
                  <a:gd name="connsiteX80" fmla="*/ 42842 w 1064545"/>
                  <a:gd name="connsiteY80" fmla="*/ 147814 h 2134369"/>
                  <a:gd name="connsiteX81" fmla="*/ 55836 w 1064545"/>
                  <a:gd name="connsiteY81" fmla="*/ 162433 h 2134369"/>
                  <a:gd name="connsiteX82" fmla="*/ 63958 w 1064545"/>
                  <a:gd name="connsiteY82" fmla="*/ 170555 h 2134369"/>
                  <a:gd name="connsiteX83" fmla="*/ 146799 w 1064545"/>
                  <a:gd name="connsiteY83" fmla="*/ 256644 h 2134369"/>
                  <a:gd name="connsiteX84" fmla="*/ 180910 w 1064545"/>
                  <a:gd name="connsiteY84" fmla="*/ 290755 h 2134369"/>
                  <a:gd name="connsiteX85" fmla="*/ 241010 w 1064545"/>
                  <a:gd name="connsiteY85" fmla="*/ 355728 h 2134369"/>
                  <a:gd name="connsiteX86" fmla="*/ 297861 w 1064545"/>
                  <a:gd name="connsiteY86" fmla="*/ 427199 h 2134369"/>
                  <a:gd name="connsiteX87" fmla="*/ 393697 w 1064545"/>
                  <a:gd name="connsiteY87" fmla="*/ 573389 h 2134369"/>
                  <a:gd name="connsiteX88" fmla="*/ 437554 w 1064545"/>
                  <a:gd name="connsiteY88" fmla="*/ 646483 h 2134369"/>
                  <a:gd name="connsiteX89" fmla="*/ 481410 w 1064545"/>
                  <a:gd name="connsiteY89" fmla="*/ 727700 h 2134369"/>
                  <a:gd name="connsiteX90" fmla="*/ 559379 w 1064545"/>
                  <a:gd name="connsiteY90" fmla="*/ 882011 h 2134369"/>
                  <a:gd name="connsiteX91" fmla="*/ 617855 w 1064545"/>
                  <a:gd name="connsiteY91" fmla="*/ 1008709 h 2134369"/>
                  <a:gd name="connsiteX92" fmla="*/ 617855 w 1064545"/>
                  <a:gd name="connsiteY92" fmla="*/ 1007085 h 2134369"/>
                  <a:gd name="connsiteX93" fmla="*/ 617855 w 1064545"/>
                  <a:gd name="connsiteY93" fmla="*/ 998963 h 2134369"/>
                  <a:gd name="connsiteX94" fmla="*/ 619479 w 1064545"/>
                  <a:gd name="connsiteY94" fmla="*/ 830033 h 2134369"/>
                  <a:gd name="connsiteX95" fmla="*/ 614606 w 1064545"/>
                  <a:gd name="connsiteY95" fmla="*/ 656230 h 2134369"/>
                  <a:gd name="connsiteX96" fmla="*/ 609733 w 1064545"/>
                  <a:gd name="connsiteY96" fmla="*/ 591256 h 2134369"/>
                  <a:gd name="connsiteX97" fmla="*/ 595114 w 1064545"/>
                  <a:gd name="connsiteY97" fmla="*/ 467807 h 2134369"/>
                  <a:gd name="connsiteX98" fmla="*/ 570749 w 1064545"/>
                  <a:gd name="connsiteY98" fmla="*/ 341109 h 2134369"/>
                  <a:gd name="connsiteX99" fmla="*/ 533389 w 1064545"/>
                  <a:gd name="connsiteY99" fmla="*/ 180301 h 2134369"/>
                  <a:gd name="connsiteX100" fmla="*/ 528516 w 1064545"/>
                  <a:gd name="connsiteY100" fmla="*/ 160809 h 2134369"/>
                  <a:gd name="connsiteX101" fmla="*/ 513897 w 1064545"/>
                  <a:gd name="connsiteY101" fmla="*/ 99084 h 2134369"/>
                  <a:gd name="connsiteX102" fmla="*/ 512273 w 1064545"/>
                  <a:gd name="connsiteY102" fmla="*/ 94211 h 2134369"/>
                  <a:gd name="connsiteX103" fmla="*/ 504151 w 1064545"/>
                  <a:gd name="connsiteY103" fmla="*/ 55227 h 2134369"/>
                  <a:gd name="connsiteX104" fmla="*/ 504151 w 1064545"/>
                  <a:gd name="connsiteY104" fmla="*/ 53603 h 2134369"/>
                  <a:gd name="connsiteX105" fmla="*/ 500903 w 1064545"/>
                  <a:gd name="connsiteY105" fmla="*/ 37360 h 2134369"/>
                  <a:gd name="connsiteX106" fmla="*/ 518771 w 1064545"/>
                  <a:gd name="connsiteY106" fmla="*/ 3249 h 2134369"/>
                  <a:gd name="connsiteX107" fmla="*/ 530140 w 1064545"/>
                  <a:gd name="connsiteY107" fmla="*/ 0 h 2134369"/>
                  <a:gd name="connsiteX108" fmla="*/ 541511 w 1064545"/>
                  <a:gd name="connsiteY108" fmla="*/ 1624 h 2134369"/>
                  <a:gd name="connsiteX109" fmla="*/ 559379 w 1064545"/>
                  <a:gd name="connsiteY109" fmla="*/ 21116 h 2134369"/>
                  <a:gd name="connsiteX110" fmla="*/ 561003 w 1064545"/>
                  <a:gd name="connsiteY110" fmla="*/ 29238 h 2134369"/>
                  <a:gd name="connsiteX111" fmla="*/ 572374 w 1064545"/>
                  <a:gd name="connsiteY111" fmla="*/ 76344 h 2134369"/>
                  <a:gd name="connsiteX112" fmla="*/ 572374 w 1064545"/>
                  <a:gd name="connsiteY112" fmla="*/ 77968 h 2134369"/>
                  <a:gd name="connsiteX113" fmla="*/ 578870 w 1064545"/>
                  <a:gd name="connsiteY113" fmla="*/ 103957 h 2134369"/>
                  <a:gd name="connsiteX114" fmla="*/ 586992 w 1064545"/>
                  <a:gd name="connsiteY114" fmla="*/ 139692 h 2134369"/>
                  <a:gd name="connsiteX115" fmla="*/ 586992 w 1064545"/>
                  <a:gd name="connsiteY115" fmla="*/ 142941 h 2134369"/>
                  <a:gd name="connsiteX116" fmla="*/ 590241 w 1064545"/>
                  <a:gd name="connsiteY116" fmla="*/ 157560 h 2134369"/>
                  <a:gd name="connsiteX117" fmla="*/ 596739 w 1064545"/>
                  <a:gd name="connsiteY117" fmla="*/ 186798 h 2134369"/>
                  <a:gd name="connsiteX118" fmla="*/ 635722 w 1064545"/>
                  <a:gd name="connsiteY118" fmla="*/ 355728 h 2134369"/>
                  <a:gd name="connsiteX119" fmla="*/ 650341 w 1064545"/>
                  <a:gd name="connsiteY119" fmla="*/ 433696 h 2134369"/>
                  <a:gd name="connsiteX120" fmla="*/ 656839 w 1064545"/>
                  <a:gd name="connsiteY120" fmla="*/ 409331 h 2134369"/>
                  <a:gd name="connsiteX121" fmla="*/ 692573 w 1064545"/>
                  <a:gd name="connsiteY121" fmla="*/ 311871 h 2134369"/>
                  <a:gd name="connsiteX122" fmla="*/ 710442 w 1064545"/>
                  <a:gd name="connsiteY122" fmla="*/ 274512 h 2134369"/>
                  <a:gd name="connsiteX123" fmla="*/ 736430 w 1064545"/>
                  <a:gd name="connsiteY123" fmla="*/ 238777 h 2134369"/>
                  <a:gd name="connsiteX124" fmla="*/ 773790 w 1064545"/>
                  <a:gd name="connsiteY124" fmla="*/ 220909 h 2134369"/>
                  <a:gd name="connsiteX125" fmla="*/ 775415 w 1064545"/>
                  <a:gd name="connsiteY125" fmla="*/ 220909 h 2134369"/>
                  <a:gd name="connsiteX126" fmla="*/ 814398 w 1064545"/>
                  <a:gd name="connsiteY126" fmla="*/ 245274 h 2134369"/>
                  <a:gd name="connsiteX127" fmla="*/ 829017 w 1064545"/>
                  <a:gd name="connsiteY127" fmla="*/ 284258 h 2134369"/>
                  <a:gd name="connsiteX128" fmla="*/ 832266 w 1064545"/>
                  <a:gd name="connsiteY128" fmla="*/ 305374 h 2134369"/>
                  <a:gd name="connsiteX129" fmla="*/ 824145 w 1064545"/>
                  <a:gd name="connsiteY129" fmla="*/ 393088 h 2134369"/>
                  <a:gd name="connsiteX130" fmla="*/ 798155 w 1064545"/>
                  <a:gd name="connsiteY130" fmla="*/ 472680 h 2134369"/>
                  <a:gd name="connsiteX131" fmla="*/ 772166 w 1064545"/>
                  <a:gd name="connsiteY131" fmla="*/ 523034 h 2134369"/>
                  <a:gd name="connsiteX132" fmla="*/ 754299 w 1064545"/>
                  <a:gd name="connsiteY132" fmla="*/ 553897 h 2134369"/>
                  <a:gd name="connsiteX133" fmla="*/ 751050 w 1064545"/>
                  <a:gd name="connsiteY133" fmla="*/ 558770 h 2134369"/>
                  <a:gd name="connsiteX134" fmla="*/ 744552 w 1064545"/>
                  <a:gd name="connsiteY134" fmla="*/ 570140 h 2134369"/>
                  <a:gd name="connsiteX135" fmla="*/ 718563 w 1064545"/>
                  <a:gd name="connsiteY135" fmla="*/ 617245 h 2134369"/>
                  <a:gd name="connsiteX136" fmla="*/ 707193 w 1064545"/>
                  <a:gd name="connsiteY136" fmla="*/ 639986 h 2134369"/>
                  <a:gd name="connsiteX137" fmla="*/ 707193 w 1064545"/>
                  <a:gd name="connsiteY137" fmla="*/ 641610 h 2134369"/>
                  <a:gd name="connsiteX138" fmla="*/ 692573 w 1064545"/>
                  <a:gd name="connsiteY138" fmla="*/ 670848 h 2134369"/>
                  <a:gd name="connsiteX139" fmla="*/ 677955 w 1064545"/>
                  <a:gd name="connsiteY139" fmla="*/ 683843 h 2134369"/>
                  <a:gd name="connsiteX140" fmla="*/ 681204 w 1064545"/>
                  <a:gd name="connsiteY140" fmla="*/ 773181 h 2134369"/>
                  <a:gd name="connsiteX141" fmla="*/ 681204 w 1064545"/>
                  <a:gd name="connsiteY141" fmla="*/ 946984 h 2134369"/>
                  <a:gd name="connsiteX142" fmla="*/ 676330 w 1064545"/>
                  <a:gd name="connsiteY142" fmla="*/ 1044444 h 2134369"/>
                  <a:gd name="connsiteX143" fmla="*/ 673082 w 1064545"/>
                  <a:gd name="connsiteY143" fmla="*/ 1089926 h 2134369"/>
                  <a:gd name="connsiteX144" fmla="*/ 673082 w 1064545"/>
                  <a:gd name="connsiteY144" fmla="*/ 1094799 h 2134369"/>
                  <a:gd name="connsiteX145" fmla="*/ 673082 w 1064545"/>
                  <a:gd name="connsiteY145" fmla="*/ 1096423 h 2134369"/>
                  <a:gd name="connsiteX146" fmla="*/ 669833 w 1064545"/>
                  <a:gd name="connsiteY146" fmla="*/ 1125661 h 2134369"/>
                  <a:gd name="connsiteX147" fmla="*/ 703944 w 1064545"/>
                  <a:gd name="connsiteY147" fmla="*/ 1198756 h 2134369"/>
                  <a:gd name="connsiteX148" fmla="*/ 741303 w 1064545"/>
                  <a:gd name="connsiteY148" fmla="*/ 1276724 h 2134369"/>
                  <a:gd name="connsiteX149" fmla="*/ 773790 w 1064545"/>
                  <a:gd name="connsiteY149" fmla="*/ 1353067 h 2134369"/>
                  <a:gd name="connsiteX150" fmla="*/ 877747 w 1064545"/>
                  <a:gd name="connsiteY150" fmla="*/ 1612960 h 2134369"/>
                  <a:gd name="connsiteX151" fmla="*/ 877747 w 1064545"/>
                  <a:gd name="connsiteY151" fmla="*/ 1604838 h 2134369"/>
                  <a:gd name="connsiteX152" fmla="*/ 876123 w 1064545"/>
                  <a:gd name="connsiteY152" fmla="*/ 1560981 h 2134369"/>
                  <a:gd name="connsiteX153" fmla="*/ 874499 w 1064545"/>
                  <a:gd name="connsiteY153" fmla="*/ 1473267 h 2134369"/>
                  <a:gd name="connsiteX154" fmla="*/ 876123 w 1064545"/>
                  <a:gd name="connsiteY154" fmla="*/ 1383929 h 2134369"/>
                  <a:gd name="connsiteX155" fmla="*/ 884245 w 1064545"/>
                  <a:gd name="connsiteY155" fmla="*/ 1299464 h 2134369"/>
                  <a:gd name="connsiteX156" fmla="*/ 892367 w 1064545"/>
                  <a:gd name="connsiteY156" fmla="*/ 1255607 h 2134369"/>
                  <a:gd name="connsiteX157" fmla="*/ 906985 w 1064545"/>
                  <a:gd name="connsiteY157" fmla="*/ 1208502 h 2134369"/>
                  <a:gd name="connsiteX158" fmla="*/ 936223 w 1064545"/>
                  <a:gd name="connsiteY158" fmla="*/ 1177639 h 2134369"/>
                  <a:gd name="connsiteX159" fmla="*/ 957340 w 1064545"/>
                  <a:gd name="connsiteY159" fmla="*/ 1172766 h 2134369"/>
                  <a:gd name="connsiteX160" fmla="*/ 958964 w 1064545"/>
                  <a:gd name="connsiteY160" fmla="*/ 1172766 h 2134369"/>
                  <a:gd name="connsiteX161" fmla="*/ 983329 w 1064545"/>
                  <a:gd name="connsiteY161" fmla="*/ 1182512 h 2134369"/>
                  <a:gd name="connsiteX162" fmla="*/ 1009318 w 1064545"/>
                  <a:gd name="connsiteY162" fmla="*/ 1221496 h 2134369"/>
                  <a:gd name="connsiteX163" fmla="*/ 1017439 w 1064545"/>
                  <a:gd name="connsiteY163" fmla="*/ 1245861 h 2134369"/>
                  <a:gd name="connsiteX164" fmla="*/ 1032059 w 1064545"/>
                  <a:gd name="connsiteY164" fmla="*/ 1333575 h 2134369"/>
                  <a:gd name="connsiteX165" fmla="*/ 1032059 w 1064545"/>
                  <a:gd name="connsiteY165" fmla="*/ 1444030 h 2134369"/>
                  <a:gd name="connsiteX166" fmla="*/ 1017439 w 1064545"/>
                  <a:gd name="connsiteY166" fmla="*/ 1551235 h 2134369"/>
                  <a:gd name="connsiteX167" fmla="*/ 1017439 w 1064545"/>
                  <a:gd name="connsiteY167" fmla="*/ 1549611 h 2134369"/>
                  <a:gd name="connsiteX168" fmla="*/ 1014192 w 1064545"/>
                  <a:gd name="connsiteY168" fmla="*/ 1562606 h 2134369"/>
                  <a:gd name="connsiteX169" fmla="*/ 1001196 w 1064545"/>
                  <a:gd name="connsiteY169" fmla="*/ 1627579 h 2134369"/>
                  <a:gd name="connsiteX170" fmla="*/ 1001196 w 1064545"/>
                  <a:gd name="connsiteY170" fmla="*/ 1630828 h 2134369"/>
                  <a:gd name="connsiteX171" fmla="*/ 1001196 w 1064545"/>
                  <a:gd name="connsiteY171" fmla="*/ 1634076 h 2134369"/>
                  <a:gd name="connsiteX172" fmla="*/ 986578 w 1064545"/>
                  <a:gd name="connsiteY172" fmla="*/ 1710420 h 2134369"/>
                  <a:gd name="connsiteX173" fmla="*/ 978456 w 1064545"/>
                  <a:gd name="connsiteY173" fmla="*/ 1762398 h 2134369"/>
                  <a:gd name="connsiteX174" fmla="*/ 978456 w 1064545"/>
                  <a:gd name="connsiteY174" fmla="*/ 1762398 h 2134369"/>
                  <a:gd name="connsiteX175" fmla="*/ 967086 w 1064545"/>
                  <a:gd name="connsiteY175" fmla="*/ 1825747 h 2134369"/>
                  <a:gd name="connsiteX176" fmla="*/ 965462 w 1064545"/>
                  <a:gd name="connsiteY176" fmla="*/ 1832244 h 2134369"/>
                  <a:gd name="connsiteX177" fmla="*/ 965462 w 1064545"/>
                  <a:gd name="connsiteY177" fmla="*/ 1833869 h 2134369"/>
                  <a:gd name="connsiteX178" fmla="*/ 965462 w 1064545"/>
                  <a:gd name="connsiteY178" fmla="*/ 1835493 h 2134369"/>
                  <a:gd name="connsiteX179" fmla="*/ 965462 w 1064545"/>
                  <a:gd name="connsiteY179" fmla="*/ 1835493 h 2134369"/>
                  <a:gd name="connsiteX180" fmla="*/ 967086 w 1064545"/>
                  <a:gd name="connsiteY180" fmla="*/ 1841990 h 2134369"/>
                  <a:gd name="connsiteX181" fmla="*/ 968709 w 1064545"/>
                  <a:gd name="connsiteY181" fmla="*/ 1848488 h 2134369"/>
                  <a:gd name="connsiteX182" fmla="*/ 968709 w 1064545"/>
                  <a:gd name="connsiteY182" fmla="*/ 1848488 h 2134369"/>
                  <a:gd name="connsiteX183" fmla="*/ 970334 w 1064545"/>
                  <a:gd name="connsiteY183" fmla="*/ 1851736 h 2134369"/>
                  <a:gd name="connsiteX184" fmla="*/ 971958 w 1064545"/>
                  <a:gd name="connsiteY184" fmla="*/ 1858234 h 2134369"/>
                  <a:gd name="connsiteX185" fmla="*/ 971958 w 1064545"/>
                  <a:gd name="connsiteY185" fmla="*/ 1859858 h 2134369"/>
                  <a:gd name="connsiteX186" fmla="*/ 971958 w 1064545"/>
                  <a:gd name="connsiteY186" fmla="*/ 1861482 h 2134369"/>
                  <a:gd name="connsiteX187" fmla="*/ 971958 w 1064545"/>
                  <a:gd name="connsiteY187" fmla="*/ 1861482 h 2134369"/>
                  <a:gd name="connsiteX188" fmla="*/ 1028810 w 1064545"/>
                  <a:gd name="connsiteY188" fmla="*/ 2020667 h 2134369"/>
                  <a:gd name="connsiteX189" fmla="*/ 1030435 w 1064545"/>
                  <a:gd name="connsiteY189" fmla="*/ 2025540 h 2134369"/>
                  <a:gd name="connsiteX190" fmla="*/ 1054800 w 1064545"/>
                  <a:gd name="connsiteY190" fmla="*/ 2097010 h 2134369"/>
                  <a:gd name="connsiteX191" fmla="*/ 1064545 w 1064545"/>
                  <a:gd name="connsiteY191" fmla="*/ 2129497 h 2134369"/>
                  <a:gd name="connsiteX192" fmla="*/ 1064545 w 1064545"/>
                  <a:gd name="connsiteY192" fmla="*/ 2129497 h 2134369"/>
                  <a:gd name="connsiteX193" fmla="*/ 1002821 w 1064545"/>
                  <a:gd name="connsiteY193" fmla="*/ 2129497 h 21343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</a:cxnLst>
                <a:rect l="l" t="t" r="r" b="b"/>
                <a:pathLst>
                  <a:path w="1064545" h="2134369">
                    <a:moveTo>
                      <a:pt x="1002821" y="2134370"/>
                    </a:moveTo>
                    <a:cubicBezTo>
                      <a:pt x="994699" y="2110005"/>
                      <a:pt x="986578" y="2085640"/>
                      <a:pt x="978456" y="2062899"/>
                    </a:cubicBezTo>
                    <a:lnTo>
                      <a:pt x="975207" y="2053153"/>
                    </a:lnTo>
                    <a:cubicBezTo>
                      <a:pt x="970334" y="2036910"/>
                      <a:pt x="963837" y="2022291"/>
                      <a:pt x="958964" y="2006048"/>
                    </a:cubicBezTo>
                    <a:cubicBezTo>
                      <a:pt x="954091" y="2004423"/>
                      <a:pt x="949218" y="2001175"/>
                      <a:pt x="944345" y="1997926"/>
                    </a:cubicBezTo>
                    <a:lnTo>
                      <a:pt x="937848" y="1994677"/>
                    </a:lnTo>
                    <a:cubicBezTo>
                      <a:pt x="929726" y="1989804"/>
                      <a:pt x="921605" y="1986556"/>
                      <a:pt x="913483" y="1981683"/>
                    </a:cubicBezTo>
                    <a:lnTo>
                      <a:pt x="903736" y="1976810"/>
                    </a:lnTo>
                    <a:cubicBezTo>
                      <a:pt x="885869" y="1967064"/>
                      <a:pt x="868002" y="1958942"/>
                      <a:pt x="848510" y="1949196"/>
                    </a:cubicBezTo>
                    <a:lnTo>
                      <a:pt x="833890" y="1942699"/>
                    </a:lnTo>
                    <a:cubicBezTo>
                      <a:pt x="809525" y="1929704"/>
                      <a:pt x="783536" y="1916710"/>
                      <a:pt x="764044" y="1905339"/>
                    </a:cubicBezTo>
                    <a:cubicBezTo>
                      <a:pt x="739679" y="1892345"/>
                      <a:pt x="713690" y="1877726"/>
                      <a:pt x="689326" y="1861482"/>
                    </a:cubicBezTo>
                    <a:cubicBezTo>
                      <a:pt x="656839" y="1840366"/>
                      <a:pt x="627600" y="1820874"/>
                      <a:pt x="601611" y="1798133"/>
                    </a:cubicBezTo>
                    <a:lnTo>
                      <a:pt x="601611" y="1798133"/>
                    </a:lnTo>
                    <a:cubicBezTo>
                      <a:pt x="596739" y="1794885"/>
                      <a:pt x="591866" y="1790012"/>
                      <a:pt x="586992" y="1785139"/>
                    </a:cubicBezTo>
                    <a:cubicBezTo>
                      <a:pt x="567501" y="1767271"/>
                      <a:pt x="551257" y="1752652"/>
                      <a:pt x="536638" y="1739658"/>
                    </a:cubicBezTo>
                    <a:cubicBezTo>
                      <a:pt x="515522" y="1718541"/>
                      <a:pt x="492781" y="1694176"/>
                      <a:pt x="474914" y="1668187"/>
                    </a:cubicBezTo>
                    <a:cubicBezTo>
                      <a:pt x="463543" y="1651944"/>
                      <a:pt x="453798" y="1637325"/>
                      <a:pt x="445676" y="1621081"/>
                    </a:cubicBezTo>
                    <a:cubicBezTo>
                      <a:pt x="442427" y="1612960"/>
                      <a:pt x="439178" y="1604838"/>
                      <a:pt x="437554" y="1593468"/>
                    </a:cubicBezTo>
                    <a:cubicBezTo>
                      <a:pt x="435929" y="1583722"/>
                      <a:pt x="434305" y="1575600"/>
                      <a:pt x="435929" y="1569103"/>
                    </a:cubicBezTo>
                    <a:cubicBezTo>
                      <a:pt x="437554" y="1552860"/>
                      <a:pt x="445676" y="1538241"/>
                      <a:pt x="457046" y="1528495"/>
                    </a:cubicBezTo>
                    <a:cubicBezTo>
                      <a:pt x="466792" y="1520373"/>
                      <a:pt x="478163" y="1517124"/>
                      <a:pt x="491157" y="1517124"/>
                    </a:cubicBezTo>
                    <a:cubicBezTo>
                      <a:pt x="500903" y="1517124"/>
                      <a:pt x="512273" y="1518749"/>
                      <a:pt x="523644" y="1523622"/>
                    </a:cubicBezTo>
                    <a:cubicBezTo>
                      <a:pt x="535014" y="1528495"/>
                      <a:pt x="548009" y="1533368"/>
                      <a:pt x="562627" y="1541489"/>
                    </a:cubicBezTo>
                    <a:cubicBezTo>
                      <a:pt x="586992" y="1552860"/>
                      <a:pt x="611357" y="1567479"/>
                      <a:pt x="637347" y="1585346"/>
                    </a:cubicBezTo>
                    <a:cubicBezTo>
                      <a:pt x="661712" y="1601590"/>
                      <a:pt x="687701" y="1619457"/>
                      <a:pt x="710442" y="1635700"/>
                    </a:cubicBezTo>
                    <a:cubicBezTo>
                      <a:pt x="731558" y="1650319"/>
                      <a:pt x="755923" y="1669811"/>
                      <a:pt x="778664" y="1689303"/>
                    </a:cubicBezTo>
                    <a:cubicBezTo>
                      <a:pt x="799780" y="1707171"/>
                      <a:pt x="820896" y="1725039"/>
                      <a:pt x="842012" y="1747779"/>
                    </a:cubicBezTo>
                    <a:cubicBezTo>
                      <a:pt x="853382" y="1760774"/>
                      <a:pt x="864753" y="1772144"/>
                      <a:pt x="874499" y="1785139"/>
                    </a:cubicBezTo>
                    <a:cubicBezTo>
                      <a:pt x="871250" y="1778641"/>
                      <a:pt x="869626" y="1770520"/>
                      <a:pt x="866377" y="1764023"/>
                    </a:cubicBezTo>
                    <a:lnTo>
                      <a:pt x="863128" y="1757525"/>
                    </a:lnTo>
                    <a:cubicBezTo>
                      <a:pt x="850134" y="1721790"/>
                      <a:pt x="835515" y="1686055"/>
                      <a:pt x="822520" y="1650319"/>
                    </a:cubicBezTo>
                    <a:cubicBezTo>
                      <a:pt x="806276" y="1606463"/>
                      <a:pt x="788409" y="1562606"/>
                      <a:pt x="770542" y="1518749"/>
                    </a:cubicBezTo>
                    <a:lnTo>
                      <a:pt x="768917" y="1515500"/>
                    </a:lnTo>
                    <a:lnTo>
                      <a:pt x="759172" y="1492760"/>
                    </a:lnTo>
                    <a:cubicBezTo>
                      <a:pt x="736430" y="1435908"/>
                      <a:pt x="713690" y="1382305"/>
                      <a:pt x="692573" y="1331951"/>
                    </a:cubicBezTo>
                    <a:cubicBezTo>
                      <a:pt x="676330" y="1296215"/>
                      <a:pt x="660087" y="1260480"/>
                      <a:pt x="643843" y="1226369"/>
                    </a:cubicBezTo>
                    <a:lnTo>
                      <a:pt x="643843" y="1226369"/>
                    </a:lnTo>
                    <a:lnTo>
                      <a:pt x="640596" y="1221496"/>
                    </a:lnTo>
                    <a:cubicBezTo>
                      <a:pt x="634098" y="1208502"/>
                      <a:pt x="627600" y="1195507"/>
                      <a:pt x="622727" y="1182512"/>
                    </a:cubicBezTo>
                    <a:cubicBezTo>
                      <a:pt x="601611" y="1138656"/>
                      <a:pt x="582119" y="1094799"/>
                      <a:pt x="562627" y="1052566"/>
                    </a:cubicBezTo>
                    <a:lnTo>
                      <a:pt x="562627" y="1050942"/>
                    </a:lnTo>
                    <a:lnTo>
                      <a:pt x="551257" y="1026577"/>
                    </a:lnTo>
                    <a:cubicBezTo>
                      <a:pt x="528516" y="976222"/>
                      <a:pt x="509024" y="935614"/>
                      <a:pt x="489532" y="893382"/>
                    </a:cubicBezTo>
                    <a:cubicBezTo>
                      <a:pt x="471665" y="856022"/>
                      <a:pt x="450549" y="815414"/>
                      <a:pt x="424559" y="765060"/>
                    </a:cubicBezTo>
                    <a:cubicBezTo>
                      <a:pt x="419686" y="755314"/>
                      <a:pt x="413189" y="745568"/>
                      <a:pt x="408316" y="734197"/>
                    </a:cubicBezTo>
                    <a:cubicBezTo>
                      <a:pt x="401819" y="732573"/>
                      <a:pt x="395321" y="729324"/>
                      <a:pt x="388824" y="727700"/>
                    </a:cubicBezTo>
                    <a:lnTo>
                      <a:pt x="387200" y="727700"/>
                    </a:lnTo>
                    <a:cubicBezTo>
                      <a:pt x="383951" y="726076"/>
                      <a:pt x="382327" y="726076"/>
                      <a:pt x="379078" y="724451"/>
                    </a:cubicBezTo>
                    <a:cubicBezTo>
                      <a:pt x="374205" y="722827"/>
                      <a:pt x="370956" y="721203"/>
                      <a:pt x="366083" y="719578"/>
                    </a:cubicBezTo>
                    <a:lnTo>
                      <a:pt x="357962" y="716330"/>
                    </a:lnTo>
                    <a:lnTo>
                      <a:pt x="343342" y="711457"/>
                    </a:lnTo>
                    <a:cubicBezTo>
                      <a:pt x="330348" y="706584"/>
                      <a:pt x="317354" y="701711"/>
                      <a:pt x="305983" y="696838"/>
                    </a:cubicBezTo>
                    <a:lnTo>
                      <a:pt x="299486" y="693589"/>
                    </a:lnTo>
                    <a:cubicBezTo>
                      <a:pt x="289740" y="690340"/>
                      <a:pt x="278369" y="685467"/>
                      <a:pt x="268624" y="682219"/>
                    </a:cubicBezTo>
                    <a:cubicBezTo>
                      <a:pt x="244259" y="672473"/>
                      <a:pt x="216645" y="661102"/>
                      <a:pt x="189032" y="648108"/>
                    </a:cubicBezTo>
                    <a:cubicBezTo>
                      <a:pt x="161418" y="633489"/>
                      <a:pt x="137053" y="617245"/>
                      <a:pt x="115937" y="597754"/>
                    </a:cubicBezTo>
                    <a:cubicBezTo>
                      <a:pt x="99693" y="583135"/>
                      <a:pt x="76953" y="560394"/>
                      <a:pt x="70455" y="529532"/>
                    </a:cubicBezTo>
                    <a:cubicBezTo>
                      <a:pt x="67207" y="514913"/>
                      <a:pt x="68831" y="500294"/>
                      <a:pt x="75328" y="488923"/>
                    </a:cubicBezTo>
                    <a:cubicBezTo>
                      <a:pt x="80201" y="477553"/>
                      <a:pt x="91572" y="467807"/>
                      <a:pt x="104566" y="461310"/>
                    </a:cubicBezTo>
                    <a:cubicBezTo>
                      <a:pt x="115937" y="456437"/>
                      <a:pt x="127307" y="453188"/>
                      <a:pt x="140302" y="453188"/>
                    </a:cubicBezTo>
                    <a:lnTo>
                      <a:pt x="141926" y="453188"/>
                    </a:lnTo>
                    <a:cubicBezTo>
                      <a:pt x="150048" y="453188"/>
                      <a:pt x="156545" y="454812"/>
                      <a:pt x="166291" y="456437"/>
                    </a:cubicBezTo>
                    <a:cubicBezTo>
                      <a:pt x="180910" y="459685"/>
                      <a:pt x="195529" y="464559"/>
                      <a:pt x="206899" y="467807"/>
                    </a:cubicBezTo>
                    <a:cubicBezTo>
                      <a:pt x="223143" y="472680"/>
                      <a:pt x="242635" y="480802"/>
                      <a:pt x="260502" y="488923"/>
                    </a:cubicBezTo>
                    <a:lnTo>
                      <a:pt x="257253" y="484050"/>
                    </a:lnTo>
                    <a:lnTo>
                      <a:pt x="254004" y="479177"/>
                    </a:lnTo>
                    <a:cubicBezTo>
                      <a:pt x="250756" y="474304"/>
                      <a:pt x="247508" y="469431"/>
                      <a:pt x="244259" y="464559"/>
                    </a:cubicBezTo>
                    <a:cubicBezTo>
                      <a:pt x="219894" y="430447"/>
                      <a:pt x="192280" y="396337"/>
                      <a:pt x="156545" y="358977"/>
                    </a:cubicBezTo>
                    <a:cubicBezTo>
                      <a:pt x="141926" y="342734"/>
                      <a:pt x="127307" y="328115"/>
                      <a:pt x="111063" y="311871"/>
                    </a:cubicBezTo>
                    <a:cubicBezTo>
                      <a:pt x="94820" y="295628"/>
                      <a:pt x="80201" y="279385"/>
                      <a:pt x="65582" y="263142"/>
                    </a:cubicBezTo>
                    <a:cubicBezTo>
                      <a:pt x="62334" y="259893"/>
                      <a:pt x="59085" y="256644"/>
                      <a:pt x="57461" y="253396"/>
                    </a:cubicBezTo>
                    <a:lnTo>
                      <a:pt x="54212" y="250147"/>
                    </a:lnTo>
                    <a:cubicBezTo>
                      <a:pt x="42842" y="238777"/>
                      <a:pt x="29847" y="224158"/>
                      <a:pt x="18477" y="211163"/>
                    </a:cubicBezTo>
                    <a:cubicBezTo>
                      <a:pt x="13604" y="206290"/>
                      <a:pt x="10355" y="199793"/>
                      <a:pt x="5482" y="194920"/>
                    </a:cubicBezTo>
                    <a:cubicBezTo>
                      <a:pt x="609" y="186798"/>
                      <a:pt x="-1015" y="177052"/>
                      <a:pt x="609" y="167306"/>
                    </a:cubicBezTo>
                    <a:cubicBezTo>
                      <a:pt x="2234" y="159184"/>
                      <a:pt x="7106" y="152687"/>
                      <a:pt x="13604" y="147814"/>
                    </a:cubicBezTo>
                    <a:cubicBezTo>
                      <a:pt x="18477" y="144565"/>
                      <a:pt x="23350" y="142941"/>
                      <a:pt x="28223" y="142941"/>
                    </a:cubicBezTo>
                    <a:cubicBezTo>
                      <a:pt x="31471" y="142941"/>
                      <a:pt x="33096" y="142941"/>
                      <a:pt x="36345" y="144565"/>
                    </a:cubicBezTo>
                    <a:cubicBezTo>
                      <a:pt x="39593" y="146190"/>
                      <a:pt x="39593" y="146190"/>
                      <a:pt x="39593" y="146190"/>
                    </a:cubicBezTo>
                    <a:cubicBezTo>
                      <a:pt x="39593" y="146190"/>
                      <a:pt x="41217" y="147814"/>
                      <a:pt x="42842" y="147814"/>
                    </a:cubicBezTo>
                    <a:cubicBezTo>
                      <a:pt x="50963" y="151063"/>
                      <a:pt x="54212" y="157560"/>
                      <a:pt x="55836" y="162433"/>
                    </a:cubicBezTo>
                    <a:cubicBezTo>
                      <a:pt x="59085" y="165682"/>
                      <a:pt x="60710" y="168930"/>
                      <a:pt x="63958" y="170555"/>
                    </a:cubicBezTo>
                    <a:cubicBezTo>
                      <a:pt x="91572" y="199793"/>
                      <a:pt x="120809" y="230655"/>
                      <a:pt x="146799" y="256644"/>
                    </a:cubicBezTo>
                    <a:cubicBezTo>
                      <a:pt x="158169" y="268014"/>
                      <a:pt x="169539" y="279385"/>
                      <a:pt x="180910" y="290755"/>
                    </a:cubicBezTo>
                    <a:cubicBezTo>
                      <a:pt x="203650" y="313496"/>
                      <a:pt x="223143" y="334612"/>
                      <a:pt x="241010" y="355728"/>
                    </a:cubicBezTo>
                    <a:cubicBezTo>
                      <a:pt x="260502" y="378469"/>
                      <a:pt x="279994" y="402834"/>
                      <a:pt x="297861" y="427199"/>
                    </a:cubicBezTo>
                    <a:cubicBezTo>
                      <a:pt x="331973" y="475929"/>
                      <a:pt x="364460" y="526283"/>
                      <a:pt x="393697" y="573389"/>
                    </a:cubicBezTo>
                    <a:cubicBezTo>
                      <a:pt x="408316" y="596129"/>
                      <a:pt x="422935" y="620494"/>
                      <a:pt x="437554" y="646483"/>
                    </a:cubicBezTo>
                    <a:cubicBezTo>
                      <a:pt x="452173" y="670848"/>
                      <a:pt x="465167" y="696838"/>
                      <a:pt x="481410" y="727700"/>
                    </a:cubicBezTo>
                    <a:cubicBezTo>
                      <a:pt x="509024" y="779678"/>
                      <a:pt x="535014" y="831657"/>
                      <a:pt x="559379" y="882011"/>
                    </a:cubicBezTo>
                    <a:cubicBezTo>
                      <a:pt x="580495" y="925868"/>
                      <a:pt x="599987" y="969725"/>
                      <a:pt x="617855" y="1008709"/>
                    </a:cubicBezTo>
                    <a:cubicBezTo>
                      <a:pt x="617855" y="1008709"/>
                      <a:pt x="617855" y="1007085"/>
                      <a:pt x="617855" y="1007085"/>
                    </a:cubicBezTo>
                    <a:cubicBezTo>
                      <a:pt x="617855" y="1003836"/>
                      <a:pt x="617855" y="1002212"/>
                      <a:pt x="617855" y="998963"/>
                    </a:cubicBezTo>
                    <a:cubicBezTo>
                      <a:pt x="621103" y="950233"/>
                      <a:pt x="621103" y="896630"/>
                      <a:pt x="619479" y="830033"/>
                    </a:cubicBezTo>
                    <a:cubicBezTo>
                      <a:pt x="619479" y="769933"/>
                      <a:pt x="616231" y="713081"/>
                      <a:pt x="614606" y="656230"/>
                    </a:cubicBezTo>
                    <a:cubicBezTo>
                      <a:pt x="612982" y="635113"/>
                      <a:pt x="611357" y="613997"/>
                      <a:pt x="609733" y="591256"/>
                    </a:cubicBezTo>
                    <a:cubicBezTo>
                      <a:pt x="606484" y="545775"/>
                      <a:pt x="599987" y="505167"/>
                      <a:pt x="595114" y="467807"/>
                    </a:cubicBezTo>
                    <a:cubicBezTo>
                      <a:pt x="588617" y="428823"/>
                      <a:pt x="580495" y="388215"/>
                      <a:pt x="570749" y="341109"/>
                    </a:cubicBezTo>
                    <a:cubicBezTo>
                      <a:pt x="559379" y="292379"/>
                      <a:pt x="548009" y="238777"/>
                      <a:pt x="533389" y="180301"/>
                    </a:cubicBezTo>
                    <a:lnTo>
                      <a:pt x="528516" y="160809"/>
                    </a:lnTo>
                    <a:cubicBezTo>
                      <a:pt x="523644" y="139692"/>
                      <a:pt x="518771" y="118576"/>
                      <a:pt x="513897" y="99084"/>
                    </a:cubicBezTo>
                    <a:lnTo>
                      <a:pt x="512273" y="94211"/>
                    </a:lnTo>
                    <a:cubicBezTo>
                      <a:pt x="509024" y="81217"/>
                      <a:pt x="505775" y="68222"/>
                      <a:pt x="504151" y="55227"/>
                    </a:cubicBezTo>
                    <a:lnTo>
                      <a:pt x="504151" y="53603"/>
                    </a:lnTo>
                    <a:cubicBezTo>
                      <a:pt x="502528" y="48730"/>
                      <a:pt x="502528" y="42233"/>
                      <a:pt x="500903" y="37360"/>
                    </a:cubicBezTo>
                    <a:cubicBezTo>
                      <a:pt x="499279" y="22741"/>
                      <a:pt x="505775" y="9746"/>
                      <a:pt x="518771" y="3249"/>
                    </a:cubicBezTo>
                    <a:cubicBezTo>
                      <a:pt x="522019" y="1624"/>
                      <a:pt x="526893" y="0"/>
                      <a:pt x="530140" y="0"/>
                    </a:cubicBezTo>
                    <a:cubicBezTo>
                      <a:pt x="533389" y="0"/>
                      <a:pt x="538262" y="0"/>
                      <a:pt x="541511" y="1624"/>
                    </a:cubicBezTo>
                    <a:cubicBezTo>
                      <a:pt x="549633" y="4873"/>
                      <a:pt x="556130" y="11370"/>
                      <a:pt x="559379" y="21116"/>
                    </a:cubicBezTo>
                    <a:cubicBezTo>
                      <a:pt x="559379" y="22741"/>
                      <a:pt x="561003" y="25989"/>
                      <a:pt x="561003" y="29238"/>
                    </a:cubicBezTo>
                    <a:cubicBezTo>
                      <a:pt x="564252" y="45481"/>
                      <a:pt x="569125" y="60100"/>
                      <a:pt x="572374" y="76344"/>
                    </a:cubicBezTo>
                    <a:lnTo>
                      <a:pt x="572374" y="77968"/>
                    </a:lnTo>
                    <a:cubicBezTo>
                      <a:pt x="573997" y="86090"/>
                      <a:pt x="577246" y="95836"/>
                      <a:pt x="578870" y="103957"/>
                    </a:cubicBezTo>
                    <a:cubicBezTo>
                      <a:pt x="582119" y="115328"/>
                      <a:pt x="585368" y="128322"/>
                      <a:pt x="586992" y="139692"/>
                    </a:cubicBezTo>
                    <a:lnTo>
                      <a:pt x="586992" y="142941"/>
                    </a:lnTo>
                    <a:lnTo>
                      <a:pt x="590241" y="157560"/>
                    </a:lnTo>
                    <a:lnTo>
                      <a:pt x="596739" y="186798"/>
                    </a:lnTo>
                    <a:cubicBezTo>
                      <a:pt x="611357" y="243650"/>
                      <a:pt x="624352" y="300501"/>
                      <a:pt x="635722" y="355728"/>
                    </a:cubicBezTo>
                    <a:cubicBezTo>
                      <a:pt x="640596" y="381718"/>
                      <a:pt x="645468" y="407707"/>
                      <a:pt x="650341" y="433696"/>
                    </a:cubicBezTo>
                    <a:cubicBezTo>
                      <a:pt x="651965" y="425575"/>
                      <a:pt x="655214" y="417453"/>
                      <a:pt x="656839" y="409331"/>
                    </a:cubicBezTo>
                    <a:cubicBezTo>
                      <a:pt x="666584" y="378469"/>
                      <a:pt x="677955" y="347607"/>
                      <a:pt x="692573" y="311871"/>
                    </a:cubicBezTo>
                    <a:cubicBezTo>
                      <a:pt x="699071" y="297252"/>
                      <a:pt x="703944" y="285882"/>
                      <a:pt x="710442" y="274512"/>
                    </a:cubicBezTo>
                    <a:cubicBezTo>
                      <a:pt x="716938" y="263142"/>
                      <a:pt x="725060" y="250147"/>
                      <a:pt x="736430" y="238777"/>
                    </a:cubicBezTo>
                    <a:cubicBezTo>
                      <a:pt x="747801" y="227406"/>
                      <a:pt x="760795" y="220909"/>
                      <a:pt x="773790" y="220909"/>
                    </a:cubicBezTo>
                    <a:cubicBezTo>
                      <a:pt x="773790" y="220909"/>
                      <a:pt x="775415" y="220909"/>
                      <a:pt x="775415" y="220909"/>
                    </a:cubicBezTo>
                    <a:cubicBezTo>
                      <a:pt x="791658" y="220909"/>
                      <a:pt x="806276" y="230655"/>
                      <a:pt x="814398" y="245274"/>
                    </a:cubicBezTo>
                    <a:cubicBezTo>
                      <a:pt x="822520" y="258269"/>
                      <a:pt x="825769" y="271263"/>
                      <a:pt x="829017" y="284258"/>
                    </a:cubicBezTo>
                    <a:cubicBezTo>
                      <a:pt x="830641" y="290755"/>
                      <a:pt x="830641" y="297252"/>
                      <a:pt x="832266" y="305374"/>
                    </a:cubicBezTo>
                    <a:cubicBezTo>
                      <a:pt x="835515" y="336236"/>
                      <a:pt x="830641" y="368723"/>
                      <a:pt x="824145" y="393088"/>
                    </a:cubicBezTo>
                    <a:cubicBezTo>
                      <a:pt x="817647" y="419077"/>
                      <a:pt x="809525" y="445066"/>
                      <a:pt x="798155" y="472680"/>
                    </a:cubicBezTo>
                    <a:cubicBezTo>
                      <a:pt x="790033" y="490548"/>
                      <a:pt x="780288" y="508415"/>
                      <a:pt x="772166" y="523034"/>
                    </a:cubicBezTo>
                    <a:cubicBezTo>
                      <a:pt x="765668" y="532780"/>
                      <a:pt x="760795" y="544151"/>
                      <a:pt x="754299" y="553897"/>
                    </a:cubicBezTo>
                    <a:lnTo>
                      <a:pt x="751050" y="558770"/>
                    </a:lnTo>
                    <a:lnTo>
                      <a:pt x="744552" y="570140"/>
                    </a:lnTo>
                    <a:cubicBezTo>
                      <a:pt x="734807" y="586383"/>
                      <a:pt x="726685" y="601002"/>
                      <a:pt x="718563" y="617245"/>
                    </a:cubicBezTo>
                    <a:cubicBezTo>
                      <a:pt x="715314" y="625367"/>
                      <a:pt x="710442" y="633489"/>
                      <a:pt x="707193" y="639986"/>
                    </a:cubicBezTo>
                    <a:lnTo>
                      <a:pt x="707193" y="641610"/>
                    </a:lnTo>
                    <a:cubicBezTo>
                      <a:pt x="702320" y="651356"/>
                      <a:pt x="697447" y="661102"/>
                      <a:pt x="692573" y="670848"/>
                    </a:cubicBezTo>
                    <a:cubicBezTo>
                      <a:pt x="689326" y="677346"/>
                      <a:pt x="684452" y="682219"/>
                      <a:pt x="677955" y="683843"/>
                    </a:cubicBezTo>
                    <a:cubicBezTo>
                      <a:pt x="679579" y="709832"/>
                      <a:pt x="679579" y="739070"/>
                      <a:pt x="681204" y="773181"/>
                    </a:cubicBezTo>
                    <a:cubicBezTo>
                      <a:pt x="682828" y="825160"/>
                      <a:pt x="682828" y="882011"/>
                      <a:pt x="681204" y="946984"/>
                    </a:cubicBezTo>
                    <a:cubicBezTo>
                      <a:pt x="681204" y="977847"/>
                      <a:pt x="679579" y="1008709"/>
                      <a:pt x="676330" y="1044444"/>
                    </a:cubicBezTo>
                    <a:cubicBezTo>
                      <a:pt x="674706" y="1060688"/>
                      <a:pt x="674706" y="1076931"/>
                      <a:pt x="673082" y="1089926"/>
                    </a:cubicBezTo>
                    <a:lnTo>
                      <a:pt x="673082" y="1094799"/>
                    </a:lnTo>
                    <a:lnTo>
                      <a:pt x="673082" y="1096423"/>
                    </a:lnTo>
                    <a:cubicBezTo>
                      <a:pt x="671457" y="1106169"/>
                      <a:pt x="671457" y="1115915"/>
                      <a:pt x="669833" y="1125661"/>
                    </a:cubicBezTo>
                    <a:cubicBezTo>
                      <a:pt x="681204" y="1151650"/>
                      <a:pt x="692573" y="1176015"/>
                      <a:pt x="703944" y="1198756"/>
                    </a:cubicBezTo>
                    <a:cubicBezTo>
                      <a:pt x="716938" y="1224745"/>
                      <a:pt x="729934" y="1250734"/>
                      <a:pt x="741303" y="1276724"/>
                    </a:cubicBezTo>
                    <a:cubicBezTo>
                      <a:pt x="752674" y="1302713"/>
                      <a:pt x="764044" y="1330327"/>
                      <a:pt x="773790" y="1353067"/>
                    </a:cubicBezTo>
                    <a:cubicBezTo>
                      <a:pt x="807901" y="1435908"/>
                      <a:pt x="842012" y="1520373"/>
                      <a:pt x="877747" y="1612960"/>
                    </a:cubicBezTo>
                    <a:cubicBezTo>
                      <a:pt x="877747" y="1609711"/>
                      <a:pt x="877747" y="1608087"/>
                      <a:pt x="877747" y="1604838"/>
                    </a:cubicBezTo>
                    <a:cubicBezTo>
                      <a:pt x="877747" y="1590219"/>
                      <a:pt x="876123" y="1575600"/>
                      <a:pt x="876123" y="1560981"/>
                    </a:cubicBezTo>
                    <a:cubicBezTo>
                      <a:pt x="876123" y="1534992"/>
                      <a:pt x="874499" y="1507378"/>
                      <a:pt x="874499" y="1473267"/>
                    </a:cubicBezTo>
                    <a:cubicBezTo>
                      <a:pt x="874499" y="1444030"/>
                      <a:pt x="874499" y="1414792"/>
                      <a:pt x="876123" y="1383929"/>
                    </a:cubicBezTo>
                    <a:cubicBezTo>
                      <a:pt x="877747" y="1357940"/>
                      <a:pt x="880996" y="1330327"/>
                      <a:pt x="884245" y="1299464"/>
                    </a:cubicBezTo>
                    <a:cubicBezTo>
                      <a:pt x="885869" y="1284845"/>
                      <a:pt x="889118" y="1270226"/>
                      <a:pt x="892367" y="1255607"/>
                    </a:cubicBezTo>
                    <a:cubicBezTo>
                      <a:pt x="895615" y="1240988"/>
                      <a:pt x="898863" y="1224745"/>
                      <a:pt x="906985" y="1208502"/>
                    </a:cubicBezTo>
                    <a:cubicBezTo>
                      <a:pt x="913483" y="1193883"/>
                      <a:pt x="923228" y="1184137"/>
                      <a:pt x="936223" y="1177639"/>
                    </a:cubicBezTo>
                    <a:cubicBezTo>
                      <a:pt x="942721" y="1174391"/>
                      <a:pt x="949218" y="1172766"/>
                      <a:pt x="957340" y="1172766"/>
                    </a:cubicBezTo>
                    <a:lnTo>
                      <a:pt x="958964" y="1172766"/>
                    </a:lnTo>
                    <a:cubicBezTo>
                      <a:pt x="967086" y="1172766"/>
                      <a:pt x="975207" y="1176015"/>
                      <a:pt x="983329" y="1182512"/>
                    </a:cubicBezTo>
                    <a:cubicBezTo>
                      <a:pt x="996323" y="1192258"/>
                      <a:pt x="1002821" y="1208502"/>
                      <a:pt x="1009318" y="1221496"/>
                    </a:cubicBezTo>
                    <a:cubicBezTo>
                      <a:pt x="1012567" y="1231242"/>
                      <a:pt x="1015815" y="1237740"/>
                      <a:pt x="1017439" y="1245861"/>
                    </a:cubicBezTo>
                    <a:cubicBezTo>
                      <a:pt x="1023937" y="1276724"/>
                      <a:pt x="1028810" y="1305962"/>
                      <a:pt x="1032059" y="1333575"/>
                    </a:cubicBezTo>
                    <a:cubicBezTo>
                      <a:pt x="1035308" y="1366062"/>
                      <a:pt x="1035308" y="1401797"/>
                      <a:pt x="1032059" y="1444030"/>
                    </a:cubicBezTo>
                    <a:cubicBezTo>
                      <a:pt x="1028810" y="1479765"/>
                      <a:pt x="1023937" y="1515500"/>
                      <a:pt x="1017439" y="1551235"/>
                    </a:cubicBezTo>
                    <a:lnTo>
                      <a:pt x="1017439" y="1549611"/>
                    </a:lnTo>
                    <a:cubicBezTo>
                      <a:pt x="1017439" y="1554484"/>
                      <a:pt x="1015815" y="1559357"/>
                      <a:pt x="1014192" y="1562606"/>
                    </a:cubicBezTo>
                    <a:cubicBezTo>
                      <a:pt x="1009318" y="1585346"/>
                      <a:pt x="1006070" y="1606463"/>
                      <a:pt x="1001196" y="1627579"/>
                    </a:cubicBezTo>
                    <a:lnTo>
                      <a:pt x="1001196" y="1630828"/>
                    </a:lnTo>
                    <a:lnTo>
                      <a:pt x="1001196" y="1634076"/>
                    </a:lnTo>
                    <a:cubicBezTo>
                      <a:pt x="996323" y="1660065"/>
                      <a:pt x="989827" y="1686055"/>
                      <a:pt x="986578" y="1710420"/>
                    </a:cubicBezTo>
                    <a:cubicBezTo>
                      <a:pt x="983329" y="1728287"/>
                      <a:pt x="980080" y="1746155"/>
                      <a:pt x="978456" y="1762398"/>
                    </a:cubicBezTo>
                    <a:lnTo>
                      <a:pt x="978456" y="1762398"/>
                    </a:lnTo>
                    <a:cubicBezTo>
                      <a:pt x="975207" y="1783515"/>
                      <a:pt x="971958" y="1804631"/>
                      <a:pt x="967086" y="1825747"/>
                    </a:cubicBezTo>
                    <a:cubicBezTo>
                      <a:pt x="967086" y="1827371"/>
                      <a:pt x="965462" y="1828996"/>
                      <a:pt x="965462" y="1832244"/>
                    </a:cubicBezTo>
                    <a:cubicBezTo>
                      <a:pt x="965462" y="1832244"/>
                      <a:pt x="965462" y="1833869"/>
                      <a:pt x="965462" y="1833869"/>
                    </a:cubicBezTo>
                    <a:cubicBezTo>
                      <a:pt x="965462" y="1833869"/>
                      <a:pt x="965462" y="1835493"/>
                      <a:pt x="965462" y="1835493"/>
                    </a:cubicBezTo>
                    <a:lnTo>
                      <a:pt x="965462" y="1835493"/>
                    </a:lnTo>
                    <a:lnTo>
                      <a:pt x="967086" y="1841990"/>
                    </a:lnTo>
                    <a:lnTo>
                      <a:pt x="968709" y="1848488"/>
                    </a:lnTo>
                    <a:lnTo>
                      <a:pt x="968709" y="1848488"/>
                    </a:lnTo>
                    <a:lnTo>
                      <a:pt x="970334" y="1851736"/>
                    </a:lnTo>
                    <a:lnTo>
                      <a:pt x="971958" y="1858234"/>
                    </a:lnTo>
                    <a:lnTo>
                      <a:pt x="971958" y="1859858"/>
                    </a:lnTo>
                    <a:lnTo>
                      <a:pt x="971958" y="1861482"/>
                    </a:lnTo>
                    <a:cubicBezTo>
                      <a:pt x="971958" y="1861482"/>
                      <a:pt x="971958" y="1861482"/>
                      <a:pt x="971958" y="1861482"/>
                    </a:cubicBezTo>
                    <a:cubicBezTo>
                      <a:pt x="993074" y="1918334"/>
                      <a:pt x="1010943" y="1968688"/>
                      <a:pt x="1028810" y="2020667"/>
                    </a:cubicBezTo>
                    <a:lnTo>
                      <a:pt x="1030435" y="2025540"/>
                    </a:lnTo>
                    <a:cubicBezTo>
                      <a:pt x="1038556" y="2048280"/>
                      <a:pt x="1046678" y="2072645"/>
                      <a:pt x="1054800" y="2097010"/>
                    </a:cubicBezTo>
                    <a:cubicBezTo>
                      <a:pt x="1058048" y="2106756"/>
                      <a:pt x="1061297" y="2116502"/>
                      <a:pt x="1064545" y="2129497"/>
                    </a:cubicBezTo>
                    <a:cubicBezTo>
                      <a:pt x="1064545" y="2129497"/>
                      <a:pt x="1064545" y="2129497"/>
                      <a:pt x="1064545" y="2129497"/>
                    </a:cubicBezTo>
                    <a:lnTo>
                      <a:pt x="1002821" y="2129497"/>
                    </a:lnTo>
                    <a:close/>
                  </a:path>
                </a:pathLst>
              </a:custGeom>
              <a:solidFill>
                <a:srgbClr val="6CA44D"/>
              </a:solidFill>
              <a:ln w="1624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vi-VN"/>
              </a:p>
            </p:txBody>
          </p:sp>
          <p:sp>
            <p:nvSpPr>
              <p:cNvPr id="49" name="Hình tự do: Hình 48">
                <a:extLst>
                  <a:ext uri="{FF2B5EF4-FFF2-40B4-BE49-F238E27FC236}">
                    <a16:creationId xmlns:a16="http://schemas.microsoft.com/office/drawing/2014/main" id="{EF7B18E5-26CA-6599-F008-6034B9C8B912}"/>
                  </a:ext>
                </a:extLst>
              </p:cNvPr>
              <p:cNvSpPr/>
              <p:nvPr/>
            </p:nvSpPr>
            <p:spPr>
              <a:xfrm>
                <a:off x="1901868" y="5212127"/>
                <a:ext cx="696431" cy="1717163"/>
              </a:xfrm>
              <a:custGeom>
                <a:avLst/>
                <a:gdLst>
                  <a:gd name="connsiteX0" fmla="*/ 0 w 696431"/>
                  <a:gd name="connsiteY0" fmla="*/ 1717164 h 1717163"/>
                  <a:gd name="connsiteX1" fmla="*/ 1624 w 696431"/>
                  <a:gd name="connsiteY1" fmla="*/ 1704169 h 1717163"/>
                  <a:gd name="connsiteX2" fmla="*/ 14619 w 696431"/>
                  <a:gd name="connsiteY2" fmla="*/ 1619704 h 1717163"/>
                  <a:gd name="connsiteX3" fmla="*/ 45481 w 696431"/>
                  <a:gd name="connsiteY3" fmla="*/ 1452398 h 1717163"/>
                  <a:gd name="connsiteX4" fmla="*/ 87714 w 696431"/>
                  <a:gd name="connsiteY4" fmla="*/ 1281843 h 1717163"/>
                  <a:gd name="connsiteX5" fmla="*/ 129946 w 696431"/>
                  <a:gd name="connsiteY5" fmla="*/ 1117786 h 1717163"/>
                  <a:gd name="connsiteX6" fmla="*/ 232279 w 696431"/>
                  <a:gd name="connsiteY6" fmla="*/ 788047 h 1717163"/>
                  <a:gd name="connsiteX7" fmla="*/ 290755 w 696431"/>
                  <a:gd name="connsiteY7" fmla="*/ 625614 h 1717163"/>
                  <a:gd name="connsiteX8" fmla="*/ 350855 w 696431"/>
                  <a:gd name="connsiteY8" fmla="*/ 461557 h 1717163"/>
                  <a:gd name="connsiteX9" fmla="*/ 419077 w 696431"/>
                  <a:gd name="connsiteY9" fmla="*/ 308870 h 1717163"/>
                  <a:gd name="connsiteX10" fmla="*/ 498669 w 696431"/>
                  <a:gd name="connsiteY10" fmla="*/ 152934 h 1717163"/>
                  <a:gd name="connsiteX11" fmla="*/ 545775 w 696431"/>
                  <a:gd name="connsiteY11" fmla="*/ 71718 h 1717163"/>
                  <a:gd name="connsiteX12" fmla="*/ 570140 w 696431"/>
                  <a:gd name="connsiteY12" fmla="*/ 32734 h 1717163"/>
                  <a:gd name="connsiteX13" fmla="*/ 583134 w 696431"/>
                  <a:gd name="connsiteY13" fmla="*/ 14866 h 1717163"/>
                  <a:gd name="connsiteX14" fmla="*/ 604251 w 696431"/>
                  <a:gd name="connsiteY14" fmla="*/ 247 h 1717163"/>
                  <a:gd name="connsiteX15" fmla="*/ 635113 w 696431"/>
                  <a:gd name="connsiteY15" fmla="*/ 16490 h 1717163"/>
                  <a:gd name="connsiteX16" fmla="*/ 631864 w 696431"/>
                  <a:gd name="connsiteY16" fmla="*/ 47353 h 1717163"/>
                  <a:gd name="connsiteX17" fmla="*/ 615621 w 696431"/>
                  <a:gd name="connsiteY17" fmla="*/ 71718 h 1717163"/>
                  <a:gd name="connsiteX18" fmla="*/ 539278 w 696431"/>
                  <a:gd name="connsiteY18" fmla="*/ 203288 h 1717163"/>
                  <a:gd name="connsiteX19" fmla="*/ 467807 w 696431"/>
                  <a:gd name="connsiteY19" fmla="*/ 346229 h 1717163"/>
                  <a:gd name="connsiteX20" fmla="*/ 402834 w 696431"/>
                  <a:gd name="connsiteY20" fmla="*/ 497292 h 1717163"/>
                  <a:gd name="connsiteX21" fmla="*/ 342734 w 696431"/>
                  <a:gd name="connsiteY21" fmla="*/ 662974 h 1717163"/>
                  <a:gd name="connsiteX22" fmla="*/ 295628 w 696431"/>
                  <a:gd name="connsiteY22" fmla="*/ 792920 h 1717163"/>
                  <a:gd name="connsiteX23" fmla="*/ 253396 w 696431"/>
                  <a:gd name="connsiteY23" fmla="*/ 914745 h 1717163"/>
                  <a:gd name="connsiteX24" fmla="*/ 203041 w 696431"/>
                  <a:gd name="connsiteY24" fmla="*/ 1078802 h 1717163"/>
                  <a:gd name="connsiteX25" fmla="*/ 157560 w 696431"/>
                  <a:gd name="connsiteY25" fmla="*/ 1246108 h 1717163"/>
                  <a:gd name="connsiteX26" fmla="*/ 128322 w 696431"/>
                  <a:gd name="connsiteY26" fmla="*/ 1361436 h 1717163"/>
                  <a:gd name="connsiteX27" fmla="*/ 157560 w 696431"/>
                  <a:gd name="connsiteY27" fmla="*/ 1291589 h 1717163"/>
                  <a:gd name="connsiteX28" fmla="*/ 193295 w 696431"/>
                  <a:gd name="connsiteY28" fmla="*/ 1216870 h 1717163"/>
                  <a:gd name="connsiteX29" fmla="*/ 235528 w 696431"/>
                  <a:gd name="connsiteY29" fmla="*/ 1138902 h 1717163"/>
                  <a:gd name="connsiteX30" fmla="*/ 332988 w 696431"/>
                  <a:gd name="connsiteY30" fmla="*/ 992713 h 1717163"/>
                  <a:gd name="connsiteX31" fmla="*/ 388215 w 696431"/>
                  <a:gd name="connsiteY31" fmla="*/ 926115 h 1717163"/>
                  <a:gd name="connsiteX32" fmla="*/ 445066 w 696431"/>
                  <a:gd name="connsiteY32" fmla="*/ 862766 h 1717163"/>
                  <a:gd name="connsiteX33" fmla="*/ 510040 w 696431"/>
                  <a:gd name="connsiteY33" fmla="*/ 802666 h 1717163"/>
                  <a:gd name="connsiteX34" fmla="*/ 573389 w 696431"/>
                  <a:gd name="connsiteY34" fmla="*/ 750688 h 1717163"/>
                  <a:gd name="connsiteX35" fmla="*/ 605875 w 696431"/>
                  <a:gd name="connsiteY35" fmla="*/ 726323 h 1717163"/>
                  <a:gd name="connsiteX36" fmla="*/ 638362 w 696431"/>
                  <a:gd name="connsiteY36" fmla="*/ 714952 h 1717163"/>
                  <a:gd name="connsiteX37" fmla="*/ 659478 w 696431"/>
                  <a:gd name="connsiteY37" fmla="*/ 716577 h 1717163"/>
                  <a:gd name="connsiteX38" fmla="*/ 678970 w 696431"/>
                  <a:gd name="connsiteY38" fmla="*/ 731195 h 1717163"/>
                  <a:gd name="connsiteX39" fmla="*/ 690340 w 696431"/>
                  <a:gd name="connsiteY39" fmla="*/ 752312 h 1717163"/>
                  <a:gd name="connsiteX40" fmla="*/ 695213 w 696431"/>
                  <a:gd name="connsiteY40" fmla="*/ 773428 h 1717163"/>
                  <a:gd name="connsiteX41" fmla="*/ 695213 w 696431"/>
                  <a:gd name="connsiteY41" fmla="*/ 812412 h 1717163"/>
                  <a:gd name="connsiteX42" fmla="*/ 690340 w 696431"/>
                  <a:gd name="connsiteY42" fmla="*/ 854645 h 1717163"/>
                  <a:gd name="connsiteX43" fmla="*/ 670848 w 696431"/>
                  <a:gd name="connsiteY43" fmla="*/ 937486 h 1717163"/>
                  <a:gd name="connsiteX44" fmla="*/ 644859 w 696431"/>
                  <a:gd name="connsiteY44" fmla="*/ 1020326 h 1717163"/>
                  <a:gd name="connsiteX45" fmla="*/ 613997 w 696431"/>
                  <a:gd name="connsiteY45" fmla="*/ 1104791 h 1717163"/>
                  <a:gd name="connsiteX46" fmla="*/ 579886 w 696431"/>
                  <a:gd name="connsiteY46" fmla="*/ 1182759 h 1717163"/>
                  <a:gd name="connsiteX47" fmla="*/ 500294 w 696431"/>
                  <a:gd name="connsiteY47" fmla="*/ 1337071 h 1717163"/>
                  <a:gd name="connsiteX48" fmla="*/ 453188 w 696431"/>
                  <a:gd name="connsiteY48" fmla="*/ 1411790 h 1717163"/>
                  <a:gd name="connsiteX49" fmla="*/ 404458 w 696431"/>
                  <a:gd name="connsiteY49" fmla="*/ 1478387 h 1717163"/>
                  <a:gd name="connsiteX50" fmla="*/ 352480 w 696431"/>
                  <a:gd name="connsiteY50" fmla="*/ 1546609 h 1717163"/>
                  <a:gd name="connsiteX51" fmla="*/ 297252 w 696431"/>
                  <a:gd name="connsiteY51" fmla="*/ 1614831 h 1717163"/>
                  <a:gd name="connsiteX52" fmla="*/ 240401 w 696431"/>
                  <a:gd name="connsiteY52" fmla="*/ 1676556 h 1717163"/>
                  <a:gd name="connsiteX53" fmla="*/ 201417 w 696431"/>
                  <a:gd name="connsiteY53" fmla="*/ 1715540 h 1717163"/>
                  <a:gd name="connsiteX54" fmla="*/ 105581 w 696431"/>
                  <a:gd name="connsiteY54" fmla="*/ 1715540 h 1717163"/>
                  <a:gd name="connsiteX55" fmla="*/ 105581 w 696431"/>
                  <a:gd name="connsiteY55" fmla="*/ 1715540 h 1717163"/>
                  <a:gd name="connsiteX56" fmla="*/ 81217 w 696431"/>
                  <a:gd name="connsiteY56" fmla="*/ 1715540 h 1717163"/>
                  <a:gd name="connsiteX57" fmla="*/ 81217 w 696431"/>
                  <a:gd name="connsiteY57" fmla="*/ 1715540 h 1717163"/>
                  <a:gd name="connsiteX58" fmla="*/ 81217 w 696431"/>
                  <a:gd name="connsiteY58" fmla="*/ 1715540 h 1717163"/>
                  <a:gd name="connsiteX59" fmla="*/ 0 w 696431"/>
                  <a:gd name="connsiteY59" fmla="*/ 1715540 h 17171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</a:cxnLst>
                <a:rect l="l" t="t" r="r" b="b"/>
                <a:pathLst>
                  <a:path w="696431" h="1717163">
                    <a:moveTo>
                      <a:pt x="0" y="1717164"/>
                    </a:moveTo>
                    <a:cubicBezTo>
                      <a:pt x="0" y="1712291"/>
                      <a:pt x="1624" y="1709042"/>
                      <a:pt x="1624" y="1704169"/>
                    </a:cubicBezTo>
                    <a:cubicBezTo>
                      <a:pt x="6497" y="1676556"/>
                      <a:pt x="11370" y="1648942"/>
                      <a:pt x="14619" y="1619704"/>
                    </a:cubicBezTo>
                    <a:cubicBezTo>
                      <a:pt x="24365" y="1564477"/>
                      <a:pt x="32487" y="1507625"/>
                      <a:pt x="45481" y="1452398"/>
                    </a:cubicBezTo>
                    <a:cubicBezTo>
                      <a:pt x="58476" y="1395547"/>
                      <a:pt x="73095" y="1338695"/>
                      <a:pt x="87714" y="1281843"/>
                    </a:cubicBezTo>
                    <a:cubicBezTo>
                      <a:pt x="100708" y="1226616"/>
                      <a:pt x="115327" y="1173013"/>
                      <a:pt x="129946" y="1117786"/>
                    </a:cubicBezTo>
                    <a:cubicBezTo>
                      <a:pt x="160809" y="1007332"/>
                      <a:pt x="194920" y="896877"/>
                      <a:pt x="232279" y="788047"/>
                    </a:cubicBezTo>
                    <a:cubicBezTo>
                      <a:pt x="251771" y="732820"/>
                      <a:pt x="271263" y="679217"/>
                      <a:pt x="290755" y="625614"/>
                    </a:cubicBezTo>
                    <a:cubicBezTo>
                      <a:pt x="310247" y="570387"/>
                      <a:pt x="329739" y="515160"/>
                      <a:pt x="350855" y="461557"/>
                    </a:cubicBezTo>
                    <a:cubicBezTo>
                      <a:pt x="371971" y="409578"/>
                      <a:pt x="394712" y="357599"/>
                      <a:pt x="419077" y="308870"/>
                    </a:cubicBezTo>
                    <a:cubicBezTo>
                      <a:pt x="445066" y="256891"/>
                      <a:pt x="471056" y="204913"/>
                      <a:pt x="498669" y="152934"/>
                    </a:cubicBezTo>
                    <a:cubicBezTo>
                      <a:pt x="513288" y="125320"/>
                      <a:pt x="529532" y="99331"/>
                      <a:pt x="545775" y="71718"/>
                    </a:cubicBezTo>
                    <a:cubicBezTo>
                      <a:pt x="553897" y="58723"/>
                      <a:pt x="562018" y="45728"/>
                      <a:pt x="570140" y="32734"/>
                    </a:cubicBezTo>
                    <a:cubicBezTo>
                      <a:pt x="575013" y="26236"/>
                      <a:pt x="578262" y="21363"/>
                      <a:pt x="583134" y="14866"/>
                    </a:cubicBezTo>
                    <a:cubicBezTo>
                      <a:pt x="589632" y="8369"/>
                      <a:pt x="594505" y="1871"/>
                      <a:pt x="604251" y="247"/>
                    </a:cubicBezTo>
                    <a:cubicBezTo>
                      <a:pt x="617245" y="-1377"/>
                      <a:pt x="630240" y="5120"/>
                      <a:pt x="635113" y="16490"/>
                    </a:cubicBezTo>
                    <a:cubicBezTo>
                      <a:pt x="639986" y="27861"/>
                      <a:pt x="636737" y="37607"/>
                      <a:pt x="631864" y="47353"/>
                    </a:cubicBezTo>
                    <a:cubicBezTo>
                      <a:pt x="626992" y="55474"/>
                      <a:pt x="622118" y="63596"/>
                      <a:pt x="615621" y="71718"/>
                    </a:cubicBezTo>
                    <a:cubicBezTo>
                      <a:pt x="588007" y="115574"/>
                      <a:pt x="563642" y="159431"/>
                      <a:pt x="539278" y="203288"/>
                    </a:cubicBezTo>
                    <a:cubicBezTo>
                      <a:pt x="514913" y="250394"/>
                      <a:pt x="492172" y="297499"/>
                      <a:pt x="467807" y="346229"/>
                    </a:cubicBezTo>
                    <a:cubicBezTo>
                      <a:pt x="445066" y="396584"/>
                      <a:pt x="422326" y="445313"/>
                      <a:pt x="402834" y="497292"/>
                    </a:cubicBezTo>
                    <a:cubicBezTo>
                      <a:pt x="381718" y="552519"/>
                      <a:pt x="362226" y="607746"/>
                      <a:pt x="342734" y="662974"/>
                    </a:cubicBezTo>
                    <a:cubicBezTo>
                      <a:pt x="326490" y="706830"/>
                      <a:pt x="310247" y="749063"/>
                      <a:pt x="295628" y="792920"/>
                    </a:cubicBezTo>
                    <a:cubicBezTo>
                      <a:pt x="281009" y="833528"/>
                      <a:pt x="268014" y="874137"/>
                      <a:pt x="253396" y="914745"/>
                    </a:cubicBezTo>
                    <a:cubicBezTo>
                      <a:pt x="235528" y="969972"/>
                      <a:pt x="219285" y="1023575"/>
                      <a:pt x="203041" y="1078802"/>
                    </a:cubicBezTo>
                    <a:cubicBezTo>
                      <a:pt x="186798" y="1134029"/>
                      <a:pt x="172179" y="1190881"/>
                      <a:pt x="157560" y="1246108"/>
                    </a:cubicBezTo>
                    <a:cubicBezTo>
                      <a:pt x="147814" y="1285092"/>
                      <a:pt x="138068" y="1322452"/>
                      <a:pt x="128322" y="1361436"/>
                    </a:cubicBezTo>
                    <a:cubicBezTo>
                      <a:pt x="138068" y="1338695"/>
                      <a:pt x="147814" y="1314330"/>
                      <a:pt x="157560" y="1291589"/>
                    </a:cubicBezTo>
                    <a:cubicBezTo>
                      <a:pt x="168930" y="1265600"/>
                      <a:pt x="181925" y="1241235"/>
                      <a:pt x="193295" y="1216870"/>
                    </a:cubicBezTo>
                    <a:cubicBezTo>
                      <a:pt x="206290" y="1190881"/>
                      <a:pt x="220909" y="1164892"/>
                      <a:pt x="235528" y="1138902"/>
                    </a:cubicBezTo>
                    <a:cubicBezTo>
                      <a:pt x="264766" y="1088548"/>
                      <a:pt x="295628" y="1038194"/>
                      <a:pt x="332988" y="992713"/>
                    </a:cubicBezTo>
                    <a:cubicBezTo>
                      <a:pt x="350855" y="969972"/>
                      <a:pt x="368723" y="947231"/>
                      <a:pt x="388215" y="926115"/>
                    </a:cubicBezTo>
                    <a:cubicBezTo>
                      <a:pt x="406083" y="904999"/>
                      <a:pt x="425574" y="882258"/>
                      <a:pt x="445066" y="862766"/>
                    </a:cubicBezTo>
                    <a:cubicBezTo>
                      <a:pt x="466183" y="841650"/>
                      <a:pt x="487299" y="822158"/>
                      <a:pt x="510040" y="802666"/>
                    </a:cubicBezTo>
                    <a:cubicBezTo>
                      <a:pt x="531156" y="784798"/>
                      <a:pt x="550648" y="766931"/>
                      <a:pt x="573389" y="750688"/>
                    </a:cubicBezTo>
                    <a:cubicBezTo>
                      <a:pt x="584759" y="742566"/>
                      <a:pt x="594505" y="734444"/>
                      <a:pt x="605875" y="726323"/>
                    </a:cubicBezTo>
                    <a:cubicBezTo>
                      <a:pt x="615621" y="719825"/>
                      <a:pt x="626992" y="714952"/>
                      <a:pt x="638362" y="714952"/>
                    </a:cubicBezTo>
                    <a:cubicBezTo>
                      <a:pt x="644859" y="714952"/>
                      <a:pt x="652981" y="714952"/>
                      <a:pt x="659478" y="716577"/>
                    </a:cubicBezTo>
                    <a:cubicBezTo>
                      <a:pt x="665975" y="719825"/>
                      <a:pt x="674097" y="724698"/>
                      <a:pt x="678970" y="731195"/>
                    </a:cubicBezTo>
                    <a:cubicBezTo>
                      <a:pt x="683843" y="737693"/>
                      <a:pt x="687092" y="744190"/>
                      <a:pt x="690340" y="752312"/>
                    </a:cubicBezTo>
                    <a:cubicBezTo>
                      <a:pt x="691965" y="758809"/>
                      <a:pt x="693589" y="765306"/>
                      <a:pt x="695213" y="773428"/>
                    </a:cubicBezTo>
                    <a:cubicBezTo>
                      <a:pt x="696838" y="786423"/>
                      <a:pt x="696838" y="799417"/>
                      <a:pt x="695213" y="812412"/>
                    </a:cubicBezTo>
                    <a:cubicBezTo>
                      <a:pt x="693589" y="827031"/>
                      <a:pt x="691965" y="840026"/>
                      <a:pt x="690340" y="854645"/>
                    </a:cubicBezTo>
                    <a:cubicBezTo>
                      <a:pt x="685467" y="882258"/>
                      <a:pt x="678970" y="909872"/>
                      <a:pt x="670848" y="937486"/>
                    </a:cubicBezTo>
                    <a:cubicBezTo>
                      <a:pt x="662727" y="965099"/>
                      <a:pt x="654605" y="992713"/>
                      <a:pt x="644859" y="1020326"/>
                    </a:cubicBezTo>
                    <a:cubicBezTo>
                      <a:pt x="635113" y="1049564"/>
                      <a:pt x="625367" y="1077178"/>
                      <a:pt x="613997" y="1104791"/>
                    </a:cubicBezTo>
                    <a:cubicBezTo>
                      <a:pt x="604251" y="1130781"/>
                      <a:pt x="591256" y="1156770"/>
                      <a:pt x="579886" y="1182759"/>
                    </a:cubicBezTo>
                    <a:cubicBezTo>
                      <a:pt x="555521" y="1234738"/>
                      <a:pt x="529532" y="1286717"/>
                      <a:pt x="500294" y="1337071"/>
                    </a:cubicBezTo>
                    <a:cubicBezTo>
                      <a:pt x="485675" y="1363060"/>
                      <a:pt x="469431" y="1387425"/>
                      <a:pt x="453188" y="1411790"/>
                    </a:cubicBezTo>
                    <a:cubicBezTo>
                      <a:pt x="436945" y="1434530"/>
                      <a:pt x="420701" y="1457271"/>
                      <a:pt x="404458" y="1478387"/>
                    </a:cubicBezTo>
                    <a:cubicBezTo>
                      <a:pt x="386591" y="1501128"/>
                      <a:pt x="368723" y="1523869"/>
                      <a:pt x="352480" y="1546609"/>
                    </a:cubicBezTo>
                    <a:cubicBezTo>
                      <a:pt x="334612" y="1569350"/>
                      <a:pt x="316744" y="1592090"/>
                      <a:pt x="297252" y="1614831"/>
                    </a:cubicBezTo>
                    <a:cubicBezTo>
                      <a:pt x="279385" y="1635947"/>
                      <a:pt x="259893" y="1655439"/>
                      <a:pt x="240401" y="1676556"/>
                    </a:cubicBezTo>
                    <a:cubicBezTo>
                      <a:pt x="227406" y="1689550"/>
                      <a:pt x="214412" y="1702545"/>
                      <a:pt x="201417" y="1715540"/>
                    </a:cubicBezTo>
                    <a:lnTo>
                      <a:pt x="105581" y="1715540"/>
                    </a:lnTo>
                    <a:lnTo>
                      <a:pt x="105581" y="1715540"/>
                    </a:lnTo>
                    <a:lnTo>
                      <a:pt x="81217" y="1715540"/>
                    </a:lnTo>
                    <a:lnTo>
                      <a:pt x="81217" y="1715540"/>
                    </a:lnTo>
                    <a:lnTo>
                      <a:pt x="81217" y="1715540"/>
                    </a:lnTo>
                    <a:lnTo>
                      <a:pt x="0" y="1715540"/>
                    </a:lnTo>
                    <a:close/>
                  </a:path>
                </a:pathLst>
              </a:custGeom>
              <a:solidFill>
                <a:srgbClr val="4E965E"/>
              </a:solidFill>
              <a:ln w="1624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vi-VN"/>
              </a:p>
            </p:txBody>
          </p:sp>
          <p:sp>
            <p:nvSpPr>
              <p:cNvPr id="50" name="Hình tự do: Hình 49">
                <a:extLst>
                  <a:ext uri="{FF2B5EF4-FFF2-40B4-BE49-F238E27FC236}">
                    <a16:creationId xmlns:a16="http://schemas.microsoft.com/office/drawing/2014/main" id="{5E975875-8110-0462-9FFE-68D1DA9B1CE3}"/>
                  </a:ext>
                </a:extLst>
              </p:cNvPr>
              <p:cNvSpPr/>
              <p:nvPr/>
            </p:nvSpPr>
            <p:spPr>
              <a:xfrm>
                <a:off x="1541583" y="5800382"/>
                <a:ext cx="346883" cy="1128909"/>
              </a:xfrm>
              <a:custGeom>
                <a:avLst/>
                <a:gdLst>
                  <a:gd name="connsiteX0" fmla="*/ 209222 w 346883"/>
                  <a:gd name="connsiteY0" fmla="*/ 1128909 h 1128909"/>
                  <a:gd name="connsiteX1" fmla="*/ 166989 w 346883"/>
                  <a:gd name="connsiteY1" fmla="*/ 1008709 h 1128909"/>
                  <a:gd name="connsiteX2" fmla="*/ 113387 w 346883"/>
                  <a:gd name="connsiteY2" fmla="*/ 852773 h 1128909"/>
                  <a:gd name="connsiteX3" fmla="*/ 58159 w 346883"/>
                  <a:gd name="connsiteY3" fmla="*/ 690340 h 1128909"/>
                  <a:gd name="connsiteX4" fmla="*/ 37043 w 346883"/>
                  <a:gd name="connsiteY4" fmla="*/ 610748 h 1128909"/>
                  <a:gd name="connsiteX5" fmla="*/ 19175 w 346883"/>
                  <a:gd name="connsiteY5" fmla="*/ 524658 h 1128909"/>
                  <a:gd name="connsiteX6" fmla="*/ 1308 w 346883"/>
                  <a:gd name="connsiteY6" fmla="*/ 352480 h 1128909"/>
                  <a:gd name="connsiteX7" fmla="*/ 6181 w 346883"/>
                  <a:gd name="connsiteY7" fmla="*/ 178676 h 1128909"/>
                  <a:gd name="connsiteX8" fmla="*/ 11054 w 346883"/>
                  <a:gd name="connsiteY8" fmla="*/ 138068 h 1128909"/>
                  <a:gd name="connsiteX9" fmla="*/ 19175 w 346883"/>
                  <a:gd name="connsiteY9" fmla="*/ 92587 h 1128909"/>
                  <a:gd name="connsiteX10" fmla="*/ 46789 w 346883"/>
                  <a:gd name="connsiteY10" fmla="*/ 34111 h 1128909"/>
                  <a:gd name="connsiteX11" fmla="*/ 82524 w 346883"/>
                  <a:gd name="connsiteY11" fmla="*/ 3249 h 1128909"/>
                  <a:gd name="connsiteX12" fmla="*/ 106889 w 346883"/>
                  <a:gd name="connsiteY12" fmla="*/ 0 h 1128909"/>
                  <a:gd name="connsiteX13" fmla="*/ 124757 w 346883"/>
                  <a:gd name="connsiteY13" fmla="*/ 4873 h 1128909"/>
                  <a:gd name="connsiteX14" fmla="*/ 147497 w 346883"/>
                  <a:gd name="connsiteY14" fmla="*/ 19492 h 1128909"/>
                  <a:gd name="connsiteX15" fmla="*/ 163741 w 346883"/>
                  <a:gd name="connsiteY15" fmla="*/ 34111 h 1128909"/>
                  <a:gd name="connsiteX16" fmla="*/ 189730 w 346883"/>
                  <a:gd name="connsiteY16" fmla="*/ 63349 h 1128909"/>
                  <a:gd name="connsiteX17" fmla="*/ 238460 w 346883"/>
                  <a:gd name="connsiteY17" fmla="*/ 131571 h 1128909"/>
                  <a:gd name="connsiteX18" fmla="*/ 274195 w 346883"/>
                  <a:gd name="connsiteY18" fmla="*/ 206290 h 1128909"/>
                  <a:gd name="connsiteX19" fmla="*/ 296936 w 346883"/>
                  <a:gd name="connsiteY19" fmla="*/ 282633 h 1128909"/>
                  <a:gd name="connsiteX20" fmla="*/ 316428 w 346883"/>
                  <a:gd name="connsiteY20" fmla="*/ 363850 h 1128909"/>
                  <a:gd name="connsiteX21" fmla="*/ 331047 w 346883"/>
                  <a:gd name="connsiteY21" fmla="*/ 446691 h 1128909"/>
                  <a:gd name="connsiteX22" fmla="*/ 345666 w 346883"/>
                  <a:gd name="connsiteY22" fmla="*/ 617245 h 1128909"/>
                  <a:gd name="connsiteX23" fmla="*/ 345666 w 346883"/>
                  <a:gd name="connsiteY23" fmla="*/ 789424 h 1128909"/>
                  <a:gd name="connsiteX24" fmla="*/ 340793 w 346883"/>
                  <a:gd name="connsiteY24" fmla="*/ 880387 h 1128909"/>
                  <a:gd name="connsiteX25" fmla="*/ 332671 w 346883"/>
                  <a:gd name="connsiteY25" fmla="*/ 966476 h 1128909"/>
                  <a:gd name="connsiteX26" fmla="*/ 322925 w 346883"/>
                  <a:gd name="connsiteY26" fmla="*/ 1050942 h 1128909"/>
                  <a:gd name="connsiteX27" fmla="*/ 313179 w 346883"/>
                  <a:gd name="connsiteY27" fmla="*/ 1125661 h 1128909"/>
                  <a:gd name="connsiteX28" fmla="*/ 209222 w 346883"/>
                  <a:gd name="connsiteY28" fmla="*/ 1125661 h 11289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</a:cxnLst>
                <a:rect l="l" t="t" r="r" b="b"/>
                <a:pathLst>
                  <a:path w="346883" h="1128909">
                    <a:moveTo>
                      <a:pt x="209222" y="1128909"/>
                    </a:moveTo>
                    <a:cubicBezTo>
                      <a:pt x="194603" y="1088301"/>
                      <a:pt x="181608" y="1049317"/>
                      <a:pt x="166989" y="1008709"/>
                    </a:cubicBezTo>
                    <a:cubicBezTo>
                      <a:pt x="149122" y="956730"/>
                      <a:pt x="131254" y="904752"/>
                      <a:pt x="113387" y="852773"/>
                    </a:cubicBezTo>
                    <a:cubicBezTo>
                      <a:pt x="93894" y="799170"/>
                      <a:pt x="74403" y="745567"/>
                      <a:pt x="58159" y="690340"/>
                    </a:cubicBezTo>
                    <a:cubicBezTo>
                      <a:pt x="50038" y="664351"/>
                      <a:pt x="43540" y="636737"/>
                      <a:pt x="37043" y="610748"/>
                    </a:cubicBezTo>
                    <a:cubicBezTo>
                      <a:pt x="30546" y="583134"/>
                      <a:pt x="24048" y="553896"/>
                      <a:pt x="19175" y="524658"/>
                    </a:cubicBezTo>
                    <a:cubicBezTo>
                      <a:pt x="9429" y="467807"/>
                      <a:pt x="4556" y="410955"/>
                      <a:pt x="1308" y="352480"/>
                    </a:cubicBezTo>
                    <a:cubicBezTo>
                      <a:pt x="-1941" y="294004"/>
                      <a:pt x="1308" y="237152"/>
                      <a:pt x="6181" y="178676"/>
                    </a:cubicBezTo>
                    <a:cubicBezTo>
                      <a:pt x="7805" y="165682"/>
                      <a:pt x="9429" y="152687"/>
                      <a:pt x="11054" y="138068"/>
                    </a:cubicBezTo>
                    <a:cubicBezTo>
                      <a:pt x="12678" y="123449"/>
                      <a:pt x="15927" y="107206"/>
                      <a:pt x="19175" y="92587"/>
                    </a:cubicBezTo>
                    <a:cubicBezTo>
                      <a:pt x="25673" y="71470"/>
                      <a:pt x="33794" y="51979"/>
                      <a:pt x="46789" y="34111"/>
                    </a:cubicBezTo>
                    <a:cubicBezTo>
                      <a:pt x="56535" y="21116"/>
                      <a:pt x="67905" y="8122"/>
                      <a:pt x="82524" y="3249"/>
                    </a:cubicBezTo>
                    <a:cubicBezTo>
                      <a:pt x="90646" y="0"/>
                      <a:pt x="98768" y="0"/>
                      <a:pt x="106889" y="0"/>
                    </a:cubicBezTo>
                    <a:cubicBezTo>
                      <a:pt x="113387" y="0"/>
                      <a:pt x="118259" y="3249"/>
                      <a:pt x="124757" y="4873"/>
                    </a:cubicBezTo>
                    <a:cubicBezTo>
                      <a:pt x="132878" y="8122"/>
                      <a:pt x="141000" y="14619"/>
                      <a:pt x="147497" y="19492"/>
                    </a:cubicBezTo>
                    <a:cubicBezTo>
                      <a:pt x="152370" y="24365"/>
                      <a:pt x="158868" y="29238"/>
                      <a:pt x="163741" y="34111"/>
                    </a:cubicBezTo>
                    <a:cubicBezTo>
                      <a:pt x="173487" y="42232"/>
                      <a:pt x="181608" y="51979"/>
                      <a:pt x="189730" y="63349"/>
                    </a:cubicBezTo>
                    <a:cubicBezTo>
                      <a:pt x="207598" y="84465"/>
                      <a:pt x="223841" y="107206"/>
                      <a:pt x="238460" y="131571"/>
                    </a:cubicBezTo>
                    <a:cubicBezTo>
                      <a:pt x="253079" y="155936"/>
                      <a:pt x="264449" y="180300"/>
                      <a:pt x="274195" y="206290"/>
                    </a:cubicBezTo>
                    <a:cubicBezTo>
                      <a:pt x="282317" y="230655"/>
                      <a:pt x="290438" y="256644"/>
                      <a:pt x="296936" y="282633"/>
                    </a:cubicBezTo>
                    <a:cubicBezTo>
                      <a:pt x="303433" y="310247"/>
                      <a:pt x="311555" y="336236"/>
                      <a:pt x="316428" y="363850"/>
                    </a:cubicBezTo>
                    <a:cubicBezTo>
                      <a:pt x="322925" y="391463"/>
                      <a:pt x="327798" y="419077"/>
                      <a:pt x="331047" y="446691"/>
                    </a:cubicBezTo>
                    <a:cubicBezTo>
                      <a:pt x="339168" y="503542"/>
                      <a:pt x="342417" y="560394"/>
                      <a:pt x="345666" y="617245"/>
                    </a:cubicBezTo>
                    <a:cubicBezTo>
                      <a:pt x="347290" y="674097"/>
                      <a:pt x="347290" y="732573"/>
                      <a:pt x="345666" y="789424"/>
                    </a:cubicBezTo>
                    <a:cubicBezTo>
                      <a:pt x="344041" y="820287"/>
                      <a:pt x="342417" y="851149"/>
                      <a:pt x="340793" y="880387"/>
                    </a:cubicBezTo>
                    <a:cubicBezTo>
                      <a:pt x="339168" y="909625"/>
                      <a:pt x="335920" y="937238"/>
                      <a:pt x="332671" y="966476"/>
                    </a:cubicBezTo>
                    <a:cubicBezTo>
                      <a:pt x="329422" y="994090"/>
                      <a:pt x="326174" y="1023328"/>
                      <a:pt x="322925" y="1050942"/>
                    </a:cubicBezTo>
                    <a:cubicBezTo>
                      <a:pt x="319676" y="1075307"/>
                      <a:pt x="314803" y="1101296"/>
                      <a:pt x="313179" y="1125661"/>
                    </a:cubicBezTo>
                    <a:lnTo>
                      <a:pt x="209222" y="1125661"/>
                    </a:lnTo>
                    <a:close/>
                  </a:path>
                </a:pathLst>
              </a:custGeom>
              <a:solidFill>
                <a:srgbClr val="4E965E"/>
              </a:solidFill>
              <a:ln w="1624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vi-VN"/>
              </a:p>
            </p:txBody>
          </p:sp>
          <p:sp>
            <p:nvSpPr>
              <p:cNvPr id="51" name="Hình tự do: Hình 50">
                <a:extLst>
                  <a:ext uri="{FF2B5EF4-FFF2-40B4-BE49-F238E27FC236}">
                    <a16:creationId xmlns:a16="http://schemas.microsoft.com/office/drawing/2014/main" id="{63CDA3C5-6192-4A90-C12E-0784E39A7B1C}"/>
                  </a:ext>
                </a:extLst>
              </p:cNvPr>
              <p:cNvSpPr/>
              <p:nvPr/>
            </p:nvSpPr>
            <p:spPr>
              <a:xfrm>
                <a:off x="2468354" y="4929454"/>
                <a:ext cx="315829" cy="369010"/>
              </a:xfrm>
              <a:custGeom>
                <a:avLst/>
                <a:gdLst>
                  <a:gd name="connsiteX0" fmla="*/ 75124 w 315829"/>
                  <a:gd name="connsiteY0" fmla="*/ 365762 h 369010"/>
                  <a:gd name="connsiteX1" fmla="*/ 52384 w 315829"/>
                  <a:gd name="connsiteY1" fmla="*/ 357640 h 369010"/>
                  <a:gd name="connsiteX2" fmla="*/ 32892 w 315829"/>
                  <a:gd name="connsiteY2" fmla="*/ 344645 h 369010"/>
                  <a:gd name="connsiteX3" fmla="*/ 6903 w 315829"/>
                  <a:gd name="connsiteY3" fmla="*/ 302413 h 369010"/>
                  <a:gd name="connsiteX4" fmla="*/ 2030 w 315829"/>
                  <a:gd name="connsiteY4" fmla="*/ 222821 h 369010"/>
                  <a:gd name="connsiteX5" fmla="*/ 18273 w 315829"/>
                  <a:gd name="connsiteY5" fmla="*/ 148101 h 369010"/>
                  <a:gd name="connsiteX6" fmla="*/ 28019 w 315829"/>
                  <a:gd name="connsiteY6" fmla="*/ 113990 h 369010"/>
                  <a:gd name="connsiteX7" fmla="*/ 32892 w 315829"/>
                  <a:gd name="connsiteY7" fmla="*/ 100996 h 369010"/>
                  <a:gd name="connsiteX8" fmla="*/ 42638 w 315829"/>
                  <a:gd name="connsiteY8" fmla="*/ 65261 h 369010"/>
                  <a:gd name="connsiteX9" fmla="*/ 70251 w 315829"/>
                  <a:gd name="connsiteY9" fmla="*/ 11658 h 369010"/>
                  <a:gd name="connsiteX10" fmla="*/ 109235 w 315829"/>
                  <a:gd name="connsiteY10" fmla="*/ 1912 h 369010"/>
                  <a:gd name="connsiteX11" fmla="*/ 127103 w 315829"/>
                  <a:gd name="connsiteY11" fmla="*/ 11658 h 369010"/>
                  <a:gd name="connsiteX12" fmla="*/ 140098 w 315829"/>
                  <a:gd name="connsiteY12" fmla="*/ 32774 h 369010"/>
                  <a:gd name="connsiteX13" fmla="*/ 143346 w 315829"/>
                  <a:gd name="connsiteY13" fmla="*/ 57139 h 369010"/>
                  <a:gd name="connsiteX14" fmla="*/ 141722 w 315829"/>
                  <a:gd name="connsiteY14" fmla="*/ 78255 h 369010"/>
                  <a:gd name="connsiteX15" fmla="*/ 138473 w 315829"/>
                  <a:gd name="connsiteY15" fmla="*/ 105869 h 369010"/>
                  <a:gd name="connsiteX16" fmla="*/ 151468 w 315829"/>
                  <a:gd name="connsiteY16" fmla="*/ 86377 h 369010"/>
                  <a:gd name="connsiteX17" fmla="*/ 164463 w 315829"/>
                  <a:gd name="connsiteY17" fmla="*/ 70134 h 369010"/>
                  <a:gd name="connsiteX18" fmla="*/ 192076 w 315829"/>
                  <a:gd name="connsiteY18" fmla="*/ 45769 h 369010"/>
                  <a:gd name="connsiteX19" fmla="*/ 213192 w 315829"/>
                  <a:gd name="connsiteY19" fmla="*/ 40896 h 369010"/>
                  <a:gd name="connsiteX20" fmla="*/ 231060 w 315829"/>
                  <a:gd name="connsiteY20" fmla="*/ 47393 h 369010"/>
                  <a:gd name="connsiteX21" fmla="*/ 244055 w 315829"/>
                  <a:gd name="connsiteY21" fmla="*/ 62012 h 369010"/>
                  <a:gd name="connsiteX22" fmla="*/ 247304 w 315829"/>
                  <a:gd name="connsiteY22" fmla="*/ 84752 h 369010"/>
                  <a:gd name="connsiteX23" fmla="*/ 234309 w 315829"/>
                  <a:gd name="connsiteY23" fmla="*/ 123736 h 369010"/>
                  <a:gd name="connsiteX24" fmla="*/ 226187 w 315829"/>
                  <a:gd name="connsiteY24" fmla="*/ 139980 h 369010"/>
                  <a:gd name="connsiteX25" fmla="*/ 257049 w 315829"/>
                  <a:gd name="connsiteY25" fmla="*/ 131858 h 369010"/>
                  <a:gd name="connsiteX26" fmla="*/ 276541 w 315829"/>
                  <a:gd name="connsiteY26" fmla="*/ 133482 h 369010"/>
                  <a:gd name="connsiteX27" fmla="*/ 300906 w 315829"/>
                  <a:gd name="connsiteY27" fmla="*/ 141604 h 369010"/>
                  <a:gd name="connsiteX28" fmla="*/ 315525 w 315829"/>
                  <a:gd name="connsiteY28" fmla="*/ 177339 h 369010"/>
                  <a:gd name="connsiteX29" fmla="*/ 310652 w 315829"/>
                  <a:gd name="connsiteY29" fmla="*/ 193583 h 369010"/>
                  <a:gd name="connsiteX30" fmla="*/ 296033 w 315829"/>
                  <a:gd name="connsiteY30" fmla="*/ 221196 h 369010"/>
                  <a:gd name="connsiteX31" fmla="*/ 274917 w 315829"/>
                  <a:gd name="connsiteY31" fmla="*/ 247185 h 369010"/>
                  <a:gd name="connsiteX32" fmla="*/ 221314 w 315829"/>
                  <a:gd name="connsiteY32" fmla="*/ 300788 h 369010"/>
                  <a:gd name="connsiteX33" fmla="*/ 161214 w 315829"/>
                  <a:gd name="connsiteY33" fmla="*/ 346270 h 369010"/>
                  <a:gd name="connsiteX34" fmla="*/ 120606 w 315829"/>
                  <a:gd name="connsiteY34" fmla="*/ 364137 h 369010"/>
                  <a:gd name="connsiteX35" fmla="*/ 94616 w 315829"/>
                  <a:gd name="connsiteY35" fmla="*/ 369010 h 369010"/>
                  <a:gd name="connsiteX36" fmla="*/ 75124 w 315829"/>
                  <a:gd name="connsiteY36" fmla="*/ 365762 h 3690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</a:cxnLst>
                <a:rect l="l" t="t" r="r" b="b"/>
                <a:pathLst>
                  <a:path w="315829" h="369010">
                    <a:moveTo>
                      <a:pt x="75124" y="365762"/>
                    </a:moveTo>
                    <a:cubicBezTo>
                      <a:pt x="67003" y="364137"/>
                      <a:pt x="58881" y="360889"/>
                      <a:pt x="52384" y="357640"/>
                    </a:cubicBezTo>
                    <a:cubicBezTo>
                      <a:pt x="45886" y="354391"/>
                      <a:pt x="37765" y="349518"/>
                      <a:pt x="32892" y="344645"/>
                    </a:cubicBezTo>
                    <a:cubicBezTo>
                      <a:pt x="21521" y="333275"/>
                      <a:pt x="11776" y="318656"/>
                      <a:pt x="6903" y="302413"/>
                    </a:cubicBezTo>
                    <a:cubicBezTo>
                      <a:pt x="-1219" y="276423"/>
                      <a:pt x="-1219" y="248810"/>
                      <a:pt x="2030" y="222821"/>
                    </a:cubicBezTo>
                    <a:cubicBezTo>
                      <a:pt x="5278" y="196831"/>
                      <a:pt x="11776" y="172466"/>
                      <a:pt x="18273" y="148101"/>
                    </a:cubicBezTo>
                    <a:cubicBezTo>
                      <a:pt x="21521" y="136731"/>
                      <a:pt x="24770" y="125361"/>
                      <a:pt x="28019" y="113990"/>
                    </a:cubicBezTo>
                    <a:cubicBezTo>
                      <a:pt x="29643" y="109117"/>
                      <a:pt x="31268" y="104245"/>
                      <a:pt x="32892" y="100996"/>
                    </a:cubicBezTo>
                    <a:cubicBezTo>
                      <a:pt x="36141" y="89626"/>
                      <a:pt x="39389" y="76631"/>
                      <a:pt x="42638" y="65261"/>
                    </a:cubicBezTo>
                    <a:cubicBezTo>
                      <a:pt x="47511" y="45769"/>
                      <a:pt x="55633" y="26277"/>
                      <a:pt x="70251" y="11658"/>
                    </a:cubicBezTo>
                    <a:cubicBezTo>
                      <a:pt x="79997" y="1912"/>
                      <a:pt x="96241" y="-2961"/>
                      <a:pt x="109235" y="1912"/>
                    </a:cubicBezTo>
                    <a:cubicBezTo>
                      <a:pt x="115733" y="3536"/>
                      <a:pt x="122230" y="6785"/>
                      <a:pt x="127103" y="11658"/>
                    </a:cubicBezTo>
                    <a:cubicBezTo>
                      <a:pt x="133600" y="18155"/>
                      <a:pt x="136849" y="24652"/>
                      <a:pt x="140098" y="32774"/>
                    </a:cubicBezTo>
                    <a:cubicBezTo>
                      <a:pt x="143346" y="40896"/>
                      <a:pt x="143346" y="49017"/>
                      <a:pt x="143346" y="57139"/>
                    </a:cubicBezTo>
                    <a:cubicBezTo>
                      <a:pt x="143346" y="63636"/>
                      <a:pt x="143346" y="71758"/>
                      <a:pt x="141722" y="78255"/>
                    </a:cubicBezTo>
                    <a:cubicBezTo>
                      <a:pt x="140098" y="88001"/>
                      <a:pt x="140098" y="96123"/>
                      <a:pt x="138473" y="105869"/>
                    </a:cubicBezTo>
                    <a:cubicBezTo>
                      <a:pt x="141722" y="99371"/>
                      <a:pt x="146595" y="92874"/>
                      <a:pt x="151468" y="86377"/>
                    </a:cubicBezTo>
                    <a:cubicBezTo>
                      <a:pt x="154717" y="81504"/>
                      <a:pt x="159590" y="75007"/>
                      <a:pt x="164463" y="70134"/>
                    </a:cubicBezTo>
                    <a:cubicBezTo>
                      <a:pt x="172584" y="60388"/>
                      <a:pt x="180706" y="50642"/>
                      <a:pt x="192076" y="45769"/>
                    </a:cubicBezTo>
                    <a:cubicBezTo>
                      <a:pt x="198574" y="42520"/>
                      <a:pt x="206695" y="40896"/>
                      <a:pt x="213192" y="40896"/>
                    </a:cubicBezTo>
                    <a:cubicBezTo>
                      <a:pt x="219690" y="42520"/>
                      <a:pt x="226187" y="44144"/>
                      <a:pt x="231060" y="47393"/>
                    </a:cubicBezTo>
                    <a:cubicBezTo>
                      <a:pt x="235933" y="52266"/>
                      <a:pt x="240806" y="57139"/>
                      <a:pt x="244055" y="62012"/>
                    </a:cubicBezTo>
                    <a:cubicBezTo>
                      <a:pt x="247304" y="70134"/>
                      <a:pt x="248928" y="76631"/>
                      <a:pt x="247304" y="84752"/>
                    </a:cubicBezTo>
                    <a:cubicBezTo>
                      <a:pt x="245679" y="97747"/>
                      <a:pt x="240806" y="110742"/>
                      <a:pt x="234309" y="123736"/>
                    </a:cubicBezTo>
                    <a:cubicBezTo>
                      <a:pt x="232684" y="128609"/>
                      <a:pt x="229436" y="135107"/>
                      <a:pt x="226187" y="139980"/>
                    </a:cubicBezTo>
                    <a:cubicBezTo>
                      <a:pt x="235933" y="135107"/>
                      <a:pt x="245679" y="131858"/>
                      <a:pt x="257049" y="131858"/>
                    </a:cubicBezTo>
                    <a:cubicBezTo>
                      <a:pt x="263547" y="131858"/>
                      <a:pt x="270044" y="131858"/>
                      <a:pt x="276541" y="133482"/>
                    </a:cubicBezTo>
                    <a:cubicBezTo>
                      <a:pt x="284663" y="135107"/>
                      <a:pt x="294409" y="136731"/>
                      <a:pt x="300906" y="141604"/>
                    </a:cubicBezTo>
                    <a:cubicBezTo>
                      <a:pt x="312277" y="149726"/>
                      <a:pt x="317150" y="162720"/>
                      <a:pt x="315525" y="177339"/>
                    </a:cubicBezTo>
                    <a:cubicBezTo>
                      <a:pt x="313901" y="183837"/>
                      <a:pt x="313901" y="188710"/>
                      <a:pt x="310652" y="193583"/>
                    </a:cubicBezTo>
                    <a:cubicBezTo>
                      <a:pt x="307404" y="203329"/>
                      <a:pt x="300906" y="213075"/>
                      <a:pt x="296033" y="221196"/>
                    </a:cubicBezTo>
                    <a:cubicBezTo>
                      <a:pt x="289536" y="230942"/>
                      <a:pt x="281414" y="239064"/>
                      <a:pt x="274917" y="247185"/>
                    </a:cubicBezTo>
                    <a:cubicBezTo>
                      <a:pt x="258674" y="265053"/>
                      <a:pt x="239182" y="282921"/>
                      <a:pt x="221314" y="300788"/>
                    </a:cubicBezTo>
                    <a:cubicBezTo>
                      <a:pt x="203446" y="317032"/>
                      <a:pt x="183954" y="334899"/>
                      <a:pt x="161214" y="346270"/>
                    </a:cubicBezTo>
                    <a:cubicBezTo>
                      <a:pt x="148219" y="352767"/>
                      <a:pt x="135225" y="359264"/>
                      <a:pt x="120606" y="364137"/>
                    </a:cubicBezTo>
                    <a:cubicBezTo>
                      <a:pt x="112484" y="367386"/>
                      <a:pt x="102738" y="369010"/>
                      <a:pt x="94616" y="369010"/>
                    </a:cubicBezTo>
                    <a:cubicBezTo>
                      <a:pt x="86495" y="369010"/>
                      <a:pt x="79997" y="367386"/>
                      <a:pt x="75124" y="365762"/>
                    </a:cubicBezTo>
                    <a:close/>
                  </a:path>
                </a:pathLst>
              </a:custGeom>
              <a:solidFill>
                <a:srgbClr val="4E965E"/>
              </a:solidFill>
              <a:ln w="1624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vi-VN"/>
              </a:p>
            </p:txBody>
          </p:sp>
          <p:sp>
            <p:nvSpPr>
              <p:cNvPr id="52" name="Hình tự do: Hình 51">
                <a:extLst>
                  <a:ext uri="{FF2B5EF4-FFF2-40B4-BE49-F238E27FC236}">
                    <a16:creationId xmlns:a16="http://schemas.microsoft.com/office/drawing/2014/main" id="{9388EB8A-2C50-6218-9510-4EE4EBC64AFA}"/>
                  </a:ext>
                </a:extLst>
              </p:cNvPr>
              <p:cNvSpPr/>
              <p:nvPr/>
            </p:nvSpPr>
            <p:spPr>
              <a:xfrm>
                <a:off x="7658493" y="6154865"/>
                <a:ext cx="511663" cy="774426"/>
              </a:xfrm>
              <a:custGeom>
                <a:avLst/>
                <a:gdLst>
                  <a:gd name="connsiteX0" fmla="*/ 440194 w 511663"/>
                  <a:gd name="connsiteY0" fmla="*/ 774426 h 774426"/>
                  <a:gd name="connsiteX1" fmla="*/ 414204 w 511663"/>
                  <a:gd name="connsiteY1" fmla="*/ 715950 h 774426"/>
                  <a:gd name="connsiteX2" fmla="*/ 339485 w 511663"/>
                  <a:gd name="connsiteY2" fmla="*/ 561639 h 774426"/>
                  <a:gd name="connsiteX3" fmla="*/ 334612 w 511663"/>
                  <a:gd name="connsiteY3" fmla="*/ 551893 h 774426"/>
                  <a:gd name="connsiteX4" fmla="*/ 336237 w 511663"/>
                  <a:gd name="connsiteY4" fmla="*/ 553517 h 774426"/>
                  <a:gd name="connsiteX5" fmla="*/ 191671 w 511663"/>
                  <a:gd name="connsiteY5" fmla="*/ 308243 h 774426"/>
                  <a:gd name="connsiteX6" fmla="*/ 113703 w 511663"/>
                  <a:gd name="connsiteY6" fmla="*/ 202662 h 774426"/>
                  <a:gd name="connsiteX7" fmla="*/ 35735 w 511663"/>
                  <a:gd name="connsiteY7" fmla="*/ 90583 h 774426"/>
                  <a:gd name="connsiteX8" fmla="*/ 12995 w 511663"/>
                  <a:gd name="connsiteY8" fmla="*/ 59721 h 774426"/>
                  <a:gd name="connsiteX9" fmla="*/ 3249 w 511663"/>
                  <a:gd name="connsiteY9" fmla="*/ 43478 h 774426"/>
                  <a:gd name="connsiteX10" fmla="*/ 0 w 511663"/>
                  <a:gd name="connsiteY10" fmla="*/ 25610 h 774426"/>
                  <a:gd name="connsiteX11" fmla="*/ 0 w 511663"/>
                  <a:gd name="connsiteY11" fmla="*/ 25610 h 774426"/>
                  <a:gd name="connsiteX12" fmla="*/ 0 w 511663"/>
                  <a:gd name="connsiteY12" fmla="*/ 25610 h 774426"/>
                  <a:gd name="connsiteX13" fmla="*/ 1624 w 511663"/>
                  <a:gd name="connsiteY13" fmla="*/ 20737 h 774426"/>
                  <a:gd name="connsiteX14" fmla="*/ 3249 w 511663"/>
                  <a:gd name="connsiteY14" fmla="*/ 15864 h 774426"/>
                  <a:gd name="connsiteX15" fmla="*/ 3249 w 511663"/>
                  <a:gd name="connsiteY15" fmla="*/ 15864 h 774426"/>
                  <a:gd name="connsiteX16" fmla="*/ 21117 w 511663"/>
                  <a:gd name="connsiteY16" fmla="*/ 1245 h 774426"/>
                  <a:gd name="connsiteX17" fmla="*/ 50354 w 511663"/>
                  <a:gd name="connsiteY17" fmla="*/ 9367 h 774426"/>
                  <a:gd name="connsiteX18" fmla="*/ 66598 w 511663"/>
                  <a:gd name="connsiteY18" fmla="*/ 28858 h 774426"/>
                  <a:gd name="connsiteX19" fmla="*/ 95835 w 511663"/>
                  <a:gd name="connsiteY19" fmla="*/ 67843 h 774426"/>
                  <a:gd name="connsiteX20" fmla="*/ 151063 w 511663"/>
                  <a:gd name="connsiteY20" fmla="*/ 145810 h 774426"/>
                  <a:gd name="connsiteX21" fmla="*/ 253396 w 511663"/>
                  <a:gd name="connsiteY21" fmla="*/ 285503 h 774426"/>
                  <a:gd name="connsiteX22" fmla="*/ 298877 w 511663"/>
                  <a:gd name="connsiteY22" fmla="*/ 356973 h 774426"/>
                  <a:gd name="connsiteX23" fmla="*/ 341109 w 511663"/>
                  <a:gd name="connsiteY23" fmla="*/ 428444 h 774426"/>
                  <a:gd name="connsiteX24" fmla="*/ 493796 w 511663"/>
                  <a:gd name="connsiteY24" fmla="*/ 732193 h 774426"/>
                  <a:gd name="connsiteX25" fmla="*/ 511664 w 511663"/>
                  <a:gd name="connsiteY25" fmla="*/ 772802 h 774426"/>
                  <a:gd name="connsiteX26" fmla="*/ 440194 w 511663"/>
                  <a:gd name="connsiteY26" fmla="*/ 772802 h 7744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</a:cxnLst>
                <a:rect l="l" t="t" r="r" b="b"/>
                <a:pathLst>
                  <a:path w="511663" h="774426">
                    <a:moveTo>
                      <a:pt x="440194" y="774426"/>
                    </a:moveTo>
                    <a:cubicBezTo>
                      <a:pt x="432072" y="754934"/>
                      <a:pt x="422326" y="735442"/>
                      <a:pt x="414204" y="715950"/>
                    </a:cubicBezTo>
                    <a:cubicBezTo>
                      <a:pt x="389839" y="663972"/>
                      <a:pt x="365474" y="613617"/>
                      <a:pt x="339485" y="561639"/>
                    </a:cubicBezTo>
                    <a:cubicBezTo>
                      <a:pt x="337861" y="558390"/>
                      <a:pt x="336237" y="555142"/>
                      <a:pt x="334612" y="551893"/>
                    </a:cubicBezTo>
                    <a:cubicBezTo>
                      <a:pt x="334612" y="551893"/>
                      <a:pt x="334612" y="553517"/>
                      <a:pt x="336237" y="553517"/>
                    </a:cubicBezTo>
                    <a:cubicBezTo>
                      <a:pt x="292379" y="469052"/>
                      <a:pt x="245274" y="386211"/>
                      <a:pt x="191671" y="308243"/>
                    </a:cubicBezTo>
                    <a:cubicBezTo>
                      <a:pt x="165682" y="272508"/>
                      <a:pt x="138068" y="238397"/>
                      <a:pt x="113703" y="202662"/>
                    </a:cubicBezTo>
                    <a:cubicBezTo>
                      <a:pt x="87714" y="165302"/>
                      <a:pt x="61725" y="127943"/>
                      <a:pt x="35735" y="90583"/>
                    </a:cubicBezTo>
                    <a:cubicBezTo>
                      <a:pt x="27614" y="79213"/>
                      <a:pt x="21117" y="69467"/>
                      <a:pt x="12995" y="59721"/>
                    </a:cubicBezTo>
                    <a:cubicBezTo>
                      <a:pt x="9746" y="54848"/>
                      <a:pt x="4873" y="49975"/>
                      <a:pt x="3249" y="43478"/>
                    </a:cubicBezTo>
                    <a:cubicBezTo>
                      <a:pt x="1624" y="36980"/>
                      <a:pt x="0" y="32107"/>
                      <a:pt x="0" y="25610"/>
                    </a:cubicBezTo>
                    <a:cubicBezTo>
                      <a:pt x="0" y="25610"/>
                      <a:pt x="0" y="25610"/>
                      <a:pt x="0" y="25610"/>
                    </a:cubicBezTo>
                    <a:cubicBezTo>
                      <a:pt x="0" y="25610"/>
                      <a:pt x="0" y="25610"/>
                      <a:pt x="0" y="25610"/>
                    </a:cubicBezTo>
                    <a:cubicBezTo>
                      <a:pt x="0" y="23985"/>
                      <a:pt x="0" y="22361"/>
                      <a:pt x="1624" y="20737"/>
                    </a:cubicBezTo>
                    <a:cubicBezTo>
                      <a:pt x="1624" y="19113"/>
                      <a:pt x="3249" y="17488"/>
                      <a:pt x="3249" y="15864"/>
                    </a:cubicBezTo>
                    <a:cubicBezTo>
                      <a:pt x="3249" y="15864"/>
                      <a:pt x="3249" y="15864"/>
                      <a:pt x="3249" y="15864"/>
                    </a:cubicBezTo>
                    <a:cubicBezTo>
                      <a:pt x="6497" y="9367"/>
                      <a:pt x="12995" y="4493"/>
                      <a:pt x="21117" y="1245"/>
                    </a:cubicBezTo>
                    <a:cubicBezTo>
                      <a:pt x="30862" y="-2004"/>
                      <a:pt x="42233" y="1245"/>
                      <a:pt x="50354" y="9367"/>
                    </a:cubicBezTo>
                    <a:cubicBezTo>
                      <a:pt x="56852" y="14240"/>
                      <a:pt x="61725" y="22361"/>
                      <a:pt x="66598" y="28858"/>
                    </a:cubicBezTo>
                    <a:cubicBezTo>
                      <a:pt x="76344" y="41853"/>
                      <a:pt x="86090" y="54848"/>
                      <a:pt x="95835" y="67843"/>
                    </a:cubicBezTo>
                    <a:cubicBezTo>
                      <a:pt x="113703" y="93832"/>
                      <a:pt x="131571" y="119821"/>
                      <a:pt x="151063" y="145810"/>
                    </a:cubicBezTo>
                    <a:cubicBezTo>
                      <a:pt x="185174" y="192916"/>
                      <a:pt x="220909" y="238397"/>
                      <a:pt x="253396" y="285503"/>
                    </a:cubicBezTo>
                    <a:cubicBezTo>
                      <a:pt x="269639" y="308243"/>
                      <a:pt x="284258" y="332608"/>
                      <a:pt x="298877" y="356973"/>
                    </a:cubicBezTo>
                    <a:cubicBezTo>
                      <a:pt x="313496" y="379714"/>
                      <a:pt x="326490" y="404079"/>
                      <a:pt x="341109" y="428444"/>
                    </a:cubicBezTo>
                    <a:cubicBezTo>
                      <a:pt x="396336" y="527528"/>
                      <a:pt x="446691" y="628236"/>
                      <a:pt x="493796" y="732193"/>
                    </a:cubicBezTo>
                    <a:cubicBezTo>
                      <a:pt x="500294" y="745188"/>
                      <a:pt x="506791" y="759807"/>
                      <a:pt x="511664" y="772802"/>
                    </a:cubicBezTo>
                    <a:lnTo>
                      <a:pt x="440194" y="772802"/>
                    </a:lnTo>
                    <a:close/>
                  </a:path>
                </a:pathLst>
              </a:custGeom>
              <a:solidFill>
                <a:srgbClr val="4E965E"/>
              </a:solidFill>
              <a:ln w="1624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vi-VN"/>
              </a:p>
            </p:txBody>
          </p:sp>
          <p:sp>
            <p:nvSpPr>
              <p:cNvPr id="53" name="Hình tự do: Hình 52">
                <a:extLst>
                  <a:ext uri="{FF2B5EF4-FFF2-40B4-BE49-F238E27FC236}">
                    <a16:creationId xmlns:a16="http://schemas.microsoft.com/office/drawing/2014/main" id="{249CA5BE-33F7-D325-697D-765D8E05F8E7}"/>
                  </a:ext>
                </a:extLst>
              </p:cNvPr>
              <p:cNvSpPr/>
              <p:nvPr/>
            </p:nvSpPr>
            <p:spPr>
              <a:xfrm>
                <a:off x="7366114" y="5825130"/>
                <a:ext cx="389839" cy="392704"/>
              </a:xfrm>
              <a:custGeom>
                <a:avLst/>
                <a:gdLst>
                  <a:gd name="connsiteX0" fmla="*/ 188422 w 389839"/>
                  <a:gd name="connsiteY0" fmla="*/ 387832 h 392704"/>
                  <a:gd name="connsiteX1" fmla="*/ 149439 w 389839"/>
                  <a:gd name="connsiteY1" fmla="*/ 379710 h 392704"/>
                  <a:gd name="connsiteX2" fmla="*/ 107206 w 389839"/>
                  <a:gd name="connsiteY2" fmla="*/ 366715 h 392704"/>
                  <a:gd name="connsiteX3" fmla="*/ 69846 w 389839"/>
                  <a:gd name="connsiteY3" fmla="*/ 345599 h 392704"/>
                  <a:gd name="connsiteX4" fmla="*/ 42233 w 389839"/>
                  <a:gd name="connsiteY4" fmla="*/ 324483 h 392704"/>
                  <a:gd name="connsiteX5" fmla="*/ 25989 w 389839"/>
                  <a:gd name="connsiteY5" fmla="*/ 306615 h 392704"/>
                  <a:gd name="connsiteX6" fmla="*/ 3249 w 389839"/>
                  <a:gd name="connsiteY6" fmla="*/ 261134 h 392704"/>
                  <a:gd name="connsiteX7" fmla="*/ 0 w 389839"/>
                  <a:gd name="connsiteY7" fmla="*/ 238393 h 392704"/>
                  <a:gd name="connsiteX8" fmla="*/ 8122 w 389839"/>
                  <a:gd name="connsiteY8" fmla="*/ 212404 h 392704"/>
                  <a:gd name="connsiteX9" fmla="*/ 16243 w 389839"/>
                  <a:gd name="connsiteY9" fmla="*/ 204282 h 392704"/>
                  <a:gd name="connsiteX10" fmla="*/ 25989 w 389839"/>
                  <a:gd name="connsiteY10" fmla="*/ 197785 h 392704"/>
                  <a:gd name="connsiteX11" fmla="*/ 48730 w 389839"/>
                  <a:gd name="connsiteY11" fmla="*/ 188039 h 392704"/>
                  <a:gd name="connsiteX12" fmla="*/ 79592 w 389839"/>
                  <a:gd name="connsiteY12" fmla="*/ 191288 h 392704"/>
                  <a:gd name="connsiteX13" fmla="*/ 141317 w 389839"/>
                  <a:gd name="connsiteY13" fmla="*/ 218901 h 392704"/>
                  <a:gd name="connsiteX14" fmla="*/ 129946 w 389839"/>
                  <a:gd name="connsiteY14" fmla="*/ 197785 h 392704"/>
                  <a:gd name="connsiteX15" fmla="*/ 112079 w 389839"/>
                  <a:gd name="connsiteY15" fmla="*/ 155552 h 392704"/>
                  <a:gd name="connsiteX16" fmla="*/ 100709 w 389839"/>
                  <a:gd name="connsiteY16" fmla="*/ 118193 h 392704"/>
                  <a:gd name="connsiteX17" fmla="*/ 100709 w 389839"/>
                  <a:gd name="connsiteY17" fmla="*/ 72712 h 392704"/>
                  <a:gd name="connsiteX18" fmla="*/ 118576 w 389839"/>
                  <a:gd name="connsiteY18" fmla="*/ 35352 h 392704"/>
                  <a:gd name="connsiteX19" fmla="*/ 162433 w 389839"/>
                  <a:gd name="connsiteY19" fmla="*/ 33728 h 392704"/>
                  <a:gd name="connsiteX20" fmla="*/ 190047 w 389839"/>
                  <a:gd name="connsiteY20" fmla="*/ 62966 h 392704"/>
                  <a:gd name="connsiteX21" fmla="*/ 232279 w 389839"/>
                  <a:gd name="connsiteY21" fmla="*/ 134436 h 392704"/>
                  <a:gd name="connsiteX22" fmla="*/ 251771 w 389839"/>
                  <a:gd name="connsiteY22" fmla="*/ 173420 h 392704"/>
                  <a:gd name="connsiteX23" fmla="*/ 245274 w 389839"/>
                  <a:gd name="connsiteY23" fmla="*/ 116569 h 392704"/>
                  <a:gd name="connsiteX24" fmla="*/ 248523 w 389839"/>
                  <a:gd name="connsiteY24" fmla="*/ 48347 h 392704"/>
                  <a:gd name="connsiteX25" fmla="*/ 268014 w 389839"/>
                  <a:gd name="connsiteY25" fmla="*/ 14236 h 392704"/>
                  <a:gd name="connsiteX26" fmla="*/ 313496 w 389839"/>
                  <a:gd name="connsiteY26" fmla="*/ 2865 h 392704"/>
                  <a:gd name="connsiteX27" fmla="*/ 350855 w 389839"/>
                  <a:gd name="connsiteY27" fmla="*/ 41849 h 392704"/>
                  <a:gd name="connsiteX28" fmla="*/ 368723 w 389839"/>
                  <a:gd name="connsiteY28" fmla="*/ 79209 h 392704"/>
                  <a:gd name="connsiteX29" fmla="*/ 388215 w 389839"/>
                  <a:gd name="connsiteY29" fmla="*/ 160425 h 392704"/>
                  <a:gd name="connsiteX30" fmla="*/ 389839 w 389839"/>
                  <a:gd name="connsiteY30" fmla="*/ 205907 h 392704"/>
                  <a:gd name="connsiteX31" fmla="*/ 384966 w 389839"/>
                  <a:gd name="connsiteY31" fmla="*/ 248139 h 392704"/>
                  <a:gd name="connsiteX32" fmla="*/ 371971 w 389839"/>
                  <a:gd name="connsiteY32" fmla="*/ 291996 h 392704"/>
                  <a:gd name="connsiteX33" fmla="*/ 342734 w 389839"/>
                  <a:gd name="connsiteY33" fmla="*/ 343975 h 392704"/>
                  <a:gd name="connsiteX34" fmla="*/ 339485 w 389839"/>
                  <a:gd name="connsiteY34" fmla="*/ 352096 h 392704"/>
                  <a:gd name="connsiteX35" fmla="*/ 328115 w 389839"/>
                  <a:gd name="connsiteY35" fmla="*/ 363467 h 392704"/>
                  <a:gd name="connsiteX36" fmla="*/ 313496 w 389839"/>
                  <a:gd name="connsiteY36" fmla="*/ 373213 h 392704"/>
                  <a:gd name="connsiteX37" fmla="*/ 308623 w 389839"/>
                  <a:gd name="connsiteY37" fmla="*/ 376461 h 392704"/>
                  <a:gd name="connsiteX38" fmla="*/ 272888 w 389839"/>
                  <a:gd name="connsiteY38" fmla="*/ 387832 h 392704"/>
                  <a:gd name="connsiteX39" fmla="*/ 229031 w 389839"/>
                  <a:gd name="connsiteY39" fmla="*/ 392705 h 392704"/>
                  <a:gd name="connsiteX40" fmla="*/ 188422 w 389839"/>
                  <a:gd name="connsiteY40" fmla="*/ 387832 h 3927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</a:cxnLst>
                <a:rect l="l" t="t" r="r" b="b"/>
                <a:pathLst>
                  <a:path w="389839" h="392704">
                    <a:moveTo>
                      <a:pt x="188422" y="387832"/>
                    </a:moveTo>
                    <a:cubicBezTo>
                      <a:pt x="175428" y="386207"/>
                      <a:pt x="162433" y="382959"/>
                      <a:pt x="149439" y="379710"/>
                    </a:cubicBezTo>
                    <a:cubicBezTo>
                      <a:pt x="134820" y="376461"/>
                      <a:pt x="120200" y="371588"/>
                      <a:pt x="107206" y="366715"/>
                    </a:cubicBezTo>
                    <a:cubicBezTo>
                      <a:pt x="94211" y="360218"/>
                      <a:pt x="81217" y="353721"/>
                      <a:pt x="69846" y="345599"/>
                    </a:cubicBezTo>
                    <a:cubicBezTo>
                      <a:pt x="60100" y="339102"/>
                      <a:pt x="50354" y="332605"/>
                      <a:pt x="42233" y="324483"/>
                    </a:cubicBezTo>
                    <a:cubicBezTo>
                      <a:pt x="35735" y="319610"/>
                      <a:pt x="30862" y="313112"/>
                      <a:pt x="25989" y="306615"/>
                    </a:cubicBezTo>
                    <a:cubicBezTo>
                      <a:pt x="14619" y="293620"/>
                      <a:pt x="6497" y="277377"/>
                      <a:pt x="3249" y="261134"/>
                    </a:cubicBezTo>
                    <a:cubicBezTo>
                      <a:pt x="1624" y="253012"/>
                      <a:pt x="0" y="246515"/>
                      <a:pt x="0" y="238393"/>
                    </a:cubicBezTo>
                    <a:cubicBezTo>
                      <a:pt x="0" y="228647"/>
                      <a:pt x="3249" y="218901"/>
                      <a:pt x="8122" y="212404"/>
                    </a:cubicBezTo>
                    <a:cubicBezTo>
                      <a:pt x="11371" y="209155"/>
                      <a:pt x="12995" y="205907"/>
                      <a:pt x="16243" y="204282"/>
                    </a:cubicBezTo>
                    <a:cubicBezTo>
                      <a:pt x="19492" y="201034"/>
                      <a:pt x="22741" y="199409"/>
                      <a:pt x="25989" y="197785"/>
                    </a:cubicBezTo>
                    <a:cubicBezTo>
                      <a:pt x="32487" y="192912"/>
                      <a:pt x="40608" y="189663"/>
                      <a:pt x="48730" y="188039"/>
                    </a:cubicBezTo>
                    <a:cubicBezTo>
                      <a:pt x="58476" y="186415"/>
                      <a:pt x="69846" y="188039"/>
                      <a:pt x="79592" y="191288"/>
                    </a:cubicBezTo>
                    <a:cubicBezTo>
                      <a:pt x="100709" y="197785"/>
                      <a:pt x="120200" y="207531"/>
                      <a:pt x="141317" y="218901"/>
                    </a:cubicBezTo>
                    <a:cubicBezTo>
                      <a:pt x="138068" y="212404"/>
                      <a:pt x="133195" y="204282"/>
                      <a:pt x="129946" y="197785"/>
                    </a:cubicBezTo>
                    <a:cubicBezTo>
                      <a:pt x="123449" y="184790"/>
                      <a:pt x="116952" y="170172"/>
                      <a:pt x="112079" y="155552"/>
                    </a:cubicBezTo>
                    <a:cubicBezTo>
                      <a:pt x="107206" y="144182"/>
                      <a:pt x="103957" y="131187"/>
                      <a:pt x="100709" y="118193"/>
                    </a:cubicBezTo>
                    <a:cubicBezTo>
                      <a:pt x="97460" y="103574"/>
                      <a:pt x="97460" y="88955"/>
                      <a:pt x="100709" y="72712"/>
                    </a:cubicBezTo>
                    <a:cubicBezTo>
                      <a:pt x="102333" y="59717"/>
                      <a:pt x="107206" y="45098"/>
                      <a:pt x="118576" y="35352"/>
                    </a:cubicBezTo>
                    <a:cubicBezTo>
                      <a:pt x="131571" y="25606"/>
                      <a:pt x="149439" y="25606"/>
                      <a:pt x="162433" y="33728"/>
                    </a:cubicBezTo>
                    <a:cubicBezTo>
                      <a:pt x="173804" y="41849"/>
                      <a:pt x="181925" y="51595"/>
                      <a:pt x="190047" y="62966"/>
                    </a:cubicBezTo>
                    <a:cubicBezTo>
                      <a:pt x="206290" y="85706"/>
                      <a:pt x="219285" y="110071"/>
                      <a:pt x="232279" y="134436"/>
                    </a:cubicBezTo>
                    <a:cubicBezTo>
                      <a:pt x="238777" y="147431"/>
                      <a:pt x="245274" y="160425"/>
                      <a:pt x="251771" y="173420"/>
                    </a:cubicBezTo>
                    <a:cubicBezTo>
                      <a:pt x="250147" y="153928"/>
                      <a:pt x="246898" y="134436"/>
                      <a:pt x="245274" y="116569"/>
                    </a:cubicBezTo>
                    <a:cubicBezTo>
                      <a:pt x="243650" y="93828"/>
                      <a:pt x="242025" y="71087"/>
                      <a:pt x="248523" y="48347"/>
                    </a:cubicBezTo>
                    <a:cubicBezTo>
                      <a:pt x="251771" y="35352"/>
                      <a:pt x="259893" y="23982"/>
                      <a:pt x="268014" y="14236"/>
                    </a:cubicBezTo>
                    <a:cubicBezTo>
                      <a:pt x="279385" y="1241"/>
                      <a:pt x="297253" y="-3632"/>
                      <a:pt x="313496" y="2865"/>
                    </a:cubicBezTo>
                    <a:cubicBezTo>
                      <a:pt x="329739" y="9363"/>
                      <a:pt x="341109" y="25606"/>
                      <a:pt x="350855" y="41849"/>
                    </a:cubicBezTo>
                    <a:cubicBezTo>
                      <a:pt x="357353" y="53220"/>
                      <a:pt x="363850" y="66214"/>
                      <a:pt x="368723" y="79209"/>
                    </a:cubicBezTo>
                    <a:cubicBezTo>
                      <a:pt x="378469" y="105198"/>
                      <a:pt x="386591" y="132812"/>
                      <a:pt x="388215" y="160425"/>
                    </a:cubicBezTo>
                    <a:cubicBezTo>
                      <a:pt x="389839" y="175044"/>
                      <a:pt x="389839" y="191288"/>
                      <a:pt x="389839" y="205907"/>
                    </a:cubicBezTo>
                    <a:cubicBezTo>
                      <a:pt x="389839" y="220526"/>
                      <a:pt x="386591" y="235145"/>
                      <a:pt x="384966" y="248139"/>
                    </a:cubicBezTo>
                    <a:cubicBezTo>
                      <a:pt x="381718" y="262758"/>
                      <a:pt x="376845" y="277377"/>
                      <a:pt x="371971" y="291996"/>
                    </a:cubicBezTo>
                    <a:cubicBezTo>
                      <a:pt x="365474" y="309864"/>
                      <a:pt x="355728" y="327732"/>
                      <a:pt x="342734" y="343975"/>
                    </a:cubicBezTo>
                    <a:cubicBezTo>
                      <a:pt x="342734" y="347223"/>
                      <a:pt x="341109" y="348848"/>
                      <a:pt x="339485" y="352096"/>
                    </a:cubicBezTo>
                    <a:cubicBezTo>
                      <a:pt x="336237" y="356969"/>
                      <a:pt x="332988" y="360218"/>
                      <a:pt x="328115" y="363467"/>
                    </a:cubicBezTo>
                    <a:cubicBezTo>
                      <a:pt x="324866" y="368340"/>
                      <a:pt x="319993" y="371588"/>
                      <a:pt x="313496" y="373213"/>
                    </a:cubicBezTo>
                    <a:cubicBezTo>
                      <a:pt x="311872" y="374837"/>
                      <a:pt x="310247" y="376461"/>
                      <a:pt x="308623" y="376461"/>
                    </a:cubicBezTo>
                    <a:cubicBezTo>
                      <a:pt x="297253" y="382959"/>
                      <a:pt x="284258" y="384583"/>
                      <a:pt x="272888" y="387832"/>
                    </a:cubicBezTo>
                    <a:cubicBezTo>
                      <a:pt x="258268" y="391080"/>
                      <a:pt x="243650" y="392705"/>
                      <a:pt x="229031" y="392705"/>
                    </a:cubicBezTo>
                    <a:cubicBezTo>
                      <a:pt x="212787" y="389456"/>
                      <a:pt x="199793" y="389456"/>
                      <a:pt x="188422" y="387832"/>
                    </a:cubicBezTo>
                    <a:close/>
                  </a:path>
                </a:pathLst>
              </a:custGeom>
              <a:solidFill>
                <a:srgbClr val="4E965E"/>
              </a:solidFill>
              <a:ln w="1624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vi-VN"/>
              </a:p>
            </p:txBody>
          </p:sp>
          <p:sp>
            <p:nvSpPr>
              <p:cNvPr id="54" name="Hình tự do: Hình 53">
                <a:extLst>
                  <a:ext uri="{FF2B5EF4-FFF2-40B4-BE49-F238E27FC236}">
                    <a16:creationId xmlns:a16="http://schemas.microsoft.com/office/drawing/2014/main" id="{5EB41E86-E06D-0E0A-160C-37F4BB5BB95E}"/>
                  </a:ext>
                </a:extLst>
              </p:cNvPr>
              <p:cNvSpPr/>
              <p:nvPr/>
            </p:nvSpPr>
            <p:spPr>
              <a:xfrm>
                <a:off x="7138198" y="6377492"/>
                <a:ext cx="768817" cy="553423"/>
              </a:xfrm>
              <a:custGeom>
                <a:avLst/>
                <a:gdLst>
                  <a:gd name="connsiteX0" fmla="*/ 395222 w 768817"/>
                  <a:gd name="connsiteY0" fmla="*/ 551799 h 553423"/>
                  <a:gd name="connsiteX1" fmla="*/ 388724 w 768817"/>
                  <a:gd name="connsiteY1" fmla="*/ 546926 h 553423"/>
                  <a:gd name="connsiteX2" fmla="*/ 388724 w 768817"/>
                  <a:gd name="connsiteY2" fmla="*/ 546926 h 553423"/>
                  <a:gd name="connsiteX3" fmla="*/ 315630 w 768817"/>
                  <a:gd name="connsiteY3" fmla="*/ 498196 h 553423"/>
                  <a:gd name="connsiteX4" fmla="*/ 247408 w 768817"/>
                  <a:gd name="connsiteY4" fmla="*/ 442969 h 553423"/>
                  <a:gd name="connsiteX5" fmla="*/ 120710 w 768817"/>
                  <a:gd name="connsiteY5" fmla="*/ 317896 h 553423"/>
                  <a:gd name="connsiteX6" fmla="*/ 67107 w 768817"/>
                  <a:gd name="connsiteY6" fmla="*/ 249674 h 553423"/>
                  <a:gd name="connsiteX7" fmla="*/ 23250 w 768817"/>
                  <a:gd name="connsiteY7" fmla="*/ 170082 h 553423"/>
                  <a:gd name="connsiteX8" fmla="*/ 2134 w 768817"/>
                  <a:gd name="connsiteY8" fmla="*/ 106733 h 553423"/>
                  <a:gd name="connsiteX9" fmla="*/ 5383 w 768817"/>
                  <a:gd name="connsiteY9" fmla="*/ 56379 h 553423"/>
                  <a:gd name="connsiteX10" fmla="*/ 34621 w 768817"/>
                  <a:gd name="connsiteY10" fmla="*/ 15770 h 553423"/>
                  <a:gd name="connsiteX11" fmla="*/ 106091 w 768817"/>
                  <a:gd name="connsiteY11" fmla="*/ 1151 h 553423"/>
                  <a:gd name="connsiteX12" fmla="*/ 146699 w 768817"/>
                  <a:gd name="connsiteY12" fmla="*/ 7649 h 553423"/>
                  <a:gd name="connsiteX13" fmla="*/ 304260 w 768817"/>
                  <a:gd name="connsiteY13" fmla="*/ 66124 h 553423"/>
                  <a:gd name="connsiteX14" fmla="*/ 377354 w 768817"/>
                  <a:gd name="connsiteY14" fmla="*/ 109981 h 553423"/>
                  <a:gd name="connsiteX15" fmla="*/ 414714 w 768817"/>
                  <a:gd name="connsiteY15" fmla="*/ 134346 h 553423"/>
                  <a:gd name="connsiteX16" fmla="*/ 450449 w 768817"/>
                  <a:gd name="connsiteY16" fmla="*/ 161960 h 553423"/>
                  <a:gd name="connsiteX17" fmla="*/ 484560 w 768817"/>
                  <a:gd name="connsiteY17" fmla="*/ 191198 h 553423"/>
                  <a:gd name="connsiteX18" fmla="*/ 515422 w 768817"/>
                  <a:gd name="connsiteY18" fmla="*/ 220436 h 553423"/>
                  <a:gd name="connsiteX19" fmla="*/ 575522 w 768817"/>
                  <a:gd name="connsiteY19" fmla="*/ 287033 h 553423"/>
                  <a:gd name="connsiteX20" fmla="*/ 682728 w 768817"/>
                  <a:gd name="connsiteY20" fmla="*/ 429974 h 553423"/>
                  <a:gd name="connsiteX21" fmla="*/ 757448 w 768817"/>
                  <a:gd name="connsiteY21" fmla="*/ 538805 h 553423"/>
                  <a:gd name="connsiteX22" fmla="*/ 755823 w 768817"/>
                  <a:gd name="connsiteY22" fmla="*/ 535556 h 553423"/>
                  <a:gd name="connsiteX23" fmla="*/ 768818 w 768817"/>
                  <a:gd name="connsiteY23" fmla="*/ 553423 h 553423"/>
                  <a:gd name="connsiteX24" fmla="*/ 768818 w 768817"/>
                  <a:gd name="connsiteY24" fmla="*/ 553423 h 553423"/>
                  <a:gd name="connsiteX25" fmla="*/ 694099 w 768817"/>
                  <a:gd name="connsiteY25" fmla="*/ 553423 h 553423"/>
                  <a:gd name="connsiteX26" fmla="*/ 694099 w 768817"/>
                  <a:gd name="connsiteY26" fmla="*/ 553423 h 553423"/>
                  <a:gd name="connsiteX27" fmla="*/ 694099 w 768817"/>
                  <a:gd name="connsiteY27" fmla="*/ 553423 h 553423"/>
                  <a:gd name="connsiteX28" fmla="*/ 510549 w 768817"/>
                  <a:gd name="connsiteY28" fmla="*/ 553423 h 553423"/>
                  <a:gd name="connsiteX29" fmla="*/ 510549 w 768817"/>
                  <a:gd name="connsiteY29" fmla="*/ 553423 h 553423"/>
                  <a:gd name="connsiteX30" fmla="*/ 395222 w 768817"/>
                  <a:gd name="connsiteY30" fmla="*/ 553423 h 5534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</a:cxnLst>
                <a:rect l="l" t="t" r="r" b="b"/>
                <a:pathLst>
                  <a:path w="768817" h="553423">
                    <a:moveTo>
                      <a:pt x="395222" y="551799"/>
                    </a:moveTo>
                    <a:lnTo>
                      <a:pt x="388724" y="546926"/>
                    </a:lnTo>
                    <a:cubicBezTo>
                      <a:pt x="388724" y="546926"/>
                      <a:pt x="388724" y="546926"/>
                      <a:pt x="388724" y="546926"/>
                    </a:cubicBezTo>
                    <a:cubicBezTo>
                      <a:pt x="364359" y="530683"/>
                      <a:pt x="339994" y="514440"/>
                      <a:pt x="315630" y="498196"/>
                    </a:cubicBezTo>
                    <a:cubicBezTo>
                      <a:pt x="292889" y="480329"/>
                      <a:pt x="270148" y="462461"/>
                      <a:pt x="247408" y="442969"/>
                    </a:cubicBezTo>
                    <a:cubicBezTo>
                      <a:pt x="201926" y="403985"/>
                      <a:pt x="159694" y="363377"/>
                      <a:pt x="120710" y="317896"/>
                    </a:cubicBezTo>
                    <a:cubicBezTo>
                      <a:pt x="101218" y="296779"/>
                      <a:pt x="83351" y="272414"/>
                      <a:pt x="67107" y="249674"/>
                    </a:cubicBezTo>
                    <a:cubicBezTo>
                      <a:pt x="49239" y="225309"/>
                      <a:pt x="34621" y="199319"/>
                      <a:pt x="23250" y="170082"/>
                    </a:cubicBezTo>
                    <a:cubicBezTo>
                      <a:pt x="15128" y="148965"/>
                      <a:pt x="5383" y="127849"/>
                      <a:pt x="2134" y="106733"/>
                    </a:cubicBezTo>
                    <a:cubicBezTo>
                      <a:pt x="-1115" y="90489"/>
                      <a:pt x="-1115" y="72622"/>
                      <a:pt x="5383" y="56379"/>
                    </a:cubicBezTo>
                    <a:cubicBezTo>
                      <a:pt x="11880" y="41759"/>
                      <a:pt x="20002" y="25516"/>
                      <a:pt x="34621" y="15770"/>
                    </a:cubicBezTo>
                    <a:cubicBezTo>
                      <a:pt x="54113" y="1151"/>
                      <a:pt x="81726" y="-2097"/>
                      <a:pt x="106091" y="1151"/>
                    </a:cubicBezTo>
                    <a:cubicBezTo>
                      <a:pt x="119086" y="2776"/>
                      <a:pt x="133705" y="4400"/>
                      <a:pt x="146699" y="7649"/>
                    </a:cubicBezTo>
                    <a:cubicBezTo>
                      <a:pt x="201926" y="17394"/>
                      <a:pt x="253905" y="38511"/>
                      <a:pt x="304260" y="66124"/>
                    </a:cubicBezTo>
                    <a:cubicBezTo>
                      <a:pt x="328624" y="80743"/>
                      <a:pt x="354614" y="93738"/>
                      <a:pt x="377354" y="109981"/>
                    </a:cubicBezTo>
                    <a:cubicBezTo>
                      <a:pt x="390349" y="118103"/>
                      <a:pt x="403344" y="126225"/>
                      <a:pt x="414714" y="134346"/>
                    </a:cubicBezTo>
                    <a:cubicBezTo>
                      <a:pt x="427709" y="142468"/>
                      <a:pt x="439079" y="152214"/>
                      <a:pt x="450449" y="161960"/>
                    </a:cubicBezTo>
                    <a:cubicBezTo>
                      <a:pt x="461819" y="171706"/>
                      <a:pt x="473190" y="181452"/>
                      <a:pt x="484560" y="191198"/>
                    </a:cubicBezTo>
                    <a:cubicBezTo>
                      <a:pt x="494306" y="200944"/>
                      <a:pt x="505676" y="209065"/>
                      <a:pt x="515422" y="220436"/>
                    </a:cubicBezTo>
                    <a:cubicBezTo>
                      <a:pt x="536539" y="241552"/>
                      <a:pt x="556031" y="264293"/>
                      <a:pt x="575522" y="287033"/>
                    </a:cubicBezTo>
                    <a:cubicBezTo>
                      <a:pt x="614507" y="332515"/>
                      <a:pt x="648617" y="381245"/>
                      <a:pt x="682728" y="429974"/>
                    </a:cubicBezTo>
                    <a:cubicBezTo>
                      <a:pt x="708718" y="465710"/>
                      <a:pt x="731458" y="503069"/>
                      <a:pt x="757448" y="538805"/>
                    </a:cubicBezTo>
                    <a:cubicBezTo>
                      <a:pt x="757448" y="537180"/>
                      <a:pt x="755823" y="537180"/>
                      <a:pt x="755823" y="535556"/>
                    </a:cubicBezTo>
                    <a:cubicBezTo>
                      <a:pt x="760696" y="542053"/>
                      <a:pt x="763945" y="546926"/>
                      <a:pt x="768818" y="553423"/>
                    </a:cubicBezTo>
                    <a:lnTo>
                      <a:pt x="768818" y="553423"/>
                    </a:lnTo>
                    <a:lnTo>
                      <a:pt x="694099" y="553423"/>
                    </a:lnTo>
                    <a:lnTo>
                      <a:pt x="694099" y="553423"/>
                    </a:lnTo>
                    <a:cubicBezTo>
                      <a:pt x="694099" y="553423"/>
                      <a:pt x="694099" y="553423"/>
                      <a:pt x="694099" y="553423"/>
                    </a:cubicBezTo>
                    <a:lnTo>
                      <a:pt x="510549" y="553423"/>
                    </a:lnTo>
                    <a:lnTo>
                      <a:pt x="510549" y="553423"/>
                    </a:lnTo>
                    <a:lnTo>
                      <a:pt x="395222" y="553423"/>
                    </a:lnTo>
                    <a:close/>
                  </a:path>
                </a:pathLst>
              </a:custGeom>
              <a:solidFill>
                <a:srgbClr val="4E965E"/>
              </a:solidFill>
              <a:ln w="1624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vi-VN"/>
              </a:p>
            </p:txBody>
          </p:sp>
          <p:sp>
            <p:nvSpPr>
              <p:cNvPr id="55" name="Hình tự do: Hình 54">
                <a:extLst>
                  <a:ext uri="{FF2B5EF4-FFF2-40B4-BE49-F238E27FC236}">
                    <a16:creationId xmlns:a16="http://schemas.microsoft.com/office/drawing/2014/main" id="{1C47ED22-5990-D2B9-C11E-5E511D7BDF8B}"/>
                  </a:ext>
                </a:extLst>
              </p:cNvPr>
              <p:cNvSpPr/>
              <p:nvPr/>
            </p:nvSpPr>
            <p:spPr>
              <a:xfrm>
                <a:off x="8056454" y="5907588"/>
                <a:ext cx="285882" cy="1026576"/>
              </a:xfrm>
              <a:custGeom>
                <a:avLst/>
                <a:gdLst>
                  <a:gd name="connsiteX0" fmla="*/ 141317 w 285882"/>
                  <a:gd name="connsiteY0" fmla="*/ 1021704 h 1026576"/>
                  <a:gd name="connsiteX1" fmla="*/ 138068 w 285882"/>
                  <a:gd name="connsiteY1" fmla="*/ 1011958 h 1026576"/>
                  <a:gd name="connsiteX2" fmla="*/ 113703 w 285882"/>
                  <a:gd name="connsiteY2" fmla="*/ 930741 h 1026576"/>
                  <a:gd name="connsiteX3" fmla="*/ 68222 w 285882"/>
                  <a:gd name="connsiteY3" fmla="*/ 761811 h 1026576"/>
                  <a:gd name="connsiteX4" fmla="*/ 29238 w 285882"/>
                  <a:gd name="connsiteY4" fmla="*/ 583135 h 1026576"/>
                  <a:gd name="connsiteX5" fmla="*/ 8122 w 285882"/>
                  <a:gd name="connsiteY5" fmla="*/ 409331 h 1026576"/>
                  <a:gd name="connsiteX6" fmla="*/ 3249 w 285882"/>
                  <a:gd name="connsiteY6" fmla="*/ 319993 h 1026576"/>
                  <a:gd name="connsiteX7" fmla="*/ 0 w 285882"/>
                  <a:gd name="connsiteY7" fmla="*/ 230655 h 1026576"/>
                  <a:gd name="connsiteX8" fmla="*/ 3249 w 285882"/>
                  <a:gd name="connsiteY8" fmla="*/ 147814 h 1026576"/>
                  <a:gd name="connsiteX9" fmla="*/ 12995 w 285882"/>
                  <a:gd name="connsiteY9" fmla="*/ 63349 h 1026576"/>
                  <a:gd name="connsiteX10" fmla="*/ 43857 w 285882"/>
                  <a:gd name="connsiteY10" fmla="*/ 8122 h 1026576"/>
                  <a:gd name="connsiteX11" fmla="*/ 81217 w 285882"/>
                  <a:gd name="connsiteY11" fmla="*/ 0 h 1026576"/>
                  <a:gd name="connsiteX12" fmla="*/ 123449 w 285882"/>
                  <a:gd name="connsiteY12" fmla="*/ 16243 h 1026576"/>
                  <a:gd name="connsiteX13" fmla="*/ 151063 w 285882"/>
                  <a:gd name="connsiteY13" fmla="*/ 48730 h 1026576"/>
                  <a:gd name="connsiteX14" fmla="*/ 164057 w 285882"/>
                  <a:gd name="connsiteY14" fmla="*/ 69846 h 1026576"/>
                  <a:gd name="connsiteX15" fmla="*/ 185174 w 285882"/>
                  <a:gd name="connsiteY15" fmla="*/ 110454 h 1026576"/>
                  <a:gd name="connsiteX16" fmla="*/ 201417 w 285882"/>
                  <a:gd name="connsiteY16" fmla="*/ 152687 h 1026576"/>
                  <a:gd name="connsiteX17" fmla="*/ 214412 w 285882"/>
                  <a:gd name="connsiteY17" fmla="*/ 193295 h 1026576"/>
                  <a:gd name="connsiteX18" fmla="*/ 237152 w 285882"/>
                  <a:gd name="connsiteY18" fmla="*/ 281009 h 1026576"/>
                  <a:gd name="connsiteX19" fmla="*/ 251771 w 285882"/>
                  <a:gd name="connsiteY19" fmla="*/ 360601 h 1026576"/>
                  <a:gd name="connsiteX20" fmla="*/ 263142 w 285882"/>
                  <a:gd name="connsiteY20" fmla="*/ 436945 h 1026576"/>
                  <a:gd name="connsiteX21" fmla="*/ 279384 w 285882"/>
                  <a:gd name="connsiteY21" fmla="*/ 594505 h 1026576"/>
                  <a:gd name="connsiteX22" fmla="*/ 279384 w 285882"/>
                  <a:gd name="connsiteY22" fmla="*/ 594505 h 1026576"/>
                  <a:gd name="connsiteX23" fmla="*/ 279384 w 285882"/>
                  <a:gd name="connsiteY23" fmla="*/ 596129 h 1026576"/>
                  <a:gd name="connsiteX24" fmla="*/ 279384 w 285882"/>
                  <a:gd name="connsiteY24" fmla="*/ 599378 h 1026576"/>
                  <a:gd name="connsiteX25" fmla="*/ 279384 w 285882"/>
                  <a:gd name="connsiteY25" fmla="*/ 599378 h 1026576"/>
                  <a:gd name="connsiteX26" fmla="*/ 285882 w 285882"/>
                  <a:gd name="connsiteY26" fmla="*/ 771557 h 1026576"/>
                  <a:gd name="connsiteX27" fmla="*/ 282633 w 285882"/>
                  <a:gd name="connsiteY27" fmla="*/ 940487 h 1026576"/>
                  <a:gd name="connsiteX28" fmla="*/ 279384 w 285882"/>
                  <a:gd name="connsiteY28" fmla="*/ 995714 h 1026576"/>
                  <a:gd name="connsiteX29" fmla="*/ 277761 w 285882"/>
                  <a:gd name="connsiteY29" fmla="*/ 1026577 h 1026576"/>
                  <a:gd name="connsiteX30" fmla="*/ 212787 w 285882"/>
                  <a:gd name="connsiteY30" fmla="*/ 1026577 h 1026576"/>
                  <a:gd name="connsiteX31" fmla="*/ 212787 w 285882"/>
                  <a:gd name="connsiteY31" fmla="*/ 1026577 h 1026576"/>
                  <a:gd name="connsiteX32" fmla="*/ 212787 w 285882"/>
                  <a:gd name="connsiteY32" fmla="*/ 1026577 h 1026576"/>
                  <a:gd name="connsiteX33" fmla="*/ 201417 w 285882"/>
                  <a:gd name="connsiteY33" fmla="*/ 1026577 h 1026576"/>
                  <a:gd name="connsiteX34" fmla="*/ 201417 w 285882"/>
                  <a:gd name="connsiteY34" fmla="*/ 1026577 h 1026576"/>
                  <a:gd name="connsiteX35" fmla="*/ 141317 w 285882"/>
                  <a:gd name="connsiteY35" fmla="*/ 1026577 h 10265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</a:cxnLst>
                <a:rect l="l" t="t" r="r" b="b"/>
                <a:pathLst>
                  <a:path w="285882" h="1026576">
                    <a:moveTo>
                      <a:pt x="141317" y="1021704"/>
                    </a:moveTo>
                    <a:lnTo>
                      <a:pt x="138068" y="1011958"/>
                    </a:lnTo>
                    <a:cubicBezTo>
                      <a:pt x="129946" y="984344"/>
                      <a:pt x="120200" y="958355"/>
                      <a:pt x="113703" y="930741"/>
                    </a:cubicBezTo>
                    <a:cubicBezTo>
                      <a:pt x="97460" y="873890"/>
                      <a:pt x="82841" y="818663"/>
                      <a:pt x="68222" y="761811"/>
                    </a:cubicBezTo>
                    <a:cubicBezTo>
                      <a:pt x="53603" y="703335"/>
                      <a:pt x="40608" y="643235"/>
                      <a:pt x="29238" y="583135"/>
                    </a:cubicBezTo>
                    <a:cubicBezTo>
                      <a:pt x="19492" y="524659"/>
                      <a:pt x="12995" y="466183"/>
                      <a:pt x="8122" y="409331"/>
                    </a:cubicBezTo>
                    <a:cubicBezTo>
                      <a:pt x="4873" y="380093"/>
                      <a:pt x="3249" y="349231"/>
                      <a:pt x="3249" y="319993"/>
                    </a:cubicBezTo>
                    <a:cubicBezTo>
                      <a:pt x="1624" y="290755"/>
                      <a:pt x="1624" y="259893"/>
                      <a:pt x="0" y="230655"/>
                    </a:cubicBezTo>
                    <a:cubicBezTo>
                      <a:pt x="0" y="203041"/>
                      <a:pt x="1624" y="175428"/>
                      <a:pt x="3249" y="147814"/>
                    </a:cubicBezTo>
                    <a:cubicBezTo>
                      <a:pt x="4873" y="118576"/>
                      <a:pt x="6497" y="90963"/>
                      <a:pt x="12995" y="63349"/>
                    </a:cubicBezTo>
                    <a:cubicBezTo>
                      <a:pt x="17868" y="42233"/>
                      <a:pt x="24365" y="21116"/>
                      <a:pt x="43857" y="8122"/>
                    </a:cubicBezTo>
                    <a:cubicBezTo>
                      <a:pt x="55227" y="1624"/>
                      <a:pt x="68222" y="0"/>
                      <a:pt x="81217" y="0"/>
                    </a:cubicBezTo>
                    <a:cubicBezTo>
                      <a:pt x="97460" y="0"/>
                      <a:pt x="110455" y="6497"/>
                      <a:pt x="123449" y="16243"/>
                    </a:cubicBezTo>
                    <a:cubicBezTo>
                      <a:pt x="134820" y="24365"/>
                      <a:pt x="142941" y="37360"/>
                      <a:pt x="151063" y="48730"/>
                    </a:cubicBezTo>
                    <a:cubicBezTo>
                      <a:pt x="155936" y="55227"/>
                      <a:pt x="160809" y="63349"/>
                      <a:pt x="164057" y="69846"/>
                    </a:cubicBezTo>
                    <a:cubicBezTo>
                      <a:pt x="172179" y="82841"/>
                      <a:pt x="178676" y="97460"/>
                      <a:pt x="185174" y="110454"/>
                    </a:cubicBezTo>
                    <a:cubicBezTo>
                      <a:pt x="191671" y="123449"/>
                      <a:pt x="196544" y="138068"/>
                      <a:pt x="201417" y="152687"/>
                    </a:cubicBezTo>
                    <a:cubicBezTo>
                      <a:pt x="206290" y="165682"/>
                      <a:pt x="211163" y="178676"/>
                      <a:pt x="214412" y="193295"/>
                    </a:cubicBezTo>
                    <a:cubicBezTo>
                      <a:pt x="222533" y="222533"/>
                      <a:pt x="230655" y="251771"/>
                      <a:pt x="237152" y="281009"/>
                    </a:cubicBezTo>
                    <a:cubicBezTo>
                      <a:pt x="243650" y="306999"/>
                      <a:pt x="248523" y="334612"/>
                      <a:pt x="251771" y="360601"/>
                    </a:cubicBezTo>
                    <a:cubicBezTo>
                      <a:pt x="256644" y="386591"/>
                      <a:pt x="259893" y="410956"/>
                      <a:pt x="263142" y="436945"/>
                    </a:cubicBezTo>
                    <a:cubicBezTo>
                      <a:pt x="269639" y="488923"/>
                      <a:pt x="276137" y="540902"/>
                      <a:pt x="279384" y="594505"/>
                    </a:cubicBezTo>
                    <a:cubicBezTo>
                      <a:pt x="279384" y="594505"/>
                      <a:pt x="279384" y="594505"/>
                      <a:pt x="279384" y="594505"/>
                    </a:cubicBezTo>
                    <a:cubicBezTo>
                      <a:pt x="279384" y="594505"/>
                      <a:pt x="279384" y="594505"/>
                      <a:pt x="279384" y="596129"/>
                    </a:cubicBezTo>
                    <a:cubicBezTo>
                      <a:pt x="279384" y="597754"/>
                      <a:pt x="279384" y="597754"/>
                      <a:pt x="279384" y="599378"/>
                    </a:cubicBezTo>
                    <a:cubicBezTo>
                      <a:pt x="279384" y="599378"/>
                      <a:pt x="279384" y="599378"/>
                      <a:pt x="279384" y="599378"/>
                    </a:cubicBezTo>
                    <a:cubicBezTo>
                      <a:pt x="284258" y="656230"/>
                      <a:pt x="285882" y="713081"/>
                      <a:pt x="285882" y="771557"/>
                    </a:cubicBezTo>
                    <a:cubicBezTo>
                      <a:pt x="285882" y="828408"/>
                      <a:pt x="284258" y="883636"/>
                      <a:pt x="282633" y="940487"/>
                    </a:cubicBezTo>
                    <a:cubicBezTo>
                      <a:pt x="282633" y="958355"/>
                      <a:pt x="281009" y="977847"/>
                      <a:pt x="279384" y="995714"/>
                    </a:cubicBezTo>
                    <a:cubicBezTo>
                      <a:pt x="279384" y="1005460"/>
                      <a:pt x="277761" y="1016831"/>
                      <a:pt x="277761" y="1026577"/>
                    </a:cubicBezTo>
                    <a:lnTo>
                      <a:pt x="212787" y="1026577"/>
                    </a:lnTo>
                    <a:lnTo>
                      <a:pt x="212787" y="1026577"/>
                    </a:lnTo>
                    <a:cubicBezTo>
                      <a:pt x="212787" y="1026577"/>
                      <a:pt x="212787" y="1026577"/>
                      <a:pt x="212787" y="1026577"/>
                    </a:cubicBezTo>
                    <a:lnTo>
                      <a:pt x="201417" y="1026577"/>
                    </a:lnTo>
                    <a:lnTo>
                      <a:pt x="201417" y="1026577"/>
                    </a:lnTo>
                    <a:lnTo>
                      <a:pt x="141317" y="1026577"/>
                    </a:lnTo>
                    <a:close/>
                  </a:path>
                </a:pathLst>
              </a:custGeom>
              <a:solidFill>
                <a:srgbClr val="4E965E"/>
              </a:solidFill>
              <a:ln w="1624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vi-VN"/>
              </a:p>
            </p:txBody>
          </p:sp>
          <p:sp>
            <p:nvSpPr>
              <p:cNvPr id="56" name="Hình tự do: Hình 55">
                <a:extLst>
                  <a:ext uri="{FF2B5EF4-FFF2-40B4-BE49-F238E27FC236}">
                    <a16:creationId xmlns:a16="http://schemas.microsoft.com/office/drawing/2014/main" id="{8CF6EE78-4F31-6F30-4FC1-CC8E5F7E9120}"/>
                  </a:ext>
                </a:extLst>
              </p:cNvPr>
              <p:cNvSpPr/>
              <p:nvPr/>
            </p:nvSpPr>
            <p:spPr>
              <a:xfrm>
                <a:off x="9220490" y="5304961"/>
                <a:ext cx="956782" cy="1629202"/>
              </a:xfrm>
              <a:custGeom>
                <a:avLst/>
                <a:gdLst>
                  <a:gd name="connsiteX0" fmla="*/ 405067 w 956782"/>
                  <a:gd name="connsiteY0" fmla="*/ 1624330 h 1629202"/>
                  <a:gd name="connsiteX1" fmla="*/ 383951 w 956782"/>
                  <a:gd name="connsiteY1" fmla="*/ 1611336 h 1629202"/>
                  <a:gd name="connsiteX2" fmla="*/ 310857 w 956782"/>
                  <a:gd name="connsiteY2" fmla="*/ 1567479 h 1629202"/>
                  <a:gd name="connsiteX3" fmla="*/ 244258 w 956782"/>
                  <a:gd name="connsiteY3" fmla="*/ 1517124 h 1629202"/>
                  <a:gd name="connsiteX4" fmla="*/ 187407 w 956782"/>
                  <a:gd name="connsiteY4" fmla="*/ 1452151 h 1629202"/>
                  <a:gd name="connsiteX5" fmla="*/ 159794 w 956782"/>
                  <a:gd name="connsiteY5" fmla="*/ 1398548 h 1629202"/>
                  <a:gd name="connsiteX6" fmla="*/ 151672 w 956782"/>
                  <a:gd name="connsiteY6" fmla="*/ 1351443 h 1629202"/>
                  <a:gd name="connsiteX7" fmla="*/ 158169 w 956782"/>
                  <a:gd name="connsiteY7" fmla="*/ 1305961 h 1629202"/>
                  <a:gd name="connsiteX8" fmla="*/ 179285 w 956782"/>
                  <a:gd name="connsiteY8" fmla="*/ 1270226 h 1629202"/>
                  <a:gd name="connsiteX9" fmla="*/ 213397 w 956782"/>
                  <a:gd name="connsiteY9" fmla="*/ 1249110 h 1629202"/>
                  <a:gd name="connsiteX10" fmla="*/ 236137 w 956782"/>
                  <a:gd name="connsiteY10" fmla="*/ 1244237 h 1629202"/>
                  <a:gd name="connsiteX11" fmla="*/ 242634 w 956782"/>
                  <a:gd name="connsiteY11" fmla="*/ 1244237 h 1629202"/>
                  <a:gd name="connsiteX12" fmla="*/ 254005 w 956782"/>
                  <a:gd name="connsiteY12" fmla="*/ 1244237 h 1629202"/>
                  <a:gd name="connsiteX13" fmla="*/ 273497 w 956782"/>
                  <a:gd name="connsiteY13" fmla="*/ 1247485 h 1629202"/>
                  <a:gd name="connsiteX14" fmla="*/ 278370 w 956782"/>
                  <a:gd name="connsiteY14" fmla="*/ 1249110 h 1629202"/>
                  <a:gd name="connsiteX15" fmla="*/ 307608 w 956782"/>
                  <a:gd name="connsiteY15" fmla="*/ 1255607 h 1629202"/>
                  <a:gd name="connsiteX16" fmla="*/ 288116 w 956782"/>
                  <a:gd name="connsiteY16" fmla="*/ 1240988 h 1629202"/>
                  <a:gd name="connsiteX17" fmla="*/ 283243 w 956782"/>
                  <a:gd name="connsiteY17" fmla="*/ 1237740 h 1629202"/>
                  <a:gd name="connsiteX18" fmla="*/ 270248 w 956782"/>
                  <a:gd name="connsiteY18" fmla="*/ 1227994 h 1629202"/>
                  <a:gd name="connsiteX19" fmla="*/ 213397 w 956782"/>
                  <a:gd name="connsiteY19" fmla="*/ 1180888 h 1629202"/>
                  <a:gd name="connsiteX20" fmla="*/ 154920 w 956782"/>
                  <a:gd name="connsiteY20" fmla="*/ 1117539 h 1629202"/>
                  <a:gd name="connsiteX21" fmla="*/ 119186 w 956782"/>
                  <a:gd name="connsiteY21" fmla="*/ 1041196 h 1629202"/>
                  <a:gd name="connsiteX22" fmla="*/ 114312 w 956782"/>
                  <a:gd name="connsiteY22" fmla="*/ 1008709 h 1629202"/>
                  <a:gd name="connsiteX23" fmla="*/ 122434 w 956782"/>
                  <a:gd name="connsiteY23" fmla="*/ 972974 h 1629202"/>
                  <a:gd name="connsiteX24" fmla="*/ 172788 w 956782"/>
                  <a:gd name="connsiteY24" fmla="*/ 924244 h 1629202"/>
                  <a:gd name="connsiteX25" fmla="*/ 200402 w 956782"/>
                  <a:gd name="connsiteY25" fmla="*/ 916122 h 1629202"/>
                  <a:gd name="connsiteX26" fmla="*/ 218270 w 956782"/>
                  <a:gd name="connsiteY26" fmla="*/ 914498 h 1629202"/>
                  <a:gd name="connsiteX27" fmla="*/ 232889 w 956782"/>
                  <a:gd name="connsiteY27" fmla="*/ 914498 h 1629202"/>
                  <a:gd name="connsiteX28" fmla="*/ 263751 w 956782"/>
                  <a:gd name="connsiteY28" fmla="*/ 920995 h 1629202"/>
                  <a:gd name="connsiteX29" fmla="*/ 263751 w 956782"/>
                  <a:gd name="connsiteY29" fmla="*/ 920995 h 1629202"/>
                  <a:gd name="connsiteX30" fmla="*/ 263751 w 956782"/>
                  <a:gd name="connsiteY30" fmla="*/ 920995 h 1629202"/>
                  <a:gd name="connsiteX31" fmla="*/ 260502 w 956782"/>
                  <a:gd name="connsiteY31" fmla="*/ 917747 h 1629202"/>
                  <a:gd name="connsiteX32" fmla="*/ 197153 w 956782"/>
                  <a:gd name="connsiteY32" fmla="*/ 864144 h 1629202"/>
                  <a:gd name="connsiteX33" fmla="*/ 135429 w 956782"/>
                  <a:gd name="connsiteY33" fmla="*/ 802419 h 1629202"/>
                  <a:gd name="connsiteX34" fmla="*/ 81825 w 956782"/>
                  <a:gd name="connsiteY34" fmla="*/ 735821 h 1629202"/>
                  <a:gd name="connsiteX35" fmla="*/ 60709 w 956782"/>
                  <a:gd name="connsiteY35" fmla="*/ 696838 h 1629202"/>
                  <a:gd name="connsiteX36" fmla="*/ 44466 w 956782"/>
                  <a:gd name="connsiteY36" fmla="*/ 657854 h 1629202"/>
                  <a:gd name="connsiteX37" fmla="*/ 34720 w 956782"/>
                  <a:gd name="connsiteY37" fmla="*/ 615621 h 1629202"/>
                  <a:gd name="connsiteX38" fmla="*/ 34720 w 956782"/>
                  <a:gd name="connsiteY38" fmla="*/ 596129 h 1629202"/>
                  <a:gd name="connsiteX39" fmla="*/ 39593 w 956782"/>
                  <a:gd name="connsiteY39" fmla="*/ 578262 h 1629202"/>
                  <a:gd name="connsiteX40" fmla="*/ 55836 w 956782"/>
                  <a:gd name="connsiteY40" fmla="*/ 547399 h 1629202"/>
                  <a:gd name="connsiteX41" fmla="*/ 101318 w 956782"/>
                  <a:gd name="connsiteY41" fmla="*/ 523034 h 1629202"/>
                  <a:gd name="connsiteX42" fmla="*/ 111064 w 956782"/>
                  <a:gd name="connsiteY42" fmla="*/ 523034 h 1629202"/>
                  <a:gd name="connsiteX43" fmla="*/ 151672 w 956782"/>
                  <a:gd name="connsiteY43" fmla="*/ 529532 h 1629202"/>
                  <a:gd name="connsiteX44" fmla="*/ 190656 w 956782"/>
                  <a:gd name="connsiteY44" fmla="*/ 544151 h 1629202"/>
                  <a:gd name="connsiteX45" fmla="*/ 192281 w 956782"/>
                  <a:gd name="connsiteY45" fmla="*/ 544151 h 1629202"/>
                  <a:gd name="connsiteX46" fmla="*/ 192281 w 956782"/>
                  <a:gd name="connsiteY46" fmla="*/ 544151 h 1629202"/>
                  <a:gd name="connsiteX47" fmla="*/ 192281 w 956782"/>
                  <a:gd name="connsiteY47" fmla="*/ 544151 h 1629202"/>
                  <a:gd name="connsiteX48" fmla="*/ 189032 w 956782"/>
                  <a:gd name="connsiteY48" fmla="*/ 540902 h 1629202"/>
                  <a:gd name="connsiteX49" fmla="*/ 187407 w 956782"/>
                  <a:gd name="connsiteY49" fmla="*/ 537653 h 1629202"/>
                  <a:gd name="connsiteX50" fmla="*/ 140302 w 956782"/>
                  <a:gd name="connsiteY50" fmla="*/ 469431 h 1629202"/>
                  <a:gd name="connsiteX51" fmla="*/ 96445 w 956782"/>
                  <a:gd name="connsiteY51" fmla="*/ 397961 h 1629202"/>
                  <a:gd name="connsiteX52" fmla="*/ 29848 w 956782"/>
                  <a:gd name="connsiteY52" fmla="*/ 266390 h 1629202"/>
                  <a:gd name="connsiteX53" fmla="*/ 609 w 956782"/>
                  <a:gd name="connsiteY53" fmla="*/ 118576 h 1629202"/>
                  <a:gd name="connsiteX54" fmla="*/ 609 w 956782"/>
                  <a:gd name="connsiteY54" fmla="*/ 118576 h 1629202"/>
                  <a:gd name="connsiteX55" fmla="*/ 609 w 956782"/>
                  <a:gd name="connsiteY55" fmla="*/ 116952 h 1629202"/>
                  <a:gd name="connsiteX56" fmla="*/ 609 w 956782"/>
                  <a:gd name="connsiteY56" fmla="*/ 115327 h 1629202"/>
                  <a:gd name="connsiteX57" fmla="*/ 7107 w 956782"/>
                  <a:gd name="connsiteY57" fmla="*/ 76344 h 1629202"/>
                  <a:gd name="connsiteX58" fmla="*/ 28223 w 956782"/>
                  <a:gd name="connsiteY58" fmla="*/ 24365 h 1629202"/>
                  <a:gd name="connsiteX59" fmla="*/ 46091 w 956782"/>
                  <a:gd name="connsiteY59" fmla="*/ 8122 h 1629202"/>
                  <a:gd name="connsiteX60" fmla="*/ 67207 w 956782"/>
                  <a:gd name="connsiteY60" fmla="*/ 1624 h 1629202"/>
                  <a:gd name="connsiteX61" fmla="*/ 76953 w 956782"/>
                  <a:gd name="connsiteY61" fmla="*/ 0 h 1629202"/>
                  <a:gd name="connsiteX62" fmla="*/ 112688 w 956782"/>
                  <a:gd name="connsiteY62" fmla="*/ 8122 h 1629202"/>
                  <a:gd name="connsiteX63" fmla="*/ 146799 w 956782"/>
                  <a:gd name="connsiteY63" fmla="*/ 30862 h 1629202"/>
                  <a:gd name="connsiteX64" fmla="*/ 177661 w 956782"/>
                  <a:gd name="connsiteY64" fmla="*/ 60100 h 1629202"/>
                  <a:gd name="connsiteX65" fmla="*/ 206899 w 956782"/>
                  <a:gd name="connsiteY65" fmla="*/ 90962 h 1629202"/>
                  <a:gd name="connsiteX66" fmla="*/ 258878 w 956782"/>
                  <a:gd name="connsiteY66" fmla="*/ 157560 h 1629202"/>
                  <a:gd name="connsiteX67" fmla="*/ 305984 w 956782"/>
                  <a:gd name="connsiteY67" fmla="*/ 243650 h 1629202"/>
                  <a:gd name="connsiteX68" fmla="*/ 315729 w 956782"/>
                  <a:gd name="connsiteY68" fmla="*/ 271263 h 1629202"/>
                  <a:gd name="connsiteX69" fmla="*/ 325475 w 956782"/>
                  <a:gd name="connsiteY69" fmla="*/ 261517 h 1629202"/>
                  <a:gd name="connsiteX70" fmla="*/ 361210 w 956782"/>
                  <a:gd name="connsiteY70" fmla="*/ 246898 h 1629202"/>
                  <a:gd name="connsiteX71" fmla="*/ 367708 w 956782"/>
                  <a:gd name="connsiteY71" fmla="*/ 246898 h 1629202"/>
                  <a:gd name="connsiteX72" fmla="*/ 396946 w 956782"/>
                  <a:gd name="connsiteY72" fmla="*/ 258269 h 1629202"/>
                  <a:gd name="connsiteX73" fmla="*/ 427808 w 956782"/>
                  <a:gd name="connsiteY73" fmla="*/ 292380 h 1629202"/>
                  <a:gd name="connsiteX74" fmla="*/ 444052 w 956782"/>
                  <a:gd name="connsiteY74" fmla="*/ 328115 h 1629202"/>
                  <a:gd name="connsiteX75" fmla="*/ 457046 w 956782"/>
                  <a:gd name="connsiteY75" fmla="*/ 367099 h 1629202"/>
                  <a:gd name="connsiteX76" fmla="*/ 481411 w 956782"/>
                  <a:gd name="connsiteY76" fmla="*/ 445066 h 1629202"/>
                  <a:gd name="connsiteX77" fmla="*/ 499278 w 956782"/>
                  <a:gd name="connsiteY77" fmla="*/ 505167 h 1629202"/>
                  <a:gd name="connsiteX78" fmla="*/ 505776 w 956782"/>
                  <a:gd name="connsiteY78" fmla="*/ 497045 h 1629202"/>
                  <a:gd name="connsiteX79" fmla="*/ 505776 w 956782"/>
                  <a:gd name="connsiteY79" fmla="*/ 495421 h 1629202"/>
                  <a:gd name="connsiteX80" fmla="*/ 513898 w 956782"/>
                  <a:gd name="connsiteY80" fmla="*/ 487299 h 1629202"/>
                  <a:gd name="connsiteX81" fmla="*/ 528516 w 956782"/>
                  <a:gd name="connsiteY81" fmla="*/ 479178 h 1629202"/>
                  <a:gd name="connsiteX82" fmla="*/ 549633 w 956782"/>
                  <a:gd name="connsiteY82" fmla="*/ 474304 h 1629202"/>
                  <a:gd name="connsiteX83" fmla="*/ 552881 w 956782"/>
                  <a:gd name="connsiteY83" fmla="*/ 474304 h 1629202"/>
                  <a:gd name="connsiteX84" fmla="*/ 622728 w 956782"/>
                  <a:gd name="connsiteY84" fmla="*/ 539278 h 1629202"/>
                  <a:gd name="connsiteX85" fmla="*/ 650341 w 956782"/>
                  <a:gd name="connsiteY85" fmla="*/ 615621 h 1629202"/>
                  <a:gd name="connsiteX86" fmla="*/ 677955 w 956782"/>
                  <a:gd name="connsiteY86" fmla="*/ 784551 h 1629202"/>
                  <a:gd name="connsiteX87" fmla="*/ 679580 w 956782"/>
                  <a:gd name="connsiteY87" fmla="*/ 795922 h 1629202"/>
                  <a:gd name="connsiteX88" fmla="*/ 708817 w 956782"/>
                  <a:gd name="connsiteY88" fmla="*/ 768308 h 1629202"/>
                  <a:gd name="connsiteX89" fmla="*/ 728310 w 956782"/>
                  <a:gd name="connsiteY89" fmla="*/ 760186 h 1629202"/>
                  <a:gd name="connsiteX90" fmla="*/ 741304 w 956782"/>
                  <a:gd name="connsiteY90" fmla="*/ 756938 h 1629202"/>
                  <a:gd name="connsiteX91" fmla="*/ 744553 w 956782"/>
                  <a:gd name="connsiteY91" fmla="*/ 756938 h 1629202"/>
                  <a:gd name="connsiteX92" fmla="*/ 754298 w 956782"/>
                  <a:gd name="connsiteY92" fmla="*/ 758562 h 1629202"/>
                  <a:gd name="connsiteX93" fmla="*/ 773791 w 956782"/>
                  <a:gd name="connsiteY93" fmla="*/ 768308 h 1629202"/>
                  <a:gd name="connsiteX94" fmla="*/ 790034 w 956782"/>
                  <a:gd name="connsiteY94" fmla="*/ 787800 h 1629202"/>
                  <a:gd name="connsiteX95" fmla="*/ 803028 w 956782"/>
                  <a:gd name="connsiteY95" fmla="*/ 830033 h 1629202"/>
                  <a:gd name="connsiteX96" fmla="*/ 814399 w 956782"/>
                  <a:gd name="connsiteY96" fmla="*/ 917747 h 1629202"/>
                  <a:gd name="connsiteX97" fmla="*/ 814399 w 956782"/>
                  <a:gd name="connsiteY97" fmla="*/ 920995 h 1629202"/>
                  <a:gd name="connsiteX98" fmla="*/ 814399 w 956782"/>
                  <a:gd name="connsiteY98" fmla="*/ 927492 h 1629202"/>
                  <a:gd name="connsiteX99" fmla="*/ 814399 w 956782"/>
                  <a:gd name="connsiteY99" fmla="*/ 929117 h 1629202"/>
                  <a:gd name="connsiteX100" fmla="*/ 814399 w 956782"/>
                  <a:gd name="connsiteY100" fmla="*/ 930741 h 1629202"/>
                  <a:gd name="connsiteX101" fmla="*/ 814399 w 956782"/>
                  <a:gd name="connsiteY101" fmla="*/ 929117 h 1629202"/>
                  <a:gd name="connsiteX102" fmla="*/ 814399 w 956782"/>
                  <a:gd name="connsiteY102" fmla="*/ 930741 h 1629202"/>
                  <a:gd name="connsiteX103" fmla="*/ 814399 w 956782"/>
                  <a:gd name="connsiteY103" fmla="*/ 933990 h 1629202"/>
                  <a:gd name="connsiteX104" fmla="*/ 817648 w 956782"/>
                  <a:gd name="connsiteY104" fmla="*/ 1016831 h 1629202"/>
                  <a:gd name="connsiteX105" fmla="*/ 812774 w 956782"/>
                  <a:gd name="connsiteY105" fmla="*/ 1143528 h 1629202"/>
                  <a:gd name="connsiteX106" fmla="*/ 820896 w 956782"/>
                  <a:gd name="connsiteY106" fmla="*/ 1132158 h 1629202"/>
                  <a:gd name="connsiteX107" fmla="*/ 851758 w 956782"/>
                  <a:gd name="connsiteY107" fmla="*/ 1096423 h 1629202"/>
                  <a:gd name="connsiteX108" fmla="*/ 887494 w 956782"/>
                  <a:gd name="connsiteY108" fmla="*/ 1076931 h 1629202"/>
                  <a:gd name="connsiteX109" fmla="*/ 900488 w 956782"/>
                  <a:gd name="connsiteY109" fmla="*/ 1075307 h 1629202"/>
                  <a:gd name="connsiteX110" fmla="*/ 932975 w 956782"/>
                  <a:gd name="connsiteY110" fmla="*/ 1088301 h 1629202"/>
                  <a:gd name="connsiteX111" fmla="*/ 952467 w 956782"/>
                  <a:gd name="connsiteY111" fmla="*/ 1135407 h 1629202"/>
                  <a:gd name="connsiteX112" fmla="*/ 955716 w 956782"/>
                  <a:gd name="connsiteY112" fmla="*/ 1176015 h 1629202"/>
                  <a:gd name="connsiteX113" fmla="*/ 954091 w 956782"/>
                  <a:gd name="connsiteY113" fmla="*/ 1257232 h 1629202"/>
                  <a:gd name="connsiteX114" fmla="*/ 923229 w 956782"/>
                  <a:gd name="connsiteY114" fmla="*/ 1427786 h 1629202"/>
                  <a:gd name="connsiteX115" fmla="*/ 872874 w 956782"/>
                  <a:gd name="connsiteY115" fmla="*/ 1572351 h 1629202"/>
                  <a:gd name="connsiteX116" fmla="*/ 848509 w 956782"/>
                  <a:gd name="connsiteY116" fmla="*/ 1629203 h 1629202"/>
                  <a:gd name="connsiteX117" fmla="*/ 848509 w 956782"/>
                  <a:gd name="connsiteY117" fmla="*/ 1629203 h 1629202"/>
                  <a:gd name="connsiteX118" fmla="*/ 405067 w 956782"/>
                  <a:gd name="connsiteY118" fmla="*/ 1629203 h 16292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</a:cxnLst>
                <a:rect l="l" t="t" r="r" b="b"/>
                <a:pathLst>
                  <a:path w="956782" h="1629202">
                    <a:moveTo>
                      <a:pt x="405067" y="1624330"/>
                    </a:moveTo>
                    <a:cubicBezTo>
                      <a:pt x="398570" y="1619457"/>
                      <a:pt x="390448" y="1616209"/>
                      <a:pt x="383951" y="1611336"/>
                    </a:cubicBezTo>
                    <a:cubicBezTo>
                      <a:pt x="359586" y="1598341"/>
                      <a:pt x="335221" y="1583722"/>
                      <a:pt x="310857" y="1567479"/>
                    </a:cubicBezTo>
                    <a:cubicBezTo>
                      <a:pt x="289740" y="1554484"/>
                      <a:pt x="268623" y="1538241"/>
                      <a:pt x="244258" y="1517124"/>
                    </a:cubicBezTo>
                    <a:cubicBezTo>
                      <a:pt x="221518" y="1497632"/>
                      <a:pt x="202026" y="1476516"/>
                      <a:pt x="187407" y="1452151"/>
                    </a:cubicBezTo>
                    <a:cubicBezTo>
                      <a:pt x="177661" y="1435908"/>
                      <a:pt x="166291" y="1418040"/>
                      <a:pt x="159794" y="1398548"/>
                    </a:cubicBezTo>
                    <a:cubicBezTo>
                      <a:pt x="154920" y="1382305"/>
                      <a:pt x="151672" y="1367686"/>
                      <a:pt x="151672" y="1351443"/>
                    </a:cubicBezTo>
                    <a:cubicBezTo>
                      <a:pt x="151672" y="1333575"/>
                      <a:pt x="153296" y="1318956"/>
                      <a:pt x="158169" y="1305961"/>
                    </a:cubicBezTo>
                    <a:cubicBezTo>
                      <a:pt x="163042" y="1291343"/>
                      <a:pt x="169540" y="1279972"/>
                      <a:pt x="179285" y="1270226"/>
                    </a:cubicBezTo>
                    <a:cubicBezTo>
                      <a:pt x="189032" y="1260480"/>
                      <a:pt x="200402" y="1253983"/>
                      <a:pt x="213397" y="1249110"/>
                    </a:cubicBezTo>
                    <a:cubicBezTo>
                      <a:pt x="221518" y="1245861"/>
                      <a:pt x="228015" y="1244237"/>
                      <a:pt x="236137" y="1244237"/>
                    </a:cubicBezTo>
                    <a:cubicBezTo>
                      <a:pt x="237762" y="1244237"/>
                      <a:pt x="241011" y="1244237"/>
                      <a:pt x="242634" y="1244237"/>
                    </a:cubicBezTo>
                    <a:cubicBezTo>
                      <a:pt x="245883" y="1244237"/>
                      <a:pt x="250756" y="1244237"/>
                      <a:pt x="254005" y="1244237"/>
                    </a:cubicBezTo>
                    <a:cubicBezTo>
                      <a:pt x="260502" y="1244237"/>
                      <a:pt x="266999" y="1245861"/>
                      <a:pt x="273497" y="1247485"/>
                    </a:cubicBezTo>
                    <a:lnTo>
                      <a:pt x="278370" y="1249110"/>
                    </a:lnTo>
                    <a:cubicBezTo>
                      <a:pt x="288116" y="1250734"/>
                      <a:pt x="297862" y="1253983"/>
                      <a:pt x="307608" y="1255607"/>
                    </a:cubicBezTo>
                    <a:cubicBezTo>
                      <a:pt x="301110" y="1250734"/>
                      <a:pt x="294613" y="1245861"/>
                      <a:pt x="288116" y="1240988"/>
                    </a:cubicBezTo>
                    <a:lnTo>
                      <a:pt x="283243" y="1237740"/>
                    </a:lnTo>
                    <a:cubicBezTo>
                      <a:pt x="278370" y="1234491"/>
                      <a:pt x="275121" y="1231242"/>
                      <a:pt x="270248" y="1227994"/>
                    </a:cubicBezTo>
                    <a:cubicBezTo>
                      <a:pt x="250756" y="1213375"/>
                      <a:pt x="231264" y="1197131"/>
                      <a:pt x="213397" y="1180888"/>
                    </a:cubicBezTo>
                    <a:cubicBezTo>
                      <a:pt x="193905" y="1163020"/>
                      <a:pt x="171164" y="1141904"/>
                      <a:pt x="154920" y="1117539"/>
                    </a:cubicBezTo>
                    <a:cubicBezTo>
                      <a:pt x="137053" y="1091550"/>
                      <a:pt x="125682" y="1065561"/>
                      <a:pt x="119186" y="1041196"/>
                    </a:cubicBezTo>
                    <a:cubicBezTo>
                      <a:pt x="115937" y="1028201"/>
                      <a:pt x="114312" y="1018455"/>
                      <a:pt x="114312" y="1008709"/>
                    </a:cubicBezTo>
                    <a:cubicBezTo>
                      <a:pt x="114312" y="997339"/>
                      <a:pt x="117561" y="985968"/>
                      <a:pt x="122434" y="972974"/>
                    </a:cubicBezTo>
                    <a:cubicBezTo>
                      <a:pt x="130555" y="953482"/>
                      <a:pt x="148424" y="937239"/>
                      <a:pt x="172788" y="924244"/>
                    </a:cubicBezTo>
                    <a:cubicBezTo>
                      <a:pt x="180910" y="919371"/>
                      <a:pt x="190656" y="917747"/>
                      <a:pt x="200402" y="916122"/>
                    </a:cubicBezTo>
                    <a:cubicBezTo>
                      <a:pt x="205275" y="914498"/>
                      <a:pt x="211772" y="914498"/>
                      <a:pt x="218270" y="914498"/>
                    </a:cubicBezTo>
                    <a:cubicBezTo>
                      <a:pt x="223142" y="914498"/>
                      <a:pt x="228015" y="914498"/>
                      <a:pt x="232889" y="914498"/>
                    </a:cubicBezTo>
                    <a:cubicBezTo>
                      <a:pt x="242634" y="914498"/>
                      <a:pt x="254005" y="917747"/>
                      <a:pt x="263751" y="920995"/>
                    </a:cubicBezTo>
                    <a:lnTo>
                      <a:pt x="263751" y="920995"/>
                    </a:lnTo>
                    <a:lnTo>
                      <a:pt x="263751" y="920995"/>
                    </a:lnTo>
                    <a:lnTo>
                      <a:pt x="260502" y="917747"/>
                    </a:lnTo>
                    <a:cubicBezTo>
                      <a:pt x="239386" y="901503"/>
                      <a:pt x="218270" y="882011"/>
                      <a:pt x="197153" y="864144"/>
                    </a:cubicBezTo>
                    <a:cubicBezTo>
                      <a:pt x="177661" y="847900"/>
                      <a:pt x="158169" y="828408"/>
                      <a:pt x="135429" y="802419"/>
                    </a:cubicBezTo>
                    <a:cubicBezTo>
                      <a:pt x="114312" y="779679"/>
                      <a:pt x="96445" y="756938"/>
                      <a:pt x="81825" y="735821"/>
                    </a:cubicBezTo>
                    <a:cubicBezTo>
                      <a:pt x="73704" y="724451"/>
                      <a:pt x="67207" y="711457"/>
                      <a:pt x="60709" y="696838"/>
                    </a:cubicBezTo>
                    <a:cubicBezTo>
                      <a:pt x="54213" y="685467"/>
                      <a:pt x="49339" y="672473"/>
                      <a:pt x="44466" y="657854"/>
                    </a:cubicBezTo>
                    <a:cubicBezTo>
                      <a:pt x="39593" y="646483"/>
                      <a:pt x="36344" y="631864"/>
                      <a:pt x="34720" y="615621"/>
                    </a:cubicBezTo>
                    <a:cubicBezTo>
                      <a:pt x="34720" y="609124"/>
                      <a:pt x="34720" y="601002"/>
                      <a:pt x="34720" y="596129"/>
                    </a:cubicBezTo>
                    <a:cubicBezTo>
                      <a:pt x="36344" y="589632"/>
                      <a:pt x="37969" y="583135"/>
                      <a:pt x="39593" y="578262"/>
                    </a:cubicBezTo>
                    <a:cubicBezTo>
                      <a:pt x="42842" y="566891"/>
                      <a:pt x="49339" y="557145"/>
                      <a:pt x="55836" y="547399"/>
                    </a:cubicBezTo>
                    <a:cubicBezTo>
                      <a:pt x="65582" y="534405"/>
                      <a:pt x="81825" y="526283"/>
                      <a:pt x="101318" y="523034"/>
                    </a:cubicBezTo>
                    <a:cubicBezTo>
                      <a:pt x="104566" y="523034"/>
                      <a:pt x="107815" y="523034"/>
                      <a:pt x="111064" y="523034"/>
                    </a:cubicBezTo>
                    <a:cubicBezTo>
                      <a:pt x="122434" y="523034"/>
                      <a:pt x="135429" y="524659"/>
                      <a:pt x="151672" y="529532"/>
                    </a:cubicBezTo>
                    <a:cubicBezTo>
                      <a:pt x="164667" y="532780"/>
                      <a:pt x="177661" y="537653"/>
                      <a:pt x="190656" y="544151"/>
                    </a:cubicBezTo>
                    <a:lnTo>
                      <a:pt x="192281" y="544151"/>
                    </a:lnTo>
                    <a:lnTo>
                      <a:pt x="192281" y="544151"/>
                    </a:lnTo>
                    <a:lnTo>
                      <a:pt x="192281" y="544151"/>
                    </a:lnTo>
                    <a:lnTo>
                      <a:pt x="189032" y="540902"/>
                    </a:lnTo>
                    <a:lnTo>
                      <a:pt x="187407" y="537653"/>
                    </a:lnTo>
                    <a:cubicBezTo>
                      <a:pt x="172788" y="516537"/>
                      <a:pt x="156545" y="493796"/>
                      <a:pt x="140302" y="469431"/>
                    </a:cubicBezTo>
                    <a:cubicBezTo>
                      <a:pt x="127307" y="448315"/>
                      <a:pt x="112688" y="425575"/>
                      <a:pt x="96445" y="397961"/>
                    </a:cubicBezTo>
                    <a:cubicBezTo>
                      <a:pt x="67207" y="350855"/>
                      <a:pt x="46091" y="306998"/>
                      <a:pt x="29848" y="266390"/>
                    </a:cubicBezTo>
                    <a:cubicBezTo>
                      <a:pt x="7107" y="209539"/>
                      <a:pt x="-2639" y="162433"/>
                      <a:pt x="609" y="118576"/>
                    </a:cubicBezTo>
                    <a:lnTo>
                      <a:pt x="609" y="118576"/>
                    </a:lnTo>
                    <a:cubicBezTo>
                      <a:pt x="609" y="118576"/>
                      <a:pt x="609" y="116952"/>
                      <a:pt x="609" y="116952"/>
                    </a:cubicBezTo>
                    <a:lnTo>
                      <a:pt x="609" y="115327"/>
                    </a:lnTo>
                    <a:cubicBezTo>
                      <a:pt x="2234" y="102333"/>
                      <a:pt x="3858" y="89338"/>
                      <a:pt x="7107" y="76344"/>
                    </a:cubicBezTo>
                    <a:cubicBezTo>
                      <a:pt x="11979" y="55227"/>
                      <a:pt x="18477" y="37360"/>
                      <a:pt x="28223" y="24365"/>
                    </a:cubicBezTo>
                    <a:cubicBezTo>
                      <a:pt x="33095" y="17868"/>
                      <a:pt x="39593" y="11370"/>
                      <a:pt x="46091" y="8122"/>
                    </a:cubicBezTo>
                    <a:cubicBezTo>
                      <a:pt x="52588" y="4873"/>
                      <a:pt x="60709" y="3249"/>
                      <a:pt x="67207" y="1624"/>
                    </a:cubicBezTo>
                    <a:cubicBezTo>
                      <a:pt x="70456" y="1624"/>
                      <a:pt x="73704" y="0"/>
                      <a:pt x="76953" y="0"/>
                    </a:cubicBezTo>
                    <a:cubicBezTo>
                      <a:pt x="88323" y="0"/>
                      <a:pt x="99694" y="3249"/>
                      <a:pt x="112688" y="8122"/>
                    </a:cubicBezTo>
                    <a:cubicBezTo>
                      <a:pt x="125682" y="14619"/>
                      <a:pt x="137053" y="22741"/>
                      <a:pt x="146799" y="30862"/>
                    </a:cubicBezTo>
                    <a:cubicBezTo>
                      <a:pt x="158169" y="38984"/>
                      <a:pt x="167916" y="48730"/>
                      <a:pt x="177661" y="60100"/>
                    </a:cubicBezTo>
                    <a:cubicBezTo>
                      <a:pt x="187407" y="69846"/>
                      <a:pt x="197153" y="79592"/>
                      <a:pt x="206899" y="90962"/>
                    </a:cubicBezTo>
                    <a:cubicBezTo>
                      <a:pt x="226391" y="112079"/>
                      <a:pt x="242634" y="134819"/>
                      <a:pt x="258878" y="157560"/>
                    </a:cubicBezTo>
                    <a:cubicBezTo>
                      <a:pt x="278370" y="186798"/>
                      <a:pt x="294613" y="216036"/>
                      <a:pt x="305984" y="243650"/>
                    </a:cubicBezTo>
                    <a:cubicBezTo>
                      <a:pt x="310857" y="255020"/>
                      <a:pt x="314105" y="263142"/>
                      <a:pt x="315729" y="271263"/>
                    </a:cubicBezTo>
                    <a:cubicBezTo>
                      <a:pt x="318978" y="268015"/>
                      <a:pt x="322227" y="264766"/>
                      <a:pt x="325475" y="261517"/>
                    </a:cubicBezTo>
                    <a:cubicBezTo>
                      <a:pt x="335221" y="251771"/>
                      <a:pt x="349840" y="246898"/>
                      <a:pt x="361210" y="246898"/>
                    </a:cubicBezTo>
                    <a:cubicBezTo>
                      <a:pt x="362835" y="246898"/>
                      <a:pt x="366083" y="246898"/>
                      <a:pt x="367708" y="246898"/>
                    </a:cubicBezTo>
                    <a:cubicBezTo>
                      <a:pt x="379079" y="248522"/>
                      <a:pt x="387200" y="251771"/>
                      <a:pt x="396946" y="258269"/>
                    </a:cubicBezTo>
                    <a:cubicBezTo>
                      <a:pt x="408316" y="264766"/>
                      <a:pt x="418062" y="276136"/>
                      <a:pt x="427808" y="292380"/>
                    </a:cubicBezTo>
                    <a:cubicBezTo>
                      <a:pt x="434305" y="303750"/>
                      <a:pt x="439178" y="316744"/>
                      <a:pt x="444052" y="328115"/>
                    </a:cubicBezTo>
                    <a:cubicBezTo>
                      <a:pt x="448925" y="341109"/>
                      <a:pt x="453797" y="354104"/>
                      <a:pt x="457046" y="367099"/>
                    </a:cubicBezTo>
                    <a:cubicBezTo>
                      <a:pt x="465168" y="393088"/>
                      <a:pt x="473290" y="419077"/>
                      <a:pt x="481411" y="445066"/>
                    </a:cubicBezTo>
                    <a:cubicBezTo>
                      <a:pt x="487908" y="467807"/>
                      <a:pt x="494406" y="485675"/>
                      <a:pt x="499278" y="505167"/>
                    </a:cubicBezTo>
                    <a:cubicBezTo>
                      <a:pt x="500903" y="501918"/>
                      <a:pt x="502527" y="498669"/>
                      <a:pt x="505776" y="497045"/>
                    </a:cubicBezTo>
                    <a:lnTo>
                      <a:pt x="505776" y="495421"/>
                    </a:lnTo>
                    <a:cubicBezTo>
                      <a:pt x="507400" y="492172"/>
                      <a:pt x="510649" y="488923"/>
                      <a:pt x="513898" y="487299"/>
                    </a:cubicBezTo>
                    <a:cubicBezTo>
                      <a:pt x="518771" y="484050"/>
                      <a:pt x="523643" y="480802"/>
                      <a:pt x="528516" y="479178"/>
                    </a:cubicBezTo>
                    <a:cubicBezTo>
                      <a:pt x="536638" y="475929"/>
                      <a:pt x="543136" y="474304"/>
                      <a:pt x="549633" y="474304"/>
                    </a:cubicBezTo>
                    <a:cubicBezTo>
                      <a:pt x="551257" y="474304"/>
                      <a:pt x="551257" y="474304"/>
                      <a:pt x="552881" y="474304"/>
                    </a:cubicBezTo>
                    <a:cubicBezTo>
                      <a:pt x="588617" y="474304"/>
                      <a:pt x="609733" y="511664"/>
                      <a:pt x="622728" y="539278"/>
                    </a:cubicBezTo>
                    <a:cubicBezTo>
                      <a:pt x="634098" y="563643"/>
                      <a:pt x="643844" y="589632"/>
                      <a:pt x="650341" y="615621"/>
                    </a:cubicBezTo>
                    <a:cubicBezTo>
                      <a:pt x="663336" y="665975"/>
                      <a:pt x="671458" y="719578"/>
                      <a:pt x="677955" y="784551"/>
                    </a:cubicBezTo>
                    <a:cubicBezTo>
                      <a:pt x="677955" y="787800"/>
                      <a:pt x="677955" y="792673"/>
                      <a:pt x="679580" y="795922"/>
                    </a:cubicBezTo>
                    <a:cubicBezTo>
                      <a:pt x="687701" y="786176"/>
                      <a:pt x="697447" y="776430"/>
                      <a:pt x="708817" y="768308"/>
                    </a:cubicBezTo>
                    <a:cubicBezTo>
                      <a:pt x="715314" y="763435"/>
                      <a:pt x="721812" y="761811"/>
                      <a:pt x="728310" y="760186"/>
                    </a:cubicBezTo>
                    <a:cubicBezTo>
                      <a:pt x="733182" y="758562"/>
                      <a:pt x="738055" y="756938"/>
                      <a:pt x="741304" y="756938"/>
                    </a:cubicBezTo>
                    <a:lnTo>
                      <a:pt x="744553" y="756938"/>
                    </a:lnTo>
                    <a:cubicBezTo>
                      <a:pt x="747801" y="756938"/>
                      <a:pt x="751050" y="756938"/>
                      <a:pt x="754298" y="758562"/>
                    </a:cubicBezTo>
                    <a:cubicBezTo>
                      <a:pt x="760796" y="760186"/>
                      <a:pt x="767293" y="763435"/>
                      <a:pt x="773791" y="768308"/>
                    </a:cubicBezTo>
                    <a:cubicBezTo>
                      <a:pt x="780287" y="773181"/>
                      <a:pt x="785161" y="779679"/>
                      <a:pt x="790034" y="787800"/>
                    </a:cubicBezTo>
                    <a:cubicBezTo>
                      <a:pt x="796531" y="800795"/>
                      <a:pt x="799779" y="817038"/>
                      <a:pt x="803028" y="830033"/>
                    </a:cubicBezTo>
                    <a:cubicBezTo>
                      <a:pt x="807901" y="857646"/>
                      <a:pt x="811150" y="885260"/>
                      <a:pt x="814399" y="917747"/>
                    </a:cubicBezTo>
                    <a:lnTo>
                      <a:pt x="814399" y="920995"/>
                    </a:lnTo>
                    <a:cubicBezTo>
                      <a:pt x="814399" y="922619"/>
                      <a:pt x="814399" y="925868"/>
                      <a:pt x="814399" y="927492"/>
                    </a:cubicBezTo>
                    <a:lnTo>
                      <a:pt x="814399" y="929117"/>
                    </a:lnTo>
                    <a:cubicBezTo>
                      <a:pt x="814399" y="929117"/>
                      <a:pt x="814399" y="930741"/>
                      <a:pt x="814399" y="930741"/>
                    </a:cubicBezTo>
                    <a:lnTo>
                      <a:pt x="814399" y="929117"/>
                    </a:lnTo>
                    <a:lnTo>
                      <a:pt x="814399" y="930741"/>
                    </a:lnTo>
                    <a:cubicBezTo>
                      <a:pt x="814399" y="932366"/>
                      <a:pt x="814399" y="933990"/>
                      <a:pt x="814399" y="933990"/>
                    </a:cubicBezTo>
                    <a:cubicBezTo>
                      <a:pt x="816023" y="963228"/>
                      <a:pt x="817648" y="990841"/>
                      <a:pt x="817648" y="1016831"/>
                    </a:cubicBezTo>
                    <a:cubicBezTo>
                      <a:pt x="817648" y="1060688"/>
                      <a:pt x="816023" y="1102920"/>
                      <a:pt x="812774" y="1143528"/>
                    </a:cubicBezTo>
                    <a:cubicBezTo>
                      <a:pt x="814399" y="1140280"/>
                      <a:pt x="817648" y="1135407"/>
                      <a:pt x="820896" y="1132158"/>
                    </a:cubicBezTo>
                    <a:cubicBezTo>
                      <a:pt x="830642" y="1117539"/>
                      <a:pt x="840388" y="1106169"/>
                      <a:pt x="851758" y="1096423"/>
                    </a:cubicBezTo>
                    <a:cubicBezTo>
                      <a:pt x="863129" y="1086677"/>
                      <a:pt x="874499" y="1080180"/>
                      <a:pt x="887494" y="1076931"/>
                    </a:cubicBezTo>
                    <a:cubicBezTo>
                      <a:pt x="890743" y="1075307"/>
                      <a:pt x="895615" y="1075307"/>
                      <a:pt x="900488" y="1075307"/>
                    </a:cubicBezTo>
                    <a:cubicBezTo>
                      <a:pt x="913483" y="1075307"/>
                      <a:pt x="924853" y="1080180"/>
                      <a:pt x="932975" y="1088301"/>
                    </a:cubicBezTo>
                    <a:cubicBezTo>
                      <a:pt x="945969" y="1099672"/>
                      <a:pt x="949218" y="1119163"/>
                      <a:pt x="952467" y="1135407"/>
                    </a:cubicBezTo>
                    <a:cubicBezTo>
                      <a:pt x="954091" y="1148401"/>
                      <a:pt x="955716" y="1163020"/>
                      <a:pt x="955716" y="1176015"/>
                    </a:cubicBezTo>
                    <a:cubicBezTo>
                      <a:pt x="957340" y="1206877"/>
                      <a:pt x="957340" y="1232867"/>
                      <a:pt x="954091" y="1257232"/>
                    </a:cubicBezTo>
                    <a:cubicBezTo>
                      <a:pt x="949218" y="1309210"/>
                      <a:pt x="939472" y="1362813"/>
                      <a:pt x="923229" y="1427786"/>
                    </a:cubicBezTo>
                    <a:cubicBezTo>
                      <a:pt x="911859" y="1471643"/>
                      <a:pt x="895615" y="1517124"/>
                      <a:pt x="872874" y="1572351"/>
                    </a:cubicBezTo>
                    <a:cubicBezTo>
                      <a:pt x="863129" y="1595092"/>
                      <a:pt x="856631" y="1612960"/>
                      <a:pt x="848509" y="1629203"/>
                    </a:cubicBezTo>
                    <a:cubicBezTo>
                      <a:pt x="848509" y="1629203"/>
                      <a:pt x="848509" y="1629203"/>
                      <a:pt x="848509" y="1629203"/>
                    </a:cubicBezTo>
                    <a:lnTo>
                      <a:pt x="405067" y="1629203"/>
                    </a:lnTo>
                    <a:close/>
                  </a:path>
                </a:pathLst>
              </a:custGeom>
              <a:solidFill>
                <a:srgbClr val="78A652"/>
              </a:solidFill>
              <a:ln w="1624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vi-VN"/>
              </a:p>
            </p:txBody>
          </p:sp>
          <p:sp>
            <p:nvSpPr>
              <p:cNvPr id="57" name="Hình tự do: Hình 56">
                <a:extLst>
                  <a:ext uri="{FF2B5EF4-FFF2-40B4-BE49-F238E27FC236}">
                    <a16:creationId xmlns:a16="http://schemas.microsoft.com/office/drawing/2014/main" id="{EF8AFBD7-6C94-98AC-8608-3DF2BE2FD8C0}"/>
                  </a:ext>
                </a:extLst>
              </p:cNvPr>
              <p:cNvSpPr/>
              <p:nvPr/>
            </p:nvSpPr>
            <p:spPr>
              <a:xfrm>
                <a:off x="11668396" y="5517748"/>
                <a:ext cx="482994" cy="1413167"/>
              </a:xfrm>
              <a:custGeom>
                <a:avLst/>
                <a:gdLst>
                  <a:gd name="connsiteX0" fmla="*/ 106150 w 482994"/>
                  <a:gd name="connsiteY0" fmla="*/ 1411543 h 1413167"/>
                  <a:gd name="connsiteX1" fmla="*/ 81785 w 482994"/>
                  <a:gd name="connsiteY1" fmla="*/ 1336824 h 1413167"/>
                  <a:gd name="connsiteX2" fmla="*/ 41177 w 482994"/>
                  <a:gd name="connsiteY2" fmla="*/ 1167894 h 1413167"/>
                  <a:gd name="connsiteX3" fmla="*/ 15188 w 482994"/>
                  <a:gd name="connsiteY3" fmla="*/ 995714 h 1413167"/>
                  <a:gd name="connsiteX4" fmla="*/ 2193 w 482994"/>
                  <a:gd name="connsiteY4" fmla="*/ 823535 h 1413167"/>
                  <a:gd name="connsiteX5" fmla="*/ 11939 w 482994"/>
                  <a:gd name="connsiteY5" fmla="*/ 474304 h 1413167"/>
                  <a:gd name="connsiteX6" fmla="*/ 98028 w 482994"/>
                  <a:gd name="connsiteY6" fmla="*/ 144566 h 1413167"/>
                  <a:gd name="connsiteX7" fmla="*/ 125642 w 482994"/>
                  <a:gd name="connsiteY7" fmla="*/ 71471 h 1413167"/>
                  <a:gd name="connsiteX8" fmla="*/ 138636 w 482994"/>
                  <a:gd name="connsiteY8" fmla="*/ 37360 h 1413167"/>
                  <a:gd name="connsiteX9" fmla="*/ 143509 w 482994"/>
                  <a:gd name="connsiteY9" fmla="*/ 25989 h 1413167"/>
                  <a:gd name="connsiteX10" fmla="*/ 167874 w 482994"/>
                  <a:gd name="connsiteY10" fmla="*/ 1624 h 1413167"/>
                  <a:gd name="connsiteX11" fmla="*/ 177621 w 482994"/>
                  <a:gd name="connsiteY11" fmla="*/ 0 h 1413167"/>
                  <a:gd name="connsiteX12" fmla="*/ 187366 w 482994"/>
                  <a:gd name="connsiteY12" fmla="*/ 1624 h 1413167"/>
                  <a:gd name="connsiteX13" fmla="*/ 206859 w 482994"/>
                  <a:gd name="connsiteY13" fmla="*/ 12995 h 1413167"/>
                  <a:gd name="connsiteX14" fmla="*/ 224726 w 482994"/>
                  <a:gd name="connsiteY14" fmla="*/ 38984 h 1413167"/>
                  <a:gd name="connsiteX15" fmla="*/ 244218 w 482994"/>
                  <a:gd name="connsiteY15" fmla="*/ 77968 h 1413167"/>
                  <a:gd name="connsiteX16" fmla="*/ 276705 w 482994"/>
                  <a:gd name="connsiteY16" fmla="*/ 159184 h 1413167"/>
                  <a:gd name="connsiteX17" fmla="*/ 325434 w 482994"/>
                  <a:gd name="connsiteY17" fmla="*/ 323242 h 1413167"/>
                  <a:gd name="connsiteX18" fmla="*/ 325434 w 482994"/>
                  <a:gd name="connsiteY18" fmla="*/ 324866 h 1413167"/>
                  <a:gd name="connsiteX19" fmla="*/ 346551 w 482994"/>
                  <a:gd name="connsiteY19" fmla="*/ 406083 h 1413167"/>
                  <a:gd name="connsiteX20" fmla="*/ 359546 w 482994"/>
                  <a:gd name="connsiteY20" fmla="*/ 453188 h 1413167"/>
                  <a:gd name="connsiteX21" fmla="*/ 369292 w 482994"/>
                  <a:gd name="connsiteY21" fmla="*/ 488923 h 1413167"/>
                  <a:gd name="connsiteX22" fmla="*/ 413149 w 482994"/>
                  <a:gd name="connsiteY22" fmla="*/ 665975 h 1413167"/>
                  <a:gd name="connsiteX23" fmla="*/ 444010 w 482994"/>
                  <a:gd name="connsiteY23" fmla="*/ 831657 h 1413167"/>
                  <a:gd name="connsiteX24" fmla="*/ 463502 w 482994"/>
                  <a:gd name="connsiteY24" fmla="*/ 979471 h 1413167"/>
                  <a:gd name="connsiteX25" fmla="*/ 478122 w 482994"/>
                  <a:gd name="connsiteY25" fmla="*/ 1132158 h 1413167"/>
                  <a:gd name="connsiteX26" fmla="*/ 482995 w 482994"/>
                  <a:gd name="connsiteY26" fmla="*/ 1302713 h 1413167"/>
                  <a:gd name="connsiteX27" fmla="*/ 481371 w 482994"/>
                  <a:gd name="connsiteY27" fmla="*/ 1387178 h 1413167"/>
                  <a:gd name="connsiteX28" fmla="*/ 479746 w 482994"/>
                  <a:gd name="connsiteY28" fmla="*/ 1413167 h 1413167"/>
                  <a:gd name="connsiteX29" fmla="*/ 479746 w 482994"/>
                  <a:gd name="connsiteY29" fmla="*/ 1413167 h 1413167"/>
                  <a:gd name="connsiteX30" fmla="*/ 106150 w 482994"/>
                  <a:gd name="connsiteY30" fmla="*/ 1413167 h 14131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</a:cxnLst>
                <a:rect l="l" t="t" r="r" b="b"/>
                <a:pathLst>
                  <a:path w="482994" h="1413167">
                    <a:moveTo>
                      <a:pt x="106150" y="1411543"/>
                    </a:moveTo>
                    <a:cubicBezTo>
                      <a:pt x="99653" y="1388802"/>
                      <a:pt x="91531" y="1366062"/>
                      <a:pt x="81785" y="1336824"/>
                    </a:cubicBezTo>
                    <a:cubicBezTo>
                      <a:pt x="67167" y="1286469"/>
                      <a:pt x="54171" y="1231242"/>
                      <a:pt x="41177" y="1167894"/>
                    </a:cubicBezTo>
                    <a:cubicBezTo>
                      <a:pt x="29806" y="1111042"/>
                      <a:pt x="21684" y="1052566"/>
                      <a:pt x="15188" y="995714"/>
                    </a:cubicBezTo>
                    <a:cubicBezTo>
                      <a:pt x="8690" y="945360"/>
                      <a:pt x="5441" y="891757"/>
                      <a:pt x="2193" y="823535"/>
                    </a:cubicBezTo>
                    <a:cubicBezTo>
                      <a:pt x="-2680" y="687092"/>
                      <a:pt x="568" y="576637"/>
                      <a:pt x="11939" y="474304"/>
                    </a:cubicBezTo>
                    <a:cubicBezTo>
                      <a:pt x="23309" y="375220"/>
                      <a:pt x="50923" y="271263"/>
                      <a:pt x="98028" y="144566"/>
                    </a:cubicBezTo>
                    <a:cubicBezTo>
                      <a:pt x="106150" y="121825"/>
                      <a:pt x="115896" y="97460"/>
                      <a:pt x="125642" y="71471"/>
                    </a:cubicBezTo>
                    <a:cubicBezTo>
                      <a:pt x="130515" y="60100"/>
                      <a:pt x="135388" y="48730"/>
                      <a:pt x="138636" y="37360"/>
                    </a:cubicBezTo>
                    <a:cubicBezTo>
                      <a:pt x="140261" y="34111"/>
                      <a:pt x="141885" y="29238"/>
                      <a:pt x="143509" y="25989"/>
                    </a:cubicBezTo>
                    <a:cubicBezTo>
                      <a:pt x="148383" y="12995"/>
                      <a:pt x="156505" y="4873"/>
                      <a:pt x="167874" y="1624"/>
                    </a:cubicBezTo>
                    <a:cubicBezTo>
                      <a:pt x="171123" y="0"/>
                      <a:pt x="174372" y="0"/>
                      <a:pt x="177621" y="0"/>
                    </a:cubicBezTo>
                    <a:cubicBezTo>
                      <a:pt x="180870" y="0"/>
                      <a:pt x="184117" y="0"/>
                      <a:pt x="187366" y="1624"/>
                    </a:cubicBezTo>
                    <a:cubicBezTo>
                      <a:pt x="193864" y="3249"/>
                      <a:pt x="200361" y="6497"/>
                      <a:pt x="206859" y="12995"/>
                    </a:cubicBezTo>
                    <a:cubicBezTo>
                      <a:pt x="213356" y="19492"/>
                      <a:pt x="219853" y="29238"/>
                      <a:pt x="224726" y="38984"/>
                    </a:cubicBezTo>
                    <a:cubicBezTo>
                      <a:pt x="232847" y="51979"/>
                      <a:pt x="239345" y="64973"/>
                      <a:pt x="244218" y="77968"/>
                    </a:cubicBezTo>
                    <a:cubicBezTo>
                      <a:pt x="257212" y="107206"/>
                      <a:pt x="268583" y="136444"/>
                      <a:pt x="276705" y="159184"/>
                    </a:cubicBezTo>
                    <a:cubicBezTo>
                      <a:pt x="297821" y="217660"/>
                      <a:pt x="314064" y="277761"/>
                      <a:pt x="325434" y="323242"/>
                    </a:cubicBezTo>
                    <a:lnTo>
                      <a:pt x="325434" y="324866"/>
                    </a:lnTo>
                    <a:cubicBezTo>
                      <a:pt x="331932" y="352480"/>
                      <a:pt x="340054" y="380093"/>
                      <a:pt x="346551" y="406083"/>
                    </a:cubicBezTo>
                    <a:cubicBezTo>
                      <a:pt x="351424" y="422326"/>
                      <a:pt x="354672" y="436945"/>
                      <a:pt x="359546" y="453188"/>
                    </a:cubicBezTo>
                    <a:cubicBezTo>
                      <a:pt x="362794" y="464559"/>
                      <a:pt x="366043" y="477553"/>
                      <a:pt x="369292" y="488923"/>
                    </a:cubicBezTo>
                    <a:cubicBezTo>
                      <a:pt x="387159" y="555521"/>
                      <a:pt x="401778" y="612372"/>
                      <a:pt x="413149" y="665975"/>
                    </a:cubicBezTo>
                    <a:cubicBezTo>
                      <a:pt x="424519" y="714705"/>
                      <a:pt x="434265" y="768308"/>
                      <a:pt x="444010" y="831657"/>
                    </a:cubicBezTo>
                    <a:cubicBezTo>
                      <a:pt x="452132" y="878763"/>
                      <a:pt x="458630" y="925868"/>
                      <a:pt x="463502" y="979471"/>
                    </a:cubicBezTo>
                    <a:cubicBezTo>
                      <a:pt x="468375" y="1023328"/>
                      <a:pt x="474873" y="1078555"/>
                      <a:pt x="478122" y="1132158"/>
                    </a:cubicBezTo>
                    <a:cubicBezTo>
                      <a:pt x="481371" y="1180888"/>
                      <a:pt x="482995" y="1234491"/>
                      <a:pt x="482995" y="1302713"/>
                    </a:cubicBezTo>
                    <a:cubicBezTo>
                      <a:pt x="482995" y="1328702"/>
                      <a:pt x="482995" y="1357940"/>
                      <a:pt x="481371" y="1387178"/>
                    </a:cubicBezTo>
                    <a:cubicBezTo>
                      <a:pt x="481371" y="1395300"/>
                      <a:pt x="479746" y="1403421"/>
                      <a:pt x="479746" y="1413167"/>
                    </a:cubicBezTo>
                    <a:cubicBezTo>
                      <a:pt x="479746" y="1413167"/>
                      <a:pt x="479746" y="1413167"/>
                      <a:pt x="479746" y="1413167"/>
                    </a:cubicBezTo>
                    <a:lnTo>
                      <a:pt x="106150" y="1413167"/>
                    </a:lnTo>
                    <a:close/>
                  </a:path>
                </a:pathLst>
              </a:custGeom>
              <a:solidFill>
                <a:srgbClr val="78A652"/>
              </a:solidFill>
              <a:ln w="1624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vi-VN"/>
              </a:p>
            </p:txBody>
          </p:sp>
          <p:sp>
            <p:nvSpPr>
              <p:cNvPr id="58" name="Hình tự do: Hình 57">
                <a:extLst>
                  <a:ext uri="{FF2B5EF4-FFF2-40B4-BE49-F238E27FC236}">
                    <a16:creationId xmlns:a16="http://schemas.microsoft.com/office/drawing/2014/main" id="{5D71B9BF-C219-918D-09FF-FD58008D9946}"/>
                  </a:ext>
                </a:extLst>
              </p:cNvPr>
              <p:cNvSpPr/>
              <p:nvPr/>
            </p:nvSpPr>
            <p:spPr>
              <a:xfrm>
                <a:off x="11198811" y="6268189"/>
                <a:ext cx="492893" cy="661102"/>
              </a:xfrm>
              <a:custGeom>
                <a:avLst/>
                <a:gdLst>
                  <a:gd name="connsiteX0" fmla="*/ 207011 w 492893"/>
                  <a:gd name="connsiteY0" fmla="*/ 661103 h 661102"/>
                  <a:gd name="connsiteX1" fmla="*/ 179398 w 492893"/>
                  <a:gd name="connsiteY1" fmla="*/ 620494 h 661102"/>
                  <a:gd name="connsiteX2" fmla="*/ 137165 w 492893"/>
                  <a:gd name="connsiteY2" fmla="*/ 545775 h 661102"/>
                  <a:gd name="connsiteX3" fmla="*/ 99806 w 492893"/>
                  <a:gd name="connsiteY3" fmla="*/ 469432 h 661102"/>
                  <a:gd name="connsiteX4" fmla="*/ 38082 w 492893"/>
                  <a:gd name="connsiteY4" fmla="*/ 310247 h 661102"/>
                  <a:gd name="connsiteX5" fmla="*/ 8844 w 492893"/>
                  <a:gd name="connsiteY5" fmla="*/ 139692 h 661102"/>
                  <a:gd name="connsiteX6" fmla="*/ 722 w 492893"/>
                  <a:gd name="connsiteY6" fmla="*/ 60100 h 661102"/>
                  <a:gd name="connsiteX7" fmla="*/ 722 w 492893"/>
                  <a:gd name="connsiteY7" fmla="*/ 53603 h 661102"/>
                  <a:gd name="connsiteX8" fmla="*/ 722 w 492893"/>
                  <a:gd name="connsiteY8" fmla="*/ 32487 h 661102"/>
                  <a:gd name="connsiteX9" fmla="*/ 21838 w 492893"/>
                  <a:gd name="connsiteY9" fmla="*/ 3249 h 661102"/>
                  <a:gd name="connsiteX10" fmla="*/ 38082 w 492893"/>
                  <a:gd name="connsiteY10" fmla="*/ 0 h 661102"/>
                  <a:gd name="connsiteX11" fmla="*/ 41330 w 492893"/>
                  <a:gd name="connsiteY11" fmla="*/ 0 h 661102"/>
                  <a:gd name="connsiteX12" fmla="*/ 62447 w 492893"/>
                  <a:gd name="connsiteY12" fmla="*/ 6497 h 661102"/>
                  <a:gd name="connsiteX13" fmla="*/ 104679 w 492893"/>
                  <a:gd name="connsiteY13" fmla="*/ 38984 h 661102"/>
                  <a:gd name="connsiteX14" fmla="*/ 135541 w 492893"/>
                  <a:gd name="connsiteY14" fmla="*/ 69846 h 661102"/>
                  <a:gd name="connsiteX15" fmla="*/ 195642 w 492893"/>
                  <a:gd name="connsiteY15" fmla="*/ 136444 h 661102"/>
                  <a:gd name="connsiteX16" fmla="*/ 297974 w 492893"/>
                  <a:gd name="connsiteY16" fmla="*/ 272888 h 661102"/>
                  <a:gd name="connsiteX17" fmla="*/ 343455 w 492893"/>
                  <a:gd name="connsiteY17" fmla="*/ 349231 h 661102"/>
                  <a:gd name="connsiteX18" fmla="*/ 353201 w 492893"/>
                  <a:gd name="connsiteY18" fmla="*/ 365474 h 661102"/>
                  <a:gd name="connsiteX19" fmla="*/ 384064 w 492893"/>
                  <a:gd name="connsiteY19" fmla="*/ 419077 h 661102"/>
                  <a:gd name="connsiteX20" fmla="*/ 424672 w 492893"/>
                  <a:gd name="connsiteY20" fmla="*/ 493796 h 661102"/>
                  <a:gd name="connsiteX21" fmla="*/ 457159 w 492893"/>
                  <a:gd name="connsiteY21" fmla="*/ 568516 h 661102"/>
                  <a:gd name="connsiteX22" fmla="*/ 479900 w 492893"/>
                  <a:gd name="connsiteY22" fmla="*/ 626992 h 661102"/>
                  <a:gd name="connsiteX23" fmla="*/ 486396 w 492893"/>
                  <a:gd name="connsiteY23" fmla="*/ 644859 h 661102"/>
                  <a:gd name="connsiteX24" fmla="*/ 489645 w 492893"/>
                  <a:gd name="connsiteY24" fmla="*/ 652981 h 661102"/>
                  <a:gd name="connsiteX25" fmla="*/ 492894 w 492893"/>
                  <a:gd name="connsiteY25" fmla="*/ 661103 h 661102"/>
                  <a:gd name="connsiteX26" fmla="*/ 492894 w 492893"/>
                  <a:gd name="connsiteY26" fmla="*/ 661103 h 661102"/>
                  <a:gd name="connsiteX27" fmla="*/ 492894 w 492893"/>
                  <a:gd name="connsiteY27" fmla="*/ 661103 h 661102"/>
                  <a:gd name="connsiteX28" fmla="*/ 207011 w 492893"/>
                  <a:gd name="connsiteY28" fmla="*/ 661103 h 6611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</a:cxnLst>
                <a:rect l="l" t="t" r="r" b="b"/>
                <a:pathLst>
                  <a:path w="492893" h="661102">
                    <a:moveTo>
                      <a:pt x="207011" y="661103"/>
                    </a:moveTo>
                    <a:cubicBezTo>
                      <a:pt x="197266" y="646483"/>
                      <a:pt x="187520" y="633489"/>
                      <a:pt x="179398" y="620494"/>
                    </a:cubicBezTo>
                    <a:cubicBezTo>
                      <a:pt x="161530" y="594505"/>
                      <a:pt x="148536" y="566891"/>
                      <a:pt x="137165" y="545775"/>
                    </a:cubicBezTo>
                    <a:cubicBezTo>
                      <a:pt x="125795" y="523034"/>
                      <a:pt x="112800" y="497045"/>
                      <a:pt x="99806" y="469432"/>
                    </a:cubicBezTo>
                    <a:cubicBezTo>
                      <a:pt x="72192" y="412580"/>
                      <a:pt x="52700" y="362226"/>
                      <a:pt x="38082" y="310247"/>
                    </a:cubicBezTo>
                    <a:cubicBezTo>
                      <a:pt x="21838" y="253396"/>
                      <a:pt x="15341" y="193295"/>
                      <a:pt x="8844" y="139692"/>
                    </a:cubicBezTo>
                    <a:cubicBezTo>
                      <a:pt x="5595" y="107206"/>
                      <a:pt x="2346" y="82841"/>
                      <a:pt x="722" y="60100"/>
                    </a:cubicBezTo>
                    <a:cubicBezTo>
                      <a:pt x="722" y="58476"/>
                      <a:pt x="722" y="56852"/>
                      <a:pt x="722" y="53603"/>
                    </a:cubicBezTo>
                    <a:cubicBezTo>
                      <a:pt x="722" y="47106"/>
                      <a:pt x="-903" y="38984"/>
                      <a:pt x="722" y="32487"/>
                    </a:cubicBezTo>
                    <a:cubicBezTo>
                      <a:pt x="2346" y="19492"/>
                      <a:pt x="10468" y="8122"/>
                      <a:pt x="21838" y="3249"/>
                    </a:cubicBezTo>
                    <a:cubicBezTo>
                      <a:pt x="26711" y="1624"/>
                      <a:pt x="33209" y="0"/>
                      <a:pt x="38082" y="0"/>
                    </a:cubicBezTo>
                    <a:cubicBezTo>
                      <a:pt x="39706" y="0"/>
                      <a:pt x="41330" y="0"/>
                      <a:pt x="41330" y="0"/>
                    </a:cubicBezTo>
                    <a:cubicBezTo>
                      <a:pt x="49452" y="1624"/>
                      <a:pt x="57574" y="3249"/>
                      <a:pt x="62447" y="6497"/>
                    </a:cubicBezTo>
                    <a:cubicBezTo>
                      <a:pt x="78690" y="14619"/>
                      <a:pt x="91684" y="27614"/>
                      <a:pt x="104679" y="38984"/>
                    </a:cubicBezTo>
                    <a:cubicBezTo>
                      <a:pt x="116049" y="48730"/>
                      <a:pt x="125795" y="60100"/>
                      <a:pt x="135541" y="69846"/>
                    </a:cubicBezTo>
                    <a:cubicBezTo>
                      <a:pt x="155034" y="89338"/>
                      <a:pt x="174525" y="112079"/>
                      <a:pt x="195642" y="136444"/>
                    </a:cubicBezTo>
                    <a:cubicBezTo>
                      <a:pt x="234625" y="180301"/>
                      <a:pt x="268737" y="225782"/>
                      <a:pt x="297974" y="272888"/>
                    </a:cubicBezTo>
                    <a:cubicBezTo>
                      <a:pt x="312593" y="297252"/>
                      <a:pt x="327212" y="321617"/>
                      <a:pt x="343455" y="349231"/>
                    </a:cubicBezTo>
                    <a:lnTo>
                      <a:pt x="353201" y="365474"/>
                    </a:lnTo>
                    <a:cubicBezTo>
                      <a:pt x="362948" y="383342"/>
                      <a:pt x="374318" y="401210"/>
                      <a:pt x="384064" y="419077"/>
                    </a:cubicBezTo>
                    <a:cubicBezTo>
                      <a:pt x="398683" y="443442"/>
                      <a:pt x="411677" y="467807"/>
                      <a:pt x="424672" y="493796"/>
                    </a:cubicBezTo>
                    <a:cubicBezTo>
                      <a:pt x="436042" y="518161"/>
                      <a:pt x="445788" y="542526"/>
                      <a:pt x="457159" y="568516"/>
                    </a:cubicBezTo>
                    <a:cubicBezTo>
                      <a:pt x="465280" y="588008"/>
                      <a:pt x="473402" y="607500"/>
                      <a:pt x="479900" y="626992"/>
                    </a:cubicBezTo>
                    <a:lnTo>
                      <a:pt x="486396" y="644859"/>
                    </a:lnTo>
                    <a:lnTo>
                      <a:pt x="489645" y="652981"/>
                    </a:lnTo>
                    <a:lnTo>
                      <a:pt x="492894" y="661103"/>
                    </a:lnTo>
                    <a:cubicBezTo>
                      <a:pt x="492894" y="661103"/>
                      <a:pt x="492894" y="661103"/>
                      <a:pt x="492894" y="661103"/>
                    </a:cubicBezTo>
                    <a:cubicBezTo>
                      <a:pt x="492894" y="661103"/>
                      <a:pt x="492894" y="661103"/>
                      <a:pt x="492894" y="661103"/>
                    </a:cubicBezTo>
                    <a:lnTo>
                      <a:pt x="207011" y="661103"/>
                    </a:lnTo>
                    <a:close/>
                  </a:path>
                </a:pathLst>
              </a:custGeom>
              <a:solidFill>
                <a:srgbClr val="78A652"/>
              </a:solidFill>
              <a:ln w="1624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vi-VN"/>
              </a:p>
            </p:txBody>
          </p:sp>
          <p:sp>
            <p:nvSpPr>
              <p:cNvPr id="59" name="Hình tự do: Hình 58">
                <a:extLst>
                  <a:ext uri="{FF2B5EF4-FFF2-40B4-BE49-F238E27FC236}">
                    <a16:creationId xmlns:a16="http://schemas.microsoft.com/office/drawing/2014/main" id="{9B687780-D775-6F7D-AE39-CD23B93CA89A}"/>
                  </a:ext>
                </a:extLst>
              </p:cNvPr>
              <p:cNvSpPr/>
              <p:nvPr/>
            </p:nvSpPr>
            <p:spPr>
              <a:xfrm>
                <a:off x="1487955" y="3545812"/>
                <a:ext cx="1093190" cy="1050941"/>
              </a:xfrm>
              <a:custGeom>
                <a:avLst/>
                <a:gdLst>
                  <a:gd name="connsiteX0" fmla="*/ 530865 w 1093190"/>
                  <a:gd name="connsiteY0" fmla="*/ 1024952 h 1050941"/>
                  <a:gd name="connsiteX1" fmla="*/ 491881 w 1093190"/>
                  <a:gd name="connsiteY1" fmla="*/ 969725 h 1050941"/>
                  <a:gd name="connsiteX2" fmla="*/ 475638 w 1093190"/>
                  <a:gd name="connsiteY2" fmla="*/ 919371 h 1050941"/>
                  <a:gd name="connsiteX3" fmla="*/ 465891 w 1093190"/>
                  <a:gd name="connsiteY3" fmla="*/ 872265 h 1050941"/>
                  <a:gd name="connsiteX4" fmla="*/ 462643 w 1093190"/>
                  <a:gd name="connsiteY4" fmla="*/ 846276 h 1050941"/>
                  <a:gd name="connsiteX5" fmla="*/ 457770 w 1093190"/>
                  <a:gd name="connsiteY5" fmla="*/ 852773 h 1050941"/>
                  <a:gd name="connsiteX6" fmla="*/ 436654 w 1093190"/>
                  <a:gd name="connsiteY6" fmla="*/ 880387 h 1050941"/>
                  <a:gd name="connsiteX7" fmla="*/ 404167 w 1093190"/>
                  <a:gd name="connsiteY7" fmla="*/ 914498 h 1050941"/>
                  <a:gd name="connsiteX8" fmla="*/ 360310 w 1093190"/>
                  <a:gd name="connsiteY8" fmla="*/ 943736 h 1050941"/>
                  <a:gd name="connsiteX9" fmla="*/ 321326 w 1093190"/>
                  <a:gd name="connsiteY9" fmla="*/ 955106 h 1050941"/>
                  <a:gd name="connsiteX10" fmla="*/ 308331 w 1093190"/>
                  <a:gd name="connsiteY10" fmla="*/ 953482 h 1050941"/>
                  <a:gd name="connsiteX11" fmla="*/ 288840 w 1093190"/>
                  <a:gd name="connsiteY11" fmla="*/ 946984 h 1050941"/>
                  <a:gd name="connsiteX12" fmla="*/ 270972 w 1093190"/>
                  <a:gd name="connsiteY12" fmla="*/ 935614 h 1050941"/>
                  <a:gd name="connsiteX13" fmla="*/ 253104 w 1093190"/>
                  <a:gd name="connsiteY13" fmla="*/ 898255 h 1050941"/>
                  <a:gd name="connsiteX14" fmla="*/ 257977 w 1093190"/>
                  <a:gd name="connsiteY14" fmla="*/ 836530 h 1050941"/>
                  <a:gd name="connsiteX15" fmla="*/ 290464 w 1093190"/>
                  <a:gd name="connsiteY15" fmla="*/ 768308 h 1050941"/>
                  <a:gd name="connsiteX16" fmla="*/ 290464 w 1093190"/>
                  <a:gd name="connsiteY16" fmla="*/ 768308 h 1050941"/>
                  <a:gd name="connsiteX17" fmla="*/ 290464 w 1093190"/>
                  <a:gd name="connsiteY17" fmla="*/ 768308 h 1050941"/>
                  <a:gd name="connsiteX18" fmla="*/ 290464 w 1093190"/>
                  <a:gd name="connsiteY18" fmla="*/ 768308 h 1050941"/>
                  <a:gd name="connsiteX19" fmla="*/ 290464 w 1093190"/>
                  <a:gd name="connsiteY19" fmla="*/ 766684 h 1050941"/>
                  <a:gd name="connsiteX20" fmla="*/ 313205 w 1093190"/>
                  <a:gd name="connsiteY20" fmla="*/ 732573 h 1050941"/>
                  <a:gd name="connsiteX21" fmla="*/ 313205 w 1093190"/>
                  <a:gd name="connsiteY21" fmla="*/ 730949 h 1050941"/>
                  <a:gd name="connsiteX22" fmla="*/ 296961 w 1093190"/>
                  <a:gd name="connsiteY22" fmla="*/ 735822 h 1050941"/>
                  <a:gd name="connsiteX23" fmla="*/ 240110 w 1093190"/>
                  <a:gd name="connsiteY23" fmla="*/ 753689 h 1050941"/>
                  <a:gd name="connsiteX24" fmla="*/ 150772 w 1093190"/>
                  <a:gd name="connsiteY24" fmla="*/ 773181 h 1050941"/>
                  <a:gd name="connsiteX25" fmla="*/ 129655 w 1093190"/>
                  <a:gd name="connsiteY25" fmla="*/ 774805 h 1050941"/>
                  <a:gd name="connsiteX26" fmla="*/ 128031 w 1093190"/>
                  <a:gd name="connsiteY26" fmla="*/ 774805 h 1050941"/>
                  <a:gd name="connsiteX27" fmla="*/ 113412 w 1093190"/>
                  <a:gd name="connsiteY27" fmla="*/ 774805 h 1050941"/>
                  <a:gd name="connsiteX28" fmla="*/ 76052 w 1093190"/>
                  <a:gd name="connsiteY28" fmla="*/ 771557 h 1050941"/>
                  <a:gd name="connsiteX29" fmla="*/ 32195 w 1093190"/>
                  <a:gd name="connsiteY29" fmla="*/ 753689 h 1050941"/>
                  <a:gd name="connsiteX30" fmla="*/ 2957 w 1093190"/>
                  <a:gd name="connsiteY30" fmla="*/ 717954 h 1050941"/>
                  <a:gd name="connsiteX31" fmla="*/ 24074 w 1093190"/>
                  <a:gd name="connsiteY31" fmla="*/ 643235 h 1050941"/>
                  <a:gd name="connsiteX32" fmla="*/ 56560 w 1093190"/>
                  <a:gd name="connsiteY32" fmla="*/ 613997 h 1050941"/>
                  <a:gd name="connsiteX33" fmla="*/ 137777 w 1093190"/>
                  <a:gd name="connsiteY33" fmla="*/ 575013 h 1050941"/>
                  <a:gd name="connsiteX34" fmla="*/ 180009 w 1093190"/>
                  <a:gd name="connsiteY34" fmla="*/ 565267 h 1050941"/>
                  <a:gd name="connsiteX35" fmla="*/ 225491 w 1093190"/>
                  <a:gd name="connsiteY35" fmla="*/ 558770 h 1050941"/>
                  <a:gd name="connsiteX36" fmla="*/ 227115 w 1093190"/>
                  <a:gd name="connsiteY36" fmla="*/ 558770 h 1050941"/>
                  <a:gd name="connsiteX37" fmla="*/ 228739 w 1093190"/>
                  <a:gd name="connsiteY37" fmla="*/ 558770 h 1050941"/>
                  <a:gd name="connsiteX38" fmla="*/ 223866 w 1093190"/>
                  <a:gd name="connsiteY38" fmla="*/ 557145 h 1050941"/>
                  <a:gd name="connsiteX39" fmla="*/ 202750 w 1093190"/>
                  <a:gd name="connsiteY39" fmla="*/ 547399 h 1050941"/>
                  <a:gd name="connsiteX40" fmla="*/ 129655 w 1093190"/>
                  <a:gd name="connsiteY40" fmla="*/ 506791 h 1050941"/>
                  <a:gd name="connsiteX41" fmla="*/ 92296 w 1093190"/>
                  <a:gd name="connsiteY41" fmla="*/ 480802 h 1050941"/>
                  <a:gd name="connsiteX42" fmla="*/ 59809 w 1093190"/>
                  <a:gd name="connsiteY42" fmla="*/ 453188 h 1050941"/>
                  <a:gd name="connsiteX43" fmla="*/ 33820 w 1093190"/>
                  <a:gd name="connsiteY43" fmla="*/ 420702 h 1050941"/>
                  <a:gd name="connsiteX44" fmla="*/ 25698 w 1093190"/>
                  <a:gd name="connsiteY44" fmla="*/ 399585 h 1050941"/>
                  <a:gd name="connsiteX45" fmla="*/ 25698 w 1093190"/>
                  <a:gd name="connsiteY45" fmla="*/ 378469 h 1050941"/>
                  <a:gd name="connsiteX46" fmla="*/ 41941 w 1093190"/>
                  <a:gd name="connsiteY46" fmla="*/ 339485 h 1050941"/>
                  <a:gd name="connsiteX47" fmla="*/ 76052 w 1093190"/>
                  <a:gd name="connsiteY47" fmla="*/ 318369 h 1050941"/>
                  <a:gd name="connsiteX48" fmla="*/ 113412 w 1093190"/>
                  <a:gd name="connsiteY48" fmla="*/ 313496 h 1050941"/>
                  <a:gd name="connsiteX49" fmla="*/ 118285 w 1093190"/>
                  <a:gd name="connsiteY49" fmla="*/ 313496 h 1050941"/>
                  <a:gd name="connsiteX50" fmla="*/ 162142 w 1093190"/>
                  <a:gd name="connsiteY50" fmla="*/ 316744 h 1050941"/>
                  <a:gd name="connsiteX51" fmla="*/ 246607 w 1093190"/>
                  <a:gd name="connsiteY51" fmla="*/ 337861 h 1050941"/>
                  <a:gd name="connsiteX52" fmla="*/ 293712 w 1093190"/>
                  <a:gd name="connsiteY52" fmla="*/ 358977 h 1050941"/>
                  <a:gd name="connsiteX53" fmla="*/ 287215 w 1093190"/>
                  <a:gd name="connsiteY53" fmla="*/ 349231 h 1050941"/>
                  <a:gd name="connsiteX54" fmla="*/ 257977 w 1093190"/>
                  <a:gd name="connsiteY54" fmla="*/ 297252 h 1050941"/>
                  <a:gd name="connsiteX55" fmla="*/ 223866 w 1093190"/>
                  <a:gd name="connsiteY55" fmla="*/ 217660 h 1050941"/>
                  <a:gd name="connsiteX56" fmla="*/ 215745 w 1093190"/>
                  <a:gd name="connsiteY56" fmla="*/ 167306 h 1050941"/>
                  <a:gd name="connsiteX57" fmla="*/ 223866 w 1093190"/>
                  <a:gd name="connsiteY57" fmla="*/ 118576 h 1050941"/>
                  <a:gd name="connsiteX58" fmla="*/ 256353 w 1093190"/>
                  <a:gd name="connsiteY58" fmla="*/ 86089 h 1050941"/>
                  <a:gd name="connsiteX59" fmla="*/ 287215 w 1093190"/>
                  <a:gd name="connsiteY59" fmla="*/ 79592 h 1050941"/>
                  <a:gd name="connsiteX60" fmla="*/ 296961 w 1093190"/>
                  <a:gd name="connsiteY60" fmla="*/ 79592 h 1050941"/>
                  <a:gd name="connsiteX61" fmla="*/ 334321 w 1093190"/>
                  <a:gd name="connsiteY61" fmla="*/ 87714 h 1050941"/>
                  <a:gd name="connsiteX62" fmla="*/ 366807 w 1093190"/>
                  <a:gd name="connsiteY62" fmla="*/ 107206 h 1050941"/>
                  <a:gd name="connsiteX63" fmla="*/ 386299 w 1093190"/>
                  <a:gd name="connsiteY63" fmla="*/ 123449 h 1050941"/>
                  <a:gd name="connsiteX64" fmla="*/ 418786 w 1093190"/>
                  <a:gd name="connsiteY64" fmla="*/ 155936 h 1050941"/>
                  <a:gd name="connsiteX65" fmla="*/ 444775 w 1093190"/>
                  <a:gd name="connsiteY65" fmla="*/ 193295 h 1050941"/>
                  <a:gd name="connsiteX66" fmla="*/ 483759 w 1093190"/>
                  <a:gd name="connsiteY66" fmla="*/ 271263 h 1050941"/>
                  <a:gd name="connsiteX67" fmla="*/ 503251 w 1093190"/>
                  <a:gd name="connsiteY67" fmla="*/ 323242 h 1050941"/>
                  <a:gd name="connsiteX68" fmla="*/ 504875 w 1093190"/>
                  <a:gd name="connsiteY68" fmla="*/ 313496 h 1050941"/>
                  <a:gd name="connsiteX69" fmla="*/ 509748 w 1093190"/>
                  <a:gd name="connsiteY69" fmla="*/ 272887 h 1050941"/>
                  <a:gd name="connsiteX70" fmla="*/ 516246 w 1093190"/>
                  <a:gd name="connsiteY70" fmla="*/ 229031 h 1050941"/>
                  <a:gd name="connsiteX71" fmla="*/ 525992 w 1093190"/>
                  <a:gd name="connsiteY71" fmla="*/ 186798 h 1050941"/>
                  <a:gd name="connsiteX72" fmla="*/ 538986 w 1093190"/>
                  <a:gd name="connsiteY72" fmla="*/ 144565 h 1050941"/>
                  <a:gd name="connsiteX73" fmla="*/ 558478 w 1093190"/>
                  <a:gd name="connsiteY73" fmla="*/ 95835 h 1050941"/>
                  <a:gd name="connsiteX74" fmla="*/ 586092 w 1093190"/>
                  <a:gd name="connsiteY74" fmla="*/ 50354 h 1050941"/>
                  <a:gd name="connsiteX75" fmla="*/ 613706 w 1093190"/>
                  <a:gd name="connsiteY75" fmla="*/ 22741 h 1050941"/>
                  <a:gd name="connsiteX76" fmla="*/ 657562 w 1093190"/>
                  <a:gd name="connsiteY76" fmla="*/ 1624 h 1050941"/>
                  <a:gd name="connsiteX77" fmla="*/ 672181 w 1093190"/>
                  <a:gd name="connsiteY77" fmla="*/ 0 h 1050941"/>
                  <a:gd name="connsiteX78" fmla="*/ 678679 w 1093190"/>
                  <a:gd name="connsiteY78" fmla="*/ 0 h 1050941"/>
                  <a:gd name="connsiteX79" fmla="*/ 703044 w 1093190"/>
                  <a:gd name="connsiteY79" fmla="*/ 6497 h 1050941"/>
                  <a:gd name="connsiteX80" fmla="*/ 729033 w 1093190"/>
                  <a:gd name="connsiteY80" fmla="*/ 30862 h 1050941"/>
                  <a:gd name="connsiteX81" fmla="*/ 742028 w 1093190"/>
                  <a:gd name="connsiteY81" fmla="*/ 61725 h 1050941"/>
                  <a:gd name="connsiteX82" fmla="*/ 745276 w 1093190"/>
                  <a:gd name="connsiteY82" fmla="*/ 90962 h 1050941"/>
                  <a:gd name="connsiteX83" fmla="*/ 743652 w 1093190"/>
                  <a:gd name="connsiteY83" fmla="*/ 113703 h 1050941"/>
                  <a:gd name="connsiteX84" fmla="*/ 729033 w 1093190"/>
                  <a:gd name="connsiteY84" fmla="*/ 196544 h 1050941"/>
                  <a:gd name="connsiteX85" fmla="*/ 717663 w 1093190"/>
                  <a:gd name="connsiteY85" fmla="*/ 240401 h 1050941"/>
                  <a:gd name="connsiteX86" fmla="*/ 704668 w 1093190"/>
                  <a:gd name="connsiteY86" fmla="*/ 277760 h 1050941"/>
                  <a:gd name="connsiteX87" fmla="*/ 703044 w 1093190"/>
                  <a:gd name="connsiteY87" fmla="*/ 281009 h 1050941"/>
                  <a:gd name="connsiteX88" fmla="*/ 694922 w 1093190"/>
                  <a:gd name="connsiteY88" fmla="*/ 302125 h 1050941"/>
                  <a:gd name="connsiteX89" fmla="*/ 701419 w 1093190"/>
                  <a:gd name="connsiteY89" fmla="*/ 295628 h 1050941"/>
                  <a:gd name="connsiteX90" fmla="*/ 738779 w 1093190"/>
                  <a:gd name="connsiteY90" fmla="*/ 263141 h 1050941"/>
                  <a:gd name="connsiteX91" fmla="*/ 776139 w 1093190"/>
                  <a:gd name="connsiteY91" fmla="*/ 237152 h 1050941"/>
                  <a:gd name="connsiteX92" fmla="*/ 794006 w 1093190"/>
                  <a:gd name="connsiteY92" fmla="*/ 227406 h 1050941"/>
                  <a:gd name="connsiteX93" fmla="*/ 815122 w 1093190"/>
                  <a:gd name="connsiteY93" fmla="*/ 217660 h 1050941"/>
                  <a:gd name="connsiteX94" fmla="*/ 858979 w 1093190"/>
                  <a:gd name="connsiteY94" fmla="*/ 203041 h 1050941"/>
                  <a:gd name="connsiteX95" fmla="*/ 896339 w 1093190"/>
                  <a:gd name="connsiteY95" fmla="*/ 198168 h 1050941"/>
                  <a:gd name="connsiteX96" fmla="*/ 946693 w 1093190"/>
                  <a:gd name="connsiteY96" fmla="*/ 217660 h 1050941"/>
                  <a:gd name="connsiteX97" fmla="*/ 962937 w 1093190"/>
                  <a:gd name="connsiteY97" fmla="*/ 258268 h 1050941"/>
                  <a:gd name="connsiteX98" fmla="*/ 956439 w 1093190"/>
                  <a:gd name="connsiteY98" fmla="*/ 281009 h 1050941"/>
                  <a:gd name="connsiteX99" fmla="*/ 949942 w 1093190"/>
                  <a:gd name="connsiteY99" fmla="*/ 290755 h 1050941"/>
                  <a:gd name="connsiteX100" fmla="*/ 922328 w 1093190"/>
                  <a:gd name="connsiteY100" fmla="*/ 324866 h 1050941"/>
                  <a:gd name="connsiteX101" fmla="*/ 860604 w 1093190"/>
                  <a:gd name="connsiteY101" fmla="*/ 384966 h 1050941"/>
                  <a:gd name="connsiteX102" fmla="*/ 790757 w 1093190"/>
                  <a:gd name="connsiteY102" fmla="*/ 440193 h 1050941"/>
                  <a:gd name="connsiteX103" fmla="*/ 763144 w 1093190"/>
                  <a:gd name="connsiteY103" fmla="*/ 459685 h 1050941"/>
                  <a:gd name="connsiteX104" fmla="*/ 768017 w 1093190"/>
                  <a:gd name="connsiteY104" fmla="*/ 459685 h 1050941"/>
                  <a:gd name="connsiteX105" fmla="*/ 794006 w 1093190"/>
                  <a:gd name="connsiteY105" fmla="*/ 456437 h 1050941"/>
                  <a:gd name="connsiteX106" fmla="*/ 881720 w 1093190"/>
                  <a:gd name="connsiteY106" fmla="*/ 448315 h 1050941"/>
                  <a:gd name="connsiteX107" fmla="*/ 886593 w 1093190"/>
                  <a:gd name="connsiteY107" fmla="*/ 448315 h 1050941"/>
                  <a:gd name="connsiteX108" fmla="*/ 912582 w 1093190"/>
                  <a:gd name="connsiteY108" fmla="*/ 448315 h 1050941"/>
                  <a:gd name="connsiteX109" fmla="*/ 925577 w 1093190"/>
                  <a:gd name="connsiteY109" fmla="*/ 448315 h 1050941"/>
                  <a:gd name="connsiteX110" fmla="*/ 969434 w 1093190"/>
                  <a:gd name="connsiteY110" fmla="*/ 453188 h 1050941"/>
                  <a:gd name="connsiteX111" fmla="*/ 1029534 w 1093190"/>
                  <a:gd name="connsiteY111" fmla="*/ 471056 h 1050941"/>
                  <a:gd name="connsiteX112" fmla="*/ 1031158 w 1093190"/>
                  <a:gd name="connsiteY112" fmla="*/ 471056 h 1050941"/>
                  <a:gd name="connsiteX113" fmla="*/ 1068518 w 1093190"/>
                  <a:gd name="connsiteY113" fmla="*/ 492172 h 1050941"/>
                  <a:gd name="connsiteX114" fmla="*/ 1092883 w 1093190"/>
                  <a:gd name="connsiteY114" fmla="*/ 536029 h 1050941"/>
                  <a:gd name="connsiteX115" fmla="*/ 1079888 w 1093190"/>
                  <a:gd name="connsiteY115" fmla="*/ 578262 h 1050941"/>
                  <a:gd name="connsiteX116" fmla="*/ 1053899 w 1093190"/>
                  <a:gd name="connsiteY116" fmla="*/ 602626 h 1050941"/>
                  <a:gd name="connsiteX117" fmla="*/ 1027910 w 1093190"/>
                  <a:gd name="connsiteY117" fmla="*/ 613997 h 1050941"/>
                  <a:gd name="connsiteX118" fmla="*/ 1026285 w 1093190"/>
                  <a:gd name="connsiteY118" fmla="*/ 613997 h 1050941"/>
                  <a:gd name="connsiteX119" fmla="*/ 1005169 w 1093190"/>
                  <a:gd name="connsiteY119" fmla="*/ 620494 h 1050941"/>
                  <a:gd name="connsiteX120" fmla="*/ 964561 w 1093190"/>
                  <a:gd name="connsiteY120" fmla="*/ 630240 h 1050941"/>
                  <a:gd name="connsiteX121" fmla="*/ 959688 w 1093190"/>
                  <a:gd name="connsiteY121" fmla="*/ 631864 h 1050941"/>
                  <a:gd name="connsiteX122" fmla="*/ 923952 w 1093190"/>
                  <a:gd name="connsiteY122" fmla="*/ 638362 h 1050941"/>
                  <a:gd name="connsiteX123" fmla="*/ 834614 w 1093190"/>
                  <a:gd name="connsiteY123" fmla="*/ 643235 h 1050941"/>
                  <a:gd name="connsiteX124" fmla="*/ 832990 w 1093190"/>
                  <a:gd name="connsiteY124" fmla="*/ 643235 h 1050941"/>
                  <a:gd name="connsiteX125" fmla="*/ 742028 w 1093190"/>
                  <a:gd name="connsiteY125" fmla="*/ 639986 h 1050941"/>
                  <a:gd name="connsiteX126" fmla="*/ 720911 w 1093190"/>
                  <a:gd name="connsiteY126" fmla="*/ 638362 h 1050941"/>
                  <a:gd name="connsiteX127" fmla="*/ 725784 w 1093190"/>
                  <a:gd name="connsiteY127" fmla="*/ 641610 h 1050941"/>
                  <a:gd name="connsiteX128" fmla="*/ 743652 w 1093190"/>
                  <a:gd name="connsiteY128" fmla="*/ 654605 h 1050941"/>
                  <a:gd name="connsiteX129" fmla="*/ 748525 w 1093190"/>
                  <a:gd name="connsiteY129" fmla="*/ 657854 h 1050941"/>
                  <a:gd name="connsiteX130" fmla="*/ 781012 w 1093190"/>
                  <a:gd name="connsiteY130" fmla="*/ 682219 h 1050941"/>
                  <a:gd name="connsiteX131" fmla="*/ 813498 w 1093190"/>
                  <a:gd name="connsiteY131" fmla="*/ 709832 h 1050941"/>
                  <a:gd name="connsiteX132" fmla="*/ 873598 w 1093190"/>
                  <a:gd name="connsiteY132" fmla="*/ 773181 h 1050941"/>
                  <a:gd name="connsiteX133" fmla="*/ 896339 w 1093190"/>
                  <a:gd name="connsiteY133" fmla="*/ 812165 h 1050941"/>
                  <a:gd name="connsiteX134" fmla="*/ 902836 w 1093190"/>
                  <a:gd name="connsiteY134" fmla="*/ 867392 h 1050941"/>
                  <a:gd name="connsiteX135" fmla="*/ 881720 w 1093190"/>
                  <a:gd name="connsiteY135" fmla="*/ 903128 h 1050941"/>
                  <a:gd name="connsiteX136" fmla="*/ 836239 w 1093190"/>
                  <a:gd name="connsiteY136" fmla="*/ 919371 h 1050941"/>
                  <a:gd name="connsiteX137" fmla="*/ 831366 w 1093190"/>
                  <a:gd name="connsiteY137" fmla="*/ 919371 h 1050941"/>
                  <a:gd name="connsiteX138" fmla="*/ 779387 w 1093190"/>
                  <a:gd name="connsiteY138" fmla="*/ 904752 h 1050941"/>
                  <a:gd name="connsiteX139" fmla="*/ 740403 w 1093190"/>
                  <a:gd name="connsiteY139" fmla="*/ 882011 h 1050941"/>
                  <a:gd name="connsiteX140" fmla="*/ 673806 w 1093190"/>
                  <a:gd name="connsiteY140" fmla="*/ 823535 h 1050941"/>
                  <a:gd name="connsiteX141" fmla="*/ 662435 w 1093190"/>
                  <a:gd name="connsiteY141" fmla="*/ 812165 h 1050941"/>
                  <a:gd name="connsiteX142" fmla="*/ 664060 w 1093190"/>
                  <a:gd name="connsiteY142" fmla="*/ 817038 h 1050941"/>
                  <a:gd name="connsiteX143" fmla="*/ 668933 w 1093190"/>
                  <a:gd name="connsiteY143" fmla="*/ 839779 h 1050941"/>
                  <a:gd name="connsiteX144" fmla="*/ 673806 w 1093190"/>
                  <a:gd name="connsiteY144" fmla="*/ 883636 h 1050941"/>
                  <a:gd name="connsiteX145" fmla="*/ 672181 w 1093190"/>
                  <a:gd name="connsiteY145" fmla="*/ 927493 h 1050941"/>
                  <a:gd name="connsiteX146" fmla="*/ 668933 w 1093190"/>
                  <a:gd name="connsiteY146" fmla="*/ 948609 h 1050941"/>
                  <a:gd name="connsiteX147" fmla="*/ 657562 w 1093190"/>
                  <a:gd name="connsiteY147" fmla="*/ 984344 h 1050941"/>
                  <a:gd name="connsiteX148" fmla="*/ 607208 w 1093190"/>
                  <a:gd name="connsiteY148" fmla="*/ 1044444 h 1050941"/>
                  <a:gd name="connsiteX149" fmla="*/ 579595 w 1093190"/>
                  <a:gd name="connsiteY149" fmla="*/ 1050942 h 1050941"/>
                  <a:gd name="connsiteX150" fmla="*/ 530865 w 1093190"/>
                  <a:gd name="connsiteY150" fmla="*/ 1024952 h 10509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</a:cxnLst>
                <a:rect l="l" t="t" r="r" b="b"/>
                <a:pathLst>
                  <a:path w="1093190" h="1050941">
                    <a:moveTo>
                      <a:pt x="530865" y="1024952"/>
                    </a:moveTo>
                    <a:cubicBezTo>
                      <a:pt x="516246" y="1011958"/>
                      <a:pt x="503251" y="994090"/>
                      <a:pt x="491881" y="969725"/>
                    </a:cubicBezTo>
                    <a:cubicBezTo>
                      <a:pt x="483759" y="953482"/>
                      <a:pt x="478886" y="935614"/>
                      <a:pt x="475638" y="919371"/>
                    </a:cubicBezTo>
                    <a:cubicBezTo>
                      <a:pt x="472389" y="906376"/>
                      <a:pt x="469140" y="890133"/>
                      <a:pt x="465891" y="872265"/>
                    </a:cubicBezTo>
                    <a:cubicBezTo>
                      <a:pt x="464267" y="862519"/>
                      <a:pt x="464267" y="854398"/>
                      <a:pt x="462643" y="846276"/>
                    </a:cubicBezTo>
                    <a:cubicBezTo>
                      <a:pt x="461019" y="847900"/>
                      <a:pt x="459394" y="851149"/>
                      <a:pt x="457770" y="852773"/>
                    </a:cubicBezTo>
                    <a:cubicBezTo>
                      <a:pt x="451273" y="862519"/>
                      <a:pt x="443151" y="872265"/>
                      <a:pt x="436654" y="880387"/>
                    </a:cubicBezTo>
                    <a:cubicBezTo>
                      <a:pt x="428532" y="891757"/>
                      <a:pt x="417162" y="901503"/>
                      <a:pt x="404167" y="914498"/>
                    </a:cubicBezTo>
                    <a:cubicBezTo>
                      <a:pt x="391172" y="925868"/>
                      <a:pt x="376553" y="935614"/>
                      <a:pt x="360310" y="943736"/>
                    </a:cubicBezTo>
                    <a:cubicBezTo>
                      <a:pt x="347315" y="950233"/>
                      <a:pt x="334321" y="955106"/>
                      <a:pt x="321326" y="955106"/>
                    </a:cubicBezTo>
                    <a:cubicBezTo>
                      <a:pt x="316453" y="955106"/>
                      <a:pt x="311580" y="955106"/>
                      <a:pt x="308331" y="953482"/>
                    </a:cubicBezTo>
                    <a:cubicBezTo>
                      <a:pt x="300210" y="951857"/>
                      <a:pt x="293712" y="948609"/>
                      <a:pt x="288840" y="946984"/>
                    </a:cubicBezTo>
                    <a:cubicBezTo>
                      <a:pt x="282342" y="943736"/>
                      <a:pt x="277469" y="940487"/>
                      <a:pt x="270972" y="935614"/>
                    </a:cubicBezTo>
                    <a:cubicBezTo>
                      <a:pt x="261226" y="925868"/>
                      <a:pt x="256353" y="912874"/>
                      <a:pt x="253104" y="898255"/>
                    </a:cubicBezTo>
                    <a:cubicBezTo>
                      <a:pt x="248231" y="877138"/>
                      <a:pt x="253104" y="856022"/>
                      <a:pt x="257977" y="836530"/>
                    </a:cubicBezTo>
                    <a:cubicBezTo>
                      <a:pt x="264475" y="812165"/>
                      <a:pt x="277469" y="789424"/>
                      <a:pt x="290464" y="768308"/>
                    </a:cubicBezTo>
                    <a:cubicBezTo>
                      <a:pt x="290464" y="768308"/>
                      <a:pt x="290464" y="768308"/>
                      <a:pt x="290464" y="768308"/>
                    </a:cubicBezTo>
                    <a:lnTo>
                      <a:pt x="290464" y="768308"/>
                    </a:lnTo>
                    <a:lnTo>
                      <a:pt x="290464" y="768308"/>
                    </a:lnTo>
                    <a:lnTo>
                      <a:pt x="290464" y="766684"/>
                    </a:lnTo>
                    <a:cubicBezTo>
                      <a:pt x="298586" y="755313"/>
                      <a:pt x="305083" y="743943"/>
                      <a:pt x="313205" y="732573"/>
                    </a:cubicBezTo>
                    <a:lnTo>
                      <a:pt x="313205" y="730949"/>
                    </a:lnTo>
                    <a:cubicBezTo>
                      <a:pt x="308331" y="732573"/>
                      <a:pt x="303458" y="734197"/>
                      <a:pt x="296961" y="735822"/>
                    </a:cubicBezTo>
                    <a:cubicBezTo>
                      <a:pt x="277469" y="742319"/>
                      <a:pt x="257977" y="747192"/>
                      <a:pt x="240110" y="753689"/>
                    </a:cubicBezTo>
                    <a:cubicBezTo>
                      <a:pt x="204374" y="763435"/>
                      <a:pt x="176761" y="769932"/>
                      <a:pt x="150772" y="773181"/>
                    </a:cubicBezTo>
                    <a:cubicBezTo>
                      <a:pt x="144274" y="774805"/>
                      <a:pt x="136153" y="774805"/>
                      <a:pt x="129655" y="774805"/>
                    </a:cubicBezTo>
                    <a:lnTo>
                      <a:pt x="128031" y="774805"/>
                    </a:lnTo>
                    <a:cubicBezTo>
                      <a:pt x="123158" y="774805"/>
                      <a:pt x="118285" y="774805"/>
                      <a:pt x="113412" y="774805"/>
                    </a:cubicBezTo>
                    <a:cubicBezTo>
                      <a:pt x="100417" y="774805"/>
                      <a:pt x="89047" y="773181"/>
                      <a:pt x="76052" y="771557"/>
                    </a:cubicBezTo>
                    <a:cubicBezTo>
                      <a:pt x="59809" y="768308"/>
                      <a:pt x="45190" y="761811"/>
                      <a:pt x="32195" y="753689"/>
                    </a:cubicBezTo>
                    <a:cubicBezTo>
                      <a:pt x="17576" y="743943"/>
                      <a:pt x="7830" y="730949"/>
                      <a:pt x="2957" y="717954"/>
                    </a:cubicBezTo>
                    <a:cubicBezTo>
                      <a:pt x="-6789" y="690340"/>
                      <a:pt x="9455" y="659478"/>
                      <a:pt x="24074" y="643235"/>
                    </a:cubicBezTo>
                    <a:cubicBezTo>
                      <a:pt x="33820" y="631864"/>
                      <a:pt x="45190" y="622118"/>
                      <a:pt x="56560" y="613997"/>
                    </a:cubicBezTo>
                    <a:cubicBezTo>
                      <a:pt x="79301" y="596129"/>
                      <a:pt x="106915" y="583135"/>
                      <a:pt x="137777" y="575013"/>
                    </a:cubicBezTo>
                    <a:cubicBezTo>
                      <a:pt x="150772" y="571764"/>
                      <a:pt x="165390" y="568516"/>
                      <a:pt x="180009" y="565267"/>
                    </a:cubicBezTo>
                    <a:cubicBezTo>
                      <a:pt x="193004" y="562018"/>
                      <a:pt x="209247" y="560394"/>
                      <a:pt x="225491" y="558770"/>
                    </a:cubicBezTo>
                    <a:lnTo>
                      <a:pt x="227115" y="558770"/>
                    </a:lnTo>
                    <a:lnTo>
                      <a:pt x="228739" y="558770"/>
                    </a:lnTo>
                    <a:cubicBezTo>
                      <a:pt x="227115" y="558770"/>
                      <a:pt x="225491" y="557145"/>
                      <a:pt x="223866" y="557145"/>
                    </a:cubicBezTo>
                    <a:cubicBezTo>
                      <a:pt x="217369" y="553897"/>
                      <a:pt x="210872" y="550648"/>
                      <a:pt x="202750" y="547399"/>
                    </a:cubicBezTo>
                    <a:cubicBezTo>
                      <a:pt x="175136" y="534405"/>
                      <a:pt x="152396" y="521410"/>
                      <a:pt x="129655" y="506791"/>
                    </a:cubicBezTo>
                    <a:cubicBezTo>
                      <a:pt x="115036" y="497045"/>
                      <a:pt x="103666" y="488923"/>
                      <a:pt x="92296" y="480802"/>
                    </a:cubicBezTo>
                    <a:cubicBezTo>
                      <a:pt x="82550" y="474304"/>
                      <a:pt x="71179" y="464558"/>
                      <a:pt x="59809" y="453188"/>
                    </a:cubicBezTo>
                    <a:cubicBezTo>
                      <a:pt x="48439" y="441818"/>
                      <a:pt x="40317" y="432072"/>
                      <a:pt x="33820" y="420702"/>
                    </a:cubicBezTo>
                    <a:cubicBezTo>
                      <a:pt x="30571" y="414204"/>
                      <a:pt x="27322" y="407707"/>
                      <a:pt x="25698" y="399585"/>
                    </a:cubicBezTo>
                    <a:cubicBezTo>
                      <a:pt x="24074" y="391464"/>
                      <a:pt x="24074" y="383342"/>
                      <a:pt x="25698" y="378469"/>
                    </a:cubicBezTo>
                    <a:cubicBezTo>
                      <a:pt x="25698" y="365474"/>
                      <a:pt x="32195" y="352480"/>
                      <a:pt x="41941" y="339485"/>
                    </a:cubicBezTo>
                    <a:cubicBezTo>
                      <a:pt x="50063" y="328115"/>
                      <a:pt x="61433" y="323242"/>
                      <a:pt x="76052" y="318369"/>
                    </a:cubicBezTo>
                    <a:cubicBezTo>
                      <a:pt x="87423" y="315120"/>
                      <a:pt x="98793" y="313496"/>
                      <a:pt x="113412" y="313496"/>
                    </a:cubicBezTo>
                    <a:cubicBezTo>
                      <a:pt x="115036" y="313496"/>
                      <a:pt x="116660" y="313496"/>
                      <a:pt x="118285" y="313496"/>
                    </a:cubicBezTo>
                    <a:cubicBezTo>
                      <a:pt x="134528" y="313496"/>
                      <a:pt x="149147" y="315120"/>
                      <a:pt x="162142" y="316744"/>
                    </a:cubicBezTo>
                    <a:cubicBezTo>
                      <a:pt x="184882" y="319993"/>
                      <a:pt x="215745" y="326490"/>
                      <a:pt x="246607" y="337861"/>
                    </a:cubicBezTo>
                    <a:cubicBezTo>
                      <a:pt x="262850" y="344358"/>
                      <a:pt x="279094" y="350855"/>
                      <a:pt x="293712" y="358977"/>
                    </a:cubicBezTo>
                    <a:cubicBezTo>
                      <a:pt x="292088" y="355728"/>
                      <a:pt x="288840" y="352480"/>
                      <a:pt x="287215" y="349231"/>
                    </a:cubicBezTo>
                    <a:cubicBezTo>
                      <a:pt x="277469" y="334612"/>
                      <a:pt x="267723" y="316744"/>
                      <a:pt x="257977" y="297252"/>
                    </a:cubicBezTo>
                    <a:cubicBezTo>
                      <a:pt x="244983" y="272887"/>
                      <a:pt x="231988" y="246898"/>
                      <a:pt x="223866" y="217660"/>
                    </a:cubicBezTo>
                    <a:cubicBezTo>
                      <a:pt x="218993" y="199793"/>
                      <a:pt x="215745" y="183549"/>
                      <a:pt x="215745" y="167306"/>
                    </a:cubicBezTo>
                    <a:cubicBezTo>
                      <a:pt x="214120" y="149438"/>
                      <a:pt x="217369" y="133195"/>
                      <a:pt x="223866" y="118576"/>
                    </a:cubicBezTo>
                    <a:cubicBezTo>
                      <a:pt x="230364" y="103957"/>
                      <a:pt x="241734" y="92587"/>
                      <a:pt x="256353" y="86089"/>
                    </a:cubicBezTo>
                    <a:cubicBezTo>
                      <a:pt x="264475" y="81216"/>
                      <a:pt x="274221" y="79592"/>
                      <a:pt x="287215" y="79592"/>
                    </a:cubicBezTo>
                    <a:cubicBezTo>
                      <a:pt x="290464" y="79592"/>
                      <a:pt x="293712" y="79592"/>
                      <a:pt x="296961" y="79592"/>
                    </a:cubicBezTo>
                    <a:cubicBezTo>
                      <a:pt x="309956" y="81216"/>
                      <a:pt x="322950" y="82841"/>
                      <a:pt x="334321" y="87714"/>
                    </a:cubicBezTo>
                    <a:cubicBezTo>
                      <a:pt x="347315" y="92587"/>
                      <a:pt x="357061" y="100708"/>
                      <a:pt x="366807" y="107206"/>
                    </a:cubicBezTo>
                    <a:cubicBezTo>
                      <a:pt x="373305" y="112079"/>
                      <a:pt x="379802" y="116952"/>
                      <a:pt x="386299" y="123449"/>
                    </a:cubicBezTo>
                    <a:cubicBezTo>
                      <a:pt x="399294" y="134819"/>
                      <a:pt x="409040" y="144565"/>
                      <a:pt x="418786" y="155936"/>
                    </a:cubicBezTo>
                    <a:cubicBezTo>
                      <a:pt x="426908" y="165682"/>
                      <a:pt x="436654" y="178676"/>
                      <a:pt x="444775" y="193295"/>
                    </a:cubicBezTo>
                    <a:cubicBezTo>
                      <a:pt x="457770" y="216036"/>
                      <a:pt x="470764" y="240401"/>
                      <a:pt x="483759" y="271263"/>
                    </a:cubicBezTo>
                    <a:cubicBezTo>
                      <a:pt x="490256" y="287506"/>
                      <a:pt x="496754" y="303750"/>
                      <a:pt x="503251" y="323242"/>
                    </a:cubicBezTo>
                    <a:cubicBezTo>
                      <a:pt x="503251" y="319993"/>
                      <a:pt x="503251" y="316744"/>
                      <a:pt x="504875" y="313496"/>
                    </a:cubicBezTo>
                    <a:cubicBezTo>
                      <a:pt x="506500" y="300501"/>
                      <a:pt x="508124" y="285882"/>
                      <a:pt x="509748" y="272887"/>
                    </a:cubicBezTo>
                    <a:cubicBezTo>
                      <a:pt x="511373" y="259893"/>
                      <a:pt x="514621" y="245274"/>
                      <a:pt x="516246" y="229031"/>
                    </a:cubicBezTo>
                    <a:cubicBezTo>
                      <a:pt x="519494" y="214412"/>
                      <a:pt x="522743" y="199793"/>
                      <a:pt x="525992" y="186798"/>
                    </a:cubicBezTo>
                    <a:cubicBezTo>
                      <a:pt x="529240" y="175428"/>
                      <a:pt x="532489" y="160809"/>
                      <a:pt x="538986" y="144565"/>
                    </a:cubicBezTo>
                    <a:cubicBezTo>
                      <a:pt x="545484" y="128322"/>
                      <a:pt x="550357" y="110454"/>
                      <a:pt x="558478" y="95835"/>
                    </a:cubicBezTo>
                    <a:cubicBezTo>
                      <a:pt x="566600" y="77968"/>
                      <a:pt x="574722" y="63349"/>
                      <a:pt x="586092" y="50354"/>
                    </a:cubicBezTo>
                    <a:cubicBezTo>
                      <a:pt x="592589" y="40608"/>
                      <a:pt x="602335" y="32487"/>
                      <a:pt x="613706" y="22741"/>
                    </a:cubicBezTo>
                    <a:cubicBezTo>
                      <a:pt x="626700" y="11370"/>
                      <a:pt x="642944" y="4873"/>
                      <a:pt x="657562" y="1624"/>
                    </a:cubicBezTo>
                    <a:cubicBezTo>
                      <a:pt x="662435" y="1624"/>
                      <a:pt x="667309" y="0"/>
                      <a:pt x="672181" y="0"/>
                    </a:cubicBezTo>
                    <a:cubicBezTo>
                      <a:pt x="673806" y="0"/>
                      <a:pt x="677054" y="0"/>
                      <a:pt x="678679" y="0"/>
                    </a:cubicBezTo>
                    <a:cubicBezTo>
                      <a:pt x="688425" y="0"/>
                      <a:pt x="696546" y="3249"/>
                      <a:pt x="703044" y="6497"/>
                    </a:cubicBezTo>
                    <a:cubicBezTo>
                      <a:pt x="714414" y="12995"/>
                      <a:pt x="722536" y="21116"/>
                      <a:pt x="729033" y="30862"/>
                    </a:cubicBezTo>
                    <a:cubicBezTo>
                      <a:pt x="733906" y="40608"/>
                      <a:pt x="738779" y="50354"/>
                      <a:pt x="742028" y="61725"/>
                    </a:cubicBezTo>
                    <a:cubicBezTo>
                      <a:pt x="743652" y="71471"/>
                      <a:pt x="745276" y="81216"/>
                      <a:pt x="745276" y="90962"/>
                    </a:cubicBezTo>
                    <a:cubicBezTo>
                      <a:pt x="745276" y="99084"/>
                      <a:pt x="745276" y="107206"/>
                      <a:pt x="743652" y="113703"/>
                    </a:cubicBezTo>
                    <a:cubicBezTo>
                      <a:pt x="740403" y="141317"/>
                      <a:pt x="735530" y="168930"/>
                      <a:pt x="729033" y="196544"/>
                    </a:cubicBezTo>
                    <a:cubicBezTo>
                      <a:pt x="724160" y="212787"/>
                      <a:pt x="720911" y="227406"/>
                      <a:pt x="717663" y="240401"/>
                    </a:cubicBezTo>
                    <a:cubicBezTo>
                      <a:pt x="714414" y="253395"/>
                      <a:pt x="709541" y="266390"/>
                      <a:pt x="704668" y="277760"/>
                    </a:cubicBezTo>
                    <a:lnTo>
                      <a:pt x="703044" y="281009"/>
                    </a:lnTo>
                    <a:cubicBezTo>
                      <a:pt x="699795" y="287506"/>
                      <a:pt x="698171" y="295628"/>
                      <a:pt x="694922" y="302125"/>
                    </a:cubicBezTo>
                    <a:cubicBezTo>
                      <a:pt x="696546" y="300501"/>
                      <a:pt x="699795" y="297252"/>
                      <a:pt x="701419" y="295628"/>
                    </a:cubicBezTo>
                    <a:cubicBezTo>
                      <a:pt x="712790" y="285882"/>
                      <a:pt x="725784" y="272887"/>
                      <a:pt x="738779" y="263141"/>
                    </a:cubicBezTo>
                    <a:cubicBezTo>
                      <a:pt x="751774" y="253395"/>
                      <a:pt x="764768" y="243649"/>
                      <a:pt x="776139" y="237152"/>
                    </a:cubicBezTo>
                    <a:cubicBezTo>
                      <a:pt x="781012" y="233904"/>
                      <a:pt x="787509" y="230655"/>
                      <a:pt x="794006" y="227406"/>
                    </a:cubicBezTo>
                    <a:cubicBezTo>
                      <a:pt x="802128" y="224158"/>
                      <a:pt x="808625" y="219285"/>
                      <a:pt x="815122" y="217660"/>
                    </a:cubicBezTo>
                    <a:cubicBezTo>
                      <a:pt x="828117" y="212787"/>
                      <a:pt x="842736" y="207914"/>
                      <a:pt x="858979" y="203041"/>
                    </a:cubicBezTo>
                    <a:cubicBezTo>
                      <a:pt x="871974" y="199793"/>
                      <a:pt x="884969" y="198168"/>
                      <a:pt x="896339" y="198168"/>
                    </a:cubicBezTo>
                    <a:cubicBezTo>
                      <a:pt x="919080" y="198168"/>
                      <a:pt x="935323" y="204666"/>
                      <a:pt x="946693" y="217660"/>
                    </a:cubicBezTo>
                    <a:cubicBezTo>
                      <a:pt x="954815" y="227406"/>
                      <a:pt x="964561" y="242025"/>
                      <a:pt x="962937" y="258268"/>
                    </a:cubicBezTo>
                    <a:cubicBezTo>
                      <a:pt x="961312" y="266390"/>
                      <a:pt x="959688" y="274512"/>
                      <a:pt x="956439" y="281009"/>
                    </a:cubicBezTo>
                    <a:cubicBezTo>
                      <a:pt x="954815" y="284258"/>
                      <a:pt x="953190" y="287506"/>
                      <a:pt x="949942" y="290755"/>
                    </a:cubicBezTo>
                    <a:cubicBezTo>
                      <a:pt x="943445" y="302125"/>
                      <a:pt x="935323" y="313496"/>
                      <a:pt x="922328" y="324866"/>
                    </a:cubicBezTo>
                    <a:cubicBezTo>
                      <a:pt x="902836" y="345982"/>
                      <a:pt x="880096" y="367099"/>
                      <a:pt x="860604" y="384966"/>
                    </a:cubicBezTo>
                    <a:cubicBezTo>
                      <a:pt x="837863" y="404458"/>
                      <a:pt x="813498" y="423950"/>
                      <a:pt x="790757" y="440193"/>
                    </a:cubicBezTo>
                    <a:cubicBezTo>
                      <a:pt x="781012" y="446691"/>
                      <a:pt x="772890" y="453188"/>
                      <a:pt x="763144" y="459685"/>
                    </a:cubicBezTo>
                    <a:cubicBezTo>
                      <a:pt x="764768" y="459685"/>
                      <a:pt x="766393" y="459685"/>
                      <a:pt x="768017" y="459685"/>
                    </a:cubicBezTo>
                    <a:cubicBezTo>
                      <a:pt x="776139" y="458061"/>
                      <a:pt x="784260" y="458061"/>
                      <a:pt x="794006" y="456437"/>
                    </a:cubicBezTo>
                    <a:cubicBezTo>
                      <a:pt x="818371" y="453188"/>
                      <a:pt x="849233" y="449939"/>
                      <a:pt x="881720" y="448315"/>
                    </a:cubicBezTo>
                    <a:lnTo>
                      <a:pt x="886593" y="448315"/>
                    </a:lnTo>
                    <a:cubicBezTo>
                      <a:pt x="894715" y="448315"/>
                      <a:pt x="904461" y="448315"/>
                      <a:pt x="912582" y="448315"/>
                    </a:cubicBezTo>
                    <a:cubicBezTo>
                      <a:pt x="917455" y="448315"/>
                      <a:pt x="920704" y="448315"/>
                      <a:pt x="925577" y="448315"/>
                    </a:cubicBezTo>
                    <a:cubicBezTo>
                      <a:pt x="940196" y="448315"/>
                      <a:pt x="954815" y="449939"/>
                      <a:pt x="969434" y="453188"/>
                    </a:cubicBezTo>
                    <a:cubicBezTo>
                      <a:pt x="990550" y="456437"/>
                      <a:pt x="1010042" y="464558"/>
                      <a:pt x="1029534" y="471056"/>
                    </a:cubicBezTo>
                    <a:lnTo>
                      <a:pt x="1031158" y="471056"/>
                    </a:lnTo>
                    <a:cubicBezTo>
                      <a:pt x="1047402" y="477553"/>
                      <a:pt x="1058772" y="484050"/>
                      <a:pt x="1068518" y="492172"/>
                    </a:cubicBezTo>
                    <a:cubicBezTo>
                      <a:pt x="1083137" y="503542"/>
                      <a:pt x="1091259" y="519786"/>
                      <a:pt x="1092883" y="536029"/>
                    </a:cubicBezTo>
                    <a:cubicBezTo>
                      <a:pt x="1094507" y="550648"/>
                      <a:pt x="1089634" y="565267"/>
                      <a:pt x="1079888" y="578262"/>
                    </a:cubicBezTo>
                    <a:cubicBezTo>
                      <a:pt x="1073391" y="588008"/>
                      <a:pt x="1063645" y="596129"/>
                      <a:pt x="1053899" y="602626"/>
                    </a:cubicBezTo>
                    <a:cubicBezTo>
                      <a:pt x="1045777" y="607499"/>
                      <a:pt x="1037656" y="610748"/>
                      <a:pt x="1027910" y="613997"/>
                    </a:cubicBezTo>
                    <a:lnTo>
                      <a:pt x="1026285" y="613997"/>
                    </a:lnTo>
                    <a:cubicBezTo>
                      <a:pt x="1019788" y="615621"/>
                      <a:pt x="1013291" y="618870"/>
                      <a:pt x="1005169" y="620494"/>
                    </a:cubicBezTo>
                    <a:cubicBezTo>
                      <a:pt x="992175" y="623743"/>
                      <a:pt x="979180" y="626991"/>
                      <a:pt x="964561" y="630240"/>
                    </a:cubicBezTo>
                    <a:lnTo>
                      <a:pt x="959688" y="631864"/>
                    </a:lnTo>
                    <a:cubicBezTo>
                      <a:pt x="948317" y="635113"/>
                      <a:pt x="935323" y="636737"/>
                      <a:pt x="923952" y="638362"/>
                    </a:cubicBezTo>
                    <a:cubicBezTo>
                      <a:pt x="896339" y="641610"/>
                      <a:pt x="867101" y="643235"/>
                      <a:pt x="834614" y="643235"/>
                    </a:cubicBezTo>
                    <a:lnTo>
                      <a:pt x="832990" y="643235"/>
                    </a:lnTo>
                    <a:cubicBezTo>
                      <a:pt x="807001" y="643235"/>
                      <a:pt x="774514" y="643235"/>
                      <a:pt x="742028" y="639986"/>
                    </a:cubicBezTo>
                    <a:cubicBezTo>
                      <a:pt x="735530" y="639986"/>
                      <a:pt x="727409" y="638362"/>
                      <a:pt x="720911" y="638362"/>
                    </a:cubicBezTo>
                    <a:cubicBezTo>
                      <a:pt x="722536" y="639986"/>
                      <a:pt x="724160" y="639986"/>
                      <a:pt x="725784" y="641610"/>
                    </a:cubicBezTo>
                    <a:cubicBezTo>
                      <a:pt x="732282" y="644859"/>
                      <a:pt x="737155" y="649732"/>
                      <a:pt x="743652" y="654605"/>
                    </a:cubicBezTo>
                    <a:lnTo>
                      <a:pt x="748525" y="657854"/>
                    </a:lnTo>
                    <a:cubicBezTo>
                      <a:pt x="759895" y="665975"/>
                      <a:pt x="771266" y="674097"/>
                      <a:pt x="781012" y="682219"/>
                    </a:cubicBezTo>
                    <a:cubicBezTo>
                      <a:pt x="792382" y="690340"/>
                      <a:pt x="802128" y="700086"/>
                      <a:pt x="813498" y="709832"/>
                    </a:cubicBezTo>
                    <a:cubicBezTo>
                      <a:pt x="831366" y="726076"/>
                      <a:pt x="854106" y="747192"/>
                      <a:pt x="873598" y="773181"/>
                    </a:cubicBezTo>
                    <a:cubicBezTo>
                      <a:pt x="883344" y="786176"/>
                      <a:pt x="891466" y="799170"/>
                      <a:pt x="896339" y="812165"/>
                    </a:cubicBezTo>
                    <a:cubicBezTo>
                      <a:pt x="904461" y="834906"/>
                      <a:pt x="906085" y="852773"/>
                      <a:pt x="902836" y="867392"/>
                    </a:cubicBezTo>
                    <a:cubicBezTo>
                      <a:pt x="899588" y="878763"/>
                      <a:pt x="894715" y="893382"/>
                      <a:pt x="881720" y="903128"/>
                    </a:cubicBezTo>
                    <a:cubicBezTo>
                      <a:pt x="870350" y="912874"/>
                      <a:pt x="854106" y="917747"/>
                      <a:pt x="836239" y="919371"/>
                    </a:cubicBezTo>
                    <a:cubicBezTo>
                      <a:pt x="834614" y="919371"/>
                      <a:pt x="832990" y="919371"/>
                      <a:pt x="831366" y="919371"/>
                    </a:cubicBezTo>
                    <a:cubicBezTo>
                      <a:pt x="811874" y="919371"/>
                      <a:pt x="795631" y="912874"/>
                      <a:pt x="779387" y="904752"/>
                    </a:cubicBezTo>
                    <a:cubicBezTo>
                      <a:pt x="768017" y="899879"/>
                      <a:pt x="755022" y="891757"/>
                      <a:pt x="740403" y="882011"/>
                    </a:cubicBezTo>
                    <a:cubicBezTo>
                      <a:pt x="714414" y="864144"/>
                      <a:pt x="693298" y="843027"/>
                      <a:pt x="673806" y="823535"/>
                    </a:cubicBezTo>
                    <a:cubicBezTo>
                      <a:pt x="670557" y="820287"/>
                      <a:pt x="667309" y="815414"/>
                      <a:pt x="662435" y="812165"/>
                    </a:cubicBezTo>
                    <a:cubicBezTo>
                      <a:pt x="662435" y="813789"/>
                      <a:pt x="662435" y="815414"/>
                      <a:pt x="664060" y="817038"/>
                    </a:cubicBezTo>
                    <a:cubicBezTo>
                      <a:pt x="665684" y="823535"/>
                      <a:pt x="667309" y="831657"/>
                      <a:pt x="668933" y="839779"/>
                    </a:cubicBezTo>
                    <a:cubicBezTo>
                      <a:pt x="672181" y="854398"/>
                      <a:pt x="672181" y="869017"/>
                      <a:pt x="673806" y="883636"/>
                    </a:cubicBezTo>
                    <a:cubicBezTo>
                      <a:pt x="673806" y="899879"/>
                      <a:pt x="673806" y="914498"/>
                      <a:pt x="672181" y="927493"/>
                    </a:cubicBezTo>
                    <a:cubicBezTo>
                      <a:pt x="670557" y="935614"/>
                      <a:pt x="670557" y="942112"/>
                      <a:pt x="668933" y="948609"/>
                    </a:cubicBezTo>
                    <a:cubicBezTo>
                      <a:pt x="667309" y="959979"/>
                      <a:pt x="662435" y="971349"/>
                      <a:pt x="657562" y="984344"/>
                    </a:cubicBezTo>
                    <a:cubicBezTo>
                      <a:pt x="646192" y="1015206"/>
                      <a:pt x="628324" y="1036323"/>
                      <a:pt x="607208" y="1044444"/>
                    </a:cubicBezTo>
                    <a:cubicBezTo>
                      <a:pt x="599087" y="1047693"/>
                      <a:pt x="589341" y="1050942"/>
                      <a:pt x="579595" y="1050942"/>
                    </a:cubicBezTo>
                    <a:cubicBezTo>
                      <a:pt x="563351" y="1044444"/>
                      <a:pt x="543859" y="1037947"/>
                      <a:pt x="530865" y="1024952"/>
                    </a:cubicBezTo>
                    <a:close/>
                  </a:path>
                </a:pathLst>
              </a:custGeom>
              <a:solidFill>
                <a:srgbClr val="FBABB1"/>
              </a:solidFill>
              <a:ln w="1624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vi-VN"/>
              </a:p>
            </p:txBody>
          </p:sp>
          <p:sp>
            <p:nvSpPr>
              <p:cNvPr id="60" name="Hình tự do: Hình 59">
                <a:extLst>
                  <a:ext uri="{FF2B5EF4-FFF2-40B4-BE49-F238E27FC236}">
                    <a16:creationId xmlns:a16="http://schemas.microsoft.com/office/drawing/2014/main" id="{EF174ED6-81CD-5DDF-5340-2549CC0C6743}"/>
                  </a:ext>
                </a:extLst>
              </p:cNvPr>
              <p:cNvSpPr/>
              <p:nvPr/>
            </p:nvSpPr>
            <p:spPr>
              <a:xfrm>
                <a:off x="8308019" y="4428009"/>
                <a:ext cx="574628" cy="584572"/>
              </a:xfrm>
              <a:custGeom>
                <a:avLst/>
                <a:gdLst>
                  <a:gd name="connsiteX0" fmla="*/ 148020 w 574628"/>
                  <a:gd name="connsiteY0" fmla="*/ 581324 h 584572"/>
                  <a:gd name="connsiteX1" fmla="*/ 136650 w 574628"/>
                  <a:gd name="connsiteY1" fmla="*/ 576451 h 584572"/>
                  <a:gd name="connsiteX2" fmla="*/ 125279 w 574628"/>
                  <a:gd name="connsiteY2" fmla="*/ 566705 h 584572"/>
                  <a:gd name="connsiteX3" fmla="*/ 112285 w 574628"/>
                  <a:gd name="connsiteY3" fmla="*/ 526097 h 584572"/>
                  <a:gd name="connsiteX4" fmla="*/ 120406 w 574628"/>
                  <a:gd name="connsiteY4" fmla="*/ 474118 h 584572"/>
                  <a:gd name="connsiteX5" fmla="*/ 138275 w 574628"/>
                  <a:gd name="connsiteY5" fmla="*/ 431886 h 584572"/>
                  <a:gd name="connsiteX6" fmla="*/ 162639 w 574628"/>
                  <a:gd name="connsiteY6" fmla="*/ 392902 h 584572"/>
                  <a:gd name="connsiteX7" fmla="*/ 169136 w 574628"/>
                  <a:gd name="connsiteY7" fmla="*/ 383156 h 584572"/>
                  <a:gd name="connsiteX8" fmla="*/ 149644 w 574628"/>
                  <a:gd name="connsiteY8" fmla="*/ 384780 h 584572"/>
                  <a:gd name="connsiteX9" fmla="*/ 105788 w 574628"/>
                  <a:gd name="connsiteY9" fmla="*/ 384780 h 584572"/>
                  <a:gd name="connsiteX10" fmla="*/ 89545 w 574628"/>
                  <a:gd name="connsiteY10" fmla="*/ 383156 h 584572"/>
                  <a:gd name="connsiteX11" fmla="*/ 47311 w 574628"/>
                  <a:gd name="connsiteY11" fmla="*/ 373410 h 584572"/>
                  <a:gd name="connsiteX12" fmla="*/ 19698 w 574628"/>
                  <a:gd name="connsiteY12" fmla="*/ 355542 h 584572"/>
                  <a:gd name="connsiteX13" fmla="*/ 206 w 574628"/>
                  <a:gd name="connsiteY13" fmla="*/ 311685 h 584572"/>
                  <a:gd name="connsiteX14" fmla="*/ 8328 w 574628"/>
                  <a:gd name="connsiteY14" fmla="*/ 288945 h 584572"/>
                  <a:gd name="connsiteX15" fmla="*/ 27819 w 574628"/>
                  <a:gd name="connsiteY15" fmla="*/ 272701 h 584572"/>
                  <a:gd name="connsiteX16" fmla="*/ 48936 w 574628"/>
                  <a:gd name="connsiteY16" fmla="*/ 264580 h 584572"/>
                  <a:gd name="connsiteX17" fmla="*/ 94417 w 574628"/>
                  <a:gd name="connsiteY17" fmla="*/ 253209 h 584572"/>
                  <a:gd name="connsiteX18" fmla="*/ 136650 w 574628"/>
                  <a:gd name="connsiteY18" fmla="*/ 251585 h 584572"/>
                  <a:gd name="connsiteX19" fmla="*/ 157766 w 574628"/>
                  <a:gd name="connsiteY19" fmla="*/ 253209 h 584572"/>
                  <a:gd name="connsiteX20" fmla="*/ 107412 w 574628"/>
                  <a:gd name="connsiteY20" fmla="*/ 193109 h 584572"/>
                  <a:gd name="connsiteX21" fmla="*/ 97666 w 574628"/>
                  <a:gd name="connsiteY21" fmla="*/ 175242 h 584572"/>
                  <a:gd name="connsiteX22" fmla="*/ 89545 w 574628"/>
                  <a:gd name="connsiteY22" fmla="*/ 152501 h 584572"/>
                  <a:gd name="connsiteX23" fmla="*/ 91169 w 574628"/>
                  <a:gd name="connsiteY23" fmla="*/ 131385 h 584572"/>
                  <a:gd name="connsiteX24" fmla="*/ 105788 w 574628"/>
                  <a:gd name="connsiteY24" fmla="*/ 107020 h 584572"/>
                  <a:gd name="connsiteX25" fmla="*/ 183756 w 574628"/>
                  <a:gd name="connsiteY25" fmla="*/ 107020 h 584572"/>
                  <a:gd name="connsiteX26" fmla="*/ 245480 w 574628"/>
                  <a:gd name="connsiteY26" fmla="*/ 167120 h 584572"/>
                  <a:gd name="connsiteX27" fmla="*/ 245480 w 574628"/>
                  <a:gd name="connsiteY27" fmla="*/ 142755 h 584572"/>
                  <a:gd name="connsiteX28" fmla="*/ 255225 w 574628"/>
                  <a:gd name="connsiteY28" fmla="*/ 81030 h 584572"/>
                  <a:gd name="connsiteX29" fmla="*/ 276343 w 574628"/>
                  <a:gd name="connsiteY29" fmla="*/ 37174 h 584572"/>
                  <a:gd name="connsiteX30" fmla="*/ 292586 w 574628"/>
                  <a:gd name="connsiteY30" fmla="*/ 17681 h 584572"/>
                  <a:gd name="connsiteX31" fmla="*/ 313702 w 574628"/>
                  <a:gd name="connsiteY31" fmla="*/ 4687 h 584572"/>
                  <a:gd name="connsiteX32" fmla="*/ 357559 w 574628"/>
                  <a:gd name="connsiteY32" fmla="*/ 6311 h 584572"/>
                  <a:gd name="connsiteX33" fmla="*/ 375426 w 574628"/>
                  <a:gd name="connsiteY33" fmla="*/ 20930 h 584572"/>
                  <a:gd name="connsiteX34" fmla="*/ 385172 w 574628"/>
                  <a:gd name="connsiteY34" fmla="*/ 42046 h 584572"/>
                  <a:gd name="connsiteX35" fmla="*/ 390046 w 574628"/>
                  <a:gd name="connsiteY35" fmla="*/ 92401 h 584572"/>
                  <a:gd name="connsiteX36" fmla="*/ 381924 w 574628"/>
                  <a:gd name="connsiteY36" fmla="*/ 175242 h 584572"/>
                  <a:gd name="connsiteX37" fmla="*/ 438776 w 574628"/>
                  <a:gd name="connsiteY37" fmla="*/ 139506 h 584572"/>
                  <a:gd name="connsiteX38" fmla="*/ 485881 w 574628"/>
                  <a:gd name="connsiteY38" fmla="*/ 120014 h 584572"/>
                  <a:gd name="connsiteX39" fmla="*/ 510246 w 574628"/>
                  <a:gd name="connsiteY39" fmla="*/ 115141 h 584572"/>
                  <a:gd name="connsiteX40" fmla="*/ 534610 w 574628"/>
                  <a:gd name="connsiteY40" fmla="*/ 116766 h 584572"/>
                  <a:gd name="connsiteX41" fmla="*/ 565473 w 574628"/>
                  <a:gd name="connsiteY41" fmla="*/ 146004 h 584572"/>
                  <a:gd name="connsiteX42" fmla="*/ 558975 w 574628"/>
                  <a:gd name="connsiteY42" fmla="*/ 184988 h 584572"/>
                  <a:gd name="connsiteX43" fmla="*/ 539483 w 574628"/>
                  <a:gd name="connsiteY43" fmla="*/ 206104 h 584572"/>
                  <a:gd name="connsiteX44" fmla="*/ 508622 w 574628"/>
                  <a:gd name="connsiteY44" fmla="*/ 230469 h 584572"/>
                  <a:gd name="connsiteX45" fmla="*/ 435527 w 574628"/>
                  <a:gd name="connsiteY45" fmla="*/ 275950 h 584572"/>
                  <a:gd name="connsiteX46" fmla="*/ 433902 w 574628"/>
                  <a:gd name="connsiteY46" fmla="*/ 275950 h 584572"/>
                  <a:gd name="connsiteX47" fmla="*/ 445272 w 574628"/>
                  <a:gd name="connsiteY47" fmla="*/ 279199 h 584572"/>
                  <a:gd name="connsiteX48" fmla="*/ 528114 w 574628"/>
                  <a:gd name="connsiteY48" fmla="*/ 301939 h 584572"/>
                  <a:gd name="connsiteX49" fmla="*/ 573595 w 574628"/>
                  <a:gd name="connsiteY49" fmla="*/ 349045 h 584572"/>
                  <a:gd name="connsiteX50" fmla="*/ 565473 w 574628"/>
                  <a:gd name="connsiteY50" fmla="*/ 381531 h 584572"/>
                  <a:gd name="connsiteX51" fmla="*/ 547605 w 574628"/>
                  <a:gd name="connsiteY51" fmla="*/ 397775 h 584572"/>
                  <a:gd name="connsiteX52" fmla="*/ 482632 w 574628"/>
                  <a:gd name="connsiteY52" fmla="*/ 420515 h 584572"/>
                  <a:gd name="connsiteX53" fmla="*/ 455019 w 574628"/>
                  <a:gd name="connsiteY53" fmla="*/ 418891 h 584572"/>
                  <a:gd name="connsiteX54" fmla="*/ 433902 w 574628"/>
                  <a:gd name="connsiteY54" fmla="*/ 414018 h 584572"/>
                  <a:gd name="connsiteX55" fmla="*/ 425780 w 574628"/>
                  <a:gd name="connsiteY55" fmla="*/ 410769 h 584572"/>
                  <a:gd name="connsiteX56" fmla="*/ 427405 w 574628"/>
                  <a:gd name="connsiteY56" fmla="*/ 417267 h 584572"/>
                  <a:gd name="connsiteX57" fmla="*/ 433902 w 574628"/>
                  <a:gd name="connsiteY57" fmla="*/ 461124 h 584572"/>
                  <a:gd name="connsiteX58" fmla="*/ 429029 w 574628"/>
                  <a:gd name="connsiteY58" fmla="*/ 493610 h 584572"/>
                  <a:gd name="connsiteX59" fmla="*/ 409537 w 574628"/>
                  <a:gd name="connsiteY59" fmla="*/ 527721 h 584572"/>
                  <a:gd name="connsiteX60" fmla="*/ 368929 w 574628"/>
                  <a:gd name="connsiteY60" fmla="*/ 537467 h 584572"/>
                  <a:gd name="connsiteX61" fmla="*/ 331569 w 574628"/>
                  <a:gd name="connsiteY61" fmla="*/ 504981 h 584572"/>
                  <a:gd name="connsiteX62" fmla="*/ 302331 w 574628"/>
                  <a:gd name="connsiteY62" fmla="*/ 443256 h 584572"/>
                  <a:gd name="connsiteX63" fmla="*/ 292586 w 574628"/>
                  <a:gd name="connsiteY63" fmla="*/ 465997 h 584572"/>
                  <a:gd name="connsiteX64" fmla="*/ 269845 w 574628"/>
                  <a:gd name="connsiteY64" fmla="*/ 508229 h 584572"/>
                  <a:gd name="connsiteX65" fmla="*/ 255225 w 574628"/>
                  <a:gd name="connsiteY65" fmla="*/ 529345 h 584572"/>
                  <a:gd name="connsiteX66" fmla="*/ 238982 w 574628"/>
                  <a:gd name="connsiteY66" fmla="*/ 550462 h 584572"/>
                  <a:gd name="connsiteX67" fmla="*/ 217866 w 574628"/>
                  <a:gd name="connsiteY67" fmla="*/ 568329 h 584572"/>
                  <a:gd name="connsiteX68" fmla="*/ 191877 w 574628"/>
                  <a:gd name="connsiteY68" fmla="*/ 579700 h 584572"/>
                  <a:gd name="connsiteX69" fmla="*/ 169136 w 574628"/>
                  <a:gd name="connsiteY69" fmla="*/ 584573 h 584572"/>
                  <a:gd name="connsiteX70" fmla="*/ 165887 w 574628"/>
                  <a:gd name="connsiteY70" fmla="*/ 584573 h 584572"/>
                  <a:gd name="connsiteX71" fmla="*/ 148020 w 574628"/>
                  <a:gd name="connsiteY71" fmla="*/ 581324 h 5845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</a:cxnLst>
                <a:rect l="l" t="t" r="r" b="b"/>
                <a:pathLst>
                  <a:path w="574628" h="584572">
                    <a:moveTo>
                      <a:pt x="148020" y="581324"/>
                    </a:moveTo>
                    <a:cubicBezTo>
                      <a:pt x="144771" y="579700"/>
                      <a:pt x="139898" y="578075"/>
                      <a:pt x="136650" y="576451"/>
                    </a:cubicBezTo>
                    <a:cubicBezTo>
                      <a:pt x="133401" y="573202"/>
                      <a:pt x="128528" y="569954"/>
                      <a:pt x="125279" y="566705"/>
                    </a:cubicBezTo>
                    <a:cubicBezTo>
                      <a:pt x="115534" y="555335"/>
                      <a:pt x="113910" y="540716"/>
                      <a:pt x="112285" y="526097"/>
                    </a:cubicBezTo>
                    <a:cubicBezTo>
                      <a:pt x="110661" y="508229"/>
                      <a:pt x="113910" y="490362"/>
                      <a:pt x="120406" y="474118"/>
                    </a:cubicBezTo>
                    <a:cubicBezTo>
                      <a:pt x="125279" y="459499"/>
                      <a:pt x="131777" y="444880"/>
                      <a:pt x="138275" y="431886"/>
                    </a:cubicBezTo>
                    <a:cubicBezTo>
                      <a:pt x="144771" y="417267"/>
                      <a:pt x="152893" y="405896"/>
                      <a:pt x="162639" y="392902"/>
                    </a:cubicBezTo>
                    <a:cubicBezTo>
                      <a:pt x="164263" y="389653"/>
                      <a:pt x="167512" y="386405"/>
                      <a:pt x="169136" y="383156"/>
                    </a:cubicBezTo>
                    <a:cubicBezTo>
                      <a:pt x="162639" y="383156"/>
                      <a:pt x="156142" y="384780"/>
                      <a:pt x="149644" y="384780"/>
                    </a:cubicBezTo>
                    <a:cubicBezTo>
                      <a:pt x="135026" y="386405"/>
                      <a:pt x="120406" y="384780"/>
                      <a:pt x="105788" y="384780"/>
                    </a:cubicBezTo>
                    <a:cubicBezTo>
                      <a:pt x="99290" y="384780"/>
                      <a:pt x="94417" y="383156"/>
                      <a:pt x="89545" y="383156"/>
                    </a:cubicBezTo>
                    <a:cubicBezTo>
                      <a:pt x="74925" y="379907"/>
                      <a:pt x="60306" y="378283"/>
                      <a:pt x="47311" y="373410"/>
                    </a:cubicBezTo>
                    <a:cubicBezTo>
                      <a:pt x="37566" y="370161"/>
                      <a:pt x="27819" y="362040"/>
                      <a:pt x="19698" y="355542"/>
                    </a:cubicBezTo>
                    <a:cubicBezTo>
                      <a:pt x="6703" y="345796"/>
                      <a:pt x="-1418" y="327929"/>
                      <a:pt x="206" y="311685"/>
                    </a:cubicBezTo>
                    <a:cubicBezTo>
                      <a:pt x="1830" y="303564"/>
                      <a:pt x="3455" y="295442"/>
                      <a:pt x="8328" y="288945"/>
                    </a:cubicBezTo>
                    <a:cubicBezTo>
                      <a:pt x="13201" y="282447"/>
                      <a:pt x="19698" y="277574"/>
                      <a:pt x="27819" y="272701"/>
                    </a:cubicBezTo>
                    <a:cubicBezTo>
                      <a:pt x="34317" y="269453"/>
                      <a:pt x="40815" y="266204"/>
                      <a:pt x="48936" y="264580"/>
                    </a:cubicBezTo>
                    <a:cubicBezTo>
                      <a:pt x="63555" y="259707"/>
                      <a:pt x="78174" y="256458"/>
                      <a:pt x="94417" y="253209"/>
                    </a:cubicBezTo>
                    <a:cubicBezTo>
                      <a:pt x="109036" y="251585"/>
                      <a:pt x="122031" y="251585"/>
                      <a:pt x="136650" y="251585"/>
                    </a:cubicBezTo>
                    <a:cubicBezTo>
                      <a:pt x="143147" y="251585"/>
                      <a:pt x="149644" y="251585"/>
                      <a:pt x="157766" y="253209"/>
                    </a:cubicBezTo>
                    <a:cubicBezTo>
                      <a:pt x="138275" y="235342"/>
                      <a:pt x="122031" y="215850"/>
                      <a:pt x="107412" y="193109"/>
                    </a:cubicBezTo>
                    <a:cubicBezTo>
                      <a:pt x="104163" y="188236"/>
                      <a:pt x="100914" y="181739"/>
                      <a:pt x="97666" y="175242"/>
                    </a:cubicBezTo>
                    <a:cubicBezTo>
                      <a:pt x="94417" y="168744"/>
                      <a:pt x="91169" y="160623"/>
                      <a:pt x="89545" y="152501"/>
                    </a:cubicBezTo>
                    <a:cubicBezTo>
                      <a:pt x="87920" y="144379"/>
                      <a:pt x="89545" y="137882"/>
                      <a:pt x="91169" y="131385"/>
                    </a:cubicBezTo>
                    <a:cubicBezTo>
                      <a:pt x="94417" y="121639"/>
                      <a:pt x="99290" y="113517"/>
                      <a:pt x="105788" y="107020"/>
                    </a:cubicBezTo>
                    <a:cubicBezTo>
                      <a:pt x="126904" y="87528"/>
                      <a:pt x="161015" y="94025"/>
                      <a:pt x="183756" y="107020"/>
                    </a:cubicBezTo>
                    <a:cubicBezTo>
                      <a:pt x="209744" y="121639"/>
                      <a:pt x="229237" y="142755"/>
                      <a:pt x="245480" y="167120"/>
                    </a:cubicBezTo>
                    <a:cubicBezTo>
                      <a:pt x="245480" y="158998"/>
                      <a:pt x="245480" y="150877"/>
                      <a:pt x="245480" y="142755"/>
                    </a:cubicBezTo>
                    <a:cubicBezTo>
                      <a:pt x="247104" y="121639"/>
                      <a:pt x="248729" y="100522"/>
                      <a:pt x="255225" y="81030"/>
                    </a:cubicBezTo>
                    <a:cubicBezTo>
                      <a:pt x="260099" y="66411"/>
                      <a:pt x="266596" y="50168"/>
                      <a:pt x="276343" y="37174"/>
                    </a:cubicBezTo>
                    <a:cubicBezTo>
                      <a:pt x="281215" y="30676"/>
                      <a:pt x="286088" y="24179"/>
                      <a:pt x="292586" y="17681"/>
                    </a:cubicBezTo>
                    <a:cubicBezTo>
                      <a:pt x="299083" y="12809"/>
                      <a:pt x="305580" y="7936"/>
                      <a:pt x="313702" y="4687"/>
                    </a:cubicBezTo>
                    <a:cubicBezTo>
                      <a:pt x="326696" y="-1810"/>
                      <a:pt x="344564" y="-1810"/>
                      <a:pt x="357559" y="6311"/>
                    </a:cubicBezTo>
                    <a:cubicBezTo>
                      <a:pt x="364056" y="9560"/>
                      <a:pt x="370554" y="14433"/>
                      <a:pt x="375426" y="20930"/>
                    </a:cubicBezTo>
                    <a:cubicBezTo>
                      <a:pt x="380299" y="27428"/>
                      <a:pt x="383548" y="33925"/>
                      <a:pt x="385172" y="42046"/>
                    </a:cubicBezTo>
                    <a:cubicBezTo>
                      <a:pt x="390046" y="58290"/>
                      <a:pt x="390046" y="76157"/>
                      <a:pt x="390046" y="92401"/>
                    </a:cubicBezTo>
                    <a:cubicBezTo>
                      <a:pt x="388421" y="120014"/>
                      <a:pt x="386797" y="147628"/>
                      <a:pt x="381924" y="175242"/>
                    </a:cubicBezTo>
                    <a:cubicBezTo>
                      <a:pt x="399791" y="162247"/>
                      <a:pt x="419283" y="149252"/>
                      <a:pt x="438776" y="139506"/>
                    </a:cubicBezTo>
                    <a:cubicBezTo>
                      <a:pt x="453394" y="131385"/>
                      <a:pt x="469637" y="124887"/>
                      <a:pt x="485881" y="120014"/>
                    </a:cubicBezTo>
                    <a:cubicBezTo>
                      <a:pt x="494002" y="118390"/>
                      <a:pt x="502124" y="116766"/>
                      <a:pt x="510246" y="115141"/>
                    </a:cubicBezTo>
                    <a:cubicBezTo>
                      <a:pt x="518367" y="115141"/>
                      <a:pt x="526489" y="115141"/>
                      <a:pt x="534610" y="116766"/>
                    </a:cubicBezTo>
                    <a:cubicBezTo>
                      <a:pt x="549230" y="121639"/>
                      <a:pt x="562224" y="131385"/>
                      <a:pt x="565473" y="146004"/>
                    </a:cubicBezTo>
                    <a:cubicBezTo>
                      <a:pt x="568722" y="158998"/>
                      <a:pt x="567097" y="175242"/>
                      <a:pt x="558975" y="184988"/>
                    </a:cubicBezTo>
                    <a:cubicBezTo>
                      <a:pt x="552479" y="193109"/>
                      <a:pt x="545981" y="199607"/>
                      <a:pt x="539483" y="206104"/>
                    </a:cubicBezTo>
                    <a:cubicBezTo>
                      <a:pt x="529738" y="215850"/>
                      <a:pt x="518367" y="223971"/>
                      <a:pt x="508622" y="230469"/>
                    </a:cubicBezTo>
                    <a:cubicBezTo>
                      <a:pt x="485881" y="246712"/>
                      <a:pt x="459892" y="261331"/>
                      <a:pt x="435527" y="275950"/>
                    </a:cubicBezTo>
                    <a:cubicBezTo>
                      <a:pt x="435527" y="275950"/>
                      <a:pt x="433902" y="275950"/>
                      <a:pt x="433902" y="275950"/>
                    </a:cubicBezTo>
                    <a:cubicBezTo>
                      <a:pt x="437151" y="277574"/>
                      <a:pt x="442023" y="277574"/>
                      <a:pt x="445272" y="279199"/>
                    </a:cubicBezTo>
                    <a:cubicBezTo>
                      <a:pt x="472886" y="285696"/>
                      <a:pt x="502124" y="290569"/>
                      <a:pt x="528114" y="301939"/>
                    </a:cubicBezTo>
                    <a:cubicBezTo>
                      <a:pt x="547605" y="310061"/>
                      <a:pt x="568722" y="326304"/>
                      <a:pt x="573595" y="349045"/>
                    </a:cubicBezTo>
                    <a:cubicBezTo>
                      <a:pt x="576844" y="360415"/>
                      <a:pt x="571970" y="371786"/>
                      <a:pt x="565473" y="381531"/>
                    </a:cubicBezTo>
                    <a:cubicBezTo>
                      <a:pt x="560600" y="388029"/>
                      <a:pt x="554103" y="392902"/>
                      <a:pt x="547605" y="397775"/>
                    </a:cubicBezTo>
                    <a:cubicBezTo>
                      <a:pt x="528114" y="410769"/>
                      <a:pt x="505373" y="420515"/>
                      <a:pt x="482632" y="420515"/>
                    </a:cubicBezTo>
                    <a:cubicBezTo>
                      <a:pt x="472886" y="420515"/>
                      <a:pt x="464764" y="420515"/>
                      <a:pt x="455019" y="418891"/>
                    </a:cubicBezTo>
                    <a:cubicBezTo>
                      <a:pt x="448521" y="417267"/>
                      <a:pt x="440400" y="415642"/>
                      <a:pt x="433902" y="414018"/>
                    </a:cubicBezTo>
                    <a:cubicBezTo>
                      <a:pt x="430654" y="414018"/>
                      <a:pt x="429029" y="412394"/>
                      <a:pt x="425780" y="410769"/>
                    </a:cubicBezTo>
                    <a:cubicBezTo>
                      <a:pt x="425780" y="412394"/>
                      <a:pt x="427405" y="415642"/>
                      <a:pt x="427405" y="417267"/>
                    </a:cubicBezTo>
                    <a:cubicBezTo>
                      <a:pt x="430654" y="431886"/>
                      <a:pt x="433902" y="446505"/>
                      <a:pt x="433902" y="461124"/>
                    </a:cubicBezTo>
                    <a:cubicBezTo>
                      <a:pt x="433902" y="472494"/>
                      <a:pt x="432278" y="482240"/>
                      <a:pt x="429029" y="493610"/>
                    </a:cubicBezTo>
                    <a:cubicBezTo>
                      <a:pt x="425780" y="506605"/>
                      <a:pt x="420907" y="519600"/>
                      <a:pt x="409537" y="527721"/>
                    </a:cubicBezTo>
                    <a:cubicBezTo>
                      <a:pt x="398167" y="537467"/>
                      <a:pt x="381924" y="540716"/>
                      <a:pt x="368929" y="537467"/>
                    </a:cubicBezTo>
                    <a:cubicBezTo>
                      <a:pt x="352685" y="534219"/>
                      <a:pt x="339691" y="519600"/>
                      <a:pt x="331569" y="504981"/>
                    </a:cubicBezTo>
                    <a:cubicBezTo>
                      <a:pt x="320199" y="485489"/>
                      <a:pt x="308829" y="464372"/>
                      <a:pt x="302331" y="443256"/>
                    </a:cubicBezTo>
                    <a:cubicBezTo>
                      <a:pt x="299083" y="451378"/>
                      <a:pt x="295834" y="457875"/>
                      <a:pt x="292586" y="465997"/>
                    </a:cubicBezTo>
                    <a:cubicBezTo>
                      <a:pt x="286088" y="480616"/>
                      <a:pt x="277967" y="493610"/>
                      <a:pt x="269845" y="508229"/>
                    </a:cubicBezTo>
                    <a:cubicBezTo>
                      <a:pt x="264972" y="516351"/>
                      <a:pt x="260099" y="522848"/>
                      <a:pt x="255225" y="529345"/>
                    </a:cubicBezTo>
                    <a:cubicBezTo>
                      <a:pt x="250353" y="537467"/>
                      <a:pt x="245480" y="543964"/>
                      <a:pt x="238982" y="550462"/>
                    </a:cubicBezTo>
                    <a:cubicBezTo>
                      <a:pt x="232485" y="556959"/>
                      <a:pt x="225988" y="563457"/>
                      <a:pt x="217866" y="568329"/>
                    </a:cubicBezTo>
                    <a:cubicBezTo>
                      <a:pt x="209744" y="573202"/>
                      <a:pt x="201623" y="576451"/>
                      <a:pt x="191877" y="579700"/>
                    </a:cubicBezTo>
                    <a:cubicBezTo>
                      <a:pt x="185380" y="582948"/>
                      <a:pt x="177258" y="582948"/>
                      <a:pt x="169136" y="584573"/>
                    </a:cubicBezTo>
                    <a:cubicBezTo>
                      <a:pt x="167512" y="584573"/>
                      <a:pt x="167512" y="584573"/>
                      <a:pt x="165887" y="584573"/>
                    </a:cubicBezTo>
                    <a:cubicBezTo>
                      <a:pt x="161015" y="584573"/>
                      <a:pt x="152893" y="582948"/>
                      <a:pt x="148020" y="581324"/>
                    </a:cubicBezTo>
                    <a:close/>
                  </a:path>
                </a:pathLst>
              </a:custGeom>
              <a:solidFill>
                <a:srgbClr val="FBABB1"/>
              </a:solidFill>
              <a:ln w="1624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vi-VN"/>
              </a:p>
            </p:txBody>
          </p:sp>
          <p:sp>
            <p:nvSpPr>
              <p:cNvPr id="61" name="Hình tự do: Hình 60">
                <a:extLst>
                  <a:ext uri="{FF2B5EF4-FFF2-40B4-BE49-F238E27FC236}">
                    <a16:creationId xmlns:a16="http://schemas.microsoft.com/office/drawing/2014/main" id="{9DA9527D-D102-E70E-8C7F-5EA769263E38}"/>
                  </a:ext>
                </a:extLst>
              </p:cNvPr>
              <p:cNvSpPr/>
              <p:nvPr/>
            </p:nvSpPr>
            <p:spPr>
              <a:xfrm>
                <a:off x="555583" y="4333612"/>
                <a:ext cx="1156772" cy="991563"/>
              </a:xfrm>
              <a:custGeom>
                <a:avLst/>
                <a:gdLst>
                  <a:gd name="connsiteX0" fmla="*/ 571480 w 1156772"/>
                  <a:gd name="connsiteY0" fmla="*/ 990841 h 991563"/>
                  <a:gd name="connsiteX1" fmla="*/ 542242 w 1156772"/>
                  <a:gd name="connsiteY1" fmla="*/ 981095 h 991563"/>
                  <a:gd name="connsiteX2" fmla="*/ 509755 w 1156772"/>
                  <a:gd name="connsiteY2" fmla="*/ 969725 h 991563"/>
                  <a:gd name="connsiteX3" fmla="*/ 472396 w 1156772"/>
                  <a:gd name="connsiteY3" fmla="*/ 950233 h 991563"/>
                  <a:gd name="connsiteX4" fmla="*/ 425290 w 1156772"/>
                  <a:gd name="connsiteY4" fmla="*/ 935614 h 991563"/>
                  <a:gd name="connsiteX5" fmla="*/ 428539 w 1156772"/>
                  <a:gd name="connsiteY5" fmla="*/ 935614 h 991563"/>
                  <a:gd name="connsiteX6" fmla="*/ 425290 w 1156772"/>
                  <a:gd name="connsiteY6" fmla="*/ 935614 h 991563"/>
                  <a:gd name="connsiteX7" fmla="*/ 425290 w 1156772"/>
                  <a:gd name="connsiteY7" fmla="*/ 935614 h 991563"/>
                  <a:gd name="connsiteX8" fmla="*/ 425290 w 1156772"/>
                  <a:gd name="connsiteY8" fmla="*/ 935614 h 991563"/>
                  <a:gd name="connsiteX9" fmla="*/ 420417 w 1156772"/>
                  <a:gd name="connsiteY9" fmla="*/ 935614 h 991563"/>
                  <a:gd name="connsiteX10" fmla="*/ 423666 w 1156772"/>
                  <a:gd name="connsiteY10" fmla="*/ 935614 h 991563"/>
                  <a:gd name="connsiteX11" fmla="*/ 321333 w 1156772"/>
                  <a:gd name="connsiteY11" fmla="*/ 930741 h 991563"/>
                  <a:gd name="connsiteX12" fmla="*/ 295344 w 1156772"/>
                  <a:gd name="connsiteY12" fmla="*/ 932365 h 991563"/>
                  <a:gd name="connsiteX13" fmla="*/ 256360 w 1156772"/>
                  <a:gd name="connsiteY13" fmla="*/ 938863 h 991563"/>
                  <a:gd name="connsiteX14" fmla="*/ 235243 w 1156772"/>
                  <a:gd name="connsiteY14" fmla="*/ 950233 h 991563"/>
                  <a:gd name="connsiteX15" fmla="*/ 191387 w 1156772"/>
                  <a:gd name="connsiteY15" fmla="*/ 890133 h 991563"/>
                  <a:gd name="connsiteX16" fmla="*/ 149154 w 1156772"/>
                  <a:gd name="connsiteY16" fmla="*/ 818662 h 991563"/>
                  <a:gd name="connsiteX17" fmla="*/ 110170 w 1156772"/>
                  <a:gd name="connsiteY17" fmla="*/ 745567 h 991563"/>
                  <a:gd name="connsiteX18" fmla="*/ 69562 w 1156772"/>
                  <a:gd name="connsiteY18" fmla="*/ 665975 h 991563"/>
                  <a:gd name="connsiteX19" fmla="*/ 33827 w 1156772"/>
                  <a:gd name="connsiteY19" fmla="*/ 586383 h 991563"/>
                  <a:gd name="connsiteX20" fmla="*/ 17583 w 1156772"/>
                  <a:gd name="connsiteY20" fmla="*/ 542526 h 991563"/>
                  <a:gd name="connsiteX21" fmla="*/ 1340 w 1156772"/>
                  <a:gd name="connsiteY21" fmla="*/ 480802 h 991563"/>
                  <a:gd name="connsiteX22" fmla="*/ 30578 w 1156772"/>
                  <a:gd name="connsiteY22" fmla="*/ 383342 h 991563"/>
                  <a:gd name="connsiteX23" fmla="*/ 71186 w 1156772"/>
                  <a:gd name="connsiteY23" fmla="*/ 368723 h 991563"/>
                  <a:gd name="connsiteX24" fmla="*/ 93927 w 1156772"/>
                  <a:gd name="connsiteY24" fmla="*/ 376845 h 991563"/>
                  <a:gd name="connsiteX25" fmla="*/ 118292 w 1156772"/>
                  <a:gd name="connsiteY25" fmla="*/ 396337 h 991563"/>
                  <a:gd name="connsiteX26" fmla="*/ 132911 w 1156772"/>
                  <a:gd name="connsiteY26" fmla="*/ 415829 h 991563"/>
                  <a:gd name="connsiteX27" fmla="*/ 144281 w 1156772"/>
                  <a:gd name="connsiteY27" fmla="*/ 436945 h 991563"/>
                  <a:gd name="connsiteX28" fmla="*/ 158900 w 1156772"/>
                  <a:gd name="connsiteY28" fmla="*/ 474304 h 991563"/>
                  <a:gd name="connsiteX29" fmla="*/ 188138 w 1156772"/>
                  <a:gd name="connsiteY29" fmla="*/ 555521 h 991563"/>
                  <a:gd name="connsiteX30" fmla="*/ 178392 w 1156772"/>
                  <a:gd name="connsiteY30" fmla="*/ 415829 h 991563"/>
                  <a:gd name="connsiteX31" fmla="*/ 176768 w 1156772"/>
                  <a:gd name="connsiteY31" fmla="*/ 329739 h 991563"/>
                  <a:gd name="connsiteX32" fmla="*/ 180016 w 1156772"/>
                  <a:gd name="connsiteY32" fmla="*/ 240401 h 991563"/>
                  <a:gd name="connsiteX33" fmla="*/ 194635 w 1156772"/>
                  <a:gd name="connsiteY33" fmla="*/ 155936 h 991563"/>
                  <a:gd name="connsiteX34" fmla="*/ 223873 w 1156772"/>
                  <a:gd name="connsiteY34" fmla="*/ 74719 h 991563"/>
                  <a:gd name="connsiteX35" fmla="*/ 235243 w 1156772"/>
                  <a:gd name="connsiteY35" fmla="*/ 58476 h 991563"/>
                  <a:gd name="connsiteX36" fmla="*/ 253111 w 1156772"/>
                  <a:gd name="connsiteY36" fmla="*/ 42233 h 991563"/>
                  <a:gd name="connsiteX37" fmla="*/ 280725 w 1156772"/>
                  <a:gd name="connsiteY37" fmla="*/ 34111 h 991563"/>
                  <a:gd name="connsiteX38" fmla="*/ 319709 w 1156772"/>
                  <a:gd name="connsiteY38" fmla="*/ 48730 h 991563"/>
                  <a:gd name="connsiteX39" fmla="*/ 335952 w 1156772"/>
                  <a:gd name="connsiteY39" fmla="*/ 64973 h 991563"/>
                  <a:gd name="connsiteX40" fmla="*/ 352195 w 1156772"/>
                  <a:gd name="connsiteY40" fmla="*/ 90963 h 991563"/>
                  <a:gd name="connsiteX41" fmla="*/ 361941 w 1156772"/>
                  <a:gd name="connsiteY41" fmla="*/ 112079 h 991563"/>
                  <a:gd name="connsiteX42" fmla="*/ 371687 w 1156772"/>
                  <a:gd name="connsiteY42" fmla="*/ 138068 h 991563"/>
                  <a:gd name="connsiteX43" fmla="*/ 381433 w 1156772"/>
                  <a:gd name="connsiteY43" fmla="*/ 180301 h 991563"/>
                  <a:gd name="connsiteX44" fmla="*/ 387931 w 1156772"/>
                  <a:gd name="connsiteY44" fmla="*/ 225782 h 991563"/>
                  <a:gd name="connsiteX45" fmla="*/ 391179 w 1156772"/>
                  <a:gd name="connsiteY45" fmla="*/ 266390 h 991563"/>
                  <a:gd name="connsiteX46" fmla="*/ 396052 w 1156772"/>
                  <a:gd name="connsiteY46" fmla="*/ 357353 h 991563"/>
                  <a:gd name="connsiteX47" fmla="*/ 396052 w 1156772"/>
                  <a:gd name="connsiteY47" fmla="*/ 529532 h 991563"/>
                  <a:gd name="connsiteX48" fmla="*/ 394428 w 1156772"/>
                  <a:gd name="connsiteY48" fmla="*/ 549024 h 991563"/>
                  <a:gd name="connsiteX49" fmla="*/ 402550 w 1156772"/>
                  <a:gd name="connsiteY49" fmla="*/ 510040 h 991563"/>
                  <a:gd name="connsiteX50" fmla="*/ 420417 w 1156772"/>
                  <a:gd name="connsiteY50" fmla="*/ 427199 h 991563"/>
                  <a:gd name="connsiteX51" fmla="*/ 441533 w 1156772"/>
                  <a:gd name="connsiteY51" fmla="*/ 339485 h 991563"/>
                  <a:gd name="connsiteX52" fmla="*/ 465898 w 1156772"/>
                  <a:gd name="connsiteY52" fmla="*/ 258268 h 991563"/>
                  <a:gd name="connsiteX53" fmla="*/ 482142 w 1156772"/>
                  <a:gd name="connsiteY53" fmla="*/ 214412 h 991563"/>
                  <a:gd name="connsiteX54" fmla="*/ 503258 w 1156772"/>
                  <a:gd name="connsiteY54" fmla="*/ 170555 h 991563"/>
                  <a:gd name="connsiteX55" fmla="*/ 525999 w 1156772"/>
                  <a:gd name="connsiteY55" fmla="*/ 133195 h 991563"/>
                  <a:gd name="connsiteX56" fmla="*/ 550364 w 1156772"/>
                  <a:gd name="connsiteY56" fmla="*/ 95835 h 991563"/>
                  <a:gd name="connsiteX57" fmla="*/ 576353 w 1156772"/>
                  <a:gd name="connsiteY57" fmla="*/ 61725 h 991563"/>
                  <a:gd name="connsiteX58" fmla="*/ 605591 w 1156772"/>
                  <a:gd name="connsiteY58" fmla="*/ 29238 h 991563"/>
                  <a:gd name="connsiteX59" fmla="*/ 657569 w 1156772"/>
                  <a:gd name="connsiteY59" fmla="*/ 0 h 991563"/>
                  <a:gd name="connsiteX60" fmla="*/ 696553 w 1156772"/>
                  <a:gd name="connsiteY60" fmla="*/ 9746 h 991563"/>
                  <a:gd name="connsiteX61" fmla="*/ 724167 w 1156772"/>
                  <a:gd name="connsiteY61" fmla="*/ 45481 h 991563"/>
                  <a:gd name="connsiteX62" fmla="*/ 735537 w 1156772"/>
                  <a:gd name="connsiteY62" fmla="*/ 81217 h 991563"/>
                  <a:gd name="connsiteX63" fmla="*/ 738786 w 1156772"/>
                  <a:gd name="connsiteY63" fmla="*/ 121825 h 991563"/>
                  <a:gd name="connsiteX64" fmla="*/ 738786 w 1156772"/>
                  <a:gd name="connsiteY64" fmla="*/ 165682 h 991563"/>
                  <a:gd name="connsiteX65" fmla="*/ 729040 w 1156772"/>
                  <a:gd name="connsiteY65" fmla="*/ 251771 h 991563"/>
                  <a:gd name="connsiteX66" fmla="*/ 719294 w 1156772"/>
                  <a:gd name="connsiteY66" fmla="*/ 297252 h 991563"/>
                  <a:gd name="connsiteX67" fmla="*/ 707924 w 1156772"/>
                  <a:gd name="connsiteY67" fmla="*/ 337861 h 991563"/>
                  <a:gd name="connsiteX68" fmla="*/ 647823 w 1156772"/>
                  <a:gd name="connsiteY68" fmla="*/ 501918 h 991563"/>
                  <a:gd name="connsiteX69" fmla="*/ 644575 w 1156772"/>
                  <a:gd name="connsiteY69" fmla="*/ 508415 h 991563"/>
                  <a:gd name="connsiteX70" fmla="*/ 651072 w 1156772"/>
                  <a:gd name="connsiteY70" fmla="*/ 498669 h 991563"/>
                  <a:gd name="connsiteX71" fmla="*/ 675437 w 1156772"/>
                  <a:gd name="connsiteY71" fmla="*/ 459685 h 991563"/>
                  <a:gd name="connsiteX72" fmla="*/ 703051 w 1156772"/>
                  <a:gd name="connsiteY72" fmla="*/ 423950 h 991563"/>
                  <a:gd name="connsiteX73" fmla="*/ 717670 w 1156772"/>
                  <a:gd name="connsiteY73" fmla="*/ 407707 h 991563"/>
                  <a:gd name="connsiteX74" fmla="*/ 733913 w 1156772"/>
                  <a:gd name="connsiteY74" fmla="*/ 391464 h 991563"/>
                  <a:gd name="connsiteX75" fmla="*/ 768024 w 1156772"/>
                  <a:gd name="connsiteY75" fmla="*/ 360601 h 991563"/>
                  <a:gd name="connsiteX76" fmla="*/ 837870 w 1156772"/>
                  <a:gd name="connsiteY76" fmla="*/ 306998 h 991563"/>
                  <a:gd name="connsiteX77" fmla="*/ 873605 w 1156772"/>
                  <a:gd name="connsiteY77" fmla="*/ 282633 h 991563"/>
                  <a:gd name="connsiteX78" fmla="*/ 915838 w 1156772"/>
                  <a:gd name="connsiteY78" fmla="*/ 256644 h 991563"/>
                  <a:gd name="connsiteX79" fmla="*/ 951573 w 1156772"/>
                  <a:gd name="connsiteY79" fmla="*/ 251771 h 991563"/>
                  <a:gd name="connsiteX80" fmla="*/ 972689 w 1156772"/>
                  <a:gd name="connsiteY80" fmla="*/ 261517 h 991563"/>
                  <a:gd name="connsiteX81" fmla="*/ 985684 w 1156772"/>
                  <a:gd name="connsiteY81" fmla="*/ 281009 h 991563"/>
                  <a:gd name="connsiteX82" fmla="*/ 982435 w 1156772"/>
                  <a:gd name="connsiteY82" fmla="*/ 363850 h 991563"/>
                  <a:gd name="connsiteX83" fmla="*/ 956446 w 1156772"/>
                  <a:gd name="connsiteY83" fmla="*/ 430448 h 991563"/>
                  <a:gd name="connsiteX84" fmla="*/ 935330 w 1156772"/>
                  <a:gd name="connsiteY84" fmla="*/ 469431 h 991563"/>
                  <a:gd name="connsiteX85" fmla="*/ 863859 w 1156772"/>
                  <a:gd name="connsiteY85" fmla="*/ 565267 h 991563"/>
                  <a:gd name="connsiteX86" fmla="*/ 919086 w 1156772"/>
                  <a:gd name="connsiteY86" fmla="*/ 534405 h 991563"/>
                  <a:gd name="connsiteX87" fmla="*/ 997054 w 1156772"/>
                  <a:gd name="connsiteY87" fmla="*/ 498669 h 991563"/>
                  <a:gd name="connsiteX88" fmla="*/ 1078271 w 1156772"/>
                  <a:gd name="connsiteY88" fmla="*/ 467807 h 991563"/>
                  <a:gd name="connsiteX89" fmla="*/ 1099387 w 1156772"/>
                  <a:gd name="connsiteY89" fmla="*/ 462934 h 991563"/>
                  <a:gd name="connsiteX90" fmla="*/ 1120503 w 1156772"/>
                  <a:gd name="connsiteY90" fmla="*/ 461310 h 991563"/>
                  <a:gd name="connsiteX91" fmla="*/ 1144868 w 1156772"/>
                  <a:gd name="connsiteY91" fmla="*/ 474304 h 991563"/>
                  <a:gd name="connsiteX92" fmla="*/ 1156239 w 1156772"/>
                  <a:gd name="connsiteY92" fmla="*/ 516537 h 991563"/>
                  <a:gd name="connsiteX93" fmla="*/ 1146493 w 1156772"/>
                  <a:gd name="connsiteY93" fmla="*/ 555521 h 991563"/>
                  <a:gd name="connsiteX94" fmla="*/ 1115630 w 1156772"/>
                  <a:gd name="connsiteY94" fmla="*/ 609124 h 991563"/>
                  <a:gd name="connsiteX95" fmla="*/ 1088017 w 1156772"/>
                  <a:gd name="connsiteY95" fmla="*/ 644859 h 991563"/>
                  <a:gd name="connsiteX96" fmla="*/ 1029541 w 1156772"/>
                  <a:gd name="connsiteY96" fmla="*/ 706584 h 991563"/>
                  <a:gd name="connsiteX97" fmla="*/ 962943 w 1156772"/>
                  <a:gd name="connsiteY97" fmla="*/ 765060 h 991563"/>
                  <a:gd name="connsiteX98" fmla="*/ 891473 w 1156772"/>
                  <a:gd name="connsiteY98" fmla="*/ 818662 h 991563"/>
                  <a:gd name="connsiteX99" fmla="*/ 821627 w 1156772"/>
                  <a:gd name="connsiteY99" fmla="*/ 864144 h 991563"/>
                  <a:gd name="connsiteX100" fmla="*/ 748532 w 1156772"/>
                  <a:gd name="connsiteY100" fmla="*/ 906376 h 991563"/>
                  <a:gd name="connsiteX101" fmla="*/ 644575 w 1156772"/>
                  <a:gd name="connsiteY101" fmla="*/ 959979 h 991563"/>
                  <a:gd name="connsiteX102" fmla="*/ 602342 w 1156772"/>
                  <a:gd name="connsiteY102" fmla="*/ 981095 h 991563"/>
                  <a:gd name="connsiteX103" fmla="*/ 581226 w 1156772"/>
                  <a:gd name="connsiteY103" fmla="*/ 990841 h 991563"/>
                  <a:gd name="connsiteX104" fmla="*/ 571480 w 1156772"/>
                  <a:gd name="connsiteY104" fmla="*/ 990841 h 9915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</a:cxnLst>
                <a:rect l="l" t="t" r="r" b="b"/>
                <a:pathLst>
                  <a:path w="1156772" h="991563">
                    <a:moveTo>
                      <a:pt x="571480" y="990841"/>
                    </a:moveTo>
                    <a:cubicBezTo>
                      <a:pt x="561734" y="987593"/>
                      <a:pt x="551988" y="984344"/>
                      <a:pt x="542242" y="981095"/>
                    </a:cubicBezTo>
                    <a:cubicBezTo>
                      <a:pt x="530872" y="977847"/>
                      <a:pt x="519501" y="972974"/>
                      <a:pt x="509755" y="969725"/>
                    </a:cubicBezTo>
                    <a:cubicBezTo>
                      <a:pt x="496761" y="963228"/>
                      <a:pt x="485390" y="956730"/>
                      <a:pt x="472396" y="950233"/>
                    </a:cubicBezTo>
                    <a:cubicBezTo>
                      <a:pt x="457777" y="942112"/>
                      <a:pt x="441533" y="937238"/>
                      <a:pt x="425290" y="935614"/>
                    </a:cubicBezTo>
                    <a:cubicBezTo>
                      <a:pt x="426914" y="935614"/>
                      <a:pt x="426914" y="935614"/>
                      <a:pt x="428539" y="935614"/>
                    </a:cubicBezTo>
                    <a:cubicBezTo>
                      <a:pt x="426914" y="935614"/>
                      <a:pt x="426914" y="935614"/>
                      <a:pt x="425290" y="935614"/>
                    </a:cubicBezTo>
                    <a:cubicBezTo>
                      <a:pt x="425290" y="935614"/>
                      <a:pt x="425290" y="935614"/>
                      <a:pt x="425290" y="935614"/>
                    </a:cubicBezTo>
                    <a:cubicBezTo>
                      <a:pt x="425290" y="935614"/>
                      <a:pt x="425290" y="935614"/>
                      <a:pt x="425290" y="935614"/>
                    </a:cubicBezTo>
                    <a:cubicBezTo>
                      <a:pt x="423666" y="935614"/>
                      <a:pt x="422041" y="935614"/>
                      <a:pt x="420417" y="935614"/>
                    </a:cubicBezTo>
                    <a:cubicBezTo>
                      <a:pt x="422041" y="935614"/>
                      <a:pt x="422041" y="935614"/>
                      <a:pt x="423666" y="935614"/>
                    </a:cubicBezTo>
                    <a:cubicBezTo>
                      <a:pt x="389555" y="930741"/>
                      <a:pt x="355444" y="929117"/>
                      <a:pt x="321333" y="930741"/>
                    </a:cubicBezTo>
                    <a:cubicBezTo>
                      <a:pt x="313211" y="930741"/>
                      <a:pt x="303465" y="932365"/>
                      <a:pt x="295344" y="932365"/>
                    </a:cubicBezTo>
                    <a:cubicBezTo>
                      <a:pt x="282349" y="933990"/>
                      <a:pt x="269354" y="935614"/>
                      <a:pt x="256360" y="938863"/>
                    </a:cubicBezTo>
                    <a:cubicBezTo>
                      <a:pt x="248238" y="940487"/>
                      <a:pt x="241741" y="943736"/>
                      <a:pt x="235243" y="950233"/>
                    </a:cubicBezTo>
                    <a:cubicBezTo>
                      <a:pt x="219000" y="932365"/>
                      <a:pt x="204381" y="911249"/>
                      <a:pt x="191387" y="890133"/>
                    </a:cubicBezTo>
                    <a:cubicBezTo>
                      <a:pt x="176768" y="867392"/>
                      <a:pt x="163773" y="843027"/>
                      <a:pt x="149154" y="818662"/>
                    </a:cubicBezTo>
                    <a:cubicBezTo>
                      <a:pt x="136159" y="794297"/>
                      <a:pt x="123165" y="769932"/>
                      <a:pt x="110170" y="745567"/>
                    </a:cubicBezTo>
                    <a:cubicBezTo>
                      <a:pt x="95551" y="719578"/>
                      <a:pt x="82556" y="693589"/>
                      <a:pt x="69562" y="665975"/>
                    </a:cubicBezTo>
                    <a:cubicBezTo>
                      <a:pt x="56567" y="639986"/>
                      <a:pt x="45197" y="613997"/>
                      <a:pt x="33827" y="586383"/>
                    </a:cubicBezTo>
                    <a:cubicBezTo>
                      <a:pt x="27329" y="571764"/>
                      <a:pt x="22456" y="557145"/>
                      <a:pt x="17583" y="542526"/>
                    </a:cubicBezTo>
                    <a:cubicBezTo>
                      <a:pt x="11086" y="521410"/>
                      <a:pt x="4589" y="501918"/>
                      <a:pt x="1340" y="480802"/>
                    </a:cubicBezTo>
                    <a:cubicBezTo>
                      <a:pt x="-3533" y="446691"/>
                      <a:pt x="4589" y="407707"/>
                      <a:pt x="30578" y="383342"/>
                    </a:cubicBezTo>
                    <a:cubicBezTo>
                      <a:pt x="41948" y="373596"/>
                      <a:pt x="56567" y="367099"/>
                      <a:pt x="71186" y="368723"/>
                    </a:cubicBezTo>
                    <a:cubicBezTo>
                      <a:pt x="79308" y="370347"/>
                      <a:pt x="87429" y="371972"/>
                      <a:pt x="93927" y="376845"/>
                    </a:cubicBezTo>
                    <a:cubicBezTo>
                      <a:pt x="103673" y="381718"/>
                      <a:pt x="111794" y="388215"/>
                      <a:pt x="118292" y="396337"/>
                    </a:cubicBezTo>
                    <a:cubicBezTo>
                      <a:pt x="123165" y="402834"/>
                      <a:pt x="128038" y="409331"/>
                      <a:pt x="132911" y="415829"/>
                    </a:cubicBezTo>
                    <a:cubicBezTo>
                      <a:pt x="137784" y="422326"/>
                      <a:pt x="141032" y="428823"/>
                      <a:pt x="144281" y="436945"/>
                    </a:cubicBezTo>
                    <a:cubicBezTo>
                      <a:pt x="150778" y="448315"/>
                      <a:pt x="154027" y="461310"/>
                      <a:pt x="158900" y="474304"/>
                    </a:cubicBezTo>
                    <a:cubicBezTo>
                      <a:pt x="168646" y="501918"/>
                      <a:pt x="178392" y="527907"/>
                      <a:pt x="188138" y="555521"/>
                    </a:cubicBezTo>
                    <a:cubicBezTo>
                      <a:pt x="183265" y="508415"/>
                      <a:pt x="180016" y="462934"/>
                      <a:pt x="178392" y="415829"/>
                    </a:cubicBezTo>
                    <a:cubicBezTo>
                      <a:pt x="176768" y="386591"/>
                      <a:pt x="176768" y="358977"/>
                      <a:pt x="176768" y="329739"/>
                    </a:cubicBezTo>
                    <a:cubicBezTo>
                      <a:pt x="176768" y="300501"/>
                      <a:pt x="178392" y="269639"/>
                      <a:pt x="180016" y="240401"/>
                    </a:cubicBezTo>
                    <a:cubicBezTo>
                      <a:pt x="181641" y="211163"/>
                      <a:pt x="188138" y="183549"/>
                      <a:pt x="194635" y="155936"/>
                    </a:cubicBezTo>
                    <a:cubicBezTo>
                      <a:pt x="201133" y="128322"/>
                      <a:pt x="210879" y="100708"/>
                      <a:pt x="223873" y="74719"/>
                    </a:cubicBezTo>
                    <a:cubicBezTo>
                      <a:pt x="227122" y="68222"/>
                      <a:pt x="230370" y="63349"/>
                      <a:pt x="235243" y="58476"/>
                    </a:cubicBezTo>
                    <a:cubicBezTo>
                      <a:pt x="240117" y="51979"/>
                      <a:pt x="246614" y="47106"/>
                      <a:pt x="253111" y="42233"/>
                    </a:cubicBezTo>
                    <a:cubicBezTo>
                      <a:pt x="261233" y="37360"/>
                      <a:pt x="270979" y="35735"/>
                      <a:pt x="280725" y="34111"/>
                    </a:cubicBezTo>
                    <a:cubicBezTo>
                      <a:pt x="295344" y="34111"/>
                      <a:pt x="308338" y="40608"/>
                      <a:pt x="319709" y="48730"/>
                    </a:cubicBezTo>
                    <a:cubicBezTo>
                      <a:pt x="326206" y="53603"/>
                      <a:pt x="331079" y="58476"/>
                      <a:pt x="335952" y="64973"/>
                    </a:cubicBezTo>
                    <a:cubicBezTo>
                      <a:pt x="342449" y="73095"/>
                      <a:pt x="347322" y="82841"/>
                      <a:pt x="352195" y="90963"/>
                    </a:cubicBezTo>
                    <a:cubicBezTo>
                      <a:pt x="355444" y="97460"/>
                      <a:pt x="358693" y="105582"/>
                      <a:pt x="361941" y="112079"/>
                    </a:cubicBezTo>
                    <a:cubicBezTo>
                      <a:pt x="365190" y="120200"/>
                      <a:pt x="368439" y="128322"/>
                      <a:pt x="371687" y="138068"/>
                    </a:cubicBezTo>
                    <a:cubicBezTo>
                      <a:pt x="376560" y="151063"/>
                      <a:pt x="378185" y="167306"/>
                      <a:pt x="381433" y="180301"/>
                    </a:cubicBezTo>
                    <a:cubicBezTo>
                      <a:pt x="384682" y="194920"/>
                      <a:pt x="386306" y="211163"/>
                      <a:pt x="387931" y="225782"/>
                    </a:cubicBezTo>
                    <a:cubicBezTo>
                      <a:pt x="389555" y="238777"/>
                      <a:pt x="391179" y="253396"/>
                      <a:pt x="391179" y="266390"/>
                    </a:cubicBezTo>
                    <a:cubicBezTo>
                      <a:pt x="392804" y="297252"/>
                      <a:pt x="394428" y="328115"/>
                      <a:pt x="396052" y="357353"/>
                    </a:cubicBezTo>
                    <a:cubicBezTo>
                      <a:pt x="397676" y="414204"/>
                      <a:pt x="399301" y="472680"/>
                      <a:pt x="396052" y="529532"/>
                    </a:cubicBezTo>
                    <a:cubicBezTo>
                      <a:pt x="396052" y="536029"/>
                      <a:pt x="396052" y="542526"/>
                      <a:pt x="394428" y="549024"/>
                    </a:cubicBezTo>
                    <a:cubicBezTo>
                      <a:pt x="397676" y="536029"/>
                      <a:pt x="399301" y="523034"/>
                      <a:pt x="402550" y="510040"/>
                    </a:cubicBezTo>
                    <a:cubicBezTo>
                      <a:pt x="407423" y="482426"/>
                      <a:pt x="413920" y="454812"/>
                      <a:pt x="420417" y="427199"/>
                    </a:cubicBezTo>
                    <a:cubicBezTo>
                      <a:pt x="426914" y="397961"/>
                      <a:pt x="435036" y="368723"/>
                      <a:pt x="441533" y="339485"/>
                    </a:cubicBezTo>
                    <a:cubicBezTo>
                      <a:pt x="448031" y="311871"/>
                      <a:pt x="456152" y="284258"/>
                      <a:pt x="465898" y="258268"/>
                    </a:cubicBezTo>
                    <a:cubicBezTo>
                      <a:pt x="470771" y="243650"/>
                      <a:pt x="477269" y="229031"/>
                      <a:pt x="482142" y="214412"/>
                    </a:cubicBezTo>
                    <a:cubicBezTo>
                      <a:pt x="488639" y="199793"/>
                      <a:pt x="495136" y="185174"/>
                      <a:pt x="503258" y="170555"/>
                    </a:cubicBezTo>
                    <a:cubicBezTo>
                      <a:pt x="509755" y="157560"/>
                      <a:pt x="517877" y="146190"/>
                      <a:pt x="525999" y="133195"/>
                    </a:cubicBezTo>
                    <a:cubicBezTo>
                      <a:pt x="534120" y="120200"/>
                      <a:pt x="542242" y="108830"/>
                      <a:pt x="550364" y="95835"/>
                    </a:cubicBezTo>
                    <a:cubicBezTo>
                      <a:pt x="558485" y="84465"/>
                      <a:pt x="566607" y="73095"/>
                      <a:pt x="576353" y="61725"/>
                    </a:cubicBezTo>
                    <a:cubicBezTo>
                      <a:pt x="586099" y="50354"/>
                      <a:pt x="594220" y="38984"/>
                      <a:pt x="605591" y="29238"/>
                    </a:cubicBezTo>
                    <a:cubicBezTo>
                      <a:pt x="620210" y="16243"/>
                      <a:pt x="636453" y="1624"/>
                      <a:pt x="657569" y="0"/>
                    </a:cubicBezTo>
                    <a:cubicBezTo>
                      <a:pt x="670564" y="0"/>
                      <a:pt x="685183" y="3249"/>
                      <a:pt x="696553" y="9746"/>
                    </a:cubicBezTo>
                    <a:cubicBezTo>
                      <a:pt x="709548" y="17868"/>
                      <a:pt x="717670" y="32487"/>
                      <a:pt x="724167" y="45481"/>
                    </a:cubicBezTo>
                    <a:cubicBezTo>
                      <a:pt x="729040" y="56852"/>
                      <a:pt x="733913" y="68222"/>
                      <a:pt x="735537" y="81217"/>
                    </a:cubicBezTo>
                    <a:cubicBezTo>
                      <a:pt x="738786" y="94211"/>
                      <a:pt x="738786" y="108830"/>
                      <a:pt x="738786" y="121825"/>
                    </a:cubicBezTo>
                    <a:cubicBezTo>
                      <a:pt x="738786" y="136444"/>
                      <a:pt x="738786" y="151063"/>
                      <a:pt x="738786" y="165682"/>
                    </a:cubicBezTo>
                    <a:cubicBezTo>
                      <a:pt x="738786" y="194920"/>
                      <a:pt x="733913" y="222533"/>
                      <a:pt x="729040" y="251771"/>
                    </a:cubicBezTo>
                    <a:cubicBezTo>
                      <a:pt x="725791" y="266390"/>
                      <a:pt x="722542" y="282633"/>
                      <a:pt x="719294" y="297252"/>
                    </a:cubicBezTo>
                    <a:cubicBezTo>
                      <a:pt x="716045" y="310247"/>
                      <a:pt x="712797" y="324866"/>
                      <a:pt x="707924" y="337861"/>
                    </a:cubicBezTo>
                    <a:cubicBezTo>
                      <a:pt x="691680" y="393088"/>
                      <a:pt x="670564" y="448315"/>
                      <a:pt x="647823" y="501918"/>
                    </a:cubicBezTo>
                    <a:cubicBezTo>
                      <a:pt x="646199" y="503542"/>
                      <a:pt x="646199" y="506791"/>
                      <a:pt x="644575" y="508415"/>
                    </a:cubicBezTo>
                    <a:cubicBezTo>
                      <a:pt x="646199" y="505167"/>
                      <a:pt x="647823" y="501918"/>
                      <a:pt x="651072" y="498669"/>
                    </a:cubicBezTo>
                    <a:cubicBezTo>
                      <a:pt x="659194" y="485675"/>
                      <a:pt x="665691" y="472680"/>
                      <a:pt x="675437" y="459685"/>
                    </a:cubicBezTo>
                    <a:cubicBezTo>
                      <a:pt x="683559" y="448315"/>
                      <a:pt x="693305" y="435320"/>
                      <a:pt x="703051" y="423950"/>
                    </a:cubicBezTo>
                    <a:cubicBezTo>
                      <a:pt x="707924" y="419077"/>
                      <a:pt x="712797" y="412580"/>
                      <a:pt x="717670" y="407707"/>
                    </a:cubicBezTo>
                    <a:cubicBezTo>
                      <a:pt x="722542" y="402834"/>
                      <a:pt x="729040" y="396337"/>
                      <a:pt x="733913" y="391464"/>
                    </a:cubicBezTo>
                    <a:cubicBezTo>
                      <a:pt x="745283" y="380093"/>
                      <a:pt x="756653" y="370347"/>
                      <a:pt x="768024" y="360601"/>
                    </a:cubicBezTo>
                    <a:cubicBezTo>
                      <a:pt x="789140" y="341109"/>
                      <a:pt x="813505" y="323242"/>
                      <a:pt x="837870" y="306998"/>
                    </a:cubicBezTo>
                    <a:cubicBezTo>
                      <a:pt x="849240" y="298877"/>
                      <a:pt x="862235" y="290755"/>
                      <a:pt x="873605" y="282633"/>
                    </a:cubicBezTo>
                    <a:cubicBezTo>
                      <a:pt x="883351" y="272887"/>
                      <a:pt x="899594" y="263141"/>
                      <a:pt x="915838" y="256644"/>
                    </a:cubicBezTo>
                    <a:cubicBezTo>
                      <a:pt x="927208" y="253396"/>
                      <a:pt x="940203" y="250147"/>
                      <a:pt x="951573" y="251771"/>
                    </a:cubicBezTo>
                    <a:cubicBezTo>
                      <a:pt x="959695" y="253396"/>
                      <a:pt x="966192" y="256644"/>
                      <a:pt x="972689" y="261517"/>
                    </a:cubicBezTo>
                    <a:cubicBezTo>
                      <a:pt x="979187" y="266390"/>
                      <a:pt x="982435" y="274512"/>
                      <a:pt x="985684" y="281009"/>
                    </a:cubicBezTo>
                    <a:cubicBezTo>
                      <a:pt x="995430" y="306998"/>
                      <a:pt x="988933" y="336236"/>
                      <a:pt x="982435" y="363850"/>
                    </a:cubicBezTo>
                    <a:cubicBezTo>
                      <a:pt x="977562" y="386591"/>
                      <a:pt x="967816" y="409331"/>
                      <a:pt x="956446" y="430448"/>
                    </a:cubicBezTo>
                    <a:cubicBezTo>
                      <a:pt x="949949" y="443442"/>
                      <a:pt x="941827" y="456437"/>
                      <a:pt x="935330" y="469431"/>
                    </a:cubicBezTo>
                    <a:cubicBezTo>
                      <a:pt x="914213" y="503542"/>
                      <a:pt x="889849" y="534405"/>
                      <a:pt x="863859" y="565267"/>
                    </a:cubicBezTo>
                    <a:cubicBezTo>
                      <a:pt x="881727" y="553897"/>
                      <a:pt x="901219" y="544151"/>
                      <a:pt x="919086" y="534405"/>
                    </a:cubicBezTo>
                    <a:cubicBezTo>
                      <a:pt x="945076" y="521410"/>
                      <a:pt x="971065" y="508415"/>
                      <a:pt x="997054" y="498669"/>
                    </a:cubicBezTo>
                    <a:cubicBezTo>
                      <a:pt x="1023044" y="487299"/>
                      <a:pt x="1050657" y="477553"/>
                      <a:pt x="1078271" y="467807"/>
                    </a:cubicBezTo>
                    <a:cubicBezTo>
                      <a:pt x="1084768" y="466183"/>
                      <a:pt x="1091266" y="464558"/>
                      <a:pt x="1099387" y="462934"/>
                    </a:cubicBezTo>
                    <a:cubicBezTo>
                      <a:pt x="1105884" y="461310"/>
                      <a:pt x="1112382" y="461310"/>
                      <a:pt x="1120503" y="461310"/>
                    </a:cubicBezTo>
                    <a:cubicBezTo>
                      <a:pt x="1130249" y="462934"/>
                      <a:pt x="1138371" y="467807"/>
                      <a:pt x="1144868" y="474304"/>
                    </a:cubicBezTo>
                    <a:cubicBezTo>
                      <a:pt x="1156239" y="485675"/>
                      <a:pt x="1157863" y="501918"/>
                      <a:pt x="1156239" y="516537"/>
                    </a:cubicBezTo>
                    <a:cubicBezTo>
                      <a:pt x="1154614" y="531156"/>
                      <a:pt x="1151366" y="542526"/>
                      <a:pt x="1146493" y="555521"/>
                    </a:cubicBezTo>
                    <a:cubicBezTo>
                      <a:pt x="1138371" y="575013"/>
                      <a:pt x="1128625" y="591256"/>
                      <a:pt x="1115630" y="609124"/>
                    </a:cubicBezTo>
                    <a:cubicBezTo>
                      <a:pt x="1107509" y="622118"/>
                      <a:pt x="1097763" y="633489"/>
                      <a:pt x="1088017" y="644859"/>
                    </a:cubicBezTo>
                    <a:cubicBezTo>
                      <a:pt x="1070149" y="665975"/>
                      <a:pt x="1049033" y="687092"/>
                      <a:pt x="1029541" y="706584"/>
                    </a:cubicBezTo>
                    <a:cubicBezTo>
                      <a:pt x="1008425" y="726076"/>
                      <a:pt x="985684" y="747192"/>
                      <a:pt x="962943" y="765060"/>
                    </a:cubicBezTo>
                    <a:cubicBezTo>
                      <a:pt x="940203" y="782927"/>
                      <a:pt x="915838" y="802419"/>
                      <a:pt x="891473" y="818662"/>
                    </a:cubicBezTo>
                    <a:cubicBezTo>
                      <a:pt x="868732" y="834906"/>
                      <a:pt x="844367" y="849525"/>
                      <a:pt x="821627" y="864144"/>
                    </a:cubicBezTo>
                    <a:cubicBezTo>
                      <a:pt x="797262" y="878763"/>
                      <a:pt x="774521" y="893382"/>
                      <a:pt x="748532" y="906376"/>
                    </a:cubicBezTo>
                    <a:cubicBezTo>
                      <a:pt x="714421" y="925868"/>
                      <a:pt x="680310" y="942112"/>
                      <a:pt x="644575" y="959979"/>
                    </a:cubicBezTo>
                    <a:cubicBezTo>
                      <a:pt x="629956" y="968101"/>
                      <a:pt x="615337" y="974598"/>
                      <a:pt x="602342" y="981095"/>
                    </a:cubicBezTo>
                    <a:cubicBezTo>
                      <a:pt x="595845" y="984344"/>
                      <a:pt x="587723" y="987593"/>
                      <a:pt x="581226" y="990841"/>
                    </a:cubicBezTo>
                    <a:cubicBezTo>
                      <a:pt x="577977" y="992466"/>
                      <a:pt x="574728" y="990841"/>
                      <a:pt x="571480" y="990841"/>
                    </a:cubicBezTo>
                    <a:close/>
                  </a:path>
                </a:pathLst>
              </a:custGeom>
              <a:solidFill>
                <a:srgbClr val="FBA476"/>
              </a:solidFill>
              <a:ln w="1624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vi-VN"/>
              </a:p>
            </p:txBody>
          </p:sp>
          <p:sp>
            <p:nvSpPr>
              <p:cNvPr id="62" name="Hình tự do: Hình 61">
                <a:extLst>
                  <a:ext uri="{FF2B5EF4-FFF2-40B4-BE49-F238E27FC236}">
                    <a16:creationId xmlns:a16="http://schemas.microsoft.com/office/drawing/2014/main" id="{0580ECE7-BF91-9D0D-452A-D4A5CC28F017}"/>
                  </a:ext>
                </a:extLst>
              </p:cNvPr>
              <p:cNvSpPr/>
              <p:nvPr/>
            </p:nvSpPr>
            <p:spPr>
              <a:xfrm>
                <a:off x="9278902" y="3633526"/>
                <a:ext cx="803091" cy="813789"/>
              </a:xfrm>
              <a:custGeom>
                <a:avLst/>
                <a:gdLst>
                  <a:gd name="connsiteX0" fmla="*/ 310920 w 803091"/>
                  <a:gd name="connsiteY0" fmla="*/ 812165 h 813789"/>
                  <a:gd name="connsiteX1" fmla="*/ 223207 w 803091"/>
                  <a:gd name="connsiteY1" fmla="*/ 797546 h 813789"/>
                  <a:gd name="connsiteX2" fmla="*/ 185846 w 803091"/>
                  <a:gd name="connsiteY2" fmla="*/ 784551 h 813789"/>
                  <a:gd name="connsiteX3" fmla="*/ 180973 w 803091"/>
                  <a:gd name="connsiteY3" fmla="*/ 782927 h 813789"/>
                  <a:gd name="connsiteX4" fmla="*/ 143614 w 803091"/>
                  <a:gd name="connsiteY4" fmla="*/ 763435 h 813789"/>
                  <a:gd name="connsiteX5" fmla="*/ 138741 w 803091"/>
                  <a:gd name="connsiteY5" fmla="*/ 760186 h 813789"/>
                  <a:gd name="connsiteX6" fmla="*/ 106255 w 803091"/>
                  <a:gd name="connsiteY6" fmla="*/ 739070 h 813789"/>
                  <a:gd name="connsiteX7" fmla="*/ 73768 w 803091"/>
                  <a:gd name="connsiteY7" fmla="*/ 709832 h 813789"/>
                  <a:gd name="connsiteX8" fmla="*/ 44530 w 803091"/>
                  <a:gd name="connsiteY8" fmla="*/ 675721 h 813789"/>
                  <a:gd name="connsiteX9" fmla="*/ 21789 w 803091"/>
                  <a:gd name="connsiteY9" fmla="*/ 636737 h 813789"/>
                  <a:gd name="connsiteX10" fmla="*/ 5546 w 803091"/>
                  <a:gd name="connsiteY10" fmla="*/ 596129 h 813789"/>
                  <a:gd name="connsiteX11" fmla="*/ 673 w 803091"/>
                  <a:gd name="connsiteY11" fmla="*/ 571764 h 813789"/>
                  <a:gd name="connsiteX12" fmla="*/ 673 w 803091"/>
                  <a:gd name="connsiteY12" fmla="*/ 570140 h 813789"/>
                  <a:gd name="connsiteX13" fmla="*/ 673 w 803091"/>
                  <a:gd name="connsiteY13" fmla="*/ 566891 h 813789"/>
                  <a:gd name="connsiteX14" fmla="*/ 673 w 803091"/>
                  <a:gd name="connsiteY14" fmla="*/ 560394 h 813789"/>
                  <a:gd name="connsiteX15" fmla="*/ 2297 w 803091"/>
                  <a:gd name="connsiteY15" fmla="*/ 531156 h 813789"/>
                  <a:gd name="connsiteX16" fmla="*/ 10419 w 803091"/>
                  <a:gd name="connsiteY16" fmla="*/ 508415 h 813789"/>
                  <a:gd name="connsiteX17" fmla="*/ 12044 w 803091"/>
                  <a:gd name="connsiteY17" fmla="*/ 506791 h 813789"/>
                  <a:gd name="connsiteX18" fmla="*/ 15291 w 803091"/>
                  <a:gd name="connsiteY18" fmla="*/ 501918 h 813789"/>
                  <a:gd name="connsiteX19" fmla="*/ 15291 w 803091"/>
                  <a:gd name="connsiteY19" fmla="*/ 500294 h 813789"/>
                  <a:gd name="connsiteX20" fmla="*/ 25038 w 803091"/>
                  <a:gd name="connsiteY20" fmla="*/ 487299 h 813789"/>
                  <a:gd name="connsiteX21" fmla="*/ 26662 w 803091"/>
                  <a:gd name="connsiteY21" fmla="*/ 485675 h 813789"/>
                  <a:gd name="connsiteX22" fmla="*/ 26662 w 803091"/>
                  <a:gd name="connsiteY22" fmla="*/ 485675 h 813789"/>
                  <a:gd name="connsiteX23" fmla="*/ 34784 w 803091"/>
                  <a:gd name="connsiteY23" fmla="*/ 480802 h 813789"/>
                  <a:gd name="connsiteX24" fmla="*/ 47778 w 803091"/>
                  <a:gd name="connsiteY24" fmla="*/ 475929 h 813789"/>
                  <a:gd name="connsiteX25" fmla="*/ 59149 w 803091"/>
                  <a:gd name="connsiteY25" fmla="*/ 474304 h 813789"/>
                  <a:gd name="connsiteX26" fmla="*/ 59149 w 803091"/>
                  <a:gd name="connsiteY26" fmla="*/ 474304 h 813789"/>
                  <a:gd name="connsiteX27" fmla="*/ 59149 w 803091"/>
                  <a:gd name="connsiteY27" fmla="*/ 474304 h 813789"/>
                  <a:gd name="connsiteX28" fmla="*/ 59149 w 803091"/>
                  <a:gd name="connsiteY28" fmla="*/ 472680 h 813789"/>
                  <a:gd name="connsiteX29" fmla="*/ 26662 w 803091"/>
                  <a:gd name="connsiteY29" fmla="*/ 386591 h 813789"/>
                  <a:gd name="connsiteX30" fmla="*/ 21789 w 803091"/>
                  <a:gd name="connsiteY30" fmla="*/ 298877 h 813789"/>
                  <a:gd name="connsiteX31" fmla="*/ 36409 w 803091"/>
                  <a:gd name="connsiteY31" fmla="*/ 255020 h 813789"/>
                  <a:gd name="connsiteX32" fmla="*/ 75392 w 803091"/>
                  <a:gd name="connsiteY32" fmla="*/ 232279 h 813789"/>
                  <a:gd name="connsiteX33" fmla="*/ 78641 w 803091"/>
                  <a:gd name="connsiteY33" fmla="*/ 232279 h 813789"/>
                  <a:gd name="connsiteX34" fmla="*/ 109503 w 803091"/>
                  <a:gd name="connsiteY34" fmla="*/ 245274 h 813789"/>
                  <a:gd name="connsiteX35" fmla="*/ 122498 w 803091"/>
                  <a:gd name="connsiteY35" fmla="*/ 258268 h 813789"/>
                  <a:gd name="connsiteX36" fmla="*/ 122498 w 803091"/>
                  <a:gd name="connsiteY36" fmla="*/ 258268 h 813789"/>
                  <a:gd name="connsiteX37" fmla="*/ 124122 w 803091"/>
                  <a:gd name="connsiteY37" fmla="*/ 259893 h 813789"/>
                  <a:gd name="connsiteX38" fmla="*/ 174477 w 803091"/>
                  <a:gd name="connsiteY38" fmla="*/ 319993 h 813789"/>
                  <a:gd name="connsiteX39" fmla="*/ 206963 w 803091"/>
                  <a:gd name="connsiteY39" fmla="*/ 363850 h 813789"/>
                  <a:gd name="connsiteX40" fmla="*/ 206963 w 803091"/>
                  <a:gd name="connsiteY40" fmla="*/ 363850 h 813789"/>
                  <a:gd name="connsiteX41" fmla="*/ 219958 w 803091"/>
                  <a:gd name="connsiteY41" fmla="*/ 381718 h 813789"/>
                  <a:gd name="connsiteX42" fmla="*/ 236201 w 803091"/>
                  <a:gd name="connsiteY42" fmla="*/ 402834 h 813789"/>
                  <a:gd name="connsiteX43" fmla="*/ 236201 w 803091"/>
                  <a:gd name="connsiteY43" fmla="*/ 402834 h 813789"/>
                  <a:gd name="connsiteX44" fmla="*/ 263815 w 803091"/>
                  <a:gd name="connsiteY44" fmla="*/ 435320 h 813789"/>
                  <a:gd name="connsiteX45" fmla="*/ 297925 w 803091"/>
                  <a:gd name="connsiteY45" fmla="*/ 469431 h 813789"/>
                  <a:gd name="connsiteX46" fmla="*/ 354777 w 803091"/>
                  <a:gd name="connsiteY46" fmla="*/ 519786 h 813789"/>
                  <a:gd name="connsiteX47" fmla="*/ 354777 w 803091"/>
                  <a:gd name="connsiteY47" fmla="*/ 519786 h 813789"/>
                  <a:gd name="connsiteX48" fmla="*/ 351528 w 803091"/>
                  <a:gd name="connsiteY48" fmla="*/ 516537 h 813789"/>
                  <a:gd name="connsiteX49" fmla="*/ 336910 w 803091"/>
                  <a:gd name="connsiteY49" fmla="*/ 501918 h 813789"/>
                  <a:gd name="connsiteX50" fmla="*/ 284931 w 803091"/>
                  <a:gd name="connsiteY50" fmla="*/ 445066 h 813789"/>
                  <a:gd name="connsiteX51" fmla="*/ 283306 w 803091"/>
                  <a:gd name="connsiteY51" fmla="*/ 443442 h 813789"/>
                  <a:gd name="connsiteX52" fmla="*/ 276809 w 803091"/>
                  <a:gd name="connsiteY52" fmla="*/ 436945 h 813789"/>
                  <a:gd name="connsiteX53" fmla="*/ 276809 w 803091"/>
                  <a:gd name="connsiteY53" fmla="*/ 436945 h 813789"/>
                  <a:gd name="connsiteX54" fmla="*/ 176101 w 803091"/>
                  <a:gd name="connsiteY54" fmla="*/ 316744 h 813789"/>
                  <a:gd name="connsiteX55" fmla="*/ 124122 w 803091"/>
                  <a:gd name="connsiteY55" fmla="*/ 242025 h 813789"/>
                  <a:gd name="connsiteX56" fmla="*/ 103006 w 803091"/>
                  <a:gd name="connsiteY56" fmla="*/ 201417 h 813789"/>
                  <a:gd name="connsiteX57" fmla="*/ 93260 w 803091"/>
                  <a:gd name="connsiteY57" fmla="*/ 167306 h 813789"/>
                  <a:gd name="connsiteX58" fmla="*/ 93260 w 803091"/>
                  <a:gd name="connsiteY58" fmla="*/ 149438 h 813789"/>
                  <a:gd name="connsiteX59" fmla="*/ 103006 w 803091"/>
                  <a:gd name="connsiteY59" fmla="*/ 125073 h 813789"/>
                  <a:gd name="connsiteX60" fmla="*/ 120873 w 803091"/>
                  <a:gd name="connsiteY60" fmla="*/ 112079 h 813789"/>
                  <a:gd name="connsiteX61" fmla="*/ 137116 w 803091"/>
                  <a:gd name="connsiteY61" fmla="*/ 110454 h 813789"/>
                  <a:gd name="connsiteX62" fmla="*/ 163106 w 803091"/>
                  <a:gd name="connsiteY62" fmla="*/ 113703 h 813789"/>
                  <a:gd name="connsiteX63" fmla="*/ 202089 w 803091"/>
                  <a:gd name="connsiteY63" fmla="*/ 121825 h 813789"/>
                  <a:gd name="connsiteX64" fmla="*/ 278433 w 803091"/>
                  <a:gd name="connsiteY64" fmla="*/ 149438 h 813789"/>
                  <a:gd name="connsiteX65" fmla="*/ 320666 w 803091"/>
                  <a:gd name="connsiteY65" fmla="*/ 170555 h 813789"/>
                  <a:gd name="connsiteX66" fmla="*/ 356401 w 803091"/>
                  <a:gd name="connsiteY66" fmla="*/ 193295 h 813789"/>
                  <a:gd name="connsiteX67" fmla="*/ 392136 w 803091"/>
                  <a:gd name="connsiteY67" fmla="*/ 219285 h 813789"/>
                  <a:gd name="connsiteX68" fmla="*/ 419750 w 803091"/>
                  <a:gd name="connsiteY68" fmla="*/ 245274 h 813789"/>
                  <a:gd name="connsiteX69" fmla="*/ 421374 w 803091"/>
                  <a:gd name="connsiteY69" fmla="*/ 246898 h 813789"/>
                  <a:gd name="connsiteX70" fmla="*/ 452237 w 803091"/>
                  <a:gd name="connsiteY70" fmla="*/ 277760 h 813789"/>
                  <a:gd name="connsiteX71" fmla="*/ 481474 w 803091"/>
                  <a:gd name="connsiteY71" fmla="*/ 313496 h 813789"/>
                  <a:gd name="connsiteX72" fmla="*/ 528580 w 803091"/>
                  <a:gd name="connsiteY72" fmla="*/ 381718 h 813789"/>
                  <a:gd name="connsiteX73" fmla="*/ 530204 w 803091"/>
                  <a:gd name="connsiteY73" fmla="*/ 383342 h 813789"/>
                  <a:gd name="connsiteX74" fmla="*/ 530204 w 803091"/>
                  <a:gd name="connsiteY74" fmla="*/ 384966 h 813789"/>
                  <a:gd name="connsiteX75" fmla="*/ 530204 w 803091"/>
                  <a:gd name="connsiteY75" fmla="*/ 384966 h 813789"/>
                  <a:gd name="connsiteX76" fmla="*/ 530204 w 803091"/>
                  <a:gd name="connsiteY76" fmla="*/ 384966 h 813789"/>
                  <a:gd name="connsiteX77" fmla="*/ 530204 w 803091"/>
                  <a:gd name="connsiteY77" fmla="*/ 383342 h 813789"/>
                  <a:gd name="connsiteX78" fmla="*/ 525332 w 803091"/>
                  <a:gd name="connsiteY78" fmla="*/ 370347 h 813789"/>
                  <a:gd name="connsiteX79" fmla="*/ 502590 w 803091"/>
                  <a:gd name="connsiteY79" fmla="*/ 326490 h 813789"/>
                  <a:gd name="connsiteX80" fmla="*/ 468480 w 803091"/>
                  <a:gd name="connsiteY80" fmla="*/ 277760 h 813789"/>
                  <a:gd name="connsiteX81" fmla="*/ 413252 w 803091"/>
                  <a:gd name="connsiteY81" fmla="*/ 216036 h 813789"/>
                  <a:gd name="connsiteX82" fmla="*/ 392136 w 803091"/>
                  <a:gd name="connsiteY82" fmla="*/ 196544 h 813789"/>
                  <a:gd name="connsiteX83" fmla="*/ 328788 w 803091"/>
                  <a:gd name="connsiteY83" fmla="*/ 154311 h 813789"/>
                  <a:gd name="connsiteX84" fmla="*/ 263815 w 803091"/>
                  <a:gd name="connsiteY84" fmla="*/ 100708 h 813789"/>
                  <a:gd name="connsiteX85" fmla="*/ 257317 w 803091"/>
                  <a:gd name="connsiteY85" fmla="*/ 90962 h 813789"/>
                  <a:gd name="connsiteX86" fmla="*/ 250819 w 803091"/>
                  <a:gd name="connsiteY86" fmla="*/ 69846 h 813789"/>
                  <a:gd name="connsiteX87" fmla="*/ 254068 w 803091"/>
                  <a:gd name="connsiteY87" fmla="*/ 47106 h 813789"/>
                  <a:gd name="connsiteX88" fmla="*/ 268688 w 803091"/>
                  <a:gd name="connsiteY88" fmla="*/ 24365 h 813789"/>
                  <a:gd name="connsiteX89" fmla="*/ 301174 w 803091"/>
                  <a:gd name="connsiteY89" fmla="*/ 6497 h 813789"/>
                  <a:gd name="connsiteX90" fmla="*/ 338534 w 803091"/>
                  <a:gd name="connsiteY90" fmla="*/ 0 h 813789"/>
                  <a:gd name="connsiteX91" fmla="*/ 348279 w 803091"/>
                  <a:gd name="connsiteY91" fmla="*/ 0 h 813789"/>
                  <a:gd name="connsiteX92" fmla="*/ 374269 w 803091"/>
                  <a:gd name="connsiteY92" fmla="*/ 3249 h 813789"/>
                  <a:gd name="connsiteX93" fmla="*/ 397009 w 803091"/>
                  <a:gd name="connsiteY93" fmla="*/ 9746 h 813789"/>
                  <a:gd name="connsiteX94" fmla="*/ 437617 w 803091"/>
                  <a:gd name="connsiteY94" fmla="*/ 24365 h 813789"/>
                  <a:gd name="connsiteX95" fmla="*/ 513961 w 803091"/>
                  <a:gd name="connsiteY95" fmla="*/ 68222 h 813789"/>
                  <a:gd name="connsiteX96" fmla="*/ 548073 w 803091"/>
                  <a:gd name="connsiteY96" fmla="*/ 99084 h 813789"/>
                  <a:gd name="connsiteX97" fmla="*/ 575685 w 803091"/>
                  <a:gd name="connsiteY97" fmla="*/ 133195 h 813789"/>
                  <a:gd name="connsiteX98" fmla="*/ 621167 w 803091"/>
                  <a:gd name="connsiteY98" fmla="*/ 204666 h 813789"/>
                  <a:gd name="connsiteX99" fmla="*/ 626040 w 803091"/>
                  <a:gd name="connsiteY99" fmla="*/ 216036 h 813789"/>
                  <a:gd name="connsiteX100" fmla="*/ 626040 w 803091"/>
                  <a:gd name="connsiteY100" fmla="*/ 216036 h 813789"/>
                  <a:gd name="connsiteX101" fmla="*/ 626040 w 803091"/>
                  <a:gd name="connsiteY101" fmla="*/ 216036 h 813789"/>
                  <a:gd name="connsiteX102" fmla="*/ 626040 w 803091"/>
                  <a:gd name="connsiteY102" fmla="*/ 214412 h 813789"/>
                  <a:gd name="connsiteX103" fmla="*/ 626040 w 803091"/>
                  <a:gd name="connsiteY103" fmla="*/ 212787 h 813789"/>
                  <a:gd name="connsiteX104" fmla="*/ 624415 w 803091"/>
                  <a:gd name="connsiteY104" fmla="*/ 203041 h 813789"/>
                  <a:gd name="connsiteX105" fmla="*/ 617919 w 803091"/>
                  <a:gd name="connsiteY105" fmla="*/ 175428 h 813789"/>
                  <a:gd name="connsiteX106" fmla="*/ 616294 w 803091"/>
                  <a:gd name="connsiteY106" fmla="*/ 125073 h 813789"/>
                  <a:gd name="connsiteX107" fmla="*/ 642283 w 803091"/>
                  <a:gd name="connsiteY107" fmla="*/ 89338 h 813789"/>
                  <a:gd name="connsiteX108" fmla="*/ 666648 w 803091"/>
                  <a:gd name="connsiteY108" fmla="*/ 84465 h 813789"/>
                  <a:gd name="connsiteX109" fmla="*/ 684516 w 803091"/>
                  <a:gd name="connsiteY109" fmla="*/ 86089 h 813789"/>
                  <a:gd name="connsiteX110" fmla="*/ 744616 w 803091"/>
                  <a:gd name="connsiteY110" fmla="*/ 125073 h 813789"/>
                  <a:gd name="connsiteX111" fmla="*/ 775479 w 803091"/>
                  <a:gd name="connsiteY111" fmla="*/ 175428 h 813789"/>
                  <a:gd name="connsiteX112" fmla="*/ 777103 w 803091"/>
                  <a:gd name="connsiteY112" fmla="*/ 177052 h 813789"/>
                  <a:gd name="connsiteX113" fmla="*/ 793346 w 803091"/>
                  <a:gd name="connsiteY113" fmla="*/ 219285 h 813789"/>
                  <a:gd name="connsiteX114" fmla="*/ 801468 w 803091"/>
                  <a:gd name="connsiteY114" fmla="*/ 259893 h 813789"/>
                  <a:gd name="connsiteX115" fmla="*/ 803092 w 803091"/>
                  <a:gd name="connsiteY115" fmla="*/ 302125 h 813789"/>
                  <a:gd name="connsiteX116" fmla="*/ 801468 w 803091"/>
                  <a:gd name="connsiteY116" fmla="*/ 347607 h 813789"/>
                  <a:gd name="connsiteX117" fmla="*/ 796595 w 803091"/>
                  <a:gd name="connsiteY117" fmla="*/ 391464 h 813789"/>
                  <a:gd name="connsiteX118" fmla="*/ 788473 w 803091"/>
                  <a:gd name="connsiteY118" fmla="*/ 432072 h 813789"/>
                  <a:gd name="connsiteX119" fmla="*/ 775479 w 803091"/>
                  <a:gd name="connsiteY119" fmla="*/ 475929 h 813789"/>
                  <a:gd name="connsiteX120" fmla="*/ 739743 w 803091"/>
                  <a:gd name="connsiteY120" fmla="*/ 552272 h 813789"/>
                  <a:gd name="connsiteX121" fmla="*/ 708881 w 803091"/>
                  <a:gd name="connsiteY121" fmla="*/ 594505 h 813789"/>
                  <a:gd name="connsiteX122" fmla="*/ 689388 w 803091"/>
                  <a:gd name="connsiteY122" fmla="*/ 615621 h 813789"/>
                  <a:gd name="connsiteX123" fmla="*/ 660151 w 803091"/>
                  <a:gd name="connsiteY123" fmla="*/ 646483 h 813789"/>
                  <a:gd name="connsiteX124" fmla="*/ 629289 w 803091"/>
                  <a:gd name="connsiteY124" fmla="*/ 670848 h 813789"/>
                  <a:gd name="connsiteX125" fmla="*/ 622791 w 803091"/>
                  <a:gd name="connsiteY125" fmla="*/ 674097 h 813789"/>
                  <a:gd name="connsiteX126" fmla="*/ 606548 w 803091"/>
                  <a:gd name="connsiteY126" fmla="*/ 685467 h 813789"/>
                  <a:gd name="connsiteX127" fmla="*/ 593554 w 803091"/>
                  <a:gd name="connsiteY127" fmla="*/ 695213 h 813789"/>
                  <a:gd name="connsiteX128" fmla="*/ 577310 w 803091"/>
                  <a:gd name="connsiteY128" fmla="*/ 706584 h 813789"/>
                  <a:gd name="connsiteX129" fmla="*/ 564316 w 803091"/>
                  <a:gd name="connsiteY129" fmla="*/ 714705 h 813789"/>
                  <a:gd name="connsiteX130" fmla="*/ 562691 w 803091"/>
                  <a:gd name="connsiteY130" fmla="*/ 719578 h 813789"/>
                  <a:gd name="connsiteX131" fmla="*/ 551320 w 803091"/>
                  <a:gd name="connsiteY131" fmla="*/ 729324 h 813789"/>
                  <a:gd name="connsiteX132" fmla="*/ 499343 w 803091"/>
                  <a:gd name="connsiteY132" fmla="*/ 765060 h 813789"/>
                  <a:gd name="connsiteX133" fmla="*/ 486347 w 803091"/>
                  <a:gd name="connsiteY133" fmla="*/ 773181 h 813789"/>
                  <a:gd name="connsiteX134" fmla="*/ 473353 w 803091"/>
                  <a:gd name="connsiteY134" fmla="*/ 784551 h 813789"/>
                  <a:gd name="connsiteX135" fmla="*/ 473353 w 803091"/>
                  <a:gd name="connsiteY135" fmla="*/ 784551 h 813789"/>
                  <a:gd name="connsiteX136" fmla="*/ 466856 w 803091"/>
                  <a:gd name="connsiteY136" fmla="*/ 789424 h 813789"/>
                  <a:gd name="connsiteX137" fmla="*/ 452237 w 803091"/>
                  <a:gd name="connsiteY137" fmla="*/ 797546 h 813789"/>
                  <a:gd name="connsiteX138" fmla="*/ 448988 w 803091"/>
                  <a:gd name="connsiteY138" fmla="*/ 797546 h 813789"/>
                  <a:gd name="connsiteX139" fmla="*/ 405131 w 803091"/>
                  <a:gd name="connsiteY139" fmla="*/ 807292 h 813789"/>
                  <a:gd name="connsiteX140" fmla="*/ 361275 w 803091"/>
                  <a:gd name="connsiteY140" fmla="*/ 812165 h 813789"/>
                  <a:gd name="connsiteX141" fmla="*/ 327163 w 803091"/>
                  <a:gd name="connsiteY141" fmla="*/ 813789 h 813789"/>
                  <a:gd name="connsiteX142" fmla="*/ 310920 w 803091"/>
                  <a:gd name="connsiteY142" fmla="*/ 812165 h 8137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</a:cxnLst>
                <a:rect l="l" t="t" r="r" b="b"/>
                <a:pathLst>
                  <a:path w="803091" h="813789">
                    <a:moveTo>
                      <a:pt x="310920" y="812165"/>
                    </a:moveTo>
                    <a:cubicBezTo>
                      <a:pt x="281682" y="810541"/>
                      <a:pt x="252444" y="805668"/>
                      <a:pt x="223207" y="797546"/>
                    </a:cubicBezTo>
                    <a:cubicBezTo>
                      <a:pt x="210211" y="794297"/>
                      <a:pt x="198842" y="789424"/>
                      <a:pt x="185846" y="784551"/>
                    </a:cubicBezTo>
                    <a:lnTo>
                      <a:pt x="180973" y="782927"/>
                    </a:lnTo>
                    <a:cubicBezTo>
                      <a:pt x="169603" y="778054"/>
                      <a:pt x="156608" y="771557"/>
                      <a:pt x="143614" y="763435"/>
                    </a:cubicBezTo>
                    <a:lnTo>
                      <a:pt x="138741" y="760186"/>
                    </a:lnTo>
                    <a:cubicBezTo>
                      <a:pt x="128995" y="753689"/>
                      <a:pt x="117625" y="747192"/>
                      <a:pt x="106255" y="739070"/>
                    </a:cubicBezTo>
                    <a:cubicBezTo>
                      <a:pt x="96508" y="730948"/>
                      <a:pt x="85138" y="721203"/>
                      <a:pt x="73768" y="709832"/>
                    </a:cubicBezTo>
                    <a:cubicBezTo>
                      <a:pt x="64021" y="698462"/>
                      <a:pt x="54276" y="687092"/>
                      <a:pt x="44530" y="675721"/>
                    </a:cubicBezTo>
                    <a:cubicBezTo>
                      <a:pt x="34784" y="662727"/>
                      <a:pt x="28287" y="649732"/>
                      <a:pt x="21789" y="636737"/>
                    </a:cubicBezTo>
                    <a:cubicBezTo>
                      <a:pt x="13668" y="620494"/>
                      <a:pt x="8795" y="607499"/>
                      <a:pt x="5546" y="596129"/>
                    </a:cubicBezTo>
                    <a:cubicBezTo>
                      <a:pt x="3922" y="588008"/>
                      <a:pt x="2297" y="579886"/>
                      <a:pt x="673" y="571764"/>
                    </a:cubicBezTo>
                    <a:lnTo>
                      <a:pt x="673" y="570140"/>
                    </a:lnTo>
                    <a:lnTo>
                      <a:pt x="673" y="566891"/>
                    </a:lnTo>
                    <a:lnTo>
                      <a:pt x="673" y="560394"/>
                    </a:lnTo>
                    <a:cubicBezTo>
                      <a:pt x="-952" y="552272"/>
                      <a:pt x="673" y="542526"/>
                      <a:pt x="2297" y="531156"/>
                    </a:cubicBezTo>
                    <a:cubicBezTo>
                      <a:pt x="3922" y="523034"/>
                      <a:pt x="5546" y="514913"/>
                      <a:pt x="10419" y="508415"/>
                    </a:cubicBezTo>
                    <a:lnTo>
                      <a:pt x="12044" y="506791"/>
                    </a:lnTo>
                    <a:cubicBezTo>
                      <a:pt x="13668" y="505167"/>
                      <a:pt x="13668" y="503542"/>
                      <a:pt x="15291" y="501918"/>
                    </a:cubicBezTo>
                    <a:lnTo>
                      <a:pt x="15291" y="500294"/>
                    </a:lnTo>
                    <a:cubicBezTo>
                      <a:pt x="18540" y="495421"/>
                      <a:pt x="21789" y="490548"/>
                      <a:pt x="25038" y="487299"/>
                    </a:cubicBezTo>
                    <a:lnTo>
                      <a:pt x="26662" y="485675"/>
                    </a:lnTo>
                    <a:lnTo>
                      <a:pt x="26662" y="485675"/>
                    </a:lnTo>
                    <a:cubicBezTo>
                      <a:pt x="28287" y="484050"/>
                      <a:pt x="31535" y="480802"/>
                      <a:pt x="34784" y="480802"/>
                    </a:cubicBezTo>
                    <a:cubicBezTo>
                      <a:pt x="39656" y="479177"/>
                      <a:pt x="42905" y="477553"/>
                      <a:pt x="47778" y="475929"/>
                    </a:cubicBezTo>
                    <a:cubicBezTo>
                      <a:pt x="51027" y="475929"/>
                      <a:pt x="54276" y="474304"/>
                      <a:pt x="59149" y="474304"/>
                    </a:cubicBezTo>
                    <a:lnTo>
                      <a:pt x="59149" y="474304"/>
                    </a:lnTo>
                    <a:cubicBezTo>
                      <a:pt x="59149" y="474304"/>
                      <a:pt x="59149" y="474304"/>
                      <a:pt x="59149" y="474304"/>
                    </a:cubicBezTo>
                    <a:cubicBezTo>
                      <a:pt x="59149" y="474304"/>
                      <a:pt x="59149" y="474304"/>
                      <a:pt x="59149" y="472680"/>
                    </a:cubicBezTo>
                    <a:cubicBezTo>
                      <a:pt x="47778" y="449939"/>
                      <a:pt x="33160" y="419077"/>
                      <a:pt x="26662" y="386591"/>
                    </a:cubicBezTo>
                    <a:cubicBezTo>
                      <a:pt x="20165" y="355728"/>
                      <a:pt x="18540" y="326490"/>
                      <a:pt x="21789" y="298877"/>
                    </a:cubicBezTo>
                    <a:cubicBezTo>
                      <a:pt x="25038" y="281009"/>
                      <a:pt x="29911" y="268014"/>
                      <a:pt x="36409" y="255020"/>
                    </a:cubicBezTo>
                    <a:cubicBezTo>
                      <a:pt x="44530" y="242025"/>
                      <a:pt x="59149" y="232279"/>
                      <a:pt x="75392" y="232279"/>
                    </a:cubicBezTo>
                    <a:cubicBezTo>
                      <a:pt x="77017" y="232279"/>
                      <a:pt x="77017" y="232279"/>
                      <a:pt x="78641" y="232279"/>
                    </a:cubicBezTo>
                    <a:cubicBezTo>
                      <a:pt x="90011" y="232279"/>
                      <a:pt x="99757" y="237152"/>
                      <a:pt x="109503" y="245274"/>
                    </a:cubicBezTo>
                    <a:cubicBezTo>
                      <a:pt x="114376" y="248522"/>
                      <a:pt x="117625" y="253395"/>
                      <a:pt x="122498" y="258268"/>
                    </a:cubicBezTo>
                    <a:lnTo>
                      <a:pt x="122498" y="258268"/>
                    </a:lnTo>
                    <a:lnTo>
                      <a:pt x="124122" y="259893"/>
                    </a:lnTo>
                    <a:cubicBezTo>
                      <a:pt x="143614" y="279385"/>
                      <a:pt x="159857" y="302125"/>
                      <a:pt x="174477" y="319993"/>
                    </a:cubicBezTo>
                    <a:cubicBezTo>
                      <a:pt x="185846" y="334612"/>
                      <a:pt x="197217" y="349231"/>
                      <a:pt x="206963" y="363850"/>
                    </a:cubicBezTo>
                    <a:lnTo>
                      <a:pt x="206963" y="363850"/>
                    </a:lnTo>
                    <a:cubicBezTo>
                      <a:pt x="211836" y="370347"/>
                      <a:pt x="216709" y="376845"/>
                      <a:pt x="219958" y="381718"/>
                    </a:cubicBezTo>
                    <a:cubicBezTo>
                      <a:pt x="224830" y="388215"/>
                      <a:pt x="229703" y="394712"/>
                      <a:pt x="236201" y="402834"/>
                    </a:cubicBezTo>
                    <a:lnTo>
                      <a:pt x="236201" y="402834"/>
                    </a:lnTo>
                    <a:cubicBezTo>
                      <a:pt x="244323" y="414204"/>
                      <a:pt x="254068" y="425574"/>
                      <a:pt x="263815" y="435320"/>
                    </a:cubicBezTo>
                    <a:cubicBezTo>
                      <a:pt x="275184" y="448315"/>
                      <a:pt x="286555" y="459685"/>
                      <a:pt x="297925" y="469431"/>
                    </a:cubicBezTo>
                    <a:cubicBezTo>
                      <a:pt x="317417" y="487299"/>
                      <a:pt x="336910" y="503542"/>
                      <a:pt x="354777" y="519786"/>
                    </a:cubicBezTo>
                    <a:cubicBezTo>
                      <a:pt x="354777" y="519786"/>
                      <a:pt x="354777" y="519786"/>
                      <a:pt x="354777" y="519786"/>
                    </a:cubicBezTo>
                    <a:cubicBezTo>
                      <a:pt x="353153" y="518161"/>
                      <a:pt x="353153" y="518161"/>
                      <a:pt x="351528" y="516537"/>
                    </a:cubicBezTo>
                    <a:cubicBezTo>
                      <a:pt x="346655" y="511664"/>
                      <a:pt x="341782" y="506791"/>
                      <a:pt x="336910" y="501918"/>
                    </a:cubicBezTo>
                    <a:cubicBezTo>
                      <a:pt x="319041" y="484050"/>
                      <a:pt x="302798" y="464558"/>
                      <a:pt x="284931" y="445066"/>
                    </a:cubicBezTo>
                    <a:lnTo>
                      <a:pt x="283306" y="443442"/>
                    </a:lnTo>
                    <a:lnTo>
                      <a:pt x="276809" y="436945"/>
                    </a:lnTo>
                    <a:lnTo>
                      <a:pt x="276809" y="436945"/>
                    </a:lnTo>
                    <a:cubicBezTo>
                      <a:pt x="242698" y="397961"/>
                      <a:pt x="208587" y="357353"/>
                      <a:pt x="176101" y="316744"/>
                    </a:cubicBezTo>
                    <a:cubicBezTo>
                      <a:pt x="153360" y="289131"/>
                      <a:pt x="137116" y="264766"/>
                      <a:pt x="124122" y="242025"/>
                    </a:cubicBezTo>
                    <a:cubicBezTo>
                      <a:pt x="116000" y="227406"/>
                      <a:pt x="109503" y="214412"/>
                      <a:pt x="103006" y="201417"/>
                    </a:cubicBezTo>
                    <a:cubicBezTo>
                      <a:pt x="98133" y="188422"/>
                      <a:pt x="94884" y="177052"/>
                      <a:pt x="93260" y="167306"/>
                    </a:cubicBezTo>
                    <a:cubicBezTo>
                      <a:pt x="93260" y="160809"/>
                      <a:pt x="93260" y="154311"/>
                      <a:pt x="93260" y="149438"/>
                    </a:cubicBezTo>
                    <a:cubicBezTo>
                      <a:pt x="93260" y="142941"/>
                      <a:pt x="94884" y="131571"/>
                      <a:pt x="103006" y="125073"/>
                    </a:cubicBezTo>
                    <a:cubicBezTo>
                      <a:pt x="107878" y="120200"/>
                      <a:pt x="112751" y="115327"/>
                      <a:pt x="120873" y="112079"/>
                    </a:cubicBezTo>
                    <a:cubicBezTo>
                      <a:pt x="125747" y="110454"/>
                      <a:pt x="130619" y="110454"/>
                      <a:pt x="137116" y="110454"/>
                    </a:cubicBezTo>
                    <a:cubicBezTo>
                      <a:pt x="145238" y="110454"/>
                      <a:pt x="154984" y="112079"/>
                      <a:pt x="163106" y="113703"/>
                    </a:cubicBezTo>
                    <a:cubicBezTo>
                      <a:pt x="176101" y="115327"/>
                      <a:pt x="190720" y="120200"/>
                      <a:pt x="202089" y="121825"/>
                    </a:cubicBezTo>
                    <a:cubicBezTo>
                      <a:pt x="224830" y="128322"/>
                      <a:pt x="250819" y="136444"/>
                      <a:pt x="278433" y="149438"/>
                    </a:cubicBezTo>
                    <a:cubicBezTo>
                      <a:pt x="294676" y="157560"/>
                      <a:pt x="307671" y="164057"/>
                      <a:pt x="320666" y="170555"/>
                    </a:cubicBezTo>
                    <a:cubicBezTo>
                      <a:pt x="333661" y="177052"/>
                      <a:pt x="345031" y="185174"/>
                      <a:pt x="356401" y="193295"/>
                    </a:cubicBezTo>
                    <a:cubicBezTo>
                      <a:pt x="371020" y="203041"/>
                      <a:pt x="382391" y="211163"/>
                      <a:pt x="392136" y="219285"/>
                    </a:cubicBezTo>
                    <a:cubicBezTo>
                      <a:pt x="401883" y="227406"/>
                      <a:pt x="411628" y="235528"/>
                      <a:pt x="419750" y="245274"/>
                    </a:cubicBezTo>
                    <a:lnTo>
                      <a:pt x="421374" y="246898"/>
                    </a:lnTo>
                    <a:cubicBezTo>
                      <a:pt x="431121" y="256644"/>
                      <a:pt x="442491" y="266390"/>
                      <a:pt x="452237" y="277760"/>
                    </a:cubicBezTo>
                    <a:cubicBezTo>
                      <a:pt x="461982" y="289131"/>
                      <a:pt x="471729" y="300501"/>
                      <a:pt x="481474" y="313496"/>
                    </a:cubicBezTo>
                    <a:cubicBezTo>
                      <a:pt x="497718" y="334612"/>
                      <a:pt x="513961" y="355728"/>
                      <a:pt x="528580" y="381718"/>
                    </a:cubicBezTo>
                    <a:lnTo>
                      <a:pt x="530204" y="383342"/>
                    </a:lnTo>
                    <a:lnTo>
                      <a:pt x="530204" y="384966"/>
                    </a:lnTo>
                    <a:cubicBezTo>
                      <a:pt x="530204" y="384966"/>
                      <a:pt x="530204" y="384966"/>
                      <a:pt x="530204" y="384966"/>
                    </a:cubicBezTo>
                    <a:lnTo>
                      <a:pt x="530204" y="384966"/>
                    </a:lnTo>
                    <a:lnTo>
                      <a:pt x="530204" y="383342"/>
                    </a:lnTo>
                    <a:cubicBezTo>
                      <a:pt x="528580" y="378469"/>
                      <a:pt x="526955" y="375220"/>
                      <a:pt x="525332" y="370347"/>
                    </a:cubicBezTo>
                    <a:cubicBezTo>
                      <a:pt x="518834" y="357353"/>
                      <a:pt x="510712" y="342734"/>
                      <a:pt x="502590" y="326490"/>
                    </a:cubicBezTo>
                    <a:cubicBezTo>
                      <a:pt x="492845" y="311871"/>
                      <a:pt x="481474" y="295628"/>
                      <a:pt x="468480" y="277760"/>
                    </a:cubicBezTo>
                    <a:cubicBezTo>
                      <a:pt x="450613" y="255020"/>
                      <a:pt x="432744" y="235528"/>
                      <a:pt x="413252" y="216036"/>
                    </a:cubicBezTo>
                    <a:cubicBezTo>
                      <a:pt x="405131" y="207914"/>
                      <a:pt x="398634" y="203041"/>
                      <a:pt x="392136" y="196544"/>
                    </a:cubicBezTo>
                    <a:cubicBezTo>
                      <a:pt x="371020" y="181925"/>
                      <a:pt x="349904" y="168930"/>
                      <a:pt x="328788" y="154311"/>
                    </a:cubicBezTo>
                    <a:cubicBezTo>
                      <a:pt x="306047" y="139692"/>
                      <a:pt x="280058" y="123449"/>
                      <a:pt x="263815" y="100708"/>
                    </a:cubicBezTo>
                    <a:cubicBezTo>
                      <a:pt x="262190" y="97460"/>
                      <a:pt x="260566" y="94211"/>
                      <a:pt x="257317" y="90962"/>
                    </a:cubicBezTo>
                    <a:cubicBezTo>
                      <a:pt x="254068" y="84465"/>
                      <a:pt x="252444" y="77968"/>
                      <a:pt x="250819" y="69846"/>
                    </a:cubicBezTo>
                    <a:cubicBezTo>
                      <a:pt x="250819" y="61725"/>
                      <a:pt x="252444" y="53603"/>
                      <a:pt x="254068" y="47106"/>
                    </a:cubicBezTo>
                    <a:cubicBezTo>
                      <a:pt x="255693" y="38984"/>
                      <a:pt x="262190" y="29238"/>
                      <a:pt x="268688" y="24365"/>
                    </a:cubicBezTo>
                    <a:cubicBezTo>
                      <a:pt x="278433" y="16243"/>
                      <a:pt x="288180" y="11370"/>
                      <a:pt x="301174" y="6497"/>
                    </a:cubicBezTo>
                    <a:cubicBezTo>
                      <a:pt x="312545" y="1624"/>
                      <a:pt x="325539" y="0"/>
                      <a:pt x="338534" y="0"/>
                    </a:cubicBezTo>
                    <a:cubicBezTo>
                      <a:pt x="341782" y="0"/>
                      <a:pt x="345031" y="0"/>
                      <a:pt x="348279" y="0"/>
                    </a:cubicBezTo>
                    <a:cubicBezTo>
                      <a:pt x="356401" y="0"/>
                      <a:pt x="366147" y="1624"/>
                      <a:pt x="374269" y="3249"/>
                    </a:cubicBezTo>
                    <a:cubicBezTo>
                      <a:pt x="380766" y="4873"/>
                      <a:pt x="388887" y="6497"/>
                      <a:pt x="397009" y="9746"/>
                    </a:cubicBezTo>
                    <a:cubicBezTo>
                      <a:pt x="413252" y="14619"/>
                      <a:pt x="426248" y="19492"/>
                      <a:pt x="437617" y="24365"/>
                    </a:cubicBezTo>
                    <a:cubicBezTo>
                      <a:pt x="465231" y="37360"/>
                      <a:pt x="491221" y="50354"/>
                      <a:pt x="513961" y="68222"/>
                    </a:cubicBezTo>
                    <a:cubicBezTo>
                      <a:pt x="526955" y="79592"/>
                      <a:pt x="538326" y="89338"/>
                      <a:pt x="548073" y="99084"/>
                    </a:cubicBezTo>
                    <a:cubicBezTo>
                      <a:pt x="557818" y="108830"/>
                      <a:pt x="565940" y="118576"/>
                      <a:pt x="575685" y="133195"/>
                    </a:cubicBezTo>
                    <a:cubicBezTo>
                      <a:pt x="593554" y="155936"/>
                      <a:pt x="608172" y="180301"/>
                      <a:pt x="621167" y="204666"/>
                    </a:cubicBezTo>
                    <a:cubicBezTo>
                      <a:pt x="622791" y="207914"/>
                      <a:pt x="624415" y="212787"/>
                      <a:pt x="626040" y="216036"/>
                    </a:cubicBezTo>
                    <a:cubicBezTo>
                      <a:pt x="626040" y="216036"/>
                      <a:pt x="626040" y="216036"/>
                      <a:pt x="626040" y="216036"/>
                    </a:cubicBezTo>
                    <a:lnTo>
                      <a:pt x="626040" y="216036"/>
                    </a:lnTo>
                    <a:lnTo>
                      <a:pt x="626040" y="214412"/>
                    </a:lnTo>
                    <a:lnTo>
                      <a:pt x="626040" y="212787"/>
                    </a:lnTo>
                    <a:lnTo>
                      <a:pt x="624415" y="203041"/>
                    </a:lnTo>
                    <a:cubicBezTo>
                      <a:pt x="622791" y="193295"/>
                      <a:pt x="619542" y="183549"/>
                      <a:pt x="617919" y="175428"/>
                    </a:cubicBezTo>
                    <a:cubicBezTo>
                      <a:pt x="613046" y="155936"/>
                      <a:pt x="613046" y="139692"/>
                      <a:pt x="616294" y="125073"/>
                    </a:cubicBezTo>
                    <a:cubicBezTo>
                      <a:pt x="619542" y="108830"/>
                      <a:pt x="629289" y="95835"/>
                      <a:pt x="642283" y="89338"/>
                    </a:cubicBezTo>
                    <a:cubicBezTo>
                      <a:pt x="650405" y="86089"/>
                      <a:pt x="658527" y="84465"/>
                      <a:pt x="666648" y="84465"/>
                    </a:cubicBezTo>
                    <a:cubicBezTo>
                      <a:pt x="671521" y="84465"/>
                      <a:pt x="678019" y="84465"/>
                      <a:pt x="684516" y="86089"/>
                    </a:cubicBezTo>
                    <a:cubicBezTo>
                      <a:pt x="708881" y="90962"/>
                      <a:pt x="729997" y="108830"/>
                      <a:pt x="744616" y="125073"/>
                    </a:cubicBezTo>
                    <a:cubicBezTo>
                      <a:pt x="757611" y="139692"/>
                      <a:pt x="767357" y="157560"/>
                      <a:pt x="775479" y="175428"/>
                    </a:cubicBezTo>
                    <a:lnTo>
                      <a:pt x="777103" y="177052"/>
                    </a:lnTo>
                    <a:cubicBezTo>
                      <a:pt x="783600" y="191671"/>
                      <a:pt x="790097" y="206290"/>
                      <a:pt x="793346" y="219285"/>
                    </a:cubicBezTo>
                    <a:cubicBezTo>
                      <a:pt x="798219" y="235528"/>
                      <a:pt x="799844" y="248522"/>
                      <a:pt x="801468" y="259893"/>
                    </a:cubicBezTo>
                    <a:cubicBezTo>
                      <a:pt x="803092" y="272887"/>
                      <a:pt x="803092" y="287506"/>
                      <a:pt x="803092" y="302125"/>
                    </a:cubicBezTo>
                    <a:cubicBezTo>
                      <a:pt x="803092" y="316744"/>
                      <a:pt x="803092" y="331363"/>
                      <a:pt x="801468" y="347607"/>
                    </a:cubicBezTo>
                    <a:cubicBezTo>
                      <a:pt x="799844" y="360601"/>
                      <a:pt x="798219" y="375220"/>
                      <a:pt x="796595" y="391464"/>
                    </a:cubicBezTo>
                    <a:cubicBezTo>
                      <a:pt x="794970" y="406083"/>
                      <a:pt x="791722" y="419077"/>
                      <a:pt x="788473" y="432072"/>
                    </a:cubicBezTo>
                    <a:cubicBezTo>
                      <a:pt x="785224" y="446691"/>
                      <a:pt x="780352" y="461310"/>
                      <a:pt x="775479" y="475929"/>
                    </a:cubicBezTo>
                    <a:cubicBezTo>
                      <a:pt x="765732" y="501918"/>
                      <a:pt x="754362" y="527907"/>
                      <a:pt x="739743" y="552272"/>
                    </a:cubicBezTo>
                    <a:cubicBezTo>
                      <a:pt x="731622" y="566891"/>
                      <a:pt x="720251" y="581510"/>
                      <a:pt x="708881" y="594505"/>
                    </a:cubicBezTo>
                    <a:cubicBezTo>
                      <a:pt x="702384" y="602626"/>
                      <a:pt x="695886" y="609124"/>
                      <a:pt x="689388" y="615621"/>
                    </a:cubicBezTo>
                    <a:cubicBezTo>
                      <a:pt x="681267" y="625367"/>
                      <a:pt x="671521" y="636737"/>
                      <a:pt x="660151" y="646483"/>
                    </a:cubicBezTo>
                    <a:cubicBezTo>
                      <a:pt x="650405" y="654605"/>
                      <a:pt x="639035" y="664351"/>
                      <a:pt x="629289" y="670848"/>
                    </a:cubicBezTo>
                    <a:cubicBezTo>
                      <a:pt x="627664" y="672473"/>
                      <a:pt x="626040" y="674097"/>
                      <a:pt x="622791" y="674097"/>
                    </a:cubicBezTo>
                    <a:cubicBezTo>
                      <a:pt x="617919" y="677346"/>
                      <a:pt x="611421" y="682219"/>
                      <a:pt x="606548" y="685467"/>
                    </a:cubicBezTo>
                    <a:cubicBezTo>
                      <a:pt x="601675" y="688716"/>
                      <a:pt x="598426" y="691965"/>
                      <a:pt x="593554" y="695213"/>
                    </a:cubicBezTo>
                    <a:cubicBezTo>
                      <a:pt x="588681" y="698462"/>
                      <a:pt x="582183" y="701711"/>
                      <a:pt x="577310" y="706584"/>
                    </a:cubicBezTo>
                    <a:cubicBezTo>
                      <a:pt x="572437" y="709832"/>
                      <a:pt x="567564" y="713081"/>
                      <a:pt x="564316" y="714705"/>
                    </a:cubicBezTo>
                    <a:cubicBezTo>
                      <a:pt x="564316" y="716330"/>
                      <a:pt x="562691" y="717954"/>
                      <a:pt x="562691" y="719578"/>
                    </a:cubicBezTo>
                    <a:cubicBezTo>
                      <a:pt x="557818" y="722827"/>
                      <a:pt x="554569" y="726076"/>
                      <a:pt x="551320" y="729324"/>
                    </a:cubicBezTo>
                    <a:cubicBezTo>
                      <a:pt x="533453" y="742319"/>
                      <a:pt x="517210" y="753689"/>
                      <a:pt x="499343" y="765060"/>
                    </a:cubicBezTo>
                    <a:cubicBezTo>
                      <a:pt x="494469" y="768308"/>
                      <a:pt x="491221" y="769932"/>
                      <a:pt x="486347" y="773181"/>
                    </a:cubicBezTo>
                    <a:cubicBezTo>
                      <a:pt x="481474" y="776430"/>
                      <a:pt x="476602" y="779678"/>
                      <a:pt x="473353" y="784551"/>
                    </a:cubicBezTo>
                    <a:cubicBezTo>
                      <a:pt x="473353" y="784551"/>
                      <a:pt x="473353" y="784551"/>
                      <a:pt x="473353" y="784551"/>
                    </a:cubicBezTo>
                    <a:cubicBezTo>
                      <a:pt x="471729" y="786176"/>
                      <a:pt x="468480" y="787800"/>
                      <a:pt x="466856" y="789424"/>
                    </a:cubicBezTo>
                    <a:cubicBezTo>
                      <a:pt x="461982" y="792673"/>
                      <a:pt x="457109" y="795922"/>
                      <a:pt x="452237" y="797546"/>
                    </a:cubicBezTo>
                    <a:cubicBezTo>
                      <a:pt x="450613" y="797546"/>
                      <a:pt x="450613" y="797546"/>
                      <a:pt x="448988" y="797546"/>
                    </a:cubicBezTo>
                    <a:cubicBezTo>
                      <a:pt x="434369" y="802419"/>
                      <a:pt x="418126" y="805668"/>
                      <a:pt x="405131" y="807292"/>
                    </a:cubicBezTo>
                    <a:cubicBezTo>
                      <a:pt x="392136" y="808916"/>
                      <a:pt x="379142" y="810541"/>
                      <a:pt x="361275" y="812165"/>
                    </a:cubicBezTo>
                    <a:cubicBezTo>
                      <a:pt x="348279" y="813789"/>
                      <a:pt x="336910" y="813789"/>
                      <a:pt x="327163" y="813789"/>
                    </a:cubicBezTo>
                    <a:cubicBezTo>
                      <a:pt x="319041" y="813789"/>
                      <a:pt x="315793" y="813789"/>
                      <a:pt x="310920" y="812165"/>
                    </a:cubicBezTo>
                    <a:close/>
                  </a:path>
                </a:pathLst>
              </a:custGeom>
              <a:solidFill>
                <a:srgbClr val="FBA476"/>
              </a:solidFill>
              <a:ln w="1624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vi-VN"/>
              </a:p>
            </p:txBody>
          </p:sp>
          <p:sp>
            <p:nvSpPr>
              <p:cNvPr id="63" name="Hình tự do: Hình 62">
                <a:extLst>
                  <a:ext uri="{FF2B5EF4-FFF2-40B4-BE49-F238E27FC236}">
                    <a16:creationId xmlns:a16="http://schemas.microsoft.com/office/drawing/2014/main" id="{A6D504D8-7AF4-8828-0AE9-44FA9FA369B9}"/>
                  </a:ext>
                </a:extLst>
              </p:cNvPr>
              <p:cNvSpPr/>
              <p:nvPr/>
            </p:nvSpPr>
            <p:spPr>
              <a:xfrm>
                <a:off x="7547792" y="4402240"/>
                <a:ext cx="819546" cy="904315"/>
              </a:xfrm>
              <a:custGeom>
                <a:avLst/>
                <a:gdLst>
                  <a:gd name="connsiteX0" fmla="*/ 219532 w 819546"/>
                  <a:gd name="connsiteY0" fmla="*/ 886478 h 904315"/>
                  <a:gd name="connsiteX1" fmla="*/ 204913 w 819546"/>
                  <a:gd name="connsiteY1" fmla="*/ 844246 h 904315"/>
                  <a:gd name="connsiteX2" fmla="*/ 206537 w 819546"/>
                  <a:gd name="connsiteY2" fmla="*/ 805262 h 904315"/>
                  <a:gd name="connsiteX3" fmla="*/ 227653 w 819546"/>
                  <a:gd name="connsiteY3" fmla="*/ 720797 h 904315"/>
                  <a:gd name="connsiteX4" fmla="*/ 268261 w 819546"/>
                  <a:gd name="connsiteY4" fmla="*/ 639580 h 904315"/>
                  <a:gd name="connsiteX5" fmla="*/ 292626 w 819546"/>
                  <a:gd name="connsiteY5" fmla="*/ 605469 h 904315"/>
                  <a:gd name="connsiteX6" fmla="*/ 297499 w 819546"/>
                  <a:gd name="connsiteY6" fmla="*/ 600596 h 904315"/>
                  <a:gd name="connsiteX7" fmla="*/ 263388 w 819546"/>
                  <a:gd name="connsiteY7" fmla="*/ 610342 h 904315"/>
                  <a:gd name="connsiteX8" fmla="*/ 265013 w 819546"/>
                  <a:gd name="connsiteY8" fmla="*/ 610342 h 904315"/>
                  <a:gd name="connsiteX9" fmla="*/ 221156 w 819546"/>
                  <a:gd name="connsiteY9" fmla="*/ 618464 h 904315"/>
                  <a:gd name="connsiteX10" fmla="*/ 170802 w 819546"/>
                  <a:gd name="connsiteY10" fmla="*/ 623337 h 904315"/>
                  <a:gd name="connsiteX11" fmla="*/ 112326 w 819546"/>
                  <a:gd name="connsiteY11" fmla="*/ 623337 h 904315"/>
                  <a:gd name="connsiteX12" fmla="*/ 58723 w 819546"/>
                  <a:gd name="connsiteY12" fmla="*/ 613591 h 904315"/>
                  <a:gd name="connsiteX13" fmla="*/ 14866 w 819546"/>
                  <a:gd name="connsiteY13" fmla="*/ 584353 h 904315"/>
                  <a:gd name="connsiteX14" fmla="*/ 5120 w 819546"/>
                  <a:gd name="connsiteY14" fmla="*/ 566485 h 904315"/>
                  <a:gd name="connsiteX15" fmla="*/ 247 w 819546"/>
                  <a:gd name="connsiteY15" fmla="*/ 545369 h 904315"/>
                  <a:gd name="connsiteX16" fmla="*/ 16490 w 819546"/>
                  <a:gd name="connsiteY16" fmla="*/ 501512 h 904315"/>
                  <a:gd name="connsiteX17" fmla="*/ 68469 w 819546"/>
                  <a:gd name="connsiteY17" fmla="*/ 475523 h 904315"/>
                  <a:gd name="connsiteX18" fmla="*/ 112326 w 819546"/>
                  <a:gd name="connsiteY18" fmla="*/ 464152 h 904315"/>
                  <a:gd name="connsiteX19" fmla="*/ 154558 w 819546"/>
                  <a:gd name="connsiteY19" fmla="*/ 456031 h 904315"/>
                  <a:gd name="connsiteX20" fmla="*/ 247145 w 819546"/>
                  <a:gd name="connsiteY20" fmla="*/ 447909 h 904315"/>
                  <a:gd name="connsiteX21" fmla="*/ 284505 w 819546"/>
                  <a:gd name="connsiteY21" fmla="*/ 446285 h 904315"/>
                  <a:gd name="connsiteX22" fmla="*/ 242272 w 819546"/>
                  <a:gd name="connsiteY22" fmla="*/ 425168 h 904315"/>
                  <a:gd name="connsiteX23" fmla="*/ 165928 w 819546"/>
                  <a:gd name="connsiteY23" fmla="*/ 386185 h 904315"/>
                  <a:gd name="connsiteX24" fmla="*/ 144812 w 819546"/>
                  <a:gd name="connsiteY24" fmla="*/ 373190 h 904315"/>
                  <a:gd name="connsiteX25" fmla="*/ 125320 w 819546"/>
                  <a:gd name="connsiteY25" fmla="*/ 360195 h 904315"/>
                  <a:gd name="connsiteX26" fmla="*/ 96082 w 819546"/>
                  <a:gd name="connsiteY26" fmla="*/ 339079 h 904315"/>
                  <a:gd name="connsiteX27" fmla="*/ 53850 w 819546"/>
                  <a:gd name="connsiteY27" fmla="*/ 296846 h 904315"/>
                  <a:gd name="connsiteX28" fmla="*/ 35982 w 819546"/>
                  <a:gd name="connsiteY28" fmla="*/ 248116 h 904315"/>
                  <a:gd name="connsiteX29" fmla="*/ 52225 w 819546"/>
                  <a:gd name="connsiteY29" fmla="*/ 202635 h 904315"/>
                  <a:gd name="connsiteX30" fmla="*/ 89585 w 819546"/>
                  <a:gd name="connsiteY30" fmla="*/ 186392 h 904315"/>
                  <a:gd name="connsiteX31" fmla="*/ 122072 w 819546"/>
                  <a:gd name="connsiteY31" fmla="*/ 192889 h 904315"/>
                  <a:gd name="connsiteX32" fmla="*/ 161056 w 819546"/>
                  <a:gd name="connsiteY32" fmla="*/ 210757 h 904315"/>
                  <a:gd name="connsiteX33" fmla="*/ 200039 w 819546"/>
                  <a:gd name="connsiteY33" fmla="*/ 231873 h 904315"/>
                  <a:gd name="connsiteX34" fmla="*/ 276383 w 819546"/>
                  <a:gd name="connsiteY34" fmla="*/ 278979 h 904315"/>
                  <a:gd name="connsiteX35" fmla="*/ 310494 w 819546"/>
                  <a:gd name="connsiteY35" fmla="*/ 301719 h 904315"/>
                  <a:gd name="connsiteX36" fmla="*/ 310494 w 819546"/>
                  <a:gd name="connsiteY36" fmla="*/ 300095 h 904315"/>
                  <a:gd name="connsiteX37" fmla="*/ 271510 w 819546"/>
                  <a:gd name="connsiteY37" fmla="*/ 222127 h 904315"/>
                  <a:gd name="connsiteX38" fmla="*/ 253643 w 819546"/>
                  <a:gd name="connsiteY38" fmla="*/ 178270 h 904315"/>
                  <a:gd name="connsiteX39" fmla="*/ 242272 w 819546"/>
                  <a:gd name="connsiteY39" fmla="*/ 136038 h 904315"/>
                  <a:gd name="connsiteX40" fmla="*/ 237399 w 819546"/>
                  <a:gd name="connsiteY40" fmla="*/ 93805 h 904315"/>
                  <a:gd name="connsiteX41" fmla="*/ 240648 w 819546"/>
                  <a:gd name="connsiteY41" fmla="*/ 49948 h 904315"/>
                  <a:gd name="connsiteX42" fmla="*/ 268261 w 819546"/>
                  <a:gd name="connsiteY42" fmla="*/ 9340 h 904315"/>
                  <a:gd name="connsiteX43" fmla="*/ 289378 w 819546"/>
                  <a:gd name="connsiteY43" fmla="*/ 1218 h 904315"/>
                  <a:gd name="connsiteX44" fmla="*/ 315367 w 819546"/>
                  <a:gd name="connsiteY44" fmla="*/ 1218 h 904315"/>
                  <a:gd name="connsiteX45" fmla="*/ 334859 w 819546"/>
                  <a:gd name="connsiteY45" fmla="*/ 10964 h 904315"/>
                  <a:gd name="connsiteX46" fmla="*/ 347854 w 819546"/>
                  <a:gd name="connsiteY46" fmla="*/ 22335 h 904315"/>
                  <a:gd name="connsiteX47" fmla="*/ 364097 w 819546"/>
                  <a:gd name="connsiteY47" fmla="*/ 40202 h 904315"/>
                  <a:gd name="connsiteX48" fmla="*/ 388462 w 819546"/>
                  <a:gd name="connsiteY48" fmla="*/ 80810 h 904315"/>
                  <a:gd name="connsiteX49" fmla="*/ 406330 w 819546"/>
                  <a:gd name="connsiteY49" fmla="*/ 119794 h 904315"/>
                  <a:gd name="connsiteX50" fmla="*/ 422573 w 819546"/>
                  <a:gd name="connsiteY50" fmla="*/ 163651 h 904315"/>
                  <a:gd name="connsiteX51" fmla="*/ 433943 w 819546"/>
                  <a:gd name="connsiteY51" fmla="*/ 204259 h 904315"/>
                  <a:gd name="connsiteX52" fmla="*/ 437192 w 819546"/>
                  <a:gd name="connsiteY52" fmla="*/ 191265 h 904315"/>
                  <a:gd name="connsiteX53" fmla="*/ 450186 w 819546"/>
                  <a:gd name="connsiteY53" fmla="*/ 147408 h 904315"/>
                  <a:gd name="connsiteX54" fmla="*/ 466429 w 819546"/>
                  <a:gd name="connsiteY54" fmla="*/ 103551 h 904315"/>
                  <a:gd name="connsiteX55" fmla="*/ 489170 w 819546"/>
                  <a:gd name="connsiteY55" fmla="*/ 62943 h 904315"/>
                  <a:gd name="connsiteX56" fmla="*/ 528154 w 819546"/>
                  <a:gd name="connsiteY56" fmla="*/ 28832 h 904315"/>
                  <a:gd name="connsiteX57" fmla="*/ 549270 w 819546"/>
                  <a:gd name="connsiteY57" fmla="*/ 20710 h 904315"/>
                  <a:gd name="connsiteX58" fmla="*/ 573635 w 819546"/>
                  <a:gd name="connsiteY58" fmla="*/ 23959 h 904315"/>
                  <a:gd name="connsiteX59" fmla="*/ 591503 w 819546"/>
                  <a:gd name="connsiteY59" fmla="*/ 38578 h 904315"/>
                  <a:gd name="connsiteX60" fmla="*/ 601249 w 819546"/>
                  <a:gd name="connsiteY60" fmla="*/ 66191 h 904315"/>
                  <a:gd name="connsiteX61" fmla="*/ 599625 w 819546"/>
                  <a:gd name="connsiteY61" fmla="*/ 95429 h 904315"/>
                  <a:gd name="connsiteX62" fmla="*/ 596376 w 819546"/>
                  <a:gd name="connsiteY62" fmla="*/ 116546 h 904315"/>
                  <a:gd name="connsiteX63" fmla="*/ 580133 w 819546"/>
                  <a:gd name="connsiteY63" fmla="*/ 204259 h 904315"/>
                  <a:gd name="connsiteX64" fmla="*/ 565514 w 819546"/>
                  <a:gd name="connsiteY64" fmla="*/ 261111 h 904315"/>
                  <a:gd name="connsiteX65" fmla="*/ 546022 w 819546"/>
                  <a:gd name="connsiteY65" fmla="*/ 322836 h 904315"/>
                  <a:gd name="connsiteX66" fmla="*/ 528154 w 819546"/>
                  <a:gd name="connsiteY66" fmla="*/ 366693 h 904315"/>
                  <a:gd name="connsiteX67" fmla="*/ 682466 w 819546"/>
                  <a:gd name="connsiteY67" fmla="*/ 296846 h 904315"/>
                  <a:gd name="connsiteX68" fmla="*/ 726322 w 819546"/>
                  <a:gd name="connsiteY68" fmla="*/ 282227 h 904315"/>
                  <a:gd name="connsiteX69" fmla="*/ 781550 w 819546"/>
                  <a:gd name="connsiteY69" fmla="*/ 277354 h 904315"/>
                  <a:gd name="connsiteX70" fmla="*/ 802666 w 819546"/>
                  <a:gd name="connsiteY70" fmla="*/ 285476 h 904315"/>
                  <a:gd name="connsiteX71" fmla="*/ 815660 w 819546"/>
                  <a:gd name="connsiteY71" fmla="*/ 301719 h 904315"/>
                  <a:gd name="connsiteX72" fmla="*/ 818909 w 819546"/>
                  <a:gd name="connsiteY72" fmla="*/ 321211 h 904315"/>
                  <a:gd name="connsiteX73" fmla="*/ 814036 w 819546"/>
                  <a:gd name="connsiteY73" fmla="*/ 337455 h 904315"/>
                  <a:gd name="connsiteX74" fmla="*/ 794544 w 819546"/>
                  <a:gd name="connsiteY74" fmla="*/ 365068 h 904315"/>
                  <a:gd name="connsiteX75" fmla="*/ 765307 w 819546"/>
                  <a:gd name="connsiteY75" fmla="*/ 391057 h 904315"/>
                  <a:gd name="connsiteX76" fmla="*/ 727947 w 819546"/>
                  <a:gd name="connsiteY76" fmla="*/ 413798 h 904315"/>
                  <a:gd name="connsiteX77" fmla="*/ 648355 w 819546"/>
                  <a:gd name="connsiteY77" fmla="*/ 443036 h 904315"/>
                  <a:gd name="connsiteX78" fmla="*/ 565514 w 819546"/>
                  <a:gd name="connsiteY78" fmla="*/ 464152 h 904315"/>
                  <a:gd name="connsiteX79" fmla="*/ 557392 w 819546"/>
                  <a:gd name="connsiteY79" fmla="*/ 465777 h 904315"/>
                  <a:gd name="connsiteX80" fmla="*/ 570387 w 819546"/>
                  <a:gd name="connsiteY80" fmla="*/ 473898 h 904315"/>
                  <a:gd name="connsiteX81" fmla="*/ 643482 w 819546"/>
                  <a:gd name="connsiteY81" fmla="*/ 519380 h 904315"/>
                  <a:gd name="connsiteX82" fmla="*/ 710079 w 819546"/>
                  <a:gd name="connsiteY82" fmla="*/ 579480 h 904315"/>
                  <a:gd name="connsiteX83" fmla="*/ 731196 w 819546"/>
                  <a:gd name="connsiteY83" fmla="*/ 613591 h 904315"/>
                  <a:gd name="connsiteX84" fmla="*/ 739317 w 819546"/>
                  <a:gd name="connsiteY84" fmla="*/ 652575 h 904315"/>
                  <a:gd name="connsiteX85" fmla="*/ 726322 w 819546"/>
                  <a:gd name="connsiteY85" fmla="*/ 696432 h 904315"/>
                  <a:gd name="connsiteX86" fmla="*/ 708455 w 819546"/>
                  <a:gd name="connsiteY86" fmla="*/ 711051 h 904315"/>
                  <a:gd name="connsiteX87" fmla="*/ 697085 w 819546"/>
                  <a:gd name="connsiteY87" fmla="*/ 715923 h 904315"/>
                  <a:gd name="connsiteX88" fmla="*/ 680841 w 819546"/>
                  <a:gd name="connsiteY88" fmla="*/ 715923 h 904315"/>
                  <a:gd name="connsiteX89" fmla="*/ 658101 w 819546"/>
                  <a:gd name="connsiteY89" fmla="*/ 707802 h 904315"/>
                  <a:gd name="connsiteX90" fmla="*/ 643482 w 819546"/>
                  <a:gd name="connsiteY90" fmla="*/ 699680 h 904315"/>
                  <a:gd name="connsiteX91" fmla="*/ 625614 w 819546"/>
                  <a:gd name="connsiteY91" fmla="*/ 688310 h 904315"/>
                  <a:gd name="connsiteX92" fmla="*/ 593128 w 819546"/>
                  <a:gd name="connsiteY92" fmla="*/ 663945 h 904315"/>
                  <a:gd name="connsiteX93" fmla="*/ 550895 w 819546"/>
                  <a:gd name="connsiteY93" fmla="*/ 626585 h 904315"/>
                  <a:gd name="connsiteX94" fmla="*/ 507038 w 819546"/>
                  <a:gd name="connsiteY94" fmla="*/ 582728 h 904315"/>
                  <a:gd name="connsiteX95" fmla="*/ 474551 w 819546"/>
                  <a:gd name="connsiteY95" fmla="*/ 545369 h 904315"/>
                  <a:gd name="connsiteX96" fmla="*/ 471303 w 819546"/>
                  <a:gd name="connsiteY96" fmla="*/ 556739 h 904315"/>
                  <a:gd name="connsiteX97" fmla="*/ 466429 w 819546"/>
                  <a:gd name="connsiteY97" fmla="*/ 577855 h 904315"/>
                  <a:gd name="connsiteX98" fmla="*/ 440441 w 819546"/>
                  <a:gd name="connsiteY98" fmla="*/ 662321 h 904315"/>
                  <a:gd name="connsiteX99" fmla="*/ 407954 w 819546"/>
                  <a:gd name="connsiteY99" fmla="*/ 741913 h 904315"/>
                  <a:gd name="connsiteX100" fmla="*/ 381965 w 819546"/>
                  <a:gd name="connsiteY100" fmla="*/ 793891 h 904315"/>
                  <a:gd name="connsiteX101" fmla="*/ 351102 w 819546"/>
                  <a:gd name="connsiteY101" fmla="*/ 839373 h 904315"/>
                  <a:gd name="connsiteX102" fmla="*/ 307245 w 819546"/>
                  <a:gd name="connsiteY102" fmla="*/ 883230 h 904315"/>
                  <a:gd name="connsiteX103" fmla="*/ 258515 w 819546"/>
                  <a:gd name="connsiteY103" fmla="*/ 901097 h 904315"/>
                  <a:gd name="connsiteX104" fmla="*/ 258515 w 819546"/>
                  <a:gd name="connsiteY104" fmla="*/ 901097 h 904315"/>
                  <a:gd name="connsiteX105" fmla="*/ 219532 w 819546"/>
                  <a:gd name="connsiteY105" fmla="*/ 886478 h 9043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</a:cxnLst>
                <a:rect l="l" t="t" r="r" b="b"/>
                <a:pathLst>
                  <a:path w="819546" h="904315">
                    <a:moveTo>
                      <a:pt x="219532" y="886478"/>
                    </a:moveTo>
                    <a:cubicBezTo>
                      <a:pt x="211410" y="873484"/>
                      <a:pt x="206537" y="860489"/>
                      <a:pt x="204913" y="844246"/>
                    </a:cubicBezTo>
                    <a:cubicBezTo>
                      <a:pt x="203288" y="831251"/>
                      <a:pt x="204913" y="818256"/>
                      <a:pt x="206537" y="805262"/>
                    </a:cubicBezTo>
                    <a:cubicBezTo>
                      <a:pt x="209786" y="776024"/>
                      <a:pt x="217907" y="748410"/>
                      <a:pt x="227653" y="720797"/>
                    </a:cubicBezTo>
                    <a:cubicBezTo>
                      <a:pt x="237399" y="691559"/>
                      <a:pt x="253643" y="665569"/>
                      <a:pt x="268261" y="639580"/>
                    </a:cubicBezTo>
                    <a:cubicBezTo>
                      <a:pt x="274759" y="628210"/>
                      <a:pt x="282880" y="616839"/>
                      <a:pt x="292626" y="605469"/>
                    </a:cubicBezTo>
                    <a:cubicBezTo>
                      <a:pt x="294251" y="603845"/>
                      <a:pt x="295875" y="602220"/>
                      <a:pt x="297499" y="600596"/>
                    </a:cubicBezTo>
                    <a:cubicBezTo>
                      <a:pt x="286129" y="603845"/>
                      <a:pt x="274759" y="607093"/>
                      <a:pt x="263388" y="610342"/>
                    </a:cubicBezTo>
                    <a:cubicBezTo>
                      <a:pt x="263388" y="610342"/>
                      <a:pt x="265013" y="610342"/>
                      <a:pt x="265013" y="610342"/>
                    </a:cubicBezTo>
                    <a:cubicBezTo>
                      <a:pt x="250394" y="613591"/>
                      <a:pt x="235775" y="616839"/>
                      <a:pt x="221156" y="618464"/>
                    </a:cubicBezTo>
                    <a:cubicBezTo>
                      <a:pt x="204913" y="620088"/>
                      <a:pt x="187045" y="621712"/>
                      <a:pt x="170802" y="623337"/>
                    </a:cubicBezTo>
                    <a:cubicBezTo>
                      <a:pt x="151310" y="624961"/>
                      <a:pt x="131818" y="624961"/>
                      <a:pt x="112326" y="623337"/>
                    </a:cubicBezTo>
                    <a:cubicBezTo>
                      <a:pt x="94458" y="621712"/>
                      <a:pt x="74966" y="620088"/>
                      <a:pt x="58723" y="613591"/>
                    </a:cubicBezTo>
                    <a:cubicBezTo>
                      <a:pt x="40855" y="607093"/>
                      <a:pt x="26236" y="597347"/>
                      <a:pt x="14866" y="584353"/>
                    </a:cubicBezTo>
                    <a:cubicBezTo>
                      <a:pt x="9993" y="579480"/>
                      <a:pt x="6744" y="572983"/>
                      <a:pt x="5120" y="566485"/>
                    </a:cubicBezTo>
                    <a:cubicBezTo>
                      <a:pt x="1871" y="559988"/>
                      <a:pt x="247" y="553490"/>
                      <a:pt x="247" y="545369"/>
                    </a:cubicBezTo>
                    <a:cubicBezTo>
                      <a:pt x="-1377" y="529126"/>
                      <a:pt x="5120" y="514507"/>
                      <a:pt x="16490" y="501512"/>
                    </a:cubicBezTo>
                    <a:cubicBezTo>
                      <a:pt x="29485" y="486893"/>
                      <a:pt x="50601" y="480396"/>
                      <a:pt x="68469" y="475523"/>
                    </a:cubicBezTo>
                    <a:cubicBezTo>
                      <a:pt x="83088" y="470650"/>
                      <a:pt x="97707" y="467401"/>
                      <a:pt x="112326" y="464152"/>
                    </a:cubicBezTo>
                    <a:cubicBezTo>
                      <a:pt x="126945" y="460904"/>
                      <a:pt x="141563" y="457655"/>
                      <a:pt x="154558" y="456031"/>
                    </a:cubicBezTo>
                    <a:cubicBezTo>
                      <a:pt x="185421" y="451158"/>
                      <a:pt x="216283" y="449533"/>
                      <a:pt x="247145" y="447909"/>
                    </a:cubicBezTo>
                    <a:cubicBezTo>
                      <a:pt x="260140" y="447909"/>
                      <a:pt x="271510" y="446285"/>
                      <a:pt x="284505" y="446285"/>
                    </a:cubicBezTo>
                    <a:cubicBezTo>
                      <a:pt x="269886" y="439787"/>
                      <a:pt x="256891" y="433290"/>
                      <a:pt x="242272" y="425168"/>
                    </a:cubicBezTo>
                    <a:cubicBezTo>
                      <a:pt x="216283" y="412174"/>
                      <a:pt x="190293" y="399179"/>
                      <a:pt x="165928" y="386185"/>
                    </a:cubicBezTo>
                    <a:cubicBezTo>
                      <a:pt x="159431" y="381311"/>
                      <a:pt x="151310" y="378063"/>
                      <a:pt x="144812" y="373190"/>
                    </a:cubicBezTo>
                    <a:cubicBezTo>
                      <a:pt x="138315" y="369941"/>
                      <a:pt x="131818" y="365068"/>
                      <a:pt x="125320" y="360195"/>
                    </a:cubicBezTo>
                    <a:cubicBezTo>
                      <a:pt x="115575" y="353698"/>
                      <a:pt x="105828" y="347201"/>
                      <a:pt x="96082" y="339079"/>
                    </a:cubicBezTo>
                    <a:cubicBezTo>
                      <a:pt x="79839" y="327709"/>
                      <a:pt x="65220" y="313090"/>
                      <a:pt x="53850" y="296846"/>
                    </a:cubicBezTo>
                    <a:cubicBezTo>
                      <a:pt x="44104" y="283852"/>
                      <a:pt x="37606" y="265984"/>
                      <a:pt x="35982" y="248116"/>
                    </a:cubicBezTo>
                    <a:cubicBezTo>
                      <a:pt x="35982" y="231873"/>
                      <a:pt x="40855" y="214005"/>
                      <a:pt x="52225" y="202635"/>
                    </a:cubicBezTo>
                    <a:cubicBezTo>
                      <a:pt x="61971" y="192889"/>
                      <a:pt x="74966" y="188016"/>
                      <a:pt x="89585" y="186392"/>
                    </a:cubicBezTo>
                    <a:cubicBezTo>
                      <a:pt x="100955" y="186392"/>
                      <a:pt x="112326" y="189640"/>
                      <a:pt x="122072" y="192889"/>
                    </a:cubicBezTo>
                    <a:cubicBezTo>
                      <a:pt x="135066" y="197762"/>
                      <a:pt x="148061" y="204259"/>
                      <a:pt x="161056" y="210757"/>
                    </a:cubicBezTo>
                    <a:cubicBezTo>
                      <a:pt x="174050" y="217254"/>
                      <a:pt x="187045" y="223752"/>
                      <a:pt x="200039" y="231873"/>
                    </a:cubicBezTo>
                    <a:cubicBezTo>
                      <a:pt x="226029" y="246492"/>
                      <a:pt x="252018" y="262735"/>
                      <a:pt x="276383" y="278979"/>
                    </a:cubicBezTo>
                    <a:cubicBezTo>
                      <a:pt x="287753" y="287100"/>
                      <a:pt x="299124" y="293598"/>
                      <a:pt x="310494" y="301719"/>
                    </a:cubicBezTo>
                    <a:cubicBezTo>
                      <a:pt x="310494" y="301719"/>
                      <a:pt x="310494" y="301719"/>
                      <a:pt x="310494" y="300095"/>
                    </a:cubicBezTo>
                    <a:cubicBezTo>
                      <a:pt x="297499" y="274106"/>
                      <a:pt x="282880" y="248116"/>
                      <a:pt x="271510" y="222127"/>
                    </a:cubicBezTo>
                    <a:cubicBezTo>
                      <a:pt x="265013" y="207508"/>
                      <a:pt x="258515" y="192889"/>
                      <a:pt x="253643" y="178270"/>
                    </a:cubicBezTo>
                    <a:cubicBezTo>
                      <a:pt x="248769" y="165276"/>
                      <a:pt x="245521" y="150657"/>
                      <a:pt x="242272" y="136038"/>
                    </a:cubicBezTo>
                    <a:cubicBezTo>
                      <a:pt x="239023" y="121419"/>
                      <a:pt x="237399" y="108424"/>
                      <a:pt x="237399" y="93805"/>
                    </a:cubicBezTo>
                    <a:cubicBezTo>
                      <a:pt x="237399" y="79186"/>
                      <a:pt x="239023" y="64567"/>
                      <a:pt x="240648" y="49948"/>
                    </a:cubicBezTo>
                    <a:cubicBezTo>
                      <a:pt x="243897" y="33705"/>
                      <a:pt x="255267" y="17462"/>
                      <a:pt x="268261" y="9340"/>
                    </a:cubicBezTo>
                    <a:cubicBezTo>
                      <a:pt x="274759" y="6091"/>
                      <a:pt x="281256" y="2843"/>
                      <a:pt x="289378" y="1218"/>
                    </a:cubicBezTo>
                    <a:cubicBezTo>
                      <a:pt x="299124" y="-406"/>
                      <a:pt x="307245" y="-406"/>
                      <a:pt x="315367" y="1218"/>
                    </a:cubicBezTo>
                    <a:cubicBezTo>
                      <a:pt x="321864" y="2843"/>
                      <a:pt x="329986" y="7716"/>
                      <a:pt x="334859" y="10964"/>
                    </a:cubicBezTo>
                    <a:cubicBezTo>
                      <a:pt x="339732" y="14213"/>
                      <a:pt x="344605" y="19086"/>
                      <a:pt x="347854" y="22335"/>
                    </a:cubicBezTo>
                    <a:cubicBezTo>
                      <a:pt x="352726" y="28832"/>
                      <a:pt x="359224" y="33705"/>
                      <a:pt x="364097" y="40202"/>
                    </a:cubicBezTo>
                    <a:cubicBezTo>
                      <a:pt x="373843" y="53197"/>
                      <a:pt x="381965" y="66191"/>
                      <a:pt x="388462" y="80810"/>
                    </a:cubicBezTo>
                    <a:cubicBezTo>
                      <a:pt x="394959" y="93805"/>
                      <a:pt x="399832" y="106800"/>
                      <a:pt x="406330" y="119794"/>
                    </a:cubicBezTo>
                    <a:cubicBezTo>
                      <a:pt x="412827" y="134413"/>
                      <a:pt x="417700" y="149032"/>
                      <a:pt x="422573" y="163651"/>
                    </a:cubicBezTo>
                    <a:cubicBezTo>
                      <a:pt x="427446" y="176646"/>
                      <a:pt x="430694" y="191265"/>
                      <a:pt x="433943" y="204259"/>
                    </a:cubicBezTo>
                    <a:cubicBezTo>
                      <a:pt x="435567" y="199387"/>
                      <a:pt x="435567" y="196138"/>
                      <a:pt x="437192" y="191265"/>
                    </a:cubicBezTo>
                    <a:cubicBezTo>
                      <a:pt x="440441" y="176646"/>
                      <a:pt x="445313" y="162027"/>
                      <a:pt x="450186" y="147408"/>
                    </a:cubicBezTo>
                    <a:cubicBezTo>
                      <a:pt x="455059" y="132789"/>
                      <a:pt x="459932" y="118170"/>
                      <a:pt x="466429" y="103551"/>
                    </a:cubicBezTo>
                    <a:cubicBezTo>
                      <a:pt x="472927" y="88932"/>
                      <a:pt x="479424" y="75937"/>
                      <a:pt x="489170" y="62943"/>
                    </a:cubicBezTo>
                    <a:cubicBezTo>
                      <a:pt x="498916" y="48324"/>
                      <a:pt x="513535" y="36954"/>
                      <a:pt x="528154" y="28832"/>
                    </a:cubicBezTo>
                    <a:cubicBezTo>
                      <a:pt x="534652" y="25583"/>
                      <a:pt x="542773" y="22335"/>
                      <a:pt x="549270" y="20710"/>
                    </a:cubicBezTo>
                    <a:cubicBezTo>
                      <a:pt x="557392" y="19086"/>
                      <a:pt x="565514" y="20710"/>
                      <a:pt x="573635" y="23959"/>
                    </a:cubicBezTo>
                    <a:cubicBezTo>
                      <a:pt x="580133" y="27207"/>
                      <a:pt x="586630" y="32081"/>
                      <a:pt x="591503" y="38578"/>
                    </a:cubicBezTo>
                    <a:cubicBezTo>
                      <a:pt x="596376" y="46700"/>
                      <a:pt x="599625" y="56445"/>
                      <a:pt x="601249" y="66191"/>
                    </a:cubicBezTo>
                    <a:cubicBezTo>
                      <a:pt x="602874" y="75937"/>
                      <a:pt x="601249" y="85683"/>
                      <a:pt x="599625" y="95429"/>
                    </a:cubicBezTo>
                    <a:cubicBezTo>
                      <a:pt x="599625" y="101927"/>
                      <a:pt x="598000" y="110048"/>
                      <a:pt x="596376" y="116546"/>
                    </a:cubicBezTo>
                    <a:cubicBezTo>
                      <a:pt x="591503" y="145784"/>
                      <a:pt x="586630" y="175022"/>
                      <a:pt x="580133" y="204259"/>
                    </a:cubicBezTo>
                    <a:cubicBezTo>
                      <a:pt x="575260" y="223752"/>
                      <a:pt x="572011" y="241619"/>
                      <a:pt x="565514" y="261111"/>
                    </a:cubicBezTo>
                    <a:cubicBezTo>
                      <a:pt x="559016" y="282227"/>
                      <a:pt x="552519" y="301719"/>
                      <a:pt x="546022" y="322836"/>
                    </a:cubicBezTo>
                    <a:cubicBezTo>
                      <a:pt x="541149" y="337455"/>
                      <a:pt x="534652" y="352074"/>
                      <a:pt x="528154" y="366693"/>
                    </a:cubicBezTo>
                    <a:cubicBezTo>
                      <a:pt x="576884" y="339079"/>
                      <a:pt x="628862" y="317963"/>
                      <a:pt x="682466" y="296846"/>
                    </a:cubicBezTo>
                    <a:cubicBezTo>
                      <a:pt x="697085" y="291973"/>
                      <a:pt x="711703" y="287100"/>
                      <a:pt x="726322" y="282227"/>
                    </a:cubicBezTo>
                    <a:cubicBezTo>
                      <a:pt x="744190" y="277354"/>
                      <a:pt x="763682" y="274106"/>
                      <a:pt x="781550" y="277354"/>
                    </a:cubicBezTo>
                    <a:cubicBezTo>
                      <a:pt x="789672" y="278979"/>
                      <a:pt x="796168" y="282227"/>
                      <a:pt x="802666" y="285476"/>
                    </a:cubicBezTo>
                    <a:cubicBezTo>
                      <a:pt x="807539" y="288725"/>
                      <a:pt x="814036" y="295222"/>
                      <a:pt x="815660" y="301719"/>
                    </a:cubicBezTo>
                    <a:cubicBezTo>
                      <a:pt x="818909" y="308217"/>
                      <a:pt x="820533" y="314714"/>
                      <a:pt x="818909" y="321211"/>
                    </a:cubicBezTo>
                    <a:cubicBezTo>
                      <a:pt x="818909" y="326084"/>
                      <a:pt x="815660" y="332582"/>
                      <a:pt x="814036" y="337455"/>
                    </a:cubicBezTo>
                    <a:cubicBezTo>
                      <a:pt x="809164" y="347201"/>
                      <a:pt x="802666" y="356947"/>
                      <a:pt x="794544" y="365068"/>
                    </a:cubicBezTo>
                    <a:cubicBezTo>
                      <a:pt x="786423" y="374814"/>
                      <a:pt x="775052" y="382936"/>
                      <a:pt x="765307" y="391057"/>
                    </a:cubicBezTo>
                    <a:cubicBezTo>
                      <a:pt x="753936" y="399179"/>
                      <a:pt x="740942" y="407301"/>
                      <a:pt x="727947" y="413798"/>
                    </a:cubicBezTo>
                    <a:cubicBezTo>
                      <a:pt x="701957" y="425168"/>
                      <a:pt x="675968" y="434914"/>
                      <a:pt x="648355" y="443036"/>
                    </a:cubicBezTo>
                    <a:cubicBezTo>
                      <a:pt x="620741" y="451158"/>
                      <a:pt x="593128" y="459279"/>
                      <a:pt x="565514" y="464152"/>
                    </a:cubicBezTo>
                    <a:cubicBezTo>
                      <a:pt x="562265" y="464152"/>
                      <a:pt x="559016" y="465777"/>
                      <a:pt x="557392" y="465777"/>
                    </a:cubicBezTo>
                    <a:cubicBezTo>
                      <a:pt x="562265" y="469025"/>
                      <a:pt x="567138" y="470650"/>
                      <a:pt x="570387" y="473898"/>
                    </a:cubicBezTo>
                    <a:cubicBezTo>
                      <a:pt x="594752" y="488517"/>
                      <a:pt x="619117" y="503136"/>
                      <a:pt x="643482" y="519380"/>
                    </a:cubicBezTo>
                    <a:cubicBezTo>
                      <a:pt x="667847" y="535623"/>
                      <a:pt x="692212" y="555115"/>
                      <a:pt x="710079" y="579480"/>
                    </a:cubicBezTo>
                    <a:cubicBezTo>
                      <a:pt x="718201" y="590850"/>
                      <a:pt x="726322" y="600596"/>
                      <a:pt x="731196" y="613591"/>
                    </a:cubicBezTo>
                    <a:cubicBezTo>
                      <a:pt x="736068" y="626585"/>
                      <a:pt x="739317" y="639580"/>
                      <a:pt x="739317" y="652575"/>
                    </a:cubicBezTo>
                    <a:cubicBezTo>
                      <a:pt x="740942" y="667194"/>
                      <a:pt x="736068" y="685061"/>
                      <a:pt x="726322" y="696432"/>
                    </a:cubicBezTo>
                    <a:cubicBezTo>
                      <a:pt x="721449" y="702929"/>
                      <a:pt x="714952" y="706178"/>
                      <a:pt x="708455" y="711051"/>
                    </a:cubicBezTo>
                    <a:cubicBezTo>
                      <a:pt x="705206" y="712675"/>
                      <a:pt x="701957" y="714299"/>
                      <a:pt x="697085" y="715923"/>
                    </a:cubicBezTo>
                    <a:cubicBezTo>
                      <a:pt x="692212" y="717548"/>
                      <a:pt x="687338" y="717548"/>
                      <a:pt x="680841" y="715923"/>
                    </a:cubicBezTo>
                    <a:cubicBezTo>
                      <a:pt x="672720" y="715923"/>
                      <a:pt x="664598" y="711051"/>
                      <a:pt x="658101" y="707802"/>
                    </a:cubicBezTo>
                    <a:cubicBezTo>
                      <a:pt x="653227" y="706178"/>
                      <a:pt x="648355" y="701304"/>
                      <a:pt x="643482" y="699680"/>
                    </a:cubicBezTo>
                    <a:cubicBezTo>
                      <a:pt x="636984" y="696432"/>
                      <a:pt x="632111" y="691559"/>
                      <a:pt x="625614" y="688310"/>
                    </a:cubicBezTo>
                    <a:cubicBezTo>
                      <a:pt x="614244" y="680188"/>
                      <a:pt x="604498" y="672067"/>
                      <a:pt x="593128" y="663945"/>
                    </a:cubicBezTo>
                    <a:cubicBezTo>
                      <a:pt x="578509" y="652575"/>
                      <a:pt x="563889" y="639580"/>
                      <a:pt x="550895" y="626585"/>
                    </a:cubicBezTo>
                    <a:cubicBezTo>
                      <a:pt x="536276" y="611966"/>
                      <a:pt x="521657" y="597347"/>
                      <a:pt x="507038" y="582728"/>
                    </a:cubicBezTo>
                    <a:cubicBezTo>
                      <a:pt x="495668" y="571358"/>
                      <a:pt x="485922" y="558364"/>
                      <a:pt x="474551" y="545369"/>
                    </a:cubicBezTo>
                    <a:cubicBezTo>
                      <a:pt x="474551" y="548618"/>
                      <a:pt x="472927" y="551866"/>
                      <a:pt x="471303" y="556739"/>
                    </a:cubicBezTo>
                    <a:cubicBezTo>
                      <a:pt x="469678" y="563236"/>
                      <a:pt x="468054" y="571358"/>
                      <a:pt x="466429" y="577855"/>
                    </a:cubicBezTo>
                    <a:cubicBezTo>
                      <a:pt x="459932" y="607093"/>
                      <a:pt x="450186" y="634707"/>
                      <a:pt x="440441" y="662321"/>
                    </a:cubicBezTo>
                    <a:cubicBezTo>
                      <a:pt x="430694" y="689934"/>
                      <a:pt x="419324" y="715923"/>
                      <a:pt x="407954" y="741913"/>
                    </a:cubicBezTo>
                    <a:cubicBezTo>
                      <a:pt x="399832" y="759780"/>
                      <a:pt x="391711" y="777648"/>
                      <a:pt x="381965" y="793891"/>
                    </a:cubicBezTo>
                    <a:cubicBezTo>
                      <a:pt x="373843" y="810135"/>
                      <a:pt x="362472" y="824754"/>
                      <a:pt x="351102" y="839373"/>
                    </a:cubicBezTo>
                    <a:cubicBezTo>
                      <a:pt x="338107" y="855616"/>
                      <a:pt x="323489" y="870235"/>
                      <a:pt x="307245" y="883230"/>
                    </a:cubicBezTo>
                    <a:cubicBezTo>
                      <a:pt x="292626" y="894600"/>
                      <a:pt x="276383" y="901097"/>
                      <a:pt x="258515" y="901097"/>
                    </a:cubicBezTo>
                    <a:cubicBezTo>
                      <a:pt x="258515" y="901097"/>
                      <a:pt x="258515" y="901097"/>
                      <a:pt x="258515" y="901097"/>
                    </a:cubicBezTo>
                    <a:cubicBezTo>
                      <a:pt x="243897" y="909219"/>
                      <a:pt x="227653" y="901097"/>
                      <a:pt x="219532" y="886478"/>
                    </a:cubicBezTo>
                    <a:close/>
                  </a:path>
                </a:pathLst>
              </a:custGeom>
              <a:solidFill>
                <a:srgbClr val="8CD0D3"/>
              </a:solidFill>
              <a:ln w="1624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vi-VN"/>
              </a:p>
            </p:txBody>
          </p:sp>
          <p:sp>
            <p:nvSpPr>
              <p:cNvPr id="64" name="Hình tự do: Hình 63">
                <a:extLst>
                  <a:ext uri="{FF2B5EF4-FFF2-40B4-BE49-F238E27FC236}">
                    <a16:creationId xmlns:a16="http://schemas.microsoft.com/office/drawing/2014/main" id="{6BE6E462-61CF-1990-A116-83ADEEAF6E7A}"/>
                  </a:ext>
                </a:extLst>
              </p:cNvPr>
              <p:cNvSpPr/>
              <p:nvPr/>
            </p:nvSpPr>
            <p:spPr>
              <a:xfrm>
                <a:off x="7968068" y="4847315"/>
                <a:ext cx="314168" cy="309831"/>
              </a:xfrm>
              <a:custGeom>
                <a:avLst/>
                <a:gdLst>
                  <a:gd name="connsiteX0" fmla="*/ 232952 w 314168"/>
                  <a:gd name="connsiteY0" fmla="*/ 309832 h 309831"/>
                  <a:gd name="connsiteX1" fmla="*/ 182598 w 314168"/>
                  <a:gd name="connsiteY1" fmla="*/ 293588 h 309831"/>
                  <a:gd name="connsiteX2" fmla="*/ 120873 w 314168"/>
                  <a:gd name="connsiteY2" fmla="*/ 233488 h 309831"/>
                  <a:gd name="connsiteX3" fmla="*/ 68895 w 314168"/>
                  <a:gd name="connsiteY3" fmla="*/ 165266 h 309831"/>
                  <a:gd name="connsiteX4" fmla="*/ 21789 w 314168"/>
                  <a:gd name="connsiteY4" fmla="*/ 97045 h 309831"/>
                  <a:gd name="connsiteX5" fmla="*/ 673 w 314168"/>
                  <a:gd name="connsiteY5" fmla="*/ 43442 h 309831"/>
                  <a:gd name="connsiteX6" fmla="*/ 2297 w 314168"/>
                  <a:gd name="connsiteY6" fmla="*/ 20701 h 309831"/>
                  <a:gd name="connsiteX7" fmla="*/ 18541 w 314168"/>
                  <a:gd name="connsiteY7" fmla="*/ 2833 h 309831"/>
                  <a:gd name="connsiteX8" fmla="*/ 49403 w 314168"/>
                  <a:gd name="connsiteY8" fmla="*/ 6082 h 309831"/>
                  <a:gd name="connsiteX9" fmla="*/ 62397 w 314168"/>
                  <a:gd name="connsiteY9" fmla="*/ 38569 h 309831"/>
                  <a:gd name="connsiteX10" fmla="*/ 73768 w 314168"/>
                  <a:gd name="connsiteY10" fmla="*/ 61309 h 309831"/>
                  <a:gd name="connsiteX11" fmla="*/ 81889 w 314168"/>
                  <a:gd name="connsiteY11" fmla="*/ 75928 h 309831"/>
                  <a:gd name="connsiteX12" fmla="*/ 81889 w 314168"/>
                  <a:gd name="connsiteY12" fmla="*/ 74304 h 309831"/>
                  <a:gd name="connsiteX13" fmla="*/ 120873 w 314168"/>
                  <a:gd name="connsiteY13" fmla="*/ 58061 h 309831"/>
                  <a:gd name="connsiteX14" fmla="*/ 180974 w 314168"/>
                  <a:gd name="connsiteY14" fmla="*/ 84050 h 309831"/>
                  <a:gd name="connsiteX15" fmla="*/ 239450 w 314168"/>
                  <a:gd name="connsiteY15" fmla="*/ 113288 h 309831"/>
                  <a:gd name="connsiteX16" fmla="*/ 268687 w 314168"/>
                  <a:gd name="connsiteY16" fmla="*/ 132780 h 309831"/>
                  <a:gd name="connsiteX17" fmla="*/ 293052 w 314168"/>
                  <a:gd name="connsiteY17" fmla="*/ 158769 h 309831"/>
                  <a:gd name="connsiteX18" fmla="*/ 306047 w 314168"/>
                  <a:gd name="connsiteY18" fmla="*/ 183134 h 309831"/>
                  <a:gd name="connsiteX19" fmla="*/ 314168 w 314168"/>
                  <a:gd name="connsiteY19" fmla="*/ 215621 h 309831"/>
                  <a:gd name="connsiteX20" fmla="*/ 310920 w 314168"/>
                  <a:gd name="connsiteY20" fmla="*/ 249732 h 309831"/>
                  <a:gd name="connsiteX21" fmla="*/ 296301 w 314168"/>
                  <a:gd name="connsiteY21" fmla="*/ 277345 h 309831"/>
                  <a:gd name="connsiteX22" fmla="*/ 293052 w 314168"/>
                  <a:gd name="connsiteY22" fmla="*/ 280594 h 309831"/>
                  <a:gd name="connsiteX23" fmla="*/ 232952 w 314168"/>
                  <a:gd name="connsiteY23" fmla="*/ 309832 h 309831"/>
                  <a:gd name="connsiteX24" fmla="*/ 232952 w 314168"/>
                  <a:gd name="connsiteY24" fmla="*/ 309832 h 309831"/>
                  <a:gd name="connsiteX25" fmla="*/ 232952 w 314168"/>
                  <a:gd name="connsiteY25" fmla="*/ 309832 h 309831"/>
                  <a:gd name="connsiteX26" fmla="*/ 234576 w 314168"/>
                  <a:gd name="connsiteY26" fmla="*/ 248107 h 309831"/>
                  <a:gd name="connsiteX27" fmla="*/ 234576 w 314168"/>
                  <a:gd name="connsiteY27" fmla="*/ 248107 h 309831"/>
                  <a:gd name="connsiteX28" fmla="*/ 237825 w 314168"/>
                  <a:gd name="connsiteY28" fmla="*/ 246483 h 309831"/>
                  <a:gd name="connsiteX29" fmla="*/ 244322 w 314168"/>
                  <a:gd name="connsiteY29" fmla="*/ 243234 h 309831"/>
                  <a:gd name="connsiteX30" fmla="*/ 244322 w 314168"/>
                  <a:gd name="connsiteY30" fmla="*/ 243234 h 309831"/>
                  <a:gd name="connsiteX31" fmla="*/ 245947 w 314168"/>
                  <a:gd name="connsiteY31" fmla="*/ 239985 h 309831"/>
                  <a:gd name="connsiteX32" fmla="*/ 247571 w 314168"/>
                  <a:gd name="connsiteY32" fmla="*/ 238361 h 309831"/>
                  <a:gd name="connsiteX33" fmla="*/ 249195 w 314168"/>
                  <a:gd name="connsiteY33" fmla="*/ 235113 h 309831"/>
                  <a:gd name="connsiteX34" fmla="*/ 249195 w 314168"/>
                  <a:gd name="connsiteY34" fmla="*/ 233488 h 309831"/>
                  <a:gd name="connsiteX35" fmla="*/ 249195 w 314168"/>
                  <a:gd name="connsiteY35" fmla="*/ 231864 h 309831"/>
                  <a:gd name="connsiteX36" fmla="*/ 249195 w 314168"/>
                  <a:gd name="connsiteY36" fmla="*/ 230240 h 309831"/>
                  <a:gd name="connsiteX37" fmla="*/ 249195 w 314168"/>
                  <a:gd name="connsiteY37" fmla="*/ 218869 h 309831"/>
                  <a:gd name="connsiteX38" fmla="*/ 249195 w 314168"/>
                  <a:gd name="connsiteY38" fmla="*/ 217245 h 309831"/>
                  <a:gd name="connsiteX39" fmla="*/ 249195 w 314168"/>
                  <a:gd name="connsiteY39" fmla="*/ 215621 h 309831"/>
                  <a:gd name="connsiteX40" fmla="*/ 245947 w 314168"/>
                  <a:gd name="connsiteY40" fmla="*/ 207499 h 309831"/>
                  <a:gd name="connsiteX41" fmla="*/ 244322 w 314168"/>
                  <a:gd name="connsiteY41" fmla="*/ 204250 h 309831"/>
                  <a:gd name="connsiteX42" fmla="*/ 237825 w 314168"/>
                  <a:gd name="connsiteY42" fmla="*/ 197753 h 309831"/>
                  <a:gd name="connsiteX43" fmla="*/ 223206 w 314168"/>
                  <a:gd name="connsiteY43" fmla="*/ 184758 h 309831"/>
                  <a:gd name="connsiteX44" fmla="*/ 213460 w 314168"/>
                  <a:gd name="connsiteY44" fmla="*/ 178261 h 309831"/>
                  <a:gd name="connsiteX45" fmla="*/ 164730 w 314168"/>
                  <a:gd name="connsiteY45" fmla="*/ 150647 h 309831"/>
                  <a:gd name="connsiteX46" fmla="*/ 114376 w 314168"/>
                  <a:gd name="connsiteY46" fmla="*/ 123034 h 309831"/>
                  <a:gd name="connsiteX47" fmla="*/ 145238 w 314168"/>
                  <a:gd name="connsiteY47" fmla="*/ 163642 h 309831"/>
                  <a:gd name="connsiteX48" fmla="*/ 195592 w 314168"/>
                  <a:gd name="connsiteY48" fmla="*/ 226991 h 309831"/>
                  <a:gd name="connsiteX49" fmla="*/ 208587 w 314168"/>
                  <a:gd name="connsiteY49" fmla="*/ 239985 h 309831"/>
                  <a:gd name="connsiteX50" fmla="*/ 213460 w 314168"/>
                  <a:gd name="connsiteY50" fmla="*/ 243234 h 309831"/>
                  <a:gd name="connsiteX51" fmla="*/ 223206 w 314168"/>
                  <a:gd name="connsiteY51" fmla="*/ 248107 h 309831"/>
                  <a:gd name="connsiteX52" fmla="*/ 224830 w 314168"/>
                  <a:gd name="connsiteY52" fmla="*/ 248107 h 309831"/>
                  <a:gd name="connsiteX53" fmla="*/ 231328 w 314168"/>
                  <a:gd name="connsiteY53" fmla="*/ 249732 h 309831"/>
                  <a:gd name="connsiteX54" fmla="*/ 234576 w 314168"/>
                  <a:gd name="connsiteY54" fmla="*/ 248107 h 309831"/>
                  <a:gd name="connsiteX55" fmla="*/ 234576 w 314168"/>
                  <a:gd name="connsiteY55" fmla="*/ 248107 h 3098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</a:cxnLst>
                <a:rect l="l" t="t" r="r" b="b"/>
                <a:pathLst>
                  <a:path w="314168" h="309831">
                    <a:moveTo>
                      <a:pt x="232952" y="309832"/>
                    </a:moveTo>
                    <a:cubicBezTo>
                      <a:pt x="215085" y="309832"/>
                      <a:pt x="198841" y="303334"/>
                      <a:pt x="182598" y="293588"/>
                    </a:cubicBezTo>
                    <a:cubicBezTo>
                      <a:pt x="158233" y="278969"/>
                      <a:pt x="138741" y="254604"/>
                      <a:pt x="120873" y="233488"/>
                    </a:cubicBezTo>
                    <a:cubicBezTo>
                      <a:pt x="103005" y="210748"/>
                      <a:pt x="85138" y="188007"/>
                      <a:pt x="68895" y="165266"/>
                    </a:cubicBezTo>
                    <a:cubicBezTo>
                      <a:pt x="51027" y="144150"/>
                      <a:pt x="34784" y="121409"/>
                      <a:pt x="21789" y="97045"/>
                    </a:cubicBezTo>
                    <a:cubicBezTo>
                      <a:pt x="12043" y="80801"/>
                      <a:pt x="3922" y="61309"/>
                      <a:pt x="673" y="43442"/>
                    </a:cubicBezTo>
                    <a:cubicBezTo>
                      <a:pt x="-952" y="36944"/>
                      <a:pt x="673" y="27198"/>
                      <a:pt x="2297" y="20701"/>
                    </a:cubicBezTo>
                    <a:cubicBezTo>
                      <a:pt x="5546" y="12579"/>
                      <a:pt x="10419" y="6082"/>
                      <a:pt x="18541" y="2833"/>
                    </a:cubicBezTo>
                    <a:cubicBezTo>
                      <a:pt x="29911" y="-2040"/>
                      <a:pt x="39657" y="-415"/>
                      <a:pt x="49403" y="6082"/>
                    </a:cubicBezTo>
                    <a:cubicBezTo>
                      <a:pt x="60773" y="12579"/>
                      <a:pt x="65646" y="25574"/>
                      <a:pt x="62397" y="38569"/>
                    </a:cubicBezTo>
                    <a:cubicBezTo>
                      <a:pt x="65646" y="46690"/>
                      <a:pt x="68895" y="54812"/>
                      <a:pt x="73768" y="61309"/>
                    </a:cubicBezTo>
                    <a:cubicBezTo>
                      <a:pt x="77017" y="66182"/>
                      <a:pt x="80265" y="71055"/>
                      <a:pt x="81889" y="75928"/>
                    </a:cubicBezTo>
                    <a:cubicBezTo>
                      <a:pt x="81889" y="75928"/>
                      <a:pt x="81889" y="74304"/>
                      <a:pt x="81889" y="74304"/>
                    </a:cubicBezTo>
                    <a:cubicBezTo>
                      <a:pt x="88387" y="59685"/>
                      <a:pt x="106254" y="51563"/>
                      <a:pt x="120873" y="58061"/>
                    </a:cubicBezTo>
                    <a:cubicBezTo>
                      <a:pt x="140365" y="66182"/>
                      <a:pt x="159857" y="75928"/>
                      <a:pt x="180974" y="84050"/>
                    </a:cubicBezTo>
                    <a:cubicBezTo>
                      <a:pt x="200465" y="92171"/>
                      <a:pt x="219957" y="101917"/>
                      <a:pt x="239450" y="113288"/>
                    </a:cubicBezTo>
                    <a:cubicBezTo>
                      <a:pt x="249195" y="119785"/>
                      <a:pt x="258941" y="126282"/>
                      <a:pt x="268687" y="132780"/>
                    </a:cubicBezTo>
                    <a:cubicBezTo>
                      <a:pt x="278433" y="140901"/>
                      <a:pt x="286555" y="149023"/>
                      <a:pt x="293052" y="158769"/>
                    </a:cubicBezTo>
                    <a:cubicBezTo>
                      <a:pt x="297925" y="165266"/>
                      <a:pt x="302798" y="173388"/>
                      <a:pt x="306047" y="183134"/>
                    </a:cubicBezTo>
                    <a:cubicBezTo>
                      <a:pt x="310920" y="192880"/>
                      <a:pt x="314168" y="204250"/>
                      <a:pt x="314168" y="215621"/>
                    </a:cubicBezTo>
                    <a:cubicBezTo>
                      <a:pt x="314168" y="226991"/>
                      <a:pt x="314168" y="238361"/>
                      <a:pt x="310920" y="249732"/>
                    </a:cubicBezTo>
                    <a:cubicBezTo>
                      <a:pt x="307671" y="259478"/>
                      <a:pt x="302798" y="269223"/>
                      <a:pt x="296301" y="277345"/>
                    </a:cubicBezTo>
                    <a:cubicBezTo>
                      <a:pt x="294677" y="278969"/>
                      <a:pt x="294677" y="278969"/>
                      <a:pt x="293052" y="280594"/>
                    </a:cubicBezTo>
                    <a:cubicBezTo>
                      <a:pt x="278433" y="298461"/>
                      <a:pt x="255693" y="309832"/>
                      <a:pt x="232952" y="309832"/>
                    </a:cubicBezTo>
                    <a:cubicBezTo>
                      <a:pt x="234576" y="309832"/>
                      <a:pt x="232952" y="309832"/>
                      <a:pt x="232952" y="309832"/>
                    </a:cubicBezTo>
                    <a:lnTo>
                      <a:pt x="232952" y="309832"/>
                    </a:lnTo>
                    <a:close/>
                    <a:moveTo>
                      <a:pt x="234576" y="248107"/>
                    </a:moveTo>
                    <a:cubicBezTo>
                      <a:pt x="236201" y="248107"/>
                      <a:pt x="236201" y="248107"/>
                      <a:pt x="234576" y="248107"/>
                    </a:cubicBezTo>
                    <a:cubicBezTo>
                      <a:pt x="236201" y="248107"/>
                      <a:pt x="236201" y="248107"/>
                      <a:pt x="237825" y="246483"/>
                    </a:cubicBezTo>
                    <a:cubicBezTo>
                      <a:pt x="239450" y="244859"/>
                      <a:pt x="242698" y="243234"/>
                      <a:pt x="244322" y="243234"/>
                    </a:cubicBezTo>
                    <a:cubicBezTo>
                      <a:pt x="244322" y="243234"/>
                      <a:pt x="244322" y="243234"/>
                      <a:pt x="244322" y="243234"/>
                    </a:cubicBezTo>
                    <a:cubicBezTo>
                      <a:pt x="244322" y="241610"/>
                      <a:pt x="245947" y="241610"/>
                      <a:pt x="245947" y="239985"/>
                    </a:cubicBezTo>
                    <a:cubicBezTo>
                      <a:pt x="245947" y="239985"/>
                      <a:pt x="247571" y="238361"/>
                      <a:pt x="247571" y="238361"/>
                    </a:cubicBezTo>
                    <a:cubicBezTo>
                      <a:pt x="247571" y="236737"/>
                      <a:pt x="249195" y="236737"/>
                      <a:pt x="249195" y="235113"/>
                    </a:cubicBezTo>
                    <a:cubicBezTo>
                      <a:pt x="249195" y="235113"/>
                      <a:pt x="249195" y="235113"/>
                      <a:pt x="249195" y="233488"/>
                    </a:cubicBezTo>
                    <a:cubicBezTo>
                      <a:pt x="249195" y="233488"/>
                      <a:pt x="249195" y="231864"/>
                      <a:pt x="249195" y="231864"/>
                    </a:cubicBezTo>
                    <a:cubicBezTo>
                      <a:pt x="249195" y="231864"/>
                      <a:pt x="249195" y="230240"/>
                      <a:pt x="249195" y="230240"/>
                    </a:cubicBezTo>
                    <a:cubicBezTo>
                      <a:pt x="249195" y="226991"/>
                      <a:pt x="249195" y="222118"/>
                      <a:pt x="249195" y="218869"/>
                    </a:cubicBezTo>
                    <a:cubicBezTo>
                      <a:pt x="249195" y="218869"/>
                      <a:pt x="249195" y="217245"/>
                      <a:pt x="249195" y="217245"/>
                    </a:cubicBezTo>
                    <a:cubicBezTo>
                      <a:pt x="249195" y="217245"/>
                      <a:pt x="249195" y="215621"/>
                      <a:pt x="249195" y="215621"/>
                    </a:cubicBezTo>
                    <a:cubicBezTo>
                      <a:pt x="247571" y="212372"/>
                      <a:pt x="247571" y="210748"/>
                      <a:pt x="245947" y="207499"/>
                    </a:cubicBezTo>
                    <a:cubicBezTo>
                      <a:pt x="245947" y="205875"/>
                      <a:pt x="244322" y="205875"/>
                      <a:pt x="244322" y="204250"/>
                    </a:cubicBezTo>
                    <a:cubicBezTo>
                      <a:pt x="242698" y="201002"/>
                      <a:pt x="241074" y="199377"/>
                      <a:pt x="237825" y="197753"/>
                    </a:cubicBezTo>
                    <a:cubicBezTo>
                      <a:pt x="232952" y="192880"/>
                      <a:pt x="228079" y="188007"/>
                      <a:pt x="223206" y="184758"/>
                    </a:cubicBezTo>
                    <a:cubicBezTo>
                      <a:pt x="219957" y="183134"/>
                      <a:pt x="216709" y="179885"/>
                      <a:pt x="213460" y="178261"/>
                    </a:cubicBezTo>
                    <a:cubicBezTo>
                      <a:pt x="197217" y="168515"/>
                      <a:pt x="180974" y="158769"/>
                      <a:pt x="164730" y="150647"/>
                    </a:cubicBezTo>
                    <a:cubicBezTo>
                      <a:pt x="148487" y="140901"/>
                      <a:pt x="130619" y="132780"/>
                      <a:pt x="114376" y="123034"/>
                    </a:cubicBezTo>
                    <a:cubicBezTo>
                      <a:pt x="124122" y="136028"/>
                      <a:pt x="135492" y="149023"/>
                      <a:pt x="145238" y="163642"/>
                    </a:cubicBezTo>
                    <a:cubicBezTo>
                      <a:pt x="161481" y="184758"/>
                      <a:pt x="177725" y="205875"/>
                      <a:pt x="195592" y="226991"/>
                    </a:cubicBezTo>
                    <a:cubicBezTo>
                      <a:pt x="200465" y="231864"/>
                      <a:pt x="203714" y="235113"/>
                      <a:pt x="208587" y="239985"/>
                    </a:cubicBezTo>
                    <a:cubicBezTo>
                      <a:pt x="210211" y="241610"/>
                      <a:pt x="211836" y="243234"/>
                      <a:pt x="213460" y="243234"/>
                    </a:cubicBezTo>
                    <a:cubicBezTo>
                      <a:pt x="216709" y="244859"/>
                      <a:pt x="219957" y="246483"/>
                      <a:pt x="223206" y="248107"/>
                    </a:cubicBezTo>
                    <a:cubicBezTo>
                      <a:pt x="223206" y="248107"/>
                      <a:pt x="224830" y="248107"/>
                      <a:pt x="224830" y="248107"/>
                    </a:cubicBezTo>
                    <a:cubicBezTo>
                      <a:pt x="226455" y="248107"/>
                      <a:pt x="228079" y="249732"/>
                      <a:pt x="231328" y="249732"/>
                    </a:cubicBezTo>
                    <a:cubicBezTo>
                      <a:pt x="232952" y="248107"/>
                      <a:pt x="234576" y="248107"/>
                      <a:pt x="234576" y="248107"/>
                    </a:cubicBezTo>
                    <a:cubicBezTo>
                      <a:pt x="234576" y="248107"/>
                      <a:pt x="234576" y="248107"/>
                      <a:pt x="234576" y="248107"/>
                    </a:cubicBezTo>
                    <a:close/>
                  </a:path>
                </a:pathLst>
              </a:custGeom>
              <a:solidFill>
                <a:srgbClr val="8CD0D3"/>
              </a:solidFill>
              <a:ln w="1624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vi-VN"/>
              </a:p>
            </p:txBody>
          </p:sp>
          <p:sp>
            <p:nvSpPr>
              <p:cNvPr id="65" name="Hình tự do: Hình 64">
                <a:extLst>
                  <a:ext uri="{FF2B5EF4-FFF2-40B4-BE49-F238E27FC236}">
                    <a16:creationId xmlns:a16="http://schemas.microsoft.com/office/drawing/2014/main" id="{3C3AEDE1-9DB3-36CD-0BE3-DD882CA5256E}"/>
                  </a:ext>
                </a:extLst>
              </p:cNvPr>
              <p:cNvSpPr/>
              <p:nvPr/>
            </p:nvSpPr>
            <p:spPr>
              <a:xfrm>
                <a:off x="10719716" y="3930778"/>
                <a:ext cx="820927" cy="887606"/>
              </a:xfrm>
              <a:custGeom>
                <a:avLst/>
                <a:gdLst>
                  <a:gd name="connsiteX0" fmla="*/ 312511 w 820927"/>
                  <a:gd name="connsiteY0" fmla="*/ 886884 h 887606"/>
                  <a:gd name="connsiteX1" fmla="*/ 273528 w 820927"/>
                  <a:gd name="connsiteY1" fmla="*/ 867392 h 887606"/>
                  <a:gd name="connsiteX2" fmla="*/ 255659 w 820927"/>
                  <a:gd name="connsiteY2" fmla="*/ 831657 h 887606"/>
                  <a:gd name="connsiteX3" fmla="*/ 247538 w 820927"/>
                  <a:gd name="connsiteY3" fmla="*/ 791049 h 887606"/>
                  <a:gd name="connsiteX4" fmla="*/ 244290 w 820927"/>
                  <a:gd name="connsiteY4" fmla="*/ 745568 h 887606"/>
                  <a:gd name="connsiteX5" fmla="*/ 247538 w 820927"/>
                  <a:gd name="connsiteY5" fmla="*/ 703335 h 887606"/>
                  <a:gd name="connsiteX6" fmla="*/ 247538 w 820927"/>
                  <a:gd name="connsiteY6" fmla="*/ 700086 h 887606"/>
                  <a:gd name="connsiteX7" fmla="*/ 252412 w 820927"/>
                  <a:gd name="connsiteY7" fmla="*/ 669224 h 887606"/>
                  <a:gd name="connsiteX8" fmla="*/ 250787 w 820927"/>
                  <a:gd name="connsiteY8" fmla="*/ 670848 h 887606"/>
                  <a:gd name="connsiteX9" fmla="*/ 239416 w 820927"/>
                  <a:gd name="connsiteY9" fmla="*/ 678970 h 887606"/>
                  <a:gd name="connsiteX10" fmla="*/ 200433 w 820927"/>
                  <a:gd name="connsiteY10" fmla="*/ 703335 h 887606"/>
                  <a:gd name="connsiteX11" fmla="*/ 135460 w 820927"/>
                  <a:gd name="connsiteY11" fmla="*/ 730949 h 887606"/>
                  <a:gd name="connsiteX12" fmla="*/ 107846 w 820927"/>
                  <a:gd name="connsiteY12" fmla="*/ 735822 h 887606"/>
                  <a:gd name="connsiteX13" fmla="*/ 104597 w 820927"/>
                  <a:gd name="connsiteY13" fmla="*/ 735822 h 887606"/>
                  <a:gd name="connsiteX14" fmla="*/ 81857 w 820927"/>
                  <a:gd name="connsiteY14" fmla="*/ 732573 h 887606"/>
                  <a:gd name="connsiteX15" fmla="*/ 36375 w 820927"/>
                  <a:gd name="connsiteY15" fmla="*/ 703335 h 887606"/>
                  <a:gd name="connsiteX16" fmla="*/ 16884 w 820927"/>
                  <a:gd name="connsiteY16" fmla="*/ 661102 h 887606"/>
                  <a:gd name="connsiteX17" fmla="*/ 23380 w 820927"/>
                  <a:gd name="connsiteY17" fmla="*/ 623743 h 887606"/>
                  <a:gd name="connsiteX18" fmla="*/ 73735 w 820927"/>
                  <a:gd name="connsiteY18" fmla="*/ 549024 h 887606"/>
                  <a:gd name="connsiteX19" fmla="*/ 106222 w 820927"/>
                  <a:gd name="connsiteY19" fmla="*/ 518161 h 887606"/>
                  <a:gd name="connsiteX20" fmla="*/ 143581 w 820927"/>
                  <a:gd name="connsiteY20" fmla="*/ 493796 h 887606"/>
                  <a:gd name="connsiteX21" fmla="*/ 163073 w 820927"/>
                  <a:gd name="connsiteY21" fmla="*/ 485675 h 887606"/>
                  <a:gd name="connsiteX22" fmla="*/ 158200 w 820927"/>
                  <a:gd name="connsiteY22" fmla="*/ 484050 h 887606"/>
                  <a:gd name="connsiteX23" fmla="*/ 125713 w 820927"/>
                  <a:gd name="connsiteY23" fmla="*/ 471056 h 887606"/>
                  <a:gd name="connsiteX24" fmla="*/ 83481 w 820927"/>
                  <a:gd name="connsiteY24" fmla="*/ 448315 h 887606"/>
                  <a:gd name="connsiteX25" fmla="*/ 49370 w 820927"/>
                  <a:gd name="connsiteY25" fmla="*/ 420702 h 887606"/>
                  <a:gd name="connsiteX26" fmla="*/ 34751 w 820927"/>
                  <a:gd name="connsiteY26" fmla="*/ 406083 h 887606"/>
                  <a:gd name="connsiteX27" fmla="*/ 31502 w 820927"/>
                  <a:gd name="connsiteY27" fmla="*/ 402834 h 887606"/>
                  <a:gd name="connsiteX28" fmla="*/ 3888 w 820927"/>
                  <a:gd name="connsiteY28" fmla="*/ 354104 h 887606"/>
                  <a:gd name="connsiteX29" fmla="*/ 2264 w 820927"/>
                  <a:gd name="connsiteY29" fmla="*/ 306998 h 887606"/>
                  <a:gd name="connsiteX30" fmla="*/ 20132 w 820927"/>
                  <a:gd name="connsiteY30" fmla="*/ 276136 h 887606"/>
                  <a:gd name="connsiteX31" fmla="*/ 47745 w 820927"/>
                  <a:gd name="connsiteY31" fmla="*/ 255020 h 887606"/>
                  <a:gd name="connsiteX32" fmla="*/ 83481 w 820927"/>
                  <a:gd name="connsiteY32" fmla="*/ 246898 h 887606"/>
                  <a:gd name="connsiteX33" fmla="*/ 88354 w 820927"/>
                  <a:gd name="connsiteY33" fmla="*/ 246898 h 887606"/>
                  <a:gd name="connsiteX34" fmla="*/ 130587 w 820927"/>
                  <a:gd name="connsiteY34" fmla="*/ 253395 h 887606"/>
                  <a:gd name="connsiteX35" fmla="*/ 166321 w 820927"/>
                  <a:gd name="connsiteY35" fmla="*/ 264766 h 887606"/>
                  <a:gd name="connsiteX36" fmla="*/ 228047 w 820927"/>
                  <a:gd name="connsiteY36" fmla="*/ 297252 h 887606"/>
                  <a:gd name="connsiteX37" fmla="*/ 228047 w 820927"/>
                  <a:gd name="connsiteY37" fmla="*/ 295628 h 887606"/>
                  <a:gd name="connsiteX38" fmla="*/ 223173 w 820927"/>
                  <a:gd name="connsiteY38" fmla="*/ 282633 h 887606"/>
                  <a:gd name="connsiteX39" fmla="*/ 208554 w 820927"/>
                  <a:gd name="connsiteY39" fmla="*/ 194920 h 887606"/>
                  <a:gd name="connsiteX40" fmla="*/ 210178 w 820927"/>
                  <a:gd name="connsiteY40" fmla="*/ 107206 h 887606"/>
                  <a:gd name="connsiteX41" fmla="*/ 229671 w 820927"/>
                  <a:gd name="connsiteY41" fmla="*/ 50354 h 887606"/>
                  <a:gd name="connsiteX42" fmla="*/ 257284 w 820927"/>
                  <a:gd name="connsiteY42" fmla="*/ 14619 h 887606"/>
                  <a:gd name="connsiteX43" fmla="*/ 296268 w 820927"/>
                  <a:gd name="connsiteY43" fmla="*/ 0 h 887606"/>
                  <a:gd name="connsiteX44" fmla="*/ 302765 w 820927"/>
                  <a:gd name="connsiteY44" fmla="*/ 0 h 887606"/>
                  <a:gd name="connsiteX45" fmla="*/ 338501 w 820927"/>
                  <a:gd name="connsiteY45" fmla="*/ 14619 h 887606"/>
                  <a:gd name="connsiteX46" fmla="*/ 361241 w 820927"/>
                  <a:gd name="connsiteY46" fmla="*/ 35735 h 887606"/>
                  <a:gd name="connsiteX47" fmla="*/ 383982 w 820927"/>
                  <a:gd name="connsiteY47" fmla="*/ 69846 h 887606"/>
                  <a:gd name="connsiteX48" fmla="*/ 416468 w 820927"/>
                  <a:gd name="connsiteY48" fmla="*/ 147814 h 887606"/>
                  <a:gd name="connsiteX49" fmla="*/ 422966 w 820927"/>
                  <a:gd name="connsiteY49" fmla="*/ 255020 h 887606"/>
                  <a:gd name="connsiteX50" fmla="*/ 424590 w 820927"/>
                  <a:gd name="connsiteY50" fmla="*/ 251771 h 887606"/>
                  <a:gd name="connsiteX51" fmla="*/ 426214 w 820927"/>
                  <a:gd name="connsiteY51" fmla="*/ 248522 h 887606"/>
                  <a:gd name="connsiteX52" fmla="*/ 427839 w 820927"/>
                  <a:gd name="connsiteY52" fmla="*/ 246898 h 887606"/>
                  <a:gd name="connsiteX53" fmla="*/ 429463 w 820927"/>
                  <a:gd name="connsiteY53" fmla="*/ 245274 h 887606"/>
                  <a:gd name="connsiteX54" fmla="*/ 429463 w 820927"/>
                  <a:gd name="connsiteY54" fmla="*/ 245274 h 887606"/>
                  <a:gd name="connsiteX55" fmla="*/ 429463 w 820927"/>
                  <a:gd name="connsiteY55" fmla="*/ 243650 h 887606"/>
                  <a:gd name="connsiteX56" fmla="*/ 429463 w 820927"/>
                  <a:gd name="connsiteY56" fmla="*/ 242025 h 887606"/>
                  <a:gd name="connsiteX57" fmla="*/ 429463 w 820927"/>
                  <a:gd name="connsiteY57" fmla="*/ 240401 h 887606"/>
                  <a:gd name="connsiteX58" fmla="*/ 453828 w 820927"/>
                  <a:gd name="connsiteY58" fmla="*/ 204666 h 887606"/>
                  <a:gd name="connsiteX59" fmla="*/ 479818 w 820927"/>
                  <a:gd name="connsiteY59" fmla="*/ 172179 h 887606"/>
                  <a:gd name="connsiteX60" fmla="*/ 541542 w 820927"/>
                  <a:gd name="connsiteY60" fmla="*/ 112079 h 887606"/>
                  <a:gd name="connsiteX61" fmla="*/ 582150 w 820927"/>
                  <a:gd name="connsiteY61" fmla="*/ 86089 h 887606"/>
                  <a:gd name="connsiteX62" fmla="*/ 627631 w 820927"/>
                  <a:gd name="connsiteY62" fmla="*/ 69846 h 887606"/>
                  <a:gd name="connsiteX63" fmla="*/ 629255 w 820927"/>
                  <a:gd name="connsiteY63" fmla="*/ 69846 h 887606"/>
                  <a:gd name="connsiteX64" fmla="*/ 643875 w 820927"/>
                  <a:gd name="connsiteY64" fmla="*/ 68222 h 887606"/>
                  <a:gd name="connsiteX65" fmla="*/ 650372 w 820927"/>
                  <a:gd name="connsiteY65" fmla="*/ 68222 h 887606"/>
                  <a:gd name="connsiteX66" fmla="*/ 671488 w 820927"/>
                  <a:gd name="connsiteY66" fmla="*/ 69846 h 887606"/>
                  <a:gd name="connsiteX67" fmla="*/ 710472 w 820927"/>
                  <a:gd name="connsiteY67" fmla="*/ 99084 h 887606"/>
                  <a:gd name="connsiteX68" fmla="*/ 721842 w 820927"/>
                  <a:gd name="connsiteY68" fmla="*/ 123449 h 887606"/>
                  <a:gd name="connsiteX69" fmla="*/ 721842 w 820927"/>
                  <a:gd name="connsiteY69" fmla="*/ 146190 h 887606"/>
                  <a:gd name="connsiteX70" fmla="*/ 708848 w 820927"/>
                  <a:gd name="connsiteY70" fmla="*/ 188422 h 887606"/>
                  <a:gd name="connsiteX71" fmla="*/ 660118 w 820927"/>
                  <a:gd name="connsiteY71" fmla="*/ 256644 h 887606"/>
                  <a:gd name="connsiteX72" fmla="*/ 600018 w 820927"/>
                  <a:gd name="connsiteY72" fmla="*/ 313496 h 887606"/>
                  <a:gd name="connsiteX73" fmla="*/ 565907 w 820927"/>
                  <a:gd name="connsiteY73" fmla="*/ 339485 h 887606"/>
                  <a:gd name="connsiteX74" fmla="*/ 567531 w 820927"/>
                  <a:gd name="connsiteY74" fmla="*/ 339485 h 887606"/>
                  <a:gd name="connsiteX75" fmla="*/ 577278 w 820927"/>
                  <a:gd name="connsiteY75" fmla="*/ 339485 h 887606"/>
                  <a:gd name="connsiteX76" fmla="*/ 626007 w 820927"/>
                  <a:gd name="connsiteY76" fmla="*/ 341109 h 887606"/>
                  <a:gd name="connsiteX77" fmla="*/ 708848 w 820927"/>
                  <a:gd name="connsiteY77" fmla="*/ 352480 h 887606"/>
                  <a:gd name="connsiteX78" fmla="*/ 751080 w 820927"/>
                  <a:gd name="connsiteY78" fmla="*/ 363850 h 887606"/>
                  <a:gd name="connsiteX79" fmla="*/ 768948 w 820927"/>
                  <a:gd name="connsiteY79" fmla="*/ 370347 h 887606"/>
                  <a:gd name="connsiteX80" fmla="*/ 803059 w 820927"/>
                  <a:gd name="connsiteY80" fmla="*/ 393088 h 887606"/>
                  <a:gd name="connsiteX81" fmla="*/ 817678 w 820927"/>
                  <a:gd name="connsiteY81" fmla="*/ 415828 h 887606"/>
                  <a:gd name="connsiteX82" fmla="*/ 820927 w 820927"/>
                  <a:gd name="connsiteY82" fmla="*/ 440193 h 887606"/>
                  <a:gd name="connsiteX83" fmla="*/ 814429 w 820927"/>
                  <a:gd name="connsiteY83" fmla="*/ 461310 h 887606"/>
                  <a:gd name="connsiteX84" fmla="*/ 801435 w 820927"/>
                  <a:gd name="connsiteY84" fmla="*/ 477553 h 887606"/>
                  <a:gd name="connsiteX85" fmla="*/ 770572 w 820927"/>
                  <a:gd name="connsiteY85" fmla="*/ 501918 h 887606"/>
                  <a:gd name="connsiteX86" fmla="*/ 689356 w 820927"/>
                  <a:gd name="connsiteY86" fmla="*/ 531156 h 887606"/>
                  <a:gd name="connsiteX87" fmla="*/ 655245 w 820927"/>
                  <a:gd name="connsiteY87" fmla="*/ 532780 h 887606"/>
                  <a:gd name="connsiteX88" fmla="*/ 647124 w 820927"/>
                  <a:gd name="connsiteY88" fmla="*/ 532780 h 887606"/>
                  <a:gd name="connsiteX89" fmla="*/ 642251 w 820927"/>
                  <a:gd name="connsiteY89" fmla="*/ 532780 h 887606"/>
                  <a:gd name="connsiteX90" fmla="*/ 650372 w 820927"/>
                  <a:gd name="connsiteY90" fmla="*/ 539278 h 887606"/>
                  <a:gd name="connsiteX91" fmla="*/ 679610 w 820927"/>
                  <a:gd name="connsiteY91" fmla="*/ 571764 h 887606"/>
                  <a:gd name="connsiteX92" fmla="*/ 703975 w 820927"/>
                  <a:gd name="connsiteY92" fmla="*/ 656229 h 887606"/>
                  <a:gd name="connsiteX93" fmla="*/ 699102 w 820927"/>
                  <a:gd name="connsiteY93" fmla="*/ 677346 h 887606"/>
                  <a:gd name="connsiteX94" fmla="*/ 686107 w 820927"/>
                  <a:gd name="connsiteY94" fmla="*/ 700086 h 887606"/>
                  <a:gd name="connsiteX95" fmla="*/ 658494 w 820927"/>
                  <a:gd name="connsiteY95" fmla="*/ 726076 h 887606"/>
                  <a:gd name="connsiteX96" fmla="*/ 647124 w 820927"/>
                  <a:gd name="connsiteY96" fmla="*/ 730949 h 887606"/>
                  <a:gd name="connsiteX97" fmla="*/ 634129 w 820927"/>
                  <a:gd name="connsiteY97" fmla="*/ 734197 h 887606"/>
                  <a:gd name="connsiteX98" fmla="*/ 624383 w 820927"/>
                  <a:gd name="connsiteY98" fmla="*/ 734197 h 887606"/>
                  <a:gd name="connsiteX99" fmla="*/ 621134 w 820927"/>
                  <a:gd name="connsiteY99" fmla="*/ 734197 h 887606"/>
                  <a:gd name="connsiteX100" fmla="*/ 608139 w 820927"/>
                  <a:gd name="connsiteY100" fmla="*/ 732573 h 887606"/>
                  <a:gd name="connsiteX101" fmla="*/ 583774 w 820927"/>
                  <a:gd name="connsiteY101" fmla="*/ 722827 h 887606"/>
                  <a:gd name="connsiteX102" fmla="*/ 546415 w 820927"/>
                  <a:gd name="connsiteY102" fmla="*/ 700086 h 887606"/>
                  <a:gd name="connsiteX103" fmla="*/ 483066 w 820927"/>
                  <a:gd name="connsiteY103" fmla="*/ 639986 h 887606"/>
                  <a:gd name="connsiteX104" fmla="*/ 460326 w 820927"/>
                  <a:gd name="connsiteY104" fmla="*/ 613997 h 887606"/>
                  <a:gd name="connsiteX105" fmla="*/ 460326 w 820927"/>
                  <a:gd name="connsiteY105" fmla="*/ 613997 h 887606"/>
                  <a:gd name="connsiteX106" fmla="*/ 460326 w 820927"/>
                  <a:gd name="connsiteY106" fmla="*/ 618870 h 887606"/>
                  <a:gd name="connsiteX107" fmla="*/ 445706 w 820927"/>
                  <a:gd name="connsiteY107" fmla="*/ 701711 h 887606"/>
                  <a:gd name="connsiteX108" fmla="*/ 419717 w 820927"/>
                  <a:gd name="connsiteY108" fmla="*/ 782927 h 887606"/>
                  <a:gd name="connsiteX109" fmla="*/ 409971 w 820927"/>
                  <a:gd name="connsiteY109" fmla="*/ 804043 h 887606"/>
                  <a:gd name="connsiteX110" fmla="*/ 387231 w 820927"/>
                  <a:gd name="connsiteY110" fmla="*/ 843027 h 887606"/>
                  <a:gd name="connsiteX111" fmla="*/ 349871 w 820927"/>
                  <a:gd name="connsiteY111" fmla="*/ 875514 h 887606"/>
                  <a:gd name="connsiteX112" fmla="*/ 309263 w 820927"/>
                  <a:gd name="connsiteY112" fmla="*/ 886884 h 887606"/>
                  <a:gd name="connsiteX113" fmla="*/ 312511 w 820927"/>
                  <a:gd name="connsiteY113" fmla="*/ 886884 h 887606"/>
                  <a:gd name="connsiteX114" fmla="*/ 312511 w 820927"/>
                  <a:gd name="connsiteY114" fmla="*/ 886884 h 887606"/>
                  <a:gd name="connsiteX115" fmla="*/ 461950 w 820927"/>
                  <a:gd name="connsiteY115" fmla="*/ 432072 h 887606"/>
                  <a:gd name="connsiteX116" fmla="*/ 461950 w 820927"/>
                  <a:gd name="connsiteY116" fmla="*/ 432072 h 887606"/>
                  <a:gd name="connsiteX117" fmla="*/ 461950 w 820927"/>
                  <a:gd name="connsiteY117" fmla="*/ 432072 h 887606"/>
                  <a:gd name="connsiteX118" fmla="*/ 465198 w 820927"/>
                  <a:gd name="connsiteY118" fmla="*/ 430447 h 887606"/>
                  <a:gd name="connsiteX119" fmla="*/ 461950 w 820927"/>
                  <a:gd name="connsiteY119" fmla="*/ 432072 h 8876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</a:cxnLst>
                <a:rect l="l" t="t" r="r" b="b"/>
                <a:pathLst>
                  <a:path w="820927" h="887606">
                    <a:moveTo>
                      <a:pt x="312511" y="886884"/>
                    </a:moveTo>
                    <a:cubicBezTo>
                      <a:pt x="296268" y="885260"/>
                      <a:pt x="283273" y="878763"/>
                      <a:pt x="273528" y="867392"/>
                    </a:cubicBezTo>
                    <a:cubicBezTo>
                      <a:pt x="265406" y="857646"/>
                      <a:pt x="260533" y="847900"/>
                      <a:pt x="255659" y="831657"/>
                    </a:cubicBezTo>
                    <a:cubicBezTo>
                      <a:pt x="252412" y="817038"/>
                      <a:pt x="249163" y="802419"/>
                      <a:pt x="247538" y="791049"/>
                    </a:cubicBezTo>
                    <a:cubicBezTo>
                      <a:pt x="245914" y="774805"/>
                      <a:pt x="244290" y="760187"/>
                      <a:pt x="244290" y="745568"/>
                    </a:cubicBezTo>
                    <a:cubicBezTo>
                      <a:pt x="244290" y="730949"/>
                      <a:pt x="245914" y="716330"/>
                      <a:pt x="247538" y="703335"/>
                    </a:cubicBezTo>
                    <a:lnTo>
                      <a:pt x="247538" y="700086"/>
                    </a:lnTo>
                    <a:cubicBezTo>
                      <a:pt x="249163" y="690340"/>
                      <a:pt x="250787" y="680594"/>
                      <a:pt x="252412" y="669224"/>
                    </a:cubicBezTo>
                    <a:cubicBezTo>
                      <a:pt x="252412" y="669224"/>
                      <a:pt x="250787" y="670848"/>
                      <a:pt x="250787" y="670848"/>
                    </a:cubicBezTo>
                    <a:cubicBezTo>
                      <a:pt x="247538" y="674097"/>
                      <a:pt x="244290" y="675721"/>
                      <a:pt x="239416" y="678970"/>
                    </a:cubicBezTo>
                    <a:cubicBezTo>
                      <a:pt x="224798" y="690340"/>
                      <a:pt x="211803" y="696838"/>
                      <a:pt x="200433" y="703335"/>
                    </a:cubicBezTo>
                    <a:cubicBezTo>
                      <a:pt x="176068" y="716330"/>
                      <a:pt x="154952" y="726076"/>
                      <a:pt x="135460" y="730949"/>
                    </a:cubicBezTo>
                    <a:cubicBezTo>
                      <a:pt x="127338" y="732573"/>
                      <a:pt x="117591" y="734197"/>
                      <a:pt x="107846" y="735822"/>
                    </a:cubicBezTo>
                    <a:cubicBezTo>
                      <a:pt x="106222" y="735822"/>
                      <a:pt x="106222" y="735822"/>
                      <a:pt x="104597" y="735822"/>
                    </a:cubicBezTo>
                    <a:cubicBezTo>
                      <a:pt x="96475" y="735822"/>
                      <a:pt x="88354" y="734197"/>
                      <a:pt x="81857" y="732573"/>
                    </a:cubicBezTo>
                    <a:cubicBezTo>
                      <a:pt x="63989" y="727700"/>
                      <a:pt x="47745" y="717954"/>
                      <a:pt x="36375" y="703335"/>
                    </a:cubicBezTo>
                    <a:cubicBezTo>
                      <a:pt x="23380" y="688716"/>
                      <a:pt x="18508" y="674097"/>
                      <a:pt x="16884" y="661102"/>
                    </a:cubicBezTo>
                    <a:cubicBezTo>
                      <a:pt x="15259" y="646483"/>
                      <a:pt x="20132" y="633489"/>
                      <a:pt x="23380" y="623743"/>
                    </a:cubicBezTo>
                    <a:cubicBezTo>
                      <a:pt x="31502" y="599378"/>
                      <a:pt x="49370" y="573389"/>
                      <a:pt x="73735" y="549024"/>
                    </a:cubicBezTo>
                    <a:cubicBezTo>
                      <a:pt x="85105" y="537653"/>
                      <a:pt x="94851" y="527907"/>
                      <a:pt x="106222" y="518161"/>
                    </a:cubicBezTo>
                    <a:cubicBezTo>
                      <a:pt x="119216" y="508415"/>
                      <a:pt x="130587" y="500294"/>
                      <a:pt x="143581" y="493796"/>
                    </a:cubicBezTo>
                    <a:cubicBezTo>
                      <a:pt x="150078" y="490548"/>
                      <a:pt x="156576" y="487299"/>
                      <a:pt x="163073" y="485675"/>
                    </a:cubicBezTo>
                    <a:cubicBezTo>
                      <a:pt x="161448" y="485675"/>
                      <a:pt x="159825" y="484050"/>
                      <a:pt x="158200" y="484050"/>
                    </a:cubicBezTo>
                    <a:cubicBezTo>
                      <a:pt x="146830" y="480802"/>
                      <a:pt x="135460" y="475929"/>
                      <a:pt x="125713" y="471056"/>
                    </a:cubicBezTo>
                    <a:cubicBezTo>
                      <a:pt x="112719" y="464558"/>
                      <a:pt x="98100" y="458061"/>
                      <a:pt x="83481" y="448315"/>
                    </a:cubicBezTo>
                    <a:cubicBezTo>
                      <a:pt x="70486" y="440193"/>
                      <a:pt x="59116" y="430447"/>
                      <a:pt x="49370" y="420702"/>
                    </a:cubicBezTo>
                    <a:cubicBezTo>
                      <a:pt x="44496" y="415828"/>
                      <a:pt x="39624" y="410956"/>
                      <a:pt x="34751" y="406083"/>
                    </a:cubicBezTo>
                    <a:lnTo>
                      <a:pt x="31502" y="402834"/>
                    </a:lnTo>
                    <a:cubicBezTo>
                      <a:pt x="20132" y="389839"/>
                      <a:pt x="12010" y="375220"/>
                      <a:pt x="3888" y="354104"/>
                    </a:cubicBezTo>
                    <a:cubicBezTo>
                      <a:pt x="-985" y="339485"/>
                      <a:pt x="-985" y="323242"/>
                      <a:pt x="2264" y="306998"/>
                    </a:cubicBezTo>
                    <a:cubicBezTo>
                      <a:pt x="3888" y="297252"/>
                      <a:pt x="10386" y="285882"/>
                      <a:pt x="20132" y="276136"/>
                    </a:cubicBezTo>
                    <a:cubicBezTo>
                      <a:pt x="28253" y="266390"/>
                      <a:pt x="36375" y="258269"/>
                      <a:pt x="47745" y="255020"/>
                    </a:cubicBezTo>
                    <a:cubicBezTo>
                      <a:pt x="59116" y="250147"/>
                      <a:pt x="70486" y="248522"/>
                      <a:pt x="83481" y="246898"/>
                    </a:cubicBezTo>
                    <a:cubicBezTo>
                      <a:pt x="85105" y="246898"/>
                      <a:pt x="86730" y="246898"/>
                      <a:pt x="88354" y="246898"/>
                    </a:cubicBezTo>
                    <a:cubicBezTo>
                      <a:pt x="102973" y="246898"/>
                      <a:pt x="115967" y="250147"/>
                      <a:pt x="130587" y="253395"/>
                    </a:cubicBezTo>
                    <a:cubicBezTo>
                      <a:pt x="141956" y="256644"/>
                      <a:pt x="151703" y="259893"/>
                      <a:pt x="166321" y="264766"/>
                    </a:cubicBezTo>
                    <a:cubicBezTo>
                      <a:pt x="185813" y="272887"/>
                      <a:pt x="205306" y="282633"/>
                      <a:pt x="228047" y="297252"/>
                    </a:cubicBezTo>
                    <a:cubicBezTo>
                      <a:pt x="228047" y="297252"/>
                      <a:pt x="228047" y="295628"/>
                      <a:pt x="228047" y="295628"/>
                    </a:cubicBezTo>
                    <a:cubicBezTo>
                      <a:pt x="226422" y="290755"/>
                      <a:pt x="224798" y="285882"/>
                      <a:pt x="223173" y="282633"/>
                    </a:cubicBezTo>
                    <a:cubicBezTo>
                      <a:pt x="215051" y="255020"/>
                      <a:pt x="210178" y="225782"/>
                      <a:pt x="208554" y="194920"/>
                    </a:cubicBezTo>
                    <a:cubicBezTo>
                      <a:pt x="206929" y="165682"/>
                      <a:pt x="206929" y="136444"/>
                      <a:pt x="210178" y="107206"/>
                    </a:cubicBezTo>
                    <a:cubicBezTo>
                      <a:pt x="211803" y="87714"/>
                      <a:pt x="219925" y="68222"/>
                      <a:pt x="229671" y="50354"/>
                    </a:cubicBezTo>
                    <a:cubicBezTo>
                      <a:pt x="237792" y="34111"/>
                      <a:pt x="247538" y="22741"/>
                      <a:pt x="257284" y="14619"/>
                    </a:cubicBezTo>
                    <a:cubicBezTo>
                      <a:pt x="268655" y="6497"/>
                      <a:pt x="283273" y="0"/>
                      <a:pt x="296268" y="0"/>
                    </a:cubicBezTo>
                    <a:cubicBezTo>
                      <a:pt x="297893" y="0"/>
                      <a:pt x="299517" y="0"/>
                      <a:pt x="302765" y="0"/>
                    </a:cubicBezTo>
                    <a:cubicBezTo>
                      <a:pt x="315760" y="1624"/>
                      <a:pt x="328754" y="6497"/>
                      <a:pt x="338501" y="14619"/>
                    </a:cubicBezTo>
                    <a:cubicBezTo>
                      <a:pt x="346622" y="19492"/>
                      <a:pt x="353119" y="27614"/>
                      <a:pt x="361241" y="35735"/>
                    </a:cubicBezTo>
                    <a:cubicBezTo>
                      <a:pt x="369362" y="47106"/>
                      <a:pt x="377484" y="58476"/>
                      <a:pt x="383982" y="69846"/>
                    </a:cubicBezTo>
                    <a:cubicBezTo>
                      <a:pt x="398601" y="94211"/>
                      <a:pt x="409971" y="121825"/>
                      <a:pt x="416468" y="147814"/>
                    </a:cubicBezTo>
                    <a:cubicBezTo>
                      <a:pt x="426214" y="185174"/>
                      <a:pt x="424590" y="222533"/>
                      <a:pt x="422966" y="255020"/>
                    </a:cubicBezTo>
                    <a:cubicBezTo>
                      <a:pt x="422966" y="253395"/>
                      <a:pt x="424590" y="253395"/>
                      <a:pt x="424590" y="251771"/>
                    </a:cubicBezTo>
                    <a:lnTo>
                      <a:pt x="426214" y="248522"/>
                    </a:lnTo>
                    <a:lnTo>
                      <a:pt x="427839" y="246898"/>
                    </a:lnTo>
                    <a:lnTo>
                      <a:pt x="429463" y="245274"/>
                    </a:lnTo>
                    <a:lnTo>
                      <a:pt x="429463" y="245274"/>
                    </a:lnTo>
                    <a:lnTo>
                      <a:pt x="429463" y="243650"/>
                    </a:lnTo>
                    <a:lnTo>
                      <a:pt x="429463" y="242025"/>
                    </a:lnTo>
                    <a:lnTo>
                      <a:pt x="429463" y="240401"/>
                    </a:lnTo>
                    <a:cubicBezTo>
                      <a:pt x="439209" y="225782"/>
                      <a:pt x="445706" y="214412"/>
                      <a:pt x="453828" y="204666"/>
                    </a:cubicBezTo>
                    <a:cubicBezTo>
                      <a:pt x="461950" y="193295"/>
                      <a:pt x="471696" y="181925"/>
                      <a:pt x="479818" y="172179"/>
                    </a:cubicBezTo>
                    <a:cubicBezTo>
                      <a:pt x="497685" y="151063"/>
                      <a:pt x="518801" y="129946"/>
                      <a:pt x="541542" y="112079"/>
                    </a:cubicBezTo>
                    <a:cubicBezTo>
                      <a:pt x="554537" y="102333"/>
                      <a:pt x="569156" y="94211"/>
                      <a:pt x="582150" y="86089"/>
                    </a:cubicBezTo>
                    <a:cubicBezTo>
                      <a:pt x="598394" y="77968"/>
                      <a:pt x="613012" y="73095"/>
                      <a:pt x="627631" y="69846"/>
                    </a:cubicBezTo>
                    <a:lnTo>
                      <a:pt x="629255" y="69846"/>
                    </a:lnTo>
                    <a:cubicBezTo>
                      <a:pt x="634129" y="69846"/>
                      <a:pt x="639002" y="68222"/>
                      <a:pt x="643875" y="68222"/>
                    </a:cubicBezTo>
                    <a:cubicBezTo>
                      <a:pt x="645499" y="68222"/>
                      <a:pt x="648747" y="68222"/>
                      <a:pt x="650372" y="68222"/>
                    </a:cubicBezTo>
                    <a:cubicBezTo>
                      <a:pt x="658494" y="68222"/>
                      <a:pt x="664991" y="68222"/>
                      <a:pt x="671488" y="69846"/>
                    </a:cubicBezTo>
                    <a:cubicBezTo>
                      <a:pt x="686107" y="73095"/>
                      <a:pt x="700726" y="84465"/>
                      <a:pt x="710472" y="99084"/>
                    </a:cubicBezTo>
                    <a:cubicBezTo>
                      <a:pt x="715346" y="105581"/>
                      <a:pt x="720218" y="113703"/>
                      <a:pt x="721842" y="123449"/>
                    </a:cubicBezTo>
                    <a:cubicBezTo>
                      <a:pt x="723467" y="131571"/>
                      <a:pt x="723467" y="138068"/>
                      <a:pt x="721842" y="146190"/>
                    </a:cubicBezTo>
                    <a:cubicBezTo>
                      <a:pt x="720218" y="159184"/>
                      <a:pt x="715346" y="173803"/>
                      <a:pt x="708848" y="188422"/>
                    </a:cubicBezTo>
                    <a:cubicBezTo>
                      <a:pt x="697477" y="209539"/>
                      <a:pt x="682859" y="232279"/>
                      <a:pt x="660118" y="256644"/>
                    </a:cubicBezTo>
                    <a:cubicBezTo>
                      <a:pt x="643875" y="274512"/>
                      <a:pt x="626007" y="292379"/>
                      <a:pt x="600018" y="313496"/>
                    </a:cubicBezTo>
                    <a:cubicBezTo>
                      <a:pt x="590272" y="321617"/>
                      <a:pt x="580525" y="329739"/>
                      <a:pt x="565907" y="339485"/>
                    </a:cubicBezTo>
                    <a:cubicBezTo>
                      <a:pt x="565907" y="339485"/>
                      <a:pt x="567531" y="339485"/>
                      <a:pt x="567531" y="339485"/>
                    </a:cubicBezTo>
                    <a:cubicBezTo>
                      <a:pt x="570780" y="339485"/>
                      <a:pt x="574029" y="339485"/>
                      <a:pt x="577278" y="339485"/>
                    </a:cubicBezTo>
                    <a:cubicBezTo>
                      <a:pt x="591896" y="339485"/>
                      <a:pt x="606515" y="339485"/>
                      <a:pt x="626007" y="341109"/>
                    </a:cubicBezTo>
                    <a:cubicBezTo>
                      <a:pt x="658494" y="342734"/>
                      <a:pt x="684483" y="345982"/>
                      <a:pt x="708848" y="352480"/>
                    </a:cubicBezTo>
                    <a:cubicBezTo>
                      <a:pt x="721842" y="355728"/>
                      <a:pt x="734837" y="358977"/>
                      <a:pt x="751080" y="363850"/>
                    </a:cubicBezTo>
                    <a:cubicBezTo>
                      <a:pt x="755954" y="365474"/>
                      <a:pt x="762451" y="367099"/>
                      <a:pt x="768948" y="370347"/>
                    </a:cubicBezTo>
                    <a:cubicBezTo>
                      <a:pt x="781943" y="375220"/>
                      <a:pt x="793313" y="383342"/>
                      <a:pt x="803059" y="393088"/>
                    </a:cubicBezTo>
                    <a:cubicBezTo>
                      <a:pt x="809557" y="399585"/>
                      <a:pt x="814429" y="407707"/>
                      <a:pt x="817678" y="415828"/>
                    </a:cubicBezTo>
                    <a:cubicBezTo>
                      <a:pt x="820927" y="423950"/>
                      <a:pt x="820927" y="432072"/>
                      <a:pt x="820927" y="440193"/>
                    </a:cubicBezTo>
                    <a:cubicBezTo>
                      <a:pt x="820927" y="448315"/>
                      <a:pt x="817678" y="454812"/>
                      <a:pt x="814429" y="461310"/>
                    </a:cubicBezTo>
                    <a:cubicBezTo>
                      <a:pt x="811180" y="467807"/>
                      <a:pt x="806308" y="472680"/>
                      <a:pt x="801435" y="477553"/>
                    </a:cubicBezTo>
                    <a:cubicBezTo>
                      <a:pt x="793313" y="487299"/>
                      <a:pt x="783567" y="495421"/>
                      <a:pt x="770572" y="501918"/>
                    </a:cubicBezTo>
                    <a:cubicBezTo>
                      <a:pt x="746207" y="516537"/>
                      <a:pt x="718593" y="527907"/>
                      <a:pt x="689356" y="531156"/>
                    </a:cubicBezTo>
                    <a:cubicBezTo>
                      <a:pt x="676361" y="532780"/>
                      <a:pt x="664991" y="532780"/>
                      <a:pt x="655245" y="532780"/>
                    </a:cubicBezTo>
                    <a:cubicBezTo>
                      <a:pt x="651996" y="532780"/>
                      <a:pt x="650372" y="532780"/>
                      <a:pt x="647124" y="532780"/>
                    </a:cubicBezTo>
                    <a:cubicBezTo>
                      <a:pt x="645499" y="532780"/>
                      <a:pt x="643875" y="532780"/>
                      <a:pt x="642251" y="532780"/>
                    </a:cubicBezTo>
                    <a:cubicBezTo>
                      <a:pt x="645499" y="534405"/>
                      <a:pt x="647124" y="537653"/>
                      <a:pt x="650372" y="539278"/>
                    </a:cubicBezTo>
                    <a:cubicBezTo>
                      <a:pt x="661742" y="549024"/>
                      <a:pt x="671488" y="560394"/>
                      <a:pt x="679610" y="571764"/>
                    </a:cubicBezTo>
                    <a:cubicBezTo>
                      <a:pt x="697477" y="596129"/>
                      <a:pt x="705599" y="626991"/>
                      <a:pt x="703975" y="656229"/>
                    </a:cubicBezTo>
                    <a:cubicBezTo>
                      <a:pt x="703975" y="662727"/>
                      <a:pt x="702350" y="670848"/>
                      <a:pt x="699102" y="677346"/>
                    </a:cubicBezTo>
                    <a:cubicBezTo>
                      <a:pt x="695853" y="685467"/>
                      <a:pt x="692605" y="691965"/>
                      <a:pt x="686107" y="700086"/>
                    </a:cubicBezTo>
                    <a:cubicBezTo>
                      <a:pt x="679610" y="709832"/>
                      <a:pt x="669864" y="717954"/>
                      <a:pt x="658494" y="726076"/>
                    </a:cubicBezTo>
                    <a:cubicBezTo>
                      <a:pt x="655245" y="727700"/>
                      <a:pt x="651996" y="729324"/>
                      <a:pt x="647124" y="730949"/>
                    </a:cubicBezTo>
                    <a:cubicBezTo>
                      <a:pt x="643875" y="732573"/>
                      <a:pt x="639002" y="734197"/>
                      <a:pt x="634129" y="734197"/>
                    </a:cubicBezTo>
                    <a:cubicBezTo>
                      <a:pt x="630880" y="734197"/>
                      <a:pt x="627631" y="734197"/>
                      <a:pt x="624383" y="734197"/>
                    </a:cubicBezTo>
                    <a:cubicBezTo>
                      <a:pt x="622759" y="734197"/>
                      <a:pt x="622759" y="734197"/>
                      <a:pt x="621134" y="734197"/>
                    </a:cubicBezTo>
                    <a:cubicBezTo>
                      <a:pt x="616261" y="734197"/>
                      <a:pt x="611388" y="732573"/>
                      <a:pt x="608139" y="732573"/>
                    </a:cubicBezTo>
                    <a:cubicBezTo>
                      <a:pt x="600018" y="730949"/>
                      <a:pt x="590272" y="726076"/>
                      <a:pt x="583774" y="722827"/>
                    </a:cubicBezTo>
                    <a:cubicBezTo>
                      <a:pt x="570780" y="716330"/>
                      <a:pt x="559409" y="709832"/>
                      <a:pt x="546415" y="700086"/>
                    </a:cubicBezTo>
                    <a:cubicBezTo>
                      <a:pt x="523674" y="682219"/>
                      <a:pt x="504183" y="661102"/>
                      <a:pt x="483066" y="639986"/>
                    </a:cubicBezTo>
                    <a:cubicBezTo>
                      <a:pt x="474944" y="631864"/>
                      <a:pt x="468447" y="623743"/>
                      <a:pt x="460326" y="613997"/>
                    </a:cubicBezTo>
                    <a:cubicBezTo>
                      <a:pt x="460326" y="613997"/>
                      <a:pt x="460326" y="613997"/>
                      <a:pt x="460326" y="613997"/>
                    </a:cubicBezTo>
                    <a:cubicBezTo>
                      <a:pt x="460326" y="615621"/>
                      <a:pt x="460326" y="617245"/>
                      <a:pt x="460326" y="618870"/>
                    </a:cubicBezTo>
                    <a:cubicBezTo>
                      <a:pt x="458701" y="644859"/>
                      <a:pt x="453828" y="670848"/>
                      <a:pt x="445706" y="701711"/>
                    </a:cubicBezTo>
                    <a:cubicBezTo>
                      <a:pt x="439209" y="730949"/>
                      <a:pt x="429463" y="758562"/>
                      <a:pt x="419717" y="782927"/>
                    </a:cubicBezTo>
                    <a:cubicBezTo>
                      <a:pt x="416468" y="789424"/>
                      <a:pt x="413220" y="797546"/>
                      <a:pt x="409971" y="804043"/>
                    </a:cubicBezTo>
                    <a:cubicBezTo>
                      <a:pt x="401849" y="818662"/>
                      <a:pt x="395352" y="831657"/>
                      <a:pt x="387231" y="843027"/>
                    </a:cubicBezTo>
                    <a:cubicBezTo>
                      <a:pt x="377484" y="856022"/>
                      <a:pt x="364490" y="867392"/>
                      <a:pt x="349871" y="875514"/>
                    </a:cubicBezTo>
                    <a:cubicBezTo>
                      <a:pt x="336876" y="882011"/>
                      <a:pt x="322258" y="886884"/>
                      <a:pt x="309263" y="886884"/>
                    </a:cubicBezTo>
                    <a:cubicBezTo>
                      <a:pt x="319009" y="888509"/>
                      <a:pt x="315760" y="886884"/>
                      <a:pt x="312511" y="886884"/>
                    </a:cubicBezTo>
                    <a:lnTo>
                      <a:pt x="312511" y="886884"/>
                    </a:lnTo>
                    <a:close/>
                    <a:moveTo>
                      <a:pt x="461950" y="432072"/>
                    </a:moveTo>
                    <a:cubicBezTo>
                      <a:pt x="461950" y="432072"/>
                      <a:pt x="461950" y="432072"/>
                      <a:pt x="461950" y="432072"/>
                    </a:cubicBezTo>
                    <a:cubicBezTo>
                      <a:pt x="461950" y="432072"/>
                      <a:pt x="461950" y="432072"/>
                      <a:pt x="461950" y="432072"/>
                    </a:cubicBezTo>
                    <a:cubicBezTo>
                      <a:pt x="463574" y="432072"/>
                      <a:pt x="463574" y="432072"/>
                      <a:pt x="465198" y="430447"/>
                    </a:cubicBezTo>
                    <a:cubicBezTo>
                      <a:pt x="463574" y="432072"/>
                      <a:pt x="463574" y="432072"/>
                      <a:pt x="461950" y="432072"/>
                    </a:cubicBezTo>
                    <a:close/>
                  </a:path>
                </a:pathLst>
              </a:custGeom>
              <a:solidFill>
                <a:srgbClr val="FDD47F"/>
              </a:solidFill>
              <a:ln w="1624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vi-VN"/>
              </a:p>
            </p:txBody>
          </p:sp>
          <p:sp>
            <p:nvSpPr>
              <p:cNvPr id="66" name="Hình tự do: Hình 65">
                <a:extLst>
                  <a:ext uri="{FF2B5EF4-FFF2-40B4-BE49-F238E27FC236}">
                    <a16:creationId xmlns:a16="http://schemas.microsoft.com/office/drawing/2014/main" id="{A79551A6-AE92-81E2-E6A3-5B8A05A8F59F}"/>
                  </a:ext>
                </a:extLst>
              </p:cNvPr>
              <p:cNvSpPr/>
              <p:nvPr/>
            </p:nvSpPr>
            <p:spPr>
              <a:xfrm>
                <a:off x="656958" y="3723862"/>
                <a:ext cx="9369808" cy="1576226"/>
              </a:xfrm>
              <a:custGeom>
                <a:avLst/>
                <a:gdLst>
                  <a:gd name="connsiteX0" fmla="*/ 161481 w 9369808"/>
                  <a:gd name="connsiteY0" fmla="*/ 1495010 h 1576226"/>
                  <a:gd name="connsiteX1" fmla="*/ 98133 w 9369808"/>
                  <a:gd name="connsiteY1" fmla="*/ 1387804 h 1576226"/>
                  <a:gd name="connsiteX2" fmla="*/ 23413 w 9369808"/>
                  <a:gd name="connsiteY2" fmla="*/ 1244863 h 1576226"/>
                  <a:gd name="connsiteX3" fmla="*/ 12043 w 9369808"/>
                  <a:gd name="connsiteY3" fmla="*/ 1222122 h 1576226"/>
                  <a:gd name="connsiteX4" fmla="*/ 7170 w 9369808"/>
                  <a:gd name="connsiteY4" fmla="*/ 1212376 h 1576226"/>
                  <a:gd name="connsiteX5" fmla="*/ 2297 w 9369808"/>
                  <a:gd name="connsiteY5" fmla="*/ 1202630 h 1576226"/>
                  <a:gd name="connsiteX6" fmla="*/ 673 w 9369808"/>
                  <a:gd name="connsiteY6" fmla="*/ 1186387 h 1576226"/>
                  <a:gd name="connsiteX7" fmla="*/ 12043 w 9369808"/>
                  <a:gd name="connsiteY7" fmla="*/ 1171768 h 1576226"/>
                  <a:gd name="connsiteX8" fmla="*/ 44530 w 9369808"/>
                  <a:gd name="connsiteY8" fmla="*/ 1176641 h 1576226"/>
                  <a:gd name="connsiteX9" fmla="*/ 57524 w 9369808"/>
                  <a:gd name="connsiteY9" fmla="*/ 1197757 h 1576226"/>
                  <a:gd name="connsiteX10" fmla="*/ 72143 w 9369808"/>
                  <a:gd name="connsiteY10" fmla="*/ 1225371 h 1576226"/>
                  <a:gd name="connsiteX11" fmla="*/ 112752 w 9369808"/>
                  <a:gd name="connsiteY11" fmla="*/ 1304963 h 1576226"/>
                  <a:gd name="connsiteX12" fmla="*/ 164730 w 9369808"/>
                  <a:gd name="connsiteY12" fmla="*/ 1399174 h 1576226"/>
                  <a:gd name="connsiteX13" fmla="*/ 190719 w 9369808"/>
                  <a:gd name="connsiteY13" fmla="*/ 1443031 h 1576226"/>
                  <a:gd name="connsiteX14" fmla="*/ 205338 w 9369808"/>
                  <a:gd name="connsiteY14" fmla="*/ 1464147 h 1576226"/>
                  <a:gd name="connsiteX15" fmla="*/ 197217 w 9369808"/>
                  <a:gd name="connsiteY15" fmla="*/ 1418666 h 1576226"/>
                  <a:gd name="connsiteX16" fmla="*/ 185846 w 9369808"/>
                  <a:gd name="connsiteY16" fmla="*/ 1345571 h 1576226"/>
                  <a:gd name="connsiteX17" fmla="*/ 177725 w 9369808"/>
                  <a:gd name="connsiteY17" fmla="*/ 1270852 h 1576226"/>
                  <a:gd name="connsiteX18" fmla="*/ 171227 w 9369808"/>
                  <a:gd name="connsiteY18" fmla="*/ 1191260 h 1576226"/>
                  <a:gd name="connsiteX19" fmla="*/ 167979 w 9369808"/>
                  <a:gd name="connsiteY19" fmla="*/ 1121414 h 1576226"/>
                  <a:gd name="connsiteX20" fmla="*/ 167979 w 9369808"/>
                  <a:gd name="connsiteY20" fmla="*/ 1085678 h 1576226"/>
                  <a:gd name="connsiteX21" fmla="*/ 169603 w 9369808"/>
                  <a:gd name="connsiteY21" fmla="*/ 1059689 h 1576226"/>
                  <a:gd name="connsiteX22" fmla="*/ 197217 w 9369808"/>
                  <a:gd name="connsiteY22" fmla="*/ 1038573 h 1576226"/>
                  <a:gd name="connsiteX23" fmla="*/ 218333 w 9369808"/>
                  <a:gd name="connsiteY23" fmla="*/ 1066187 h 1576226"/>
                  <a:gd name="connsiteX24" fmla="*/ 218333 w 9369808"/>
                  <a:gd name="connsiteY24" fmla="*/ 1069435 h 1576226"/>
                  <a:gd name="connsiteX25" fmla="*/ 219957 w 9369808"/>
                  <a:gd name="connsiteY25" fmla="*/ 1145779 h 1576226"/>
                  <a:gd name="connsiteX26" fmla="*/ 224830 w 9369808"/>
                  <a:gd name="connsiteY26" fmla="*/ 1228620 h 1576226"/>
                  <a:gd name="connsiteX27" fmla="*/ 237825 w 9369808"/>
                  <a:gd name="connsiteY27" fmla="*/ 1355317 h 1576226"/>
                  <a:gd name="connsiteX28" fmla="*/ 247571 w 9369808"/>
                  <a:gd name="connsiteY28" fmla="*/ 1418666 h 1576226"/>
                  <a:gd name="connsiteX29" fmla="*/ 252444 w 9369808"/>
                  <a:gd name="connsiteY29" fmla="*/ 1446280 h 1576226"/>
                  <a:gd name="connsiteX30" fmla="*/ 258941 w 9369808"/>
                  <a:gd name="connsiteY30" fmla="*/ 1480391 h 1576226"/>
                  <a:gd name="connsiteX31" fmla="*/ 257317 w 9369808"/>
                  <a:gd name="connsiteY31" fmla="*/ 1493385 h 1576226"/>
                  <a:gd name="connsiteX32" fmla="*/ 291428 w 9369808"/>
                  <a:gd name="connsiteY32" fmla="*/ 1496634 h 1576226"/>
                  <a:gd name="connsiteX33" fmla="*/ 291428 w 9369808"/>
                  <a:gd name="connsiteY33" fmla="*/ 1490137 h 1576226"/>
                  <a:gd name="connsiteX34" fmla="*/ 297925 w 9369808"/>
                  <a:gd name="connsiteY34" fmla="*/ 1454401 h 1576226"/>
                  <a:gd name="connsiteX35" fmla="*/ 314169 w 9369808"/>
                  <a:gd name="connsiteY35" fmla="*/ 1373185 h 1576226"/>
                  <a:gd name="connsiteX36" fmla="*/ 349904 w 9369808"/>
                  <a:gd name="connsiteY36" fmla="*/ 1218874 h 1576226"/>
                  <a:gd name="connsiteX37" fmla="*/ 401882 w 9369808"/>
                  <a:gd name="connsiteY37" fmla="*/ 1056441 h 1576226"/>
                  <a:gd name="connsiteX38" fmla="*/ 434369 w 9369808"/>
                  <a:gd name="connsiteY38" fmla="*/ 1041822 h 1576226"/>
                  <a:gd name="connsiteX39" fmla="*/ 448988 w 9369808"/>
                  <a:gd name="connsiteY39" fmla="*/ 1074308 h 1576226"/>
                  <a:gd name="connsiteX40" fmla="*/ 421374 w 9369808"/>
                  <a:gd name="connsiteY40" fmla="*/ 1153900 h 1576226"/>
                  <a:gd name="connsiteX41" fmla="*/ 382390 w 9369808"/>
                  <a:gd name="connsiteY41" fmla="*/ 1293593 h 1576226"/>
                  <a:gd name="connsiteX42" fmla="*/ 366147 w 9369808"/>
                  <a:gd name="connsiteY42" fmla="*/ 1365063 h 1576226"/>
                  <a:gd name="connsiteX43" fmla="*/ 351528 w 9369808"/>
                  <a:gd name="connsiteY43" fmla="*/ 1438158 h 1576226"/>
                  <a:gd name="connsiteX44" fmla="*/ 351528 w 9369808"/>
                  <a:gd name="connsiteY44" fmla="*/ 1434909 h 1576226"/>
                  <a:gd name="connsiteX45" fmla="*/ 345031 w 9369808"/>
                  <a:gd name="connsiteY45" fmla="*/ 1475518 h 1576226"/>
                  <a:gd name="connsiteX46" fmla="*/ 340158 w 9369808"/>
                  <a:gd name="connsiteY46" fmla="*/ 1503131 h 1576226"/>
                  <a:gd name="connsiteX47" fmla="*/ 353152 w 9369808"/>
                  <a:gd name="connsiteY47" fmla="*/ 1504756 h 1576226"/>
                  <a:gd name="connsiteX48" fmla="*/ 359650 w 9369808"/>
                  <a:gd name="connsiteY48" fmla="*/ 1490137 h 1576226"/>
                  <a:gd name="connsiteX49" fmla="*/ 375893 w 9369808"/>
                  <a:gd name="connsiteY49" fmla="*/ 1457650 h 1576226"/>
                  <a:gd name="connsiteX50" fmla="*/ 414877 w 9369808"/>
                  <a:gd name="connsiteY50" fmla="*/ 1389428 h 1576226"/>
                  <a:gd name="connsiteX51" fmla="*/ 505839 w 9369808"/>
                  <a:gd name="connsiteY51" fmla="*/ 1254609 h 1576226"/>
                  <a:gd name="connsiteX52" fmla="*/ 595178 w 9369808"/>
                  <a:gd name="connsiteY52" fmla="*/ 1150652 h 1576226"/>
                  <a:gd name="connsiteX53" fmla="*/ 630913 w 9369808"/>
                  <a:gd name="connsiteY53" fmla="*/ 1149027 h 1576226"/>
                  <a:gd name="connsiteX54" fmla="*/ 632537 w 9369808"/>
                  <a:gd name="connsiteY54" fmla="*/ 1184763 h 1576226"/>
                  <a:gd name="connsiteX55" fmla="*/ 569188 w 9369808"/>
                  <a:gd name="connsiteY55" fmla="*/ 1256233 h 1576226"/>
                  <a:gd name="connsiteX56" fmla="*/ 479850 w 9369808"/>
                  <a:gd name="connsiteY56" fmla="*/ 1382931 h 1576226"/>
                  <a:gd name="connsiteX57" fmla="*/ 439242 w 9369808"/>
                  <a:gd name="connsiteY57" fmla="*/ 1451153 h 1576226"/>
                  <a:gd name="connsiteX58" fmla="*/ 406755 w 9369808"/>
                  <a:gd name="connsiteY58" fmla="*/ 1514502 h 1576226"/>
                  <a:gd name="connsiteX59" fmla="*/ 421374 w 9369808"/>
                  <a:gd name="connsiteY59" fmla="*/ 1519375 h 1576226"/>
                  <a:gd name="connsiteX60" fmla="*/ 427872 w 9369808"/>
                  <a:gd name="connsiteY60" fmla="*/ 1512877 h 1576226"/>
                  <a:gd name="connsiteX61" fmla="*/ 426247 w 9369808"/>
                  <a:gd name="connsiteY61" fmla="*/ 1514502 h 1576226"/>
                  <a:gd name="connsiteX62" fmla="*/ 549696 w 9369808"/>
                  <a:gd name="connsiteY62" fmla="*/ 1413793 h 1576226"/>
                  <a:gd name="connsiteX63" fmla="*/ 608172 w 9369808"/>
                  <a:gd name="connsiteY63" fmla="*/ 1368312 h 1576226"/>
                  <a:gd name="connsiteX64" fmla="*/ 665024 w 9369808"/>
                  <a:gd name="connsiteY64" fmla="*/ 1322831 h 1576226"/>
                  <a:gd name="connsiteX65" fmla="*/ 700759 w 9369808"/>
                  <a:gd name="connsiteY65" fmla="*/ 1326079 h 1576226"/>
                  <a:gd name="connsiteX66" fmla="*/ 697510 w 9369808"/>
                  <a:gd name="connsiteY66" fmla="*/ 1361815 h 1576226"/>
                  <a:gd name="connsiteX67" fmla="*/ 642283 w 9369808"/>
                  <a:gd name="connsiteY67" fmla="*/ 1407296 h 1576226"/>
                  <a:gd name="connsiteX68" fmla="*/ 583807 w 9369808"/>
                  <a:gd name="connsiteY68" fmla="*/ 1452777 h 1576226"/>
                  <a:gd name="connsiteX69" fmla="*/ 518834 w 9369808"/>
                  <a:gd name="connsiteY69" fmla="*/ 1503131 h 1576226"/>
                  <a:gd name="connsiteX70" fmla="*/ 461983 w 9369808"/>
                  <a:gd name="connsiteY70" fmla="*/ 1550237 h 1576226"/>
                  <a:gd name="connsiteX71" fmla="*/ 453861 w 9369808"/>
                  <a:gd name="connsiteY71" fmla="*/ 1558358 h 1576226"/>
                  <a:gd name="connsiteX72" fmla="*/ 429496 w 9369808"/>
                  <a:gd name="connsiteY72" fmla="*/ 1576226 h 1576226"/>
                  <a:gd name="connsiteX73" fmla="*/ 411628 w 9369808"/>
                  <a:gd name="connsiteY73" fmla="*/ 1568105 h 1576226"/>
                  <a:gd name="connsiteX74" fmla="*/ 410004 w 9369808"/>
                  <a:gd name="connsiteY74" fmla="*/ 1568105 h 1576226"/>
                  <a:gd name="connsiteX75" fmla="*/ 382390 w 9369808"/>
                  <a:gd name="connsiteY75" fmla="*/ 1561607 h 1576226"/>
                  <a:gd name="connsiteX76" fmla="*/ 309296 w 9369808"/>
                  <a:gd name="connsiteY76" fmla="*/ 1551861 h 1576226"/>
                  <a:gd name="connsiteX77" fmla="*/ 232952 w 9369808"/>
                  <a:gd name="connsiteY77" fmla="*/ 1545364 h 1576226"/>
                  <a:gd name="connsiteX78" fmla="*/ 205338 w 9369808"/>
                  <a:gd name="connsiteY78" fmla="*/ 1543740 h 1576226"/>
                  <a:gd name="connsiteX79" fmla="*/ 193968 w 9369808"/>
                  <a:gd name="connsiteY79" fmla="*/ 1543740 h 1576226"/>
                  <a:gd name="connsiteX80" fmla="*/ 190719 w 9369808"/>
                  <a:gd name="connsiteY80" fmla="*/ 1543740 h 1576226"/>
                  <a:gd name="connsiteX81" fmla="*/ 180973 w 9369808"/>
                  <a:gd name="connsiteY81" fmla="*/ 1543740 h 1576226"/>
                  <a:gd name="connsiteX82" fmla="*/ 180973 w 9369808"/>
                  <a:gd name="connsiteY82" fmla="*/ 1543740 h 1576226"/>
                  <a:gd name="connsiteX83" fmla="*/ 166354 w 9369808"/>
                  <a:gd name="connsiteY83" fmla="*/ 1535618 h 1576226"/>
                  <a:gd name="connsiteX84" fmla="*/ 166354 w 9369808"/>
                  <a:gd name="connsiteY84" fmla="*/ 1535618 h 1576226"/>
                  <a:gd name="connsiteX85" fmla="*/ 166354 w 9369808"/>
                  <a:gd name="connsiteY85" fmla="*/ 1535618 h 1576226"/>
                  <a:gd name="connsiteX86" fmla="*/ 163106 w 9369808"/>
                  <a:gd name="connsiteY86" fmla="*/ 1532369 h 1576226"/>
                  <a:gd name="connsiteX87" fmla="*/ 159857 w 9369808"/>
                  <a:gd name="connsiteY87" fmla="*/ 1519375 h 1576226"/>
                  <a:gd name="connsiteX88" fmla="*/ 161481 w 9369808"/>
                  <a:gd name="connsiteY88" fmla="*/ 1509629 h 1576226"/>
                  <a:gd name="connsiteX89" fmla="*/ 163106 w 9369808"/>
                  <a:gd name="connsiteY89" fmla="*/ 1506380 h 1576226"/>
                  <a:gd name="connsiteX90" fmla="*/ 163106 w 9369808"/>
                  <a:gd name="connsiteY90" fmla="*/ 1506380 h 1576226"/>
                  <a:gd name="connsiteX91" fmla="*/ 163106 w 9369808"/>
                  <a:gd name="connsiteY91" fmla="*/ 1506380 h 1576226"/>
                  <a:gd name="connsiteX92" fmla="*/ 163106 w 9369808"/>
                  <a:gd name="connsiteY92" fmla="*/ 1506380 h 1576226"/>
                  <a:gd name="connsiteX93" fmla="*/ 163106 w 9369808"/>
                  <a:gd name="connsiteY93" fmla="*/ 1506380 h 1576226"/>
                  <a:gd name="connsiteX94" fmla="*/ 163106 w 9369808"/>
                  <a:gd name="connsiteY94" fmla="*/ 1506380 h 1576226"/>
                  <a:gd name="connsiteX95" fmla="*/ 161481 w 9369808"/>
                  <a:gd name="connsiteY95" fmla="*/ 1495010 h 1576226"/>
                  <a:gd name="connsiteX96" fmla="*/ 161481 w 9369808"/>
                  <a:gd name="connsiteY96" fmla="*/ 1495010 h 1576226"/>
                  <a:gd name="connsiteX97" fmla="*/ 8988091 w 9369808"/>
                  <a:gd name="connsiteY97" fmla="*/ 655231 h 1576226"/>
                  <a:gd name="connsiteX98" fmla="*/ 8911747 w 9369808"/>
                  <a:gd name="connsiteY98" fmla="*/ 645485 h 1576226"/>
                  <a:gd name="connsiteX99" fmla="*/ 8819160 w 9369808"/>
                  <a:gd name="connsiteY99" fmla="*/ 609750 h 1576226"/>
                  <a:gd name="connsiteX100" fmla="*/ 8778552 w 9369808"/>
                  <a:gd name="connsiteY100" fmla="*/ 583760 h 1576226"/>
                  <a:gd name="connsiteX101" fmla="*/ 8757436 w 9369808"/>
                  <a:gd name="connsiteY101" fmla="*/ 567517 h 1576226"/>
                  <a:gd name="connsiteX102" fmla="*/ 8741193 w 9369808"/>
                  <a:gd name="connsiteY102" fmla="*/ 541528 h 1576226"/>
                  <a:gd name="connsiteX103" fmla="*/ 8746065 w 9369808"/>
                  <a:gd name="connsiteY103" fmla="*/ 523660 h 1576226"/>
                  <a:gd name="connsiteX104" fmla="*/ 8762309 w 9369808"/>
                  <a:gd name="connsiteY104" fmla="*/ 513914 h 1576226"/>
                  <a:gd name="connsiteX105" fmla="*/ 8788299 w 9369808"/>
                  <a:gd name="connsiteY105" fmla="*/ 526909 h 1576226"/>
                  <a:gd name="connsiteX106" fmla="*/ 8799668 w 9369808"/>
                  <a:gd name="connsiteY106" fmla="*/ 536655 h 1576226"/>
                  <a:gd name="connsiteX107" fmla="*/ 8817536 w 9369808"/>
                  <a:gd name="connsiteY107" fmla="*/ 549649 h 1576226"/>
                  <a:gd name="connsiteX108" fmla="*/ 8863017 w 9369808"/>
                  <a:gd name="connsiteY108" fmla="*/ 574014 h 1576226"/>
                  <a:gd name="connsiteX109" fmla="*/ 8893880 w 9369808"/>
                  <a:gd name="connsiteY109" fmla="*/ 587009 h 1576226"/>
                  <a:gd name="connsiteX110" fmla="*/ 8929614 w 9369808"/>
                  <a:gd name="connsiteY110" fmla="*/ 596755 h 1576226"/>
                  <a:gd name="connsiteX111" fmla="*/ 8997836 w 9369808"/>
                  <a:gd name="connsiteY111" fmla="*/ 603252 h 1576226"/>
                  <a:gd name="connsiteX112" fmla="*/ 9043318 w 9369808"/>
                  <a:gd name="connsiteY112" fmla="*/ 603252 h 1576226"/>
                  <a:gd name="connsiteX113" fmla="*/ 9087175 w 9369808"/>
                  <a:gd name="connsiteY113" fmla="*/ 596755 h 1576226"/>
                  <a:gd name="connsiteX114" fmla="*/ 9083926 w 9369808"/>
                  <a:gd name="connsiteY114" fmla="*/ 596755 h 1576226"/>
                  <a:gd name="connsiteX115" fmla="*/ 9051439 w 9369808"/>
                  <a:gd name="connsiteY115" fmla="*/ 595131 h 1576226"/>
                  <a:gd name="connsiteX116" fmla="*/ 9007583 w 9369808"/>
                  <a:gd name="connsiteY116" fmla="*/ 582136 h 1576226"/>
                  <a:gd name="connsiteX117" fmla="*/ 8937736 w 9369808"/>
                  <a:gd name="connsiteY117" fmla="*/ 548025 h 1576226"/>
                  <a:gd name="connsiteX118" fmla="*/ 8895504 w 9369808"/>
                  <a:gd name="connsiteY118" fmla="*/ 518787 h 1576226"/>
                  <a:gd name="connsiteX119" fmla="*/ 8853272 w 9369808"/>
                  <a:gd name="connsiteY119" fmla="*/ 486301 h 1576226"/>
                  <a:gd name="connsiteX120" fmla="*/ 8815911 w 9369808"/>
                  <a:gd name="connsiteY120" fmla="*/ 448941 h 1576226"/>
                  <a:gd name="connsiteX121" fmla="*/ 8799668 w 9369808"/>
                  <a:gd name="connsiteY121" fmla="*/ 427825 h 1576226"/>
                  <a:gd name="connsiteX122" fmla="*/ 8793171 w 9369808"/>
                  <a:gd name="connsiteY122" fmla="*/ 414830 h 1576226"/>
                  <a:gd name="connsiteX123" fmla="*/ 8791546 w 9369808"/>
                  <a:gd name="connsiteY123" fmla="*/ 403460 h 1576226"/>
                  <a:gd name="connsiteX124" fmla="*/ 8815911 w 9369808"/>
                  <a:gd name="connsiteY124" fmla="*/ 380719 h 1576226"/>
                  <a:gd name="connsiteX125" fmla="*/ 8840276 w 9369808"/>
                  <a:gd name="connsiteY125" fmla="*/ 396962 h 1576226"/>
                  <a:gd name="connsiteX126" fmla="*/ 8843525 w 9369808"/>
                  <a:gd name="connsiteY126" fmla="*/ 400211 h 1576226"/>
                  <a:gd name="connsiteX127" fmla="*/ 8859768 w 9369808"/>
                  <a:gd name="connsiteY127" fmla="*/ 418079 h 1576226"/>
                  <a:gd name="connsiteX128" fmla="*/ 8887382 w 9369808"/>
                  <a:gd name="connsiteY128" fmla="*/ 444068 h 1576226"/>
                  <a:gd name="connsiteX129" fmla="*/ 8957228 w 9369808"/>
                  <a:gd name="connsiteY129" fmla="*/ 496047 h 1576226"/>
                  <a:gd name="connsiteX130" fmla="*/ 8999461 w 9369808"/>
                  <a:gd name="connsiteY130" fmla="*/ 520412 h 1576226"/>
                  <a:gd name="connsiteX131" fmla="*/ 9044942 w 9369808"/>
                  <a:gd name="connsiteY131" fmla="*/ 538279 h 1576226"/>
                  <a:gd name="connsiteX132" fmla="*/ 9061186 w 9369808"/>
                  <a:gd name="connsiteY132" fmla="*/ 541528 h 1576226"/>
                  <a:gd name="connsiteX133" fmla="*/ 9072556 w 9369808"/>
                  <a:gd name="connsiteY133" fmla="*/ 543152 h 1576226"/>
                  <a:gd name="connsiteX134" fmla="*/ 9127783 w 9369808"/>
                  <a:gd name="connsiteY134" fmla="*/ 541528 h 1576226"/>
                  <a:gd name="connsiteX135" fmla="*/ 9176513 w 9369808"/>
                  <a:gd name="connsiteY135" fmla="*/ 538279 h 1576226"/>
                  <a:gd name="connsiteX136" fmla="*/ 9197629 w 9369808"/>
                  <a:gd name="connsiteY136" fmla="*/ 535031 h 1576226"/>
                  <a:gd name="connsiteX137" fmla="*/ 9210624 w 9369808"/>
                  <a:gd name="connsiteY137" fmla="*/ 531782 h 1576226"/>
                  <a:gd name="connsiteX138" fmla="*/ 9208999 w 9369808"/>
                  <a:gd name="connsiteY138" fmla="*/ 530158 h 1576226"/>
                  <a:gd name="connsiteX139" fmla="*/ 9153773 w 9369808"/>
                  <a:gd name="connsiteY139" fmla="*/ 491174 h 1576226"/>
                  <a:gd name="connsiteX140" fmla="*/ 9040070 w 9369808"/>
                  <a:gd name="connsiteY140" fmla="*/ 390465 h 1576226"/>
                  <a:gd name="connsiteX141" fmla="*/ 8994588 w 9369808"/>
                  <a:gd name="connsiteY141" fmla="*/ 343360 h 1576226"/>
                  <a:gd name="connsiteX142" fmla="*/ 8971848 w 9369808"/>
                  <a:gd name="connsiteY142" fmla="*/ 318995 h 1576226"/>
                  <a:gd name="connsiteX143" fmla="*/ 8953979 w 9369808"/>
                  <a:gd name="connsiteY143" fmla="*/ 296254 h 1576226"/>
                  <a:gd name="connsiteX144" fmla="*/ 8952355 w 9369808"/>
                  <a:gd name="connsiteY144" fmla="*/ 278386 h 1576226"/>
                  <a:gd name="connsiteX145" fmla="*/ 8963726 w 9369808"/>
                  <a:gd name="connsiteY145" fmla="*/ 263767 h 1576226"/>
                  <a:gd name="connsiteX146" fmla="*/ 8997836 w 9369808"/>
                  <a:gd name="connsiteY146" fmla="*/ 271889 h 1576226"/>
                  <a:gd name="connsiteX147" fmla="*/ 8999461 w 9369808"/>
                  <a:gd name="connsiteY147" fmla="*/ 273513 h 1576226"/>
                  <a:gd name="connsiteX148" fmla="*/ 9009207 w 9369808"/>
                  <a:gd name="connsiteY148" fmla="*/ 284884 h 1576226"/>
                  <a:gd name="connsiteX149" fmla="*/ 9083926 w 9369808"/>
                  <a:gd name="connsiteY149" fmla="*/ 361227 h 1576226"/>
                  <a:gd name="connsiteX150" fmla="*/ 9122910 w 9369808"/>
                  <a:gd name="connsiteY150" fmla="*/ 398587 h 1576226"/>
                  <a:gd name="connsiteX151" fmla="*/ 9161894 w 9369808"/>
                  <a:gd name="connsiteY151" fmla="*/ 432698 h 1576226"/>
                  <a:gd name="connsiteX152" fmla="*/ 9228492 w 9369808"/>
                  <a:gd name="connsiteY152" fmla="*/ 483052 h 1576226"/>
                  <a:gd name="connsiteX153" fmla="*/ 9251233 w 9369808"/>
                  <a:gd name="connsiteY153" fmla="*/ 496047 h 1576226"/>
                  <a:gd name="connsiteX154" fmla="*/ 9254480 w 9369808"/>
                  <a:gd name="connsiteY154" fmla="*/ 497671 h 1576226"/>
                  <a:gd name="connsiteX155" fmla="*/ 9256105 w 9369808"/>
                  <a:gd name="connsiteY155" fmla="*/ 463560 h 1576226"/>
                  <a:gd name="connsiteX156" fmla="*/ 9256105 w 9369808"/>
                  <a:gd name="connsiteY156" fmla="*/ 466809 h 1576226"/>
                  <a:gd name="connsiteX157" fmla="*/ 9256105 w 9369808"/>
                  <a:gd name="connsiteY157" fmla="*/ 440819 h 1576226"/>
                  <a:gd name="connsiteX158" fmla="*/ 9247984 w 9369808"/>
                  <a:gd name="connsiteY158" fmla="*/ 383968 h 1576226"/>
                  <a:gd name="connsiteX159" fmla="*/ 9221994 w 9369808"/>
                  <a:gd name="connsiteY159" fmla="*/ 294630 h 1576226"/>
                  <a:gd name="connsiteX160" fmla="*/ 9210624 w 9369808"/>
                  <a:gd name="connsiteY160" fmla="*/ 267016 h 1576226"/>
                  <a:gd name="connsiteX161" fmla="*/ 9197629 w 9369808"/>
                  <a:gd name="connsiteY161" fmla="*/ 239402 h 1576226"/>
                  <a:gd name="connsiteX162" fmla="*/ 9158646 w 9369808"/>
                  <a:gd name="connsiteY162" fmla="*/ 174429 h 1576226"/>
                  <a:gd name="connsiteX163" fmla="*/ 9139153 w 9369808"/>
                  <a:gd name="connsiteY163" fmla="*/ 143567 h 1576226"/>
                  <a:gd name="connsiteX164" fmla="*/ 9126159 w 9369808"/>
                  <a:gd name="connsiteY164" fmla="*/ 106207 h 1576226"/>
                  <a:gd name="connsiteX165" fmla="*/ 9150524 w 9369808"/>
                  <a:gd name="connsiteY165" fmla="*/ 83467 h 1576226"/>
                  <a:gd name="connsiteX166" fmla="*/ 9174889 w 9369808"/>
                  <a:gd name="connsiteY166" fmla="*/ 102959 h 1576226"/>
                  <a:gd name="connsiteX167" fmla="*/ 9176513 w 9369808"/>
                  <a:gd name="connsiteY167" fmla="*/ 106207 h 1576226"/>
                  <a:gd name="connsiteX168" fmla="*/ 9217121 w 9369808"/>
                  <a:gd name="connsiteY168" fmla="*/ 172805 h 1576226"/>
                  <a:gd name="connsiteX169" fmla="*/ 9256105 w 9369808"/>
                  <a:gd name="connsiteY169" fmla="*/ 242651 h 1576226"/>
                  <a:gd name="connsiteX170" fmla="*/ 9270724 w 9369808"/>
                  <a:gd name="connsiteY170" fmla="*/ 280011 h 1576226"/>
                  <a:gd name="connsiteX171" fmla="*/ 9283719 w 9369808"/>
                  <a:gd name="connsiteY171" fmla="*/ 317370 h 1576226"/>
                  <a:gd name="connsiteX172" fmla="*/ 9303210 w 9369808"/>
                  <a:gd name="connsiteY172" fmla="*/ 395338 h 1576226"/>
                  <a:gd name="connsiteX173" fmla="*/ 9306459 w 9369808"/>
                  <a:gd name="connsiteY173" fmla="*/ 419703 h 1576226"/>
                  <a:gd name="connsiteX174" fmla="*/ 9309708 w 9369808"/>
                  <a:gd name="connsiteY174" fmla="*/ 411581 h 1576226"/>
                  <a:gd name="connsiteX175" fmla="*/ 9314581 w 9369808"/>
                  <a:gd name="connsiteY175" fmla="*/ 390465 h 1576226"/>
                  <a:gd name="connsiteX176" fmla="*/ 9321079 w 9369808"/>
                  <a:gd name="connsiteY176" fmla="*/ 335238 h 1576226"/>
                  <a:gd name="connsiteX177" fmla="*/ 9317830 w 9369808"/>
                  <a:gd name="connsiteY177" fmla="*/ 262143 h 1576226"/>
                  <a:gd name="connsiteX178" fmla="*/ 9317830 w 9369808"/>
                  <a:gd name="connsiteY178" fmla="*/ 263767 h 1576226"/>
                  <a:gd name="connsiteX179" fmla="*/ 9312957 w 9369808"/>
                  <a:gd name="connsiteY179" fmla="*/ 223159 h 1576226"/>
                  <a:gd name="connsiteX180" fmla="*/ 9309708 w 9369808"/>
                  <a:gd name="connsiteY180" fmla="*/ 185800 h 1576226"/>
                  <a:gd name="connsiteX181" fmla="*/ 9334073 w 9369808"/>
                  <a:gd name="connsiteY181" fmla="*/ 161435 h 1576226"/>
                  <a:gd name="connsiteX182" fmla="*/ 9358438 w 9369808"/>
                  <a:gd name="connsiteY182" fmla="*/ 185800 h 1576226"/>
                  <a:gd name="connsiteX183" fmla="*/ 9358438 w 9369808"/>
                  <a:gd name="connsiteY183" fmla="*/ 190673 h 1576226"/>
                  <a:gd name="connsiteX184" fmla="*/ 9363311 w 9369808"/>
                  <a:gd name="connsiteY184" fmla="*/ 226408 h 1576226"/>
                  <a:gd name="connsiteX185" fmla="*/ 9366560 w 9369808"/>
                  <a:gd name="connsiteY185" fmla="*/ 265392 h 1576226"/>
                  <a:gd name="connsiteX186" fmla="*/ 9369808 w 9369808"/>
                  <a:gd name="connsiteY186" fmla="*/ 306000 h 1576226"/>
                  <a:gd name="connsiteX187" fmla="*/ 9369808 w 9369808"/>
                  <a:gd name="connsiteY187" fmla="*/ 346608 h 1576226"/>
                  <a:gd name="connsiteX188" fmla="*/ 9360062 w 9369808"/>
                  <a:gd name="connsiteY188" fmla="*/ 419703 h 1576226"/>
                  <a:gd name="connsiteX189" fmla="*/ 9332449 w 9369808"/>
                  <a:gd name="connsiteY189" fmla="*/ 487925 h 1576226"/>
                  <a:gd name="connsiteX190" fmla="*/ 9317830 w 9369808"/>
                  <a:gd name="connsiteY190" fmla="*/ 515539 h 1576226"/>
                  <a:gd name="connsiteX191" fmla="*/ 9296714 w 9369808"/>
                  <a:gd name="connsiteY191" fmla="*/ 526909 h 1576226"/>
                  <a:gd name="connsiteX192" fmla="*/ 9290216 w 9369808"/>
                  <a:gd name="connsiteY192" fmla="*/ 526909 h 1576226"/>
                  <a:gd name="connsiteX193" fmla="*/ 9290216 w 9369808"/>
                  <a:gd name="connsiteY193" fmla="*/ 531782 h 1576226"/>
                  <a:gd name="connsiteX194" fmla="*/ 9267476 w 9369808"/>
                  <a:gd name="connsiteY194" fmla="*/ 551274 h 1576226"/>
                  <a:gd name="connsiteX195" fmla="*/ 9252856 w 9369808"/>
                  <a:gd name="connsiteY195" fmla="*/ 569141 h 1576226"/>
                  <a:gd name="connsiteX196" fmla="*/ 9226868 w 9369808"/>
                  <a:gd name="connsiteY196" fmla="*/ 578887 h 1576226"/>
                  <a:gd name="connsiteX197" fmla="*/ 9215497 w 9369808"/>
                  <a:gd name="connsiteY197" fmla="*/ 601628 h 1576226"/>
                  <a:gd name="connsiteX198" fmla="*/ 9181386 w 9369808"/>
                  <a:gd name="connsiteY198" fmla="*/ 619496 h 1576226"/>
                  <a:gd name="connsiteX199" fmla="*/ 9148899 w 9369808"/>
                  <a:gd name="connsiteY199" fmla="*/ 632490 h 1576226"/>
                  <a:gd name="connsiteX200" fmla="*/ 9111540 w 9369808"/>
                  <a:gd name="connsiteY200" fmla="*/ 640612 h 1576226"/>
                  <a:gd name="connsiteX201" fmla="*/ 9074180 w 9369808"/>
                  <a:gd name="connsiteY201" fmla="*/ 647109 h 1576226"/>
                  <a:gd name="connsiteX202" fmla="*/ 9033572 w 9369808"/>
                  <a:gd name="connsiteY202" fmla="*/ 650358 h 1576226"/>
                  <a:gd name="connsiteX203" fmla="*/ 8988091 w 9369808"/>
                  <a:gd name="connsiteY203" fmla="*/ 655231 h 1576226"/>
                  <a:gd name="connsiteX204" fmla="*/ 8988091 w 9369808"/>
                  <a:gd name="connsiteY204" fmla="*/ 655231 h 1576226"/>
                  <a:gd name="connsiteX205" fmla="*/ 8744441 w 9369808"/>
                  <a:gd name="connsiteY205" fmla="*/ 349857 h 1576226"/>
                  <a:gd name="connsiteX206" fmla="*/ 8765557 w 9369808"/>
                  <a:gd name="connsiteY206" fmla="*/ 361227 h 1576226"/>
                  <a:gd name="connsiteX207" fmla="*/ 8778552 w 9369808"/>
                  <a:gd name="connsiteY207" fmla="*/ 357979 h 1576226"/>
                  <a:gd name="connsiteX208" fmla="*/ 8786674 w 9369808"/>
                  <a:gd name="connsiteY208" fmla="*/ 323868 h 1576226"/>
                  <a:gd name="connsiteX209" fmla="*/ 8772055 w 9369808"/>
                  <a:gd name="connsiteY209" fmla="*/ 296254 h 1576226"/>
                  <a:gd name="connsiteX210" fmla="*/ 8772055 w 9369808"/>
                  <a:gd name="connsiteY210" fmla="*/ 296254 h 1576226"/>
                  <a:gd name="connsiteX211" fmla="*/ 8770430 w 9369808"/>
                  <a:gd name="connsiteY211" fmla="*/ 293005 h 1576226"/>
                  <a:gd name="connsiteX212" fmla="*/ 8770430 w 9369808"/>
                  <a:gd name="connsiteY212" fmla="*/ 293005 h 1576226"/>
                  <a:gd name="connsiteX213" fmla="*/ 8763934 w 9369808"/>
                  <a:gd name="connsiteY213" fmla="*/ 280011 h 1576226"/>
                  <a:gd name="connsiteX214" fmla="*/ 8763934 w 9369808"/>
                  <a:gd name="connsiteY214" fmla="*/ 278386 h 1576226"/>
                  <a:gd name="connsiteX215" fmla="*/ 8739569 w 9369808"/>
                  <a:gd name="connsiteY215" fmla="*/ 257270 h 1576226"/>
                  <a:gd name="connsiteX216" fmla="*/ 8715204 w 9369808"/>
                  <a:gd name="connsiteY216" fmla="*/ 280011 h 1576226"/>
                  <a:gd name="connsiteX217" fmla="*/ 8720076 w 9369808"/>
                  <a:gd name="connsiteY217" fmla="*/ 301127 h 1576226"/>
                  <a:gd name="connsiteX218" fmla="*/ 8728198 w 9369808"/>
                  <a:gd name="connsiteY218" fmla="*/ 317370 h 1576226"/>
                  <a:gd name="connsiteX219" fmla="*/ 8744441 w 9369808"/>
                  <a:gd name="connsiteY219" fmla="*/ 349857 h 1576226"/>
                  <a:gd name="connsiteX220" fmla="*/ 8744441 w 9369808"/>
                  <a:gd name="connsiteY220" fmla="*/ 349857 h 1576226"/>
                  <a:gd name="connsiteX221" fmla="*/ 8876012 w 9369808"/>
                  <a:gd name="connsiteY221" fmla="*/ 223159 h 1576226"/>
                  <a:gd name="connsiteX222" fmla="*/ 8893880 w 9369808"/>
                  <a:gd name="connsiteY222" fmla="*/ 229657 h 1576226"/>
                  <a:gd name="connsiteX223" fmla="*/ 8911747 w 9369808"/>
                  <a:gd name="connsiteY223" fmla="*/ 221535 h 1576226"/>
                  <a:gd name="connsiteX224" fmla="*/ 8910123 w 9369808"/>
                  <a:gd name="connsiteY224" fmla="*/ 185800 h 1576226"/>
                  <a:gd name="connsiteX225" fmla="*/ 8885758 w 9369808"/>
                  <a:gd name="connsiteY225" fmla="*/ 161435 h 1576226"/>
                  <a:gd name="connsiteX226" fmla="*/ 8864641 w 9369808"/>
                  <a:gd name="connsiteY226" fmla="*/ 140318 h 1576226"/>
                  <a:gd name="connsiteX227" fmla="*/ 8848398 w 9369808"/>
                  <a:gd name="connsiteY227" fmla="*/ 130572 h 1576226"/>
                  <a:gd name="connsiteX228" fmla="*/ 8827282 w 9369808"/>
                  <a:gd name="connsiteY228" fmla="*/ 138694 h 1576226"/>
                  <a:gd name="connsiteX229" fmla="*/ 8820785 w 9369808"/>
                  <a:gd name="connsiteY229" fmla="*/ 159810 h 1576226"/>
                  <a:gd name="connsiteX230" fmla="*/ 8835403 w 9369808"/>
                  <a:gd name="connsiteY230" fmla="*/ 182551 h 1576226"/>
                  <a:gd name="connsiteX231" fmla="*/ 8848398 w 9369808"/>
                  <a:gd name="connsiteY231" fmla="*/ 195546 h 1576226"/>
                  <a:gd name="connsiteX232" fmla="*/ 8876012 w 9369808"/>
                  <a:gd name="connsiteY232" fmla="*/ 223159 h 1576226"/>
                  <a:gd name="connsiteX233" fmla="*/ 8876012 w 9369808"/>
                  <a:gd name="connsiteY233" fmla="*/ 223159 h 1576226"/>
                  <a:gd name="connsiteX234" fmla="*/ 9048191 w 9369808"/>
                  <a:gd name="connsiteY234" fmla="*/ 47732 h 1576226"/>
                  <a:gd name="connsiteX235" fmla="*/ 9038445 w 9369808"/>
                  <a:gd name="connsiteY235" fmla="*/ 31488 h 1576226"/>
                  <a:gd name="connsiteX236" fmla="*/ 9046566 w 9369808"/>
                  <a:gd name="connsiteY236" fmla="*/ 5499 h 1576226"/>
                  <a:gd name="connsiteX237" fmla="*/ 9077429 w 9369808"/>
                  <a:gd name="connsiteY237" fmla="*/ 5499 h 1576226"/>
                  <a:gd name="connsiteX238" fmla="*/ 9088800 w 9369808"/>
                  <a:gd name="connsiteY238" fmla="*/ 16869 h 1576226"/>
                  <a:gd name="connsiteX239" fmla="*/ 9085551 w 9369808"/>
                  <a:gd name="connsiteY239" fmla="*/ 52604 h 1576226"/>
                  <a:gd name="connsiteX240" fmla="*/ 9069307 w 9369808"/>
                  <a:gd name="connsiteY240" fmla="*/ 57477 h 1576226"/>
                  <a:gd name="connsiteX241" fmla="*/ 9048191 w 9369808"/>
                  <a:gd name="connsiteY241" fmla="*/ 47732 h 1576226"/>
                  <a:gd name="connsiteX242" fmla="*/ 9048191 w 9369808"/>
                  <a:gd name="connsiteY242" fmla="*/ 47732 h 1576226"/>
                  <a:gd name="connsiteX243" fmla="*/ 773854 w 9369808"/>
                  <a:gd name="connsiteY243" fmla="*/ 1283847 h 1576226"/>
                  <a:gd name="connsiteX244" fmla="*/ 768981 w 9369808"/>
                  <a:gd name="connsiteY244" fmla="*/ 1249736 h 1576226"/>
                  <a:gd name="connsiteX245" fmla="*/ 780351 w 9369808"/>
                  <a:gd name="connsiteY245" fmla="*/ 1239990 h 1576226"/>
                  <a:gd name="connsiteX246" fmla="*/ 812838 w 9369808"/>
                  <a:gd name="connsiteY246" fmla="*/ 1244863 h 1576226"/>
                  <a:gd name="connsiteX247" fmla="*/ 809589 w 9369808"/>
                  <a:gd name="connsiteY247" fmla="*/ 1280598 h 1576226"/>
                  <a:gd name="connsiteX248" fmla="*/ 803092 w 9369808"/>
                  <a:gd name="connsiteY248" fmla="*/ 1285471 h 1576226"/>
                  <a:gd name="connsiteX249" fmla="*/ 788473 w 9369808"/>
                  <a:gd name="connsiteY249" fmla="*/ 1288720 h 1576226"/>
                  <a:gd name="connsiteX250" fmla="*/ 773854 w 9369808"/>
                  <a:gd name="connsiteY250" fmla="*/ 1283847 h 1576226"/>
                  <a:gd name="connsiteX251" fmla="*/ 773854 w 9369808"/>
                  <a:gd name="connsiteY251" fmla="*/ 1283847 h 1576226"/>
                  <a:gd name="connsiteX252" fmla="*/ 668272 w 9369808"/>
                  <a:gd name="connsiteY252" fmla="*/ 1097049 h 1576226"/>
                  <a:gd name="connsiteX253" fmla="*/ 686140 w 9369808"/>
                  <a:gd name="connsiteY253" fmla="*/ 1103546 h 1576226"/>
                  <a:gd name="connsiteX254" fmla="*/ 686140 w 9369808"/>
                  <a:gd name="connsiteY254" fmla="*/ 1103546 h 1576226"/>
                  <a:gd name="connsiteX255" fmla="*/ 704008 w 9369808"/>
                  <a:gd name="connsiteY255" fmla="*/ 1095424 h 1576226"/>
                  <a:gd name="connsiteX256" fmla="*/ 704008 w 9369808"/>
                  <a:gd name="connsiteY256" fmla="*/ 1095424 h 1576226"/>
                  <a:gd name="connsiteX257" fmla="*/ 702383 w 9369808"/>
                  <a:gd name="connsiteY257" fmla="*/ 1097049 h 1576226"/>
                  <a:gd name="connsiteX258" fmla="*/ 715378 w 9369808"/>
                  <a:gd name="connsiteY258" fmla="*/ 1085678 h 1576226"/>
                  <a:gd name="connsiteX259" fmla="*/ 718627 w 9369808"/>
                  <a:gd name="connsiteY259" fmla="*/ 1049943 h 1576226"/>
                  <a:gd name="connsiteX260" fmla="*/ 682891 w 9369808"/>
                  <a:gd name="connsiteY260" fmla="*/ 1046694 h 1576226"/>
                  <a:gd name="connsiteX261" fmla="*/ 668272 w 9369808"/>
                  <a:gd name="connsiteY261" fmla="*/ 1061313 h 1576226"/>
                  <a:gd name="connsiteX262" fmla="*/ 661775 w 9369808"/>
                  <a:gd name="connsiteY262" fmla="*/ 1079181 h 1576226"/>
                  <a:gd name="connsiteX263" fmla="*/ 668272 w 9369808"/>
                  <a:gd name="connsiteY263" fmla="*/ 1097049 h 1576226"/>
                  <a:gd name="connsiteX264" fmla="*/ 668272 w 9369808"/>
                  <a:gd name="connsiteY264" fmla="*/ 1097049 h 1576226"/>
                  <a:gd name="connsiteX265" fmla="*/ 448988 w 9369808"/>
                  <a:gd name="connsiteY265" fmla="*/ 980097 h 1576226"/>
                  <a:gd name="connsiteX266" fmla="*/ 427872 w 9369808"/>
                  <a:gd name="connsiteY266" fmla="*/ 952483 h 1576226"/>
                  <a:gd name="connsiteX267" fmla="*/ 437618 w 9369808"/>
                  <a:gd name="connsiteY267" fmla="*/ 923245 h 1576226"/>
                  <a:gd name="connsiteX268" fmla="*/ 470104 w 9369808"/>
                  <a:gd name="connsiteY268" fmla="*/ 908626 h 1576226"/>
                  <a:gd name="connsiteX269" fmla="*/ 484723 w 9369808"/>
                  <a:gd name="connsiteY269" fmla="*/ 941113 h 1576226"/>
                  <a:gd name="connsiteX270" fmla="*/ 476601 w 9369808"/>
                  <a:gd name="connsiteY270" fmla="*/ 960605 h 1576226"/>
                  <a:gd name="connsiteX271" fmla="*/ 476601 w 9369808"/>
                  <a:gd name="connsiteY271" fmla="*/ 960605 h 1576226"/>
                  <a:gd name="connsiteX272" fmla="*/ 452237 w 9369808"/>
                  <a:gd name="connsiteY272" fmla="*/ 980097 h 1576226"/>
                  <a:gd name="connsiteX273" fmla="*/ 448988 w 9369808"/>
                  <a:gd name="connsiteY273" fmla="*/ 980097 h 1576226"/>
                  <a:gd name="connsiteX274" fmla="*/ 448988 w 9369808"/>
                  <a:gd name="connsiteY274" fmla="*/ 980097 h 1576226"/>
                  <a:gd name="connsiteX275" fmla="*/ 151736 w 9369808"/>
                  <a:gd name="connsiteY275" fmla="*/ 989843 h 1576226"/>
                  <a:gd name="connsiteX276" fmla="*/ 148487 w 9369808"/>
                  <a:gd name="connsiteY276" fmla="*/ 963854 h 1576226"/>
                  <a:gd name="connsiteX277" fmla="*/ 174476 w 9369808"/>
                  <a:gd name="connsiteY277" fmla="*/ 937864 h 1576226"/>
                  <a:gd name="connsiteX278" fmla="*/ 200465 w 9369808"/>
                  <a:gd name="connsiteY278" fmla="*/ 963854 h 1576226"/>
                  <a:gd name="connsiteX279" fmla="*/ 198841 w 9369808"/>
                  <a:gd name="connsiteY279" fmla="*/ 989843 h 1576226"/>
                  <a:gd name="connsiteX280" fmla="*/ 176100 w 9369808"/>
                  <a:gd name="connsiteY280" fmla="*/ 1006086 h 1576226"/>
                  <a:gd name="connsiteX281" fmla="*/ 176100 w 9369808"/>
                  <a:gd name="connsiteY281" fmla="*/ 1006086 h 1576226"/>
                  <a:gd name="connsiteX282" fmla="*/ 151736 w 9369808"/>
                  <a:gd name="connsiteY282" fmla="*/ 989843 h 15762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</a:cxnLst>
                <a:rect l="l" t="t" r="r" b="b"/>
                <a:pathLst>
                  <a:path w="9369808" h="1576226">
                    <a:moveTo>
                      <a:pt x="161481" y="1495010"/>
                    </a:moveTo>
                    <a:cubicBezTo>
                      <a:pt x="138741" y="1460899"/>
                      <a:pt x="117625" y="1423539"/>
                      <a:pt x="98133" y="1387804"/>
                    </a:cubicBezTo>
                    <a:cubicBezTo>
                      <a:pt x="72143" y="1340698"/>
                      <a:pt x="47778" y="1293593"/>
                      <a:pt x="23413" y="1244863"/>
                    </a:cubicBezTo>
                    <a:cubicBezTo>
                      <a:pt x="20165" y="1236741"/>
                      <a:pt x="15292" y="1230244"/>
                      <a:pt x="12043" y="1222122"/>
                    </a:cubicBezTo>
                    <a:cubicBezTo>
                      <a:pt x="10419" y="1218874"/>
                      <a:pt x="8794" y="1215625"/>
                      <a:pt x="7170" y="1212376"/>
                    </a:cubicBezTo>
                    <a:cubicBezTo>
                      <a:pt x="5546" y="1209127"/>
                      <a:pt x="2297" y="1205879"/>
                      <a:pt x="2297" y="1202630"/>
                    </a:cubicBezTo>
                    <a:cubicBezTo>
                      <a:pt x="673" y="1197757"/>
                      <a:pt x="-952" y="1191260"/>
                      <a:pt x="673" y="1186387"/>
                    </a:cubicBezTo>
                    <a:cubicBezTo>
                      <a:pt x="2297" y="1179890"/>
                      <a:pt x="5546" y="1175017"/>
                      <a:pt x="12043" y="1171768"/>
                    </a:cubicBezTo>
                    <a:cubicBezTo>
                      <a:pt x="21789" y="1165271"/>
                      <a:pt x="36408" y="1166895"/>
                      <a:pt x="44530" y="1176641"/>
                    </a:cubicBezTo>
                    <a:cubicBezTo>
                      <a:pt x="49403" y="1183138"/>
                      <a:pt x="52651" y="1191260"/>
                      <a:pt x="57524" y="1197757"/>
                    </a:cubicBezTo>
                    <a:cubicBezTo>
                      <a:pt x="62397" y="1207503"/>
                      <a:pt x="67270" y="1215625"/>
                      <a:pt x="72143" y="1225371"/>
                    </a:cubicBezTo>
                    <a:cubicBezTo>
                      <a:pt x="86762" y="1251360"/>
                      <a:pt x="99757" y="1278974"/>
                      <a:pt x="112752" y="1304963"/>
                    </a:cubicBezTo>
                    <a:cubicBezTo>
                      <a:pt x="128995" y="1335825"/>
                      <a:pt x="146863" y="1368312"/>
                      <a:pt x="164730" y="1399174"/>
                    </a:cubicBezTo>
                    <a:cubicBezTo>
                      <a:pt x="172852" y="1413793"/>
                      <a:pt x="180973" y="1428412"/>
                      <a:pt x="190719" y="1443031"/>
                    </a:cubicBezTo>
                    <a:cubicBezTo>
                      <a:pt x="195592" y="1449528"/>
                      <a:pt x="200465" y="1457650"/>
                      <a:pt x="205338" y="1464147"/>
                    </a:cubicBezTo>
                    <a:cubicBezTo>
                      <a:pt x="202090" y="1449528"/>
                      <a:pt x="200465" y="1433285"/>
                      <a:pt x="197217" y="1418666"/>
                    </a:cubicBezTo>
                    <a:cubicBezTo>
                      <a:pt x="193968" y="1394301"/>
                      <a:pt x="190719" y="1369936"/>
                      <a:pt x="185846" y="1345571"/>
                    </a:cubicBezTo>
                    <a:cubicBezTo>
                      <a:pt x="182598" y="1321206"/>
                      <a:pt x="179349" y="1295217"/>
                      <a:pt x="177725" y="1270852"/>
                    </a:cubicBezTo>
                    <a:cubicBezTo>
                      <a:pt x="176100" y="1244863"/>
                      <a:pt x="172852" y="1217249"/>
                      <a:pt x="171227" y="1191260"/>
                    </a:cubicBezTo>
                    <a:cubicBezTo>
                      <a:pt x="169603" y="1168519"/>
                      <a:pt x="169603" y="1144154"/>
                      <a:pt x="167979" y="1121414"/>
                    </a:cubicBezTo>
                    <a:cubicBezTo>
                      <a:pt x="167979" y="1110043"/>
                      <a:pt x="167979" y="1097049"/>
                      <a:pt x="167979" y="1085678"/>
                    </a:cubicBezTo>
                    <a:cubicBezTo>
                      <a:pt x="167979" y="1077557"/>
                      <a:pt x="167979" y="1067811"/>
                      <a:pt x="169603" y="1059689"/>
                    </a:cubicBezTo>
                    <a:cubicBezTo>
                      <a:pt x="171227" y="1046694"/>
                      <a:pt x="184222" y="1036949"/>
                      <a:pt x="197217" y="1038573"/>
                    </a:cubicBezTo>
                    <a:cubicBezTo>
                      <a:pt x="210211" y="1040197"/>
                      <a:pt x="219957" y="1053192"/>
                      <a:pt x="218333" y="1066187"/>
                    </a:cubicBezTo>
                    <a:cubicBezTo>
                      <a:pt x="218333" y="1067811"/>
                      <a:pt x="218333" y="1069435"/>
                      <a:pt x="218333" y="1069435"/>
                    </a:cubicBezTo>
                    <a:cubicBezTo>
                      <a:pt x="216709" y="1093800"/>
                      <a:pt x="218333" y="1119789"/>
                      <a:pt x="219957" y="1145779"/>
                    </a:cubicBezTo>
                    <a:cubicBezTo>
                      <a:pt x="221582" y="1173392"/>
                      <a:pt x="223206" y="1201006"/>
                      <a:pt x="224830" y="1228620"/>
                    </a:cubicBezTo>
                    <a:cubicBezTo>
                      <a:pt x="228079" y="1270852"/>
                      <a:pt x="232952" y="1313085"/>
                      <a:pt x="237825" y="1355317"/>
                    </a:cubicBezTo>
                    <a:cubicBezTo>
                      <a:pt x="241074" y="1376434"/>
                      <a:pt x="244322" y="1397550"/>
                      <a:pt x="247571" y="1418666"/>
                    </a:cubicBezTo>
                    <a:cubicBezTo>
                      <a:pt x="249195" y="1428412"/>
                      <a:pt x="250820" y="1436534"/>
                      <a:pt x="252444" y="1446280"/>
                    </a:cubicBezTo>
                    <a:cubicBezTo>
                      <a:pt x="254068" y="1457650"/>
                      <a:pt x="257317" y="1469020"/>
                      <a:pt x="258941" y="1480391"/>
                    </a:cubicBezTo>
                    <a:cubicBezTo>
                      <a:pt x="260566" y="1485264"/>
                      <a:pt x="258941" y="1488512"/>
                      <a:pt x="257317" y="1493385"/>
                    </a:cubicBezTo>
                    <a:cubicBezTo>
                      <a:pt x="268687" y="1495010"/>
                      <a:pt x="280058" y="1495010"/>
                      <a:pt x="291428" y="1496634"/>
                    </a:cubicBezTo>
                    <a:cubicBezTo>
                      <a:pt x="291428" y="1495010"/>
                      <a:pt x="291428" y="1493385"/>
                      <a:pt x="291428" y="1490137"/>
                    </a:cubicBezTo>
                    <a:cubicBezTo>
                      <a:pt x="293052" y="1477142"/>
                      <a:pt x="294677" y="1465772"/>
                      <a:pt x="297925" y="1454401"/>
                    </a:cubicBezTo>
                    <a:cubicBezTo>
                      <a:pt x="302798" y="1426788"/>
                      <a:pt x="307671" y="1400798"/>
                      <a:pt x="314169" y="1373185"/>
                    </a:cubicBezTo>
                    <a:cubicBezTo>
                      <a:pt x="325539" y="1321206"/>
                      <a:pt x="336909" y="1269228"/>
                      <a:pt x="349904" y="1218874"/>
                    </a:cubicBezTo>
                    <a:cubicBezTo>
                      <a:pt x="364523" y="1163646"/>
                      <a:pt x="382390" y="1110043"/>
                      <a:pt x="401882" y="1056441"/>
                    </a:cubicBezTo>
                    <a:cubicBezTo>
                      <a:pt x="406755" y="1043446"/>
                      <a:pt x="421374" y="1036949"/>
                      <a:pt x="434369" y="1041822"/>
                    </a:cubicBezTo>
                    <a:cubicBezTo>
                      <a:pt x="447364" y="1046694"/>
                      <a:pt x="453861" y="1061313"/>
                      <a:pt x="448988" y="1074308"/>
                    </a:cubicBezTo>
                    <a:cubicBezTo>
                      <a:pt x="439242" y="1100297"/>
                      <a:pt x="431120" y="1127911"/>
                      <a:pt x="421374" y="1153900"/>
                    </a:cubicBezTo>
                    <a:cubicBezTo>
                      <a:pt x="406755" y="1199382"/>
                      <a:pt x="393761" y="1246487"/>
                      <a:pt x="382390" y="1293593"/>
                    </a:cubicBezTo>
                    <a:cubicBezTo>
                      <a:pt x="377517" y="1317958"/>
                      <a:pt x="371020" y="1340698"/>
                      <a:pt x="366147" y="1365063"/>
                    </a:cubicBezTo>
                    <a:cubicBezTo>
                      <a:pt x="361274" y="1389428"/>
                      <a:pt x="356401" y="1413793"/>
                      <a:pt x="351528" y="1438158"/>
                    </a:cubicBezTo>
                    <a:cubicBezTo>
                      <a:pt x="351528" y="1436534"/>
                      <a:pt x="351528" y="1436534"/>
                      <a:pt x="351528" y="1434909"/>
                    </a:cubicBezTo>
                    <a:cubicBezTo>
                      <a:pt x="348279" y="1447904"/>
                      <a:pt x="346655" y="1462523"/>
                      <a:pt x="345031" y="1475518"/>
                    </a:cubicBezTo>
                    <a:cubicBezTo>
                      <a:pt x="343406" y="1483639"/>
                      <a:pt x="341782" y="1493385"/>
                      <a:pt x="340158" y="1503131"/>
                    </a:cubicBezTo>
                    <a:cubicBezTo>
                      <a:pt x="345031" y="1503131"/>
                      <a:pt x="348279" y="1504756"/>
                      <a:pt x="353152" y="1504756"/>
                    </a:cubicBezTo>
                    <a:cubicBezTo>
                      <a:pt x="354777" y="1499883"/>
                      <a:pt x="358025" y="1495010"/>
                      <a:pt x="359650" y="1490137"/>
                    </a:cubicBezTo>
                    <a:cubicBezTo>
                      <a:pt x="364523" y="1478766"/>
                      <a:pt x="371020" y="1467396"/>
                      <a:pt x="375893" y="1457650"/>
                    </a:cubicBezTo>
                    <a:cubicBezTo>
                      <a:pt x="388888" y="1434909"/>
                      <a:pt x="400258" y="1412169"/>
                      <a:pt x="414877" y="1389428"/>
                    </a:cubicBezTo>
                    <a:cubicBezTo>
                      <a:pt x="442491" y="1342323"/>
                      <a:pt x="473353" y="1298466"/>
                      <a:pt x="505839" y="1254609"/>
                    </a:cubicBezTo>
                    <a:cubicBezTo>
                      <a:pt x="533453" y="1217249"/>
                      <a:pt x="564315" y="1183138"/>
                      <a:pt x="595178" y="1150652"/>
                    </a:cubicBezTo>
                    <a:cubicBezTo>
                      <a:pt x="604924" y="1140906"/>
                      <a:pt x="621167" y="1140906"/>
                      <a:pt x="630913" y="1149027"/>
                    </a:cubicBezTo>
                    <a:cubicBezTo>
                      <a:pt x="640659" y="1158773"/>
                      <a:pt x="640659" y="1175017"/>
                      <a:pt x="632537" y="1184763"/>
                    </a:cubicBezTo>
                    <a:cubicBezTo>
                      <a:pt x="611421" y="1207503"/>
                      <a:pt x="588680" y="1231868"/>
                      <a:pt x="569188" y="1256233"/>
                    </a:cubicBezTo>
                    <a:cubicBezTo>
                      <a:pt x="536702" y="1296841"/>
                      <a:pt x="507464" y="1339074"/>
                      <a:pt x="479850" y="1382931"/>
                    </a:cubicBezTo>
                    <a:cubicBezTo>
                      <a:pt x="465231" y="1405672"/>
                      <a:pt x="452237" y="1428412"/>
                      <a:pt x="439242" y="1451153"/>
                    </a:cubicBezTo>
                    <a:cubicBezTo>
                      <a:pt x="427872" y="1472269"/>
                      <a:pt x="416501" y="1491761"/>
                      <a:pt x="406755" y="1514502"/>
                    </a:cubicBezTo>
                    <a:cubicBezTo>
                      <a:pt x="411628" y="1516126"/>
                      <a:pt x="416501" y="1517750"/>
                      <a:pt x="421374" y="1519375"/>
                    </a:cubicBezTo>
                    <a:cubicBezTo>
                      <a:pt x="422999" y="1517750"/>
                      <a:pt x="426247" y="1514502"/>
                      <a:pt x="427872" y="1512877"/>
                    </a:cubicBezTo>
                    <a:cubicBezTo>
                      <a:pt x="427872" y="1512877"/>
                      <a:pt x="427872" y="1512877"/>
                      <a:pt x="426247" y="1514502"/>
                    </a:cubicBezTo>
                    <a:cubicBezTo>
                      <a:pt x="465231" y="1478766"/>
                      <a:pt x="507464" y="1446280"/>
                      <a:pt x="549696" y="1413793"/>
                    </a:cubicBezTo>
                    <a:cubicBezTo>
                      <a:pt x="569188" y="1399174"/>
                      <a:pt x="588680" y="1384555"/>
                      <a:pt x="608172" y="1368312"/>
                    </a:cubicBezTo>
                    <a:cubicBezTo>
                      <a:pt x="627664" y="1353693"/>
                      <a:pt x="645532" y="1337450"/>
                      <a:pt x="665024" y="1322831"/>
                    </a:cubicBezTo>
                    <a:cubicBezTo>
                      <a:pt x="676394" y="1314709"/>
                      <a:pt x="691013" y="1316333"/>
                      <a:pt x="700759" y="1326079"/>
                    </a:cubicBezTo>
                    <a:cubicBezTo>
                      <a:pt x="708881" y="1335825"/>
                      <a:pt x="707256" y="1352069"/>
                      <a:pt x="697510" y="1361815"/>
                    </a:cubicBezTo>
                    <a:cubicBezTo>
                      <a:pt x="678018" y="1376434"/>
                      <a:pt x="660151" y="1392677"/>
                      <a:pt x="642283" y="1407296"/>
                    </a:cubicBezTo>
                    <a:cubicBezTo>
                      <a:pt x="622791" y="1423539"/>
                      <a:pt x="603299" y="1438158"/>
                      <a:pt x="583807" y="1452777"/>
                    </a:cubicBezTo>
                    <a:cubicBezTo>
                      <a:pt x="562691" y="1469020"/>
                      <a:pt x="539950" y="1486888"/>
                      <a:pt x="518834" y="1503131"/>
                    </a:cubicBezTo>
                    <a:cubicBezTo>
                      <a:pt x="499342" y="1517750"/>
                      <a:pt x="479850" y="1533994"/>
                      <a:pt x="461983" y="1550237"/>
                    </a:cubicBezTo>
                    <a:cubicBezTo>
                      <a:pt x="458734" y="1553486"/>
                      <a:pt x="457110" y="1555110"/>
                      <a:pt x="453861" y="1558358"/>
                    </a:cubicBezTo>
                    <a:cubicBezTo>
                      <a:pt x="450612" y="1568105"/>
                      <a:pt x="440866" y="1576226"/>
                      <a:pt x="429496" y="1576226"/>
                    </a:cubicBezTo>
                    <a:cubicBezTo>
                      <a:pt x="422999" y="1576226"/>
                      <a:pt x="416501" y="1572977"/>
                      <a:pt x="411628" y="1568105"/>
                    </a:cubicBezTo>
                    <a:cubicBezTo>
                      <a:pt x="411628" y="1568105"/>
                      <a:pt x="410004" y="1568105"/>
                      <a:pt x="410004" y="1568105"/>
                    </a:cubicBezTo>
                    <a:cubicBezTo>
                      <a:pt x="400258" y="1564856"/>
                      <a:pt x="392136" y="1563231"/>
                      <a:pt x="382390" y="1561607"/>
                    </a:cubicBezTo>
                    <a:cubicBezTo>
                      <a:pt x="358025" y="1556734"/>
                      <a:pt x="333661" y="1555110"/>
                      <a:pt x="309296" y="1551861"/>
                    </a:cubicBezTo>
                    <a:cubicBezTo>
                      <a:pt x="283306" y="1548613"/>
                      <a:pt x="258941" y="1546988"/>
                      <a:pt x="232952" y="1545364"/>
                    </a:cubicBezTo>
                    <a:cubicBezTo>
                      <a:pt x="223206" y="1545364"/>
                      <a:pt x="215084" y="1543740"/>
                      <a:pt x="205338" y="1543740"/>
                    </a:cubicBezTo>
                    <a:cubicBezTo>
                      <a:pt x="202090" y="1543740"/>
                      <a:pt x="197217" y="1543740"/>
                      <a:pt x="193968" y="1543740"/>
                    </a:cubicBezTo>
                    <a:cubicBezTo>
                      <a:pt x="192344" y="1543740"/>
                      <a:pt x="192344" y="1543740"/>
                      <a:pt x="190719" y="1543740"/>
                    </a:cubicBezTo>
                    <a:cubicBezTo>
                      <a:pt x="187471" y="1543740"/>
                      <a:pt x="184222" y="1543740"/>
                      <a:pt x="180973" y="1543740"/>
                    </a:cubicBezTo>
                    <a:cubicBezTo>
                      <a:pt x="180973" y="1543740"/>
                      <a:pt x="180973" y="1543740"/>
                      <a:pt x="180973" y="1543740"/>
                    </a:cubicBezTo>
                    <a:cubicBezTo>
                      <a:pt x="176100" y="1542115"/>
                      <a:pt x="169603" y="1540491"/>
                      <a:pt x="166354" y="1535618"/>
                    </a:cubicBezTo>
                    <a:cubicBezTo>
                      <a:pt x="166354" y="1535618"/>
                      <a:pt x="166354" y="1535618"/>
                      <a:pt x="166354" y="1535618"/>
                    </a:cubicBezTo>
                    <a:cubicBezTo>
                      <a:pt x="166354" y="1535618"/>
                      <a:pt x="166354" y="1535618"/>
                      <a:pt x="166354" y="1535618"/>
                    </a:cubicBezTo>
                    <a:cubicBezTo>
                      <a:pt x="164730" y="1533994"/>
                      <a:pt x="164730" y="1533994"/>
                      <a:pt x="163106" y="1532369"/>
                    </a:cubicBezTo>
                    <a:cubicBezTo>
                      <a:pt x="161481" y="1529121"/>
                      <a:pt x="159857" y="1524248"/>
                      <a:pt x="159857" y="1519375"/>
                    </a:cubicBezTo>
                    <a:cubicBezTo>
                      <a:pt x="159857" y="1516126"/>
                      <a:pt x="159857" y="1512877"/>
                      <a:pt x="161481" y="1509629"/>
                    </a:cubicBezTo>
                    <a:cubicBezTo>
                      <a:pt x="161481" y="1508004"/>
                      <a:pt x="163106" y="1508004"/>
                      <a:pt x="163106" y="1506380"/>
                    </a:cubicBezTo>
                    <a:cubicBezTo>
                      <a:pt x="163106" y="1506380"/>
                      <a:pt x="163106" y="1506380"/>
                      <a:pt x="163106" y="1506380"/>
                    </a:cubicBezTo>
                    <a:cubicBezTo>
                      <a:pt x="163106" y="1506380"/>
                      <a:pt x="163106" y="1506380"/>
                      <a:pt x="163106" y="1506380"/>
                    </a:cubicBezTo>
                    <a:cubicBezTo>
                      <a:pt x="163106" y="1506380"/>
                      <a:pt x="163106" y="1506380"/>
                      <a:pt x="163106" y="1506380"/>
                    </a:cubicBezTo>
                    <a:cubicBezTo>
                      <a:pt x="163106" y="1506380"/>
                      <a:pt x="163106" y="1506380"/>
                      <a:pt x="163106" y="1506380"/>
                    </a:cubicBezTo>
                    <a:cubicBezTo>
                      <a:pt x="163106" y="1506380"/>
                      <a:pt x="163106" y="1506380"/>
                      <a:pt x="163106" y="1506380"/>
                    </a:cubicBezTo>
                    <a:cubicBezTo>
                      <a:pt x="158233" y="1498258"/>
                      <a:pt x="159857" y="1496634"/>
                      <a:pt x="161481" y="1495010"/>
                    </a:cubicBezTo>
                    <a:lnTo>
                      <a:pt x="161481" y="1495010"/>
                    </a:lnTo>
                    <a:close/>
                    <a:moveTo>
                      <a:pt x="8988091" y="655231"/>
                    </a:moveTo>
                    <a:cubicBezTo>
                      <a:pt x="8962101" y="653607"/>
                      <a:pt x="8937736" y="650358"/>
                      <a:pt x="8911747" y="645485"/>
                    </a:cubicBezTo>
                    <a:cubicBezTo>
                      <a:pt x="8879261" y="638988"/>
                      <a:pt x="8848398" y="625993"/>
                      <a:pt x="8819160" y="609750"/>
                    </a:cubicBezTo>
                    <a:cubicBezTo>
                      <a:pt x="8804542" y="603252"/>
                      <a:pt x="8791546" y="593506"/>
                      <a:pt x="8778552" y="583760"/>
                    </a:cubicBezTo>
                    <a:cubicBezTo>
                      <a:pt x="8772055" y="578887"/>
                      <a:pt x="8763934" y="572390"/>
                      <a:pt x="8757436" y="567517"/>
                    </a:cubicBezTo>
                    <a:cubicBezTo>
                      <a:pt x="8750938" y="561020"/>
                      <a:pt x="8741193" y="552898"/>
                      <a:pt x="8741193" y="541528"/>
                    </a:cubicBezTo>
                    <a:cubicBezTo>
                      <a:pt x="8741193" y="535031"/>
                      <a:pt x="8741193" y="528533"/>
                      <a:pt x="8746065" y="523660"/>
                    </a:cubicBezTo>
                    <a:cubicBezTo>
                      <a:pt x="8749314" y="518787"/>
                      <a:pt x="8755812" y="513914"/>
                      <a:pt x="8762309" y="513914"/>
                    </a:cubicBezTo>
                    <a:cubicBezTo>
                      <a:pt x="8772055" y="512290"/>
                      <a:pt x="8783425" y="518787"/>
                      <a:pt x="8788299" y="526909"/>
                    </a:cubicBezTo>
                    <a:cubicBezTo>
                      <a:pt x="8791546" y="530158"/>
                      <a:pt x="8794795" y="533406"/>
                      <a:pt x="8799668" y="536655"/>
                    </a:cubicBezTo>
                    <a:cubicBezTo>
                      <a:pt x="8806166" y="541528"/>
                      <a:pt x="8811039" y="544777"/>
                      <a:pt x="8817536" y="549649"/>
                    </a:cubicBezTo>
                    <a:cubicBezTo>
                      <a:pt x="8832155" y="559396"/>
                      <a:pt x="8848398" y="567517"/>
                      <a:pt x="8863017" y="574014"/>
                    </a:cubicBezTo>
                    <a:cubicBezTo>
                      <a:pt x="8872763" y="578887"/>
                      <a:pt x="8884133" y="583760"/>
                      <a:pt x="8893880" y="587009"/>
                    </a:cubicBezTo>
                    <a:cubicBezTo>
                      <a:pt x="8905249" y="590258"/>
                      <a:pt x="8918245" y="593506"/>
                      <a:pt x="8929614" y="596755"/>
                    </a:cubicBezTo>
                    <a:cubicBezTo>
                      <a:pt x="8952355" y="600004"/>
                      <a:pt x="8975096" y="603252"/>
                      <a:pt x="8997836" y="603252"/>
                    </a:cubicBezTo>
                    <a:cubicBezTo>
                      <a:pt x="9012456" y="603252"/>
                      <a:pt x="9028699" y="604877"/>
                      <a:pt x="9043318" y="603252"/>
                    </a:cubicBezTo>
                    <a:cubicBezTo>
                      <a:pt x="9057937" y="601628"/>
                      <a:pt x="9072556" y="600004"/>
                      <a:pt x="9087175" y="596755"/>
                    </a:cubicBezTo>
                    <a:cubicBezTo>
                      <a:pt x="9085551" y="596755"/>
                      <a:pt x="9083926" y="596755"/>
                      <a:pt x="9083926" y="596755"/>
                    </a:cubicBezTo>
                    <a:cubicBezTo>
                      <a:pt x="9072556" y="596755"/>
                      <a:pt x="9061186" y="596755"/>
                      <a:pt x="9051439" y="595131"/>
                    </a:cubicBezTo>
                    <a:cubicBezTo>
                      <a:pt x="9036821" y="593506"/>
                      <a:pt x="9022201" y="588633"/>
                      <a:pt x="9007583" y="582136"/>
                    </a:cubicBezTo>
                    <a:cubicBezTo>
                      <a:pt x="8983218" y="574014"/>
                      <a:pt x="8958853" y="561020"/>
                      <a:pt x="8937736" y="548025"/>
                    </a:cubicBezTo>
                    <a:cubicBezTo>
                      <a:pt x="8923118" y="539904"/>
                      <a:pt x="8908498" y="528533"/>
                      <a:pt x="8895504" y="518787"/>
                    </a:cubicBezTo>
                    <a:cubicBezTo>
                      <a:pt x="8880885" y="507417"/>
                      <a:pt x="8867890" y="497671"/>
                      <a:pt x="8853272" y="486301"/>
                    </a:cubicBezTo>
                    <a:cubicBezTo>
                      <a:pt x="8840276" y="474930"/>
                      <a:pt x="8827282" y="463560"/>
                      <a:pt x="8815911" y="448941"/>
                    </a:cubicBezTo>
                    <a:cubicBezTo>
                      <a:pt x="8809415" y="442444"/>
                      <a:pt x="8804542" y="435946"/>
                      <a:pt x="8799668" y="427825"/>
                    </a:cubicBezTo>
                    <a:cubicBezTo>
                      <a:pt x="8796420" y="422952"/>
                      <a:pt x="8794795" y="419703"/>
                      <a:pt x="8793171" y="414830"/>
                    </a:cubicBezTo>
                    <a:cubicBezTo>
                      <a:pt x="8791546" y="411581"/>
                      <a:pt x="8791546" y="406708"/>
                      <a:pt x="8791546" y="403460"/>
                    </a:cubicBezTo>
                    <a:cubicBezTo>
                      <a:pt x="8793171" y="390465"/>
                      <a:pt x="8804542" y="382343"/>
                      <a:pt x="8815911" y="380719"/>
                    </a:cubicBezTo>
                    <a:cubicBezTo>
                      <a:pt x="8827282" y="380719"/>
                      <a:pt x="8837028" y="387216"/>
                      <a:pt x="8840276" y="396962"/>
                    </a:cubicBezTo>
                    <a:cubicBezTo>
                      <a:pt x="8841901" y="398587"/>
                      <a:pt x="8841901" y="400211"/>
                      <a:pt x="8843525" y="400211"/>
                    </a:cubicBezTo>
                    <a:cubicBezTo>
                      <a:pt x="8848398" y="406708"/>
                      <a:pt x="8853272" y="413206"/>
                      <a:pt x="8859768" y="418079"/>
                    </a:cubicBezTo>
                    <a:cubicBezTo>
                      <a:pt x="8867890" y="427825"/>
                      <a:pt x="8877637" y="435946"/>
                      <a:pt x="8887382" y="444068"/>
                    </a:cubicBezTo>
                    <a:cubicBezTo>
                      <a:pt x="8910123" y="461936"/>
                      <a:pt x="8932863" y="479803"/>
                      <a:pt x="8957228" y="496047"/>
                    </a:cubicBezTo>
                    <a:cubicBezTo>
                      <a:pt x="8970223" y="504168"/>
                      <a:pt x="8984842" y="512290"/>
                      <a:pt x="8999461" y="520412"/>
                    </a:cubicBezTo>
                    <a:cubicBezTo>
                      <a:pt x="9014080" y="526909"/>
                      <a:pt x="9028699" y="533406"/>
                      <a:pt x="9044942" y="538279"/>
                    </a:cubicBezTo>
                    <a:cubicBezTo>
                      <a:pt x="9049815" y="539904"/>
                      <a:pt x="9056313" y="541528"/>
                      <a:pt x="9061186" y="541528"/>
                    </a:cubicBezTo>
                    <a:cubicBezTo>
                      <a:pt x="9064435" y="541528"/>
                      <a:pt x="9067682" y="543152"/>
                      <a:pt x="9072556" y="543152"/>
                    </a:cubicBezTo>
                    <a:cubicBezTo>
                      <a:pt x="9090423" y="543152"/>
                      <a:pt x="9109916" y="543152"/>
                      <a:pt x="9127783" y="541528"/>
                    </a:cubicBezTo>
                    <a:cubicBezTo>
                      <a:pt x="9144026" y="539904"/>
                      <a:pt x="9160269" y="539904"/>
                      <a:pt x="9176513" y="538279"/>
                    </a:cubicBezTo>
                    <a:cubicBezTo>
                      <a:pt x="9183010" y="538279"/>
                      <a:pt x="9191132" y="536655"/>
                      <a:pt x="9197629" y="535031"/>
                    </a:cubicBezTo>
                    <a:cubicBezTo>
                      <a:pt x="9202503" y="533406"/>
                      <a:pt x="9207375" y="533406"/>
                      <a:pt x="9210624" y="531782"/>
                    </a:cubicBezTo>
                    <a:cubicBezTo>
                      <a:pt x="9210624" y="531782"/>
                      <a:pt x="9208999" y="530158"/>
                      <a:pt x="9208999" y="530158"/>
                    </a:cubicBezTo>
                    <a:cubicBezTo>
                      <a:pt x="9189507" y="518787"/>
                      <a:pt x="9171640" y="504168"/>
                      <a:pt x="9153773" y="491174"/>
                    </a:cubicBezTo>
                    <a:cubicBezTo>
                      <a:pt x="9113165" y="460311"/>
                      <a:pt x="9075804" y="426200"/>
                      <a:pt x="9040070" y="390465"/>
                    </a:cubicBezTo>
                    <a:cubicBezTo>
                      <a:pt x="9023826" y="374222"/>
                      <a:pt x="9009207" y="359603"/>
                      <a:pt x="8994588" y="343360"/>
                    </a:cubicBezTo>
                    <a:cubicBezTo>
                      <a:pt x="8986466" y="335238"/>
                      <a:pt x="8979969" y="327116"/>
                      <a:pt x="8971848" y="318995"/>
                    </a:cubicBezTo>
                    <a:cubicBezTo>
                      <a:pt x="8965350" y="312497"/>
                      <a:pt x="8958853" y="304376"/>
                      <a:pt x="8953979" y="296254"/>
                    </a:cubicBezTo>
                    <a:cubicBezTo>
                      <a:pt x="8950732" y="291381"/>
                      <a:pt x="8950732" y="284884"/>
                      <a:pt x="8952355" y="278386"/>
                    </a:cubicBezTo>
                    <a:cubicBezTo>
                      <a:pt x="8953979" y="271889"/>
                      <a:pt x="8957228" y="267016"/>
                      <a:pt x="8963726" y="263767"/>
                    </a:cubicBezTo>
                    <a:cubicBezTo>
                      <a:pt x="8975096" y="257270"/>
                      <a:pt x="8991340" y="260519"/>
                      <a:pt x="8997836" y="271889"/>
                    </a:cubicBezTo>
                    <a:cubicBezTo>
                      <a:pt x="8997836" y="271889"/>
                      <a:pt x="8997836" y="273513"/>
                      <a:pt x="8999461" y="273513"/>
                    </a:cubicBezTo>
                    <a:cubicBezTo>
                      <a:pt x="9002709" y="276762"/>
                      <a:pt x="9005958" y="281635"/>
                      <a:pt x="9009207" y="284884"/>
                    </a:cubicBezTo>
                    <a:cubicBezTo>
                      <a:pt x="9033572" y="310873"/>
                      <a:pt x="9059561" y="336862"/>
                      <a:pt x="9083926" y="361227"/>
                    </a:cubicBezTo>
                    <a:cubicBezTo>
                      <a:pt x="9096921" y="374222"/>
                      <a:pt x="9109916" y="387216"/>
                      <a:pt x="9122910" y="398587"/>
                    </a:cubicBezTo>
                    <a:cubicBezTo>
                      <a:pt x="9135905" y="409957"/>
                      <a:pt x="9148899" y="421327"/>
                      <a:pt x="9161894" y="432698"/>
                    </a:cubicBezTo>
                    <a:cubicBezTo>
                      <a:pt x="9183010" y="450565"/>
                      <a:pt x="9205751" y="466809"/>
                      <a:pt x="9228492" y="483052"/>
                    </a:cubicBezTo>
                    <a:cubicBezTo>
                      <a:pt x="9236613" y="487925"/>
                      <a:pt x="9243111" y="491174"/>
                      <a:pt x="9251233" y="496047"/>
                    </a:cubicBezTo>
                    <a:cubicBezTo>
                      <a:pt x="9252856" y="496047"/>
                      <a:pt x="9252856" y="497671"/>
                      <a:pt x="9254480" y="497671"/>
                    </a:cubicBezTo>
                    <a:cubicBezTo>
                      <a:pt x="9254480" y="486301"/>
                      <a:pt x="9256105" y="474930"/>
                      <a:pt x="9256105" y="463560"/>
                    </a:cubicBezTo>
                    <a:cubicBezTo>
                      <a:pt x="9256105" y="465184"/>
                      <a:pt x="9256105" y="465184"/>
                      <a:pt x="9256105" y="466809"/>
                    </a:cubicBezTo>
                    <a:cubicBezTo>
                      <a:pt x="9256105" y="458687"/>
                      <a:pt x="9256105" y="450565"/>
                      <a:pt x="9256105" y="440819"/>
                    </a:cubicBezTo>
                    <a:cubicBezTo>
                      <a:pt x="9254480" y="421327"/>
                      <a:pt x="9251233" y="401835"/>
                      <a:pt x="9247984" y="383968"/>
                    </a:cubicBezTo>
                    <a:cubicBezTo>
                      <a:pt x="9241486" y="353106"/>
                      <a:pt x="9231740" y="323868"/>
                      <a:pt x="9221994" y="294630"/>
                    </a:cubicBezTo>
                    <a:cubicBezTo>
                      <a:pt x="9218746" y="284884"/>
                      <a:pt x="9213872" y="275138"/>
                      <a:pt x="9210624" y="267016"/>
                    </a:cubicBezTo>
                    <a:cubicBezTo>
                      <a:pt x="9205751" y="257270"/>
                      <a:pt x="9202503" y="249148"/>
                      <a:pt x="9197629" y="239402"/>
                    </a:cubicBezTo>
                    <a:cubicBezTo>
                      <a:pt x="9186259" y="216662"/>
                      <a:pt x="9173264" y="195546"/>
                      <a:pt x="9158646" y="174429"/>
                    </a:cubicBezTo>
                    <a:cubicBezTo>
                      <a:pt x="9152148" y="164683"/>
                      <a:pt x="9145651" y="153313"/>
                      <a:pt x="9139153" y="143567"/>
                    </a:cubicBezTo>
                    <a:cubicBezTo>
                      <a:pt x="9132656" y="132197"/>
                      <a:pt x="9124534" y="119202"/>
                      <a:pt x="9126159" y="106207"/>
                    </a:cubicBezTo>
                    <a:cubicBezTo>
                      <a:pt x="9127783" y="93213"/>
                      <a:pt x="9139153" y="85091"/>
                      <a:pt x="9150524" y="83467"/>
                    </a:cubicBezTo>
                    <a:cubicBezTo>
                      <a:pt x="9161894" y="83467"/>
                      <a:pt x="9173264" y="91588"/>
                      <a:pt x="9174889" y="102959"/>
                    </a:cubicBezTo>
                    <a:cubicBezTo>
                      <a:pt x="9174889" y="104583"/>
                      <a:pt x="9176513" y="106207"/>
                      <a:pt x="9176513" y="106207"/>
                    </a:cubicBezTo>
                    <a:cubicBezTo>
                      <a:pt x="9189507" y="128948"/>
                      <a:pt x="9204127" y="150064"/>
                      <a:pt x="9217121" y="172805"/>
                    </a:cubicBezTo>
                    <a:cubicBezTo>
                      <a:pt x="9231740" y="195546"/>
                      <a:pt x="9243111" y="218286"/>
                      <a:pt x="9256105" y="242651"/>
                    </a:cubicBezTo>
                    <a:cubicBezTo>
                      <a:pt x="9262602" y="254021"/>
                      <a:pt x="9265851" y="267016"/>
                      <a:pt x="9270724" y="280011"/>
                    </a:cubicBezTo>
                    <a:cubicBezTo>
                      <a:pt x="9275598" y="293005"/>
                      <a:pt x="9278845" y="306000"/>
                      <a:pt x="9283719" y="317370"/>
                    </a:cubicBezTo>
                    <a:cubicBezTo>
                      <a:pt x="9291841" y="343360"/>
                      <a:pt x="9298338" y="369349"/>
                      <a:pt x="9303210" y="395338"/>
                    </a:cubicBezTo>
                    <a:cubicBezTo>
                      <a:pt x="9304835" y="403460"/>
                      <a:pt x="9306459" y="411581"/>
                      <a:pt x="9306459" y="419703"/>
                    </a:cubicBezTo>
                    <a:cubicBezTo>
                      <a:pt x="9308084" y="416454"/>
                      <a:pt x="9308084" y="414830"/>
                      <a:pt x="9309708" y="411581"/>
                    </a:cubicBezTo>
                    <a:cubicBezTo>
                      <a:pt x="9311332" y="405084"/>
                      <a:pt x="9312957" y="398587"/>
                      <a:pt x="9314581" y="390465"/>
                    </a:cubicBezTo>
                    <a:cubicBezTo>
                      <a:pt x="9317830" y="372598"/>
                      <a:pt x="9319454" y="353106"/>
                      <a:pt x="9321079" y="335238"/>
                    </a:cubicBezTo>
                    <a:cubicBezTo>
                      <a:pt x="9321079" y="310873"/>
                      <a:pt x="9319454" y="286508"/>
                      <a:pt x="9317830" y="262143"/>
                    </a:cubicBezTo>
                    <a:cubicBezTo>
                      <a:pt x="9317830" y="262143"/>
                      <a:pt x="9317830" y="263767"/>
                      <a:pt x="9317830" y="263767"/>
                    </a:cubicBezTo>
                    <a:cubicBezTo>
                      <a:pt x="9316206" y="250773"/>
                      <a:pt x="9314581" y="236154"/>
                      <a:pt x="9312957" y="223159"/>
                    </a:cubicBezTo>
                    <a:cubicBezTo>
                      <a:pt x="9311332" y="211789"/>
                      <a:pt x="9308084" y="198794"/>
                      <a:pt x="9309708" y="185800"/>
                    </a:cubicBezTo>
                    <a:cubicBezTo>
                      <a:pt x="9309708" y="172805"/>
                      <a:pt x="9319454" y="161435"/>
                      <a:pt x="9334073" y="161435"/>
                    </a:cubicBezTo>
                    <a:cubicBezTo>
                      <a:pt x="9347067" y="161435"/>
                      <a:pt x="9358438" y="172805"/>
                      <a:pt x="9358438" y="185800"/>
                    </a:cubicBezTo>
                    <a:cubicBezTo>
                      <a:pt x="9358438" y="187424"/>
                      <a:pt x="9358438" y="189048"/>
                      <a:pt x="9358438" y="190673"/>
                    </a:cubicBezTo>
                    <a:cubicBezTo>
                      <a:pt x="9360062" y="202043"/>
                      <a:pt x="9361687" y="215038"/>
                      <a:pt x="9363311" y="226408"/>
                    </a:cubicBezTo>
                    <a:cubicBezTo>
                      <a:pt x="9364936" y="239402"/>
                      <a:pt x="9366560" y="252397"/>
                      <a:pt x="9366560" y="265392"/>
                    </a:cubicBezTo>
                    <a:cubicBezTo>
                      <a:pt x="9368184" y="278386"/>
                      <a:pt x="9368184" y="293005"/>
                      <a:pt x="9369808" y="306000"/>
                    </a:cubicBezTo>
                    <a:cubicBezTo>
                      <a:pt x="9369808" y="318995"/>
                      <a:pt x="9369808" y="331989"/>
                      <a:pt x="9369808" y="346608"/>
                    </a:cubicBezTo>
                    <a:cubicBezTo>
                      <a:pt x="9368184" y="370973"/>
                      <a:pt x="9364936" y="395338"/>
                      <a:pt x="9360062" y="419703"/>
                    </a:cubicBezTo>
                    <a:cubicBezTo>
                      <a:pt x="9353565" y="444068"/>
                      <a:pt x="9343819" y="466809"/>
                      <a:pt x="9332449" y="487925"/>
                    </a:cubicBezTo>
                    <a:cubicBezTo>
                      <a:pt x="9327575" y="497671"/>
                      <a:pt x="9322702" y="505793"/>
                      <a:pt x="9317830" y="515539"/>
                    </a:cubicBezTo>
                    <a:cubicBezTo>
                      <a:pt x="9312957" y="522036"/>
                      <a:pt x="9304835" y="526909"/>
                      <a:pt x="9296714" y="526909"/>
                    </a:cubicBezTo>
                    <a:cubicBezTo>
                      <a:pt x="9295089" y="526909"/>
                      <a:pt x="9291841" y="526909"/>
                      <a:pt x="9290216" y="526909"/>
                    </a:cubicBezTo>
                    <a:cubicBezTo>
                      <a:pt x="9290216" y="528533"/>
                      <a:pt x="9290216" y="530158"/>
                      <a:pt x="9290216" y="531782"/>
                    </a:cubicBezTo>
                    <a:cubicBezTo>
                      <a:pt x="9286967" y="541528"/>
                      <a:pt x="9277221" y="551274"/>
                      <a:pt x="9267476" y="551274"/>
                    </a:cubicBezTo>
                    <a:cubicBezTo>
                      <a:pt x="9265851" y="559396"/>
                      <a:pt x="9260978" y="565893"/>
                      <a:pt x="9252856" y="569141"/>
                    </a:cubicBezTo>
                    <a:cubicBezTo>
                      <a:pt x="9244735" y="572390"/>
                      <a:pt x="9236613" y="575639"/>
                      <a:pt x="9226868" y="578887"/>
                    </a:cubicBezTo>
                    <a:cubicBezTo>
                      <a:pt x="9226868" y="587009"/>
                      <a:pt x="9223619" y="596755"/>
                      <a:pt x="9215497" y="601628"/>
                    </a:cubicBezTo>
                    <a:cubicBezTo>
                      <a:pt x="9204127" y="608125"/>
                      <a:pt x="9192756" y="612998"/>
                      <a:pt x="9181386" y="619496"/>
                    </a:cubicBezTo>
                    <a:cubicBezTo>
                      <a:pt x="9170016" y="624369"/>
                      <a:pt x="9160269" y="629242"/>
                      <a:pt x="9148899" y="632490"/>
                    </a:cubicBezTo>
                    <a:cubicBezTo>
                      <a:pt x="9137529" y="635739"/>
                      <a:pt x="9124534" y="638988"/>
                      <a:pt x="9111540" y="640612"/>
                    </a:cubicBezTo>
                    <a:cubicBezTo>
                      <a:pt x="9098545" y="643861"/>
                      <a:pt x="9085551" y="645485"/>
                      <a:pt x="9074180" y="647109"/>
                    </a:cubicBezTo>
                    <a:cubicBezTo>
                      <a:pt x="9061186" y="648734"/>
                      <a:pt x="9046566" y="650358"/>
                      <a:pt x="9033572" y="650358"/>
                    </a:cubicBezTo>
                    <a:cubicBezTo>
                      <a:pt x="9014080" y="656855"/>
                      <a:pt x="9001085" y="656855"/>
                      <a:pt x="8988091" y="655231"/>
                    </a:cubicBezTo>
                    <a:lnTo>
                      <a:pt x="8988091" y="655231"/>
                    </a:lnTo>
                    <a:close/>
                    <a:moveTo>
                      <a:pt x="8744441" y="349857"/>
                    </a:moveTo>
                    <a:cubicBezTo>
                      <a:pt x="8749314" y="357979"/>
                      <a:pt x="8757436" y="361227"/>
                      <a:pt x="8765557" y="361227"/>
                    </a:cubicBezTo>
                    <a:cubicBezTo>
                      <a:pt x="8770430" y="361227"/>
                      <a:pt x="8775303" y="359603"/>
                      <a:pt x="8778552" y="357979"/>
                    </a:cubicBezTo>
                    <a:cubicBezTo>
                      <a:pt x="8789922" y="349857"/>
                      <a:pt x="8793171" y="335238"/>
                      <a:pt x="8786674" y="323868"/>
                    </a:cubicBezTo>
                    <a:cubicBezTo>
                      <a:pt x="8781801" y="314122"/>
                      <a:pt x="8776928" y="306000"/>
                      <a:pt x="8772055" y="296254"/>
                    </a:cubicBezTo>
                    <a:cubicBezTo>
                      <a:pt x="8772055" y="296254"/>
                      <a:pt x="8772055" y="296254"/>
                      <a:pt x="8772055" y="296254"/>
                    </a:cubicBezTo>
                    <a:cubicBezTo>
                      <a:pt x="8772055" y="294630"/>
                      <a:pt x="8770430" y="294630"/>
                      <a:pt x="8770430" y="293005"/>
                    </a:cubicBezTo>
                    <a:cubicBezTo>
                      <a:pt x="8770430" y="293005"/>
                      <a:pt x="8770430" y="293005"/>
                      <a:pt x="8770430" y="293005"/>
                    </a:cubicBezTo>
                    <a:cubicBezTo>
                      <a:pt x="8768806" y="288132"/>
                      <a:pt x="8765557" y="284884"/>
                      <a:pt x="8763934" y="280011"/>
                    </a:cubicBezTo>
                    <a:cubicBezTo>
                      <a:pt x="8763934" y="280011"/>
                      <a:pt x="8763934" y="278386"/>
                      <a:pt x="8763934" y="278386"/>
                    </a:cubicBezTo>
                    <a:cubicBezTo>
                      <a:pt x="8762309" y="267016"/>
                      <a:pt x="8750938" y="257270"/>
                      <a:pt x="8739569" y="257270"/>
                    </a:cubicBezTo>
                    <a:cubicBezTo>
                      <a:pt x="8726573" y="257270"/>
                      <a:pt x="8716828" y="267016"/>
                      <a:pt x="8715204" y="280011"/>
                    </a:cubicBezTo>
                    <a:cubicBezTo>
                      <a:pt x="8713579" y="288132"/>
                      <a:pt x="8716828" y="294630"/>
                      <a:pt x="8720076" y="301127"/>
                    </a:cubicBezTo>
                    <a:cubicBezTo>
                      <a:pt x="8721700" y="306000"/>
                      <a:pt x="8724949" y="312497"/>
                      <a:pt x="8728198" y="317370"/>
                    </a:cubicBezTo>
                    <a:cubicBezTo>
                      <a:pt x="8731447" y="328741"/>
                      <a:pt x="8737944" y="340111"/>
                      <a:pt x="8744441" y="349857"/>
                    </a:cubicBezTo>
                    <a:lnTo>
                      <a:pt x="8744441" y="349857"/>
                    </a:lnTo>
                    <a:close/>
                    <a:moveTo>
                      <a:pt x="8876012" y="223159"/>
                    </a:moveTo>
                    <a:cubicBezTo>
                      <a:pt x="8880885" y="228032"/>
                      <a:pt x="8887382" y="229657"/>
                      <a:pt x="8893880" y="229657"/>
                    </a:cubicBezTo>
                    <a:cubicBezTo>
                      <a:pt x="8900377" y="229657"/>
                      <a:pt x="8906874" y="226408"/>
                      <a:pt x="8911747" y="221535"/>
                    </a:cubicBezTo>
                    <a:cubicBezTo>
                      <a:pt x="8921493" y="211789"/>
                      <a:pt x="8919869" y="195546"/>
                      <a:pt x="8910123" y="185800"/>
                    </a:cubicBezTo>
                    <a:cubicBezTo>
                      <a:pt x="8902002" y="177678"/>
                      <a:pt x="8893880" y="169556"/>
                      <a:pt x="8885758" y="161435"/>
                    </a:cubicBezTo>
                    <a:cubicBezTo>
                      <a:pt x="8879261" y="154937"/>
                      <a:pt x="8871139" y="148440"/>
                      <a:pt x="8864641" y="140318"/>
                    </a:cubicBezTo>
                    <a:cubicBezTo>
                      <a:pt x="8861393" y="135445"/>
                      <a:pt x="8854896" y="132197"/>
                      <a:pt x="8848398" y="130572"/>
                    </a:cubicBezTo>
                    <a:cubicBezTo>
                      <a:pt x="8840276" y="130572"/>
                      <a:pt x="8832155" y="132197"/>
                      <a:pt x="8827282" y="138694"/>
                    </a:cubicBezTo>
                    <a:cubicBezTo>
                      <a:pt x="8822409" y="145191"/>
                      <a:pt x="8820785" y="151689"/>
                      <a:pt x="8820785" y="159810"/>
                    </a:cubicBezTo>
                    <a:cubicBezTo>
                      <a:pt x="8820785" y="169556"/>
                      <a:pt x="8828907" y="176054"/>
                      <a:pt x="8835403" y="182551"/>
                    </a:cubicBezTo>
                    <a:cubicBezTo>
                      <a:pt x="8840276" y="187424"/>
                      <a:pt x="8843525" y="192297"/>
                      <a:pt x="8848398" y="195546"/>
                    </a:cubicBezTo>
                    <a:cubicBezTo>
                      <a:pt x="8858144" y="205292"/>
                      <a:pt x="8866266" y="213413"/>
                      <a:pt x="8876012" y="223159"/>
                    </a:cubicBezTo>
                    <a:lnTo>
                      <a:pt x="8876012" y="223159"/>
                    </a:lnTo>
                    <a:close/>
                    <a:moveTo>
                      <a:pt x="9048191" y="47732"/>
                    </a:moveTo>
                    <a:cubicBezTo>
                      <a:pt x="9044942" y="42859"/>
                      <a:pt x="9040070" y="37986"/>
                      <a:pt x="9038445" y="31488"/>
                    </a:cubicBezTo>
                    <a:cubicBezTo>
                      <a:pt x="9035196" y="21742"/>
                      <a:pt x="9038445" y="11996"/>
                      <a:pt x="9046566" y="5499"/>
                    </a:cubicBezTo>
                    <a:cubicBezTo>
                      <a:pt x="9054688" y="-998"/>
                      <a:pt x="9067682" y="-2623"/>
                      <a:pt x="9077429" y="5499"/>
                    </a:cubicBezTo>
                    <a:cubicBezTo>
                      <a:pt x="9080678" y="8748"/>
                      <a:pt x="9085551" y="11996"/>
                      <a:pt x="9088800" y="16869"/>
                    </a:cubicBezTo>
                    <a:cubicBezTo>
                      <a:pt x="9096921" y="28240"/>
                      <a:pt x="9095296" y="44483"/>
                      <a:pt x="9085551" y="52604"/>
                    </a:cubicBezTo>
                    <a:cubicBezTo>
                      <a:pt x="9080678" y="55853"/>
                      <a:pt x="9075804" y="57477"/>
                      <a:pt x="9069307" y="57477"/>
                    </a:cubicBezTo>
                    <a:cubicBezTo>
                      <a:pt x="9059561" y="57477"/>
                      <a:pt x="9053064" y="54229"/>
                      <a:pt x="9048191" y="47732"/>
                    </a:cubicBezTo>
                    <a:lnTo>
                      <a:pt x="9048191" y="47732"/>
                    </a:lnTo>
                    <a:close/>
                    <a:moveTo>
                      <a:pt x="773854" y="1283847"/>
                    </a:moveTo>
                    <a:cubicBezTo>
                      <a:pt x="762484" y="1275725"/>
                      <a:pt x="760859" y="1259482"/>
                      <a:pt x="768981" y="1249736"/>
                    </a:cubicBezTo>
                    <a:cubicBezTo>
                      <a:pt x="772230" y="1244863"/>
                      <a:pt x="777103" y="1243239"/>
                      <a:pt x="780351" y="1239990"/>
                    </a:cubicBezTo>
                    <a:cubicBezTo>
                      <a:pt x="790097" y="1233492"/>
                      <a:pt x="804716" y="1236741"/>
                      <a:pt x="812838" y="1244863"/>
                    </a:cubicBezTo>
                    <a:cubicBezTo>
                      <a:pt x="820960" y="1254609"/>
                      <a:pt x="820960" y="1272476"/>
                      <a:pt x="809589" y="1280598"/>
                    </a:cubicBezTo>
                    <a:cubicBezTo>
                      <a:pt x="807965" y="1282222"/>
                      <a:pt x="804716" y="1283847"/>
                      <a:pt x="803092" y="1285471"/>
                    </a:cubicBezTo>
                    <a:cubicBezTo>
                      <a:pt x="798219" y="1288720"/>
                      <a:pt x="793346" y="1288720"/>
                      <a:pt x="788473" y="1288720"/>
                    </a:cubicBezTo>
                    <a:cubicBezTo>
                      <a:pt x="783600" y="1287095"/>
                      <a:pt x="778727" y="1287095"/>
                      <a:pt x="773854" y="1283847"/>
                    </a:cubicBezTo>
                    <a:lnTo>
                      <a:pt x="773854" y="1283847"/>
                    </a:lnTo>
                    <a:close/>
                    <a:moveTo>
                      <a:pt x="668272" y="1097049"/>
                    </a:moveTo>
                    <a:cubicBezTo>
                      <a:pt x="673146" y="1101922"/>
                      <a:pt x="679643" y="1103546"/>
                      <a:pt x="686140" y="1103546"/>
                    </a:cubicBezTo>
                    <a:cubicBezTo>
                      <a:pt x="686140" y="1103546"/>
                      <a:pt x="686140" y="1103546"/>
                      <a:pt x="686140" y="1103546"/>
                    </a:cubicBezTo>
                    <a:cubicBezTo>
                      <a:pt x="692637" y="1103546"/>
                      <a:pt x="699135" y="1100297"/>
                      <a:pt x="704008" y="1095424"/>
                    </a:cubicBezTo>
                    <a:cubicBezTo>
                      <a:pt x="704008" y="1095424"/>
                      <a:pt x="704008" y="1095424"/>
                      <a:pt x="704008" y="1095424"/>
                    </a:cubicBezTo>
                    <a:cubicBezTo>
                      <a:pt x="704008" y="1095424"/>
                      <a:pt x="702383" y="1097049"/>
                      <a:pt x="702383" y="1097049"/>
                    </a:cubicBezTo>
                    <a:cubicBezTo>
                      <a:pt x="707256" y="1093800"/>
                      <a:pt x="710505" y="1088927"/>
                      <a:pt x="715378" y="1085678"/>
                    </a:cubicBezTo>
                    <a:cubicBezTo>
                      <a:pt x="725124" y="1075932"/>
                      <a:pt x="728373" y="1061313"/>
                      <a:pt x="718627" y="1049943"/>
                    </a:cubicBezTo>
                    <a:cubicBezTo>
                      <a:pt x="710505" y="1040197"/>
                      <a:pt x="692637" y="1036949"/>
                      <a:pt x="682891" y="1046694"/>
                    </a:cubicBezTo>
                    <a:cubicBezTo>
                      <a:pt x="678018" y="1051568"/>
                      <a:pt x="673146" y="1056441"/>
                      <a:pt x="668272" y="1061313"/>
                    </a:cubicBezTo>
                    <a:cubicBezTo>
                      <a:pt x="663399" y="1066187"/>
                      <a:pt x="661775" y="1072684"/>
                      <a:pt x="661775" y="1079181"/>
                    </a:cubicBezTo>
                    <a:cubicBezTo>
                      <a:pt x="660151" y="1085678"/>
                      <a:pt x="663399" y="1092176"/>
                      <a:pt x="668272" y="1097049"/>
                    </a:cubicBezTo>
                    <a:lnTo>
                      <a:pt x="668272" y="1097049"/>
                    </a:lnTo>
                    <a:close/>
                    <a:moveTo>
                      <a:pt x="448988" y="980097"/>
                    </a:moveTo>
                    <a:cubicBezTo>
                      <a:pt x="435993" y="978473"/>
                      <a:pt x="424623" y="965478"/>
                      <a:pt x="427872" y="952483"/>
                    </a:cubicBezTo>
                    <a:cubicBezTo>
                      <a:pt x="429496" y="942737"/>
                      <a:pt x="432745" y="932991"/>
                      <a:pt x="437618" y="923245"/>
                    </a:cubicBezTo>
                    <a:cubicBezTo>
                      <a:pt x="442491" y="910251"/>
                      <a:pt x="457110" y="903753"/>
                      <a:pt x="470104" y="908626"/>
                    </a:cubicBezTo>
                    <a:cubicBezTo>
                      <a:pt x="483099" y="913499"/>
                      <a:pt x="489596" y="928118"/>
                      <a:pt x="484723" y="941113"/>
                    </a:cubicBezTo>
                    <a:cubicBezTo>
                      <a:pt x="481475" y="947610"/>
                      <a:pt x="479850" y="954108"/>
                      <a:pt x="476601" y="960605"/>
                    </a:cubicBezTo>
                    <a:cubicBezTo>
                      <a:pt x="476601" y="960605"/>
                      <a:pt x="476601" y="960605"/>
                      <a:pt x="476601" y="960605"/>
                    </a:cubicBezTo>
                    <a:cubicBezTo>
                      <a:pt x="473353" y="971975"/>
                      <a:pt x="463607" y="980097"/>
                      <a:pt x="452237" y="980097"/>
                    </a:cubicBezTo>
                    <a:cubicBezTo>
                      <a:pt x="450612" y="980097"/>
                      <a:pt x="450612" y="980097"/>
                      <a:pt x="448988" y="980097"/>
                    </a:cubicBezTo>
                    <a:lnTo>
                      <a:pt x="448988" y="980097"/>
                    </a:lnTo>
                    <a:close/>
                    <a:moveTo>
                      <a:pt x="151736" y="989843"/>
                    </a:moveTo>
                    <a:cubicBezTo>
                      <a:pt x="148487" y="981721"/>
                      <a:pt x="148487" y="971975"/>
                      <a:pt x="148487" y="963854"/>
                    </a:cubicBezTo>
                    <a:cubicBezTo>
                      <a:pt x="148487" y="949235"/>
                      <a:pt x="159857" y="937864"/>
                      <a:pt x="174476" y="937864"/>
                    </a:cubicBezTo>
                    <a:cubicBezTo>
                      <a:pt x="189095" y="937864"/>
                      <a:pt x="200465" y="949235"/>
                      <a:pt x="200465" y="963854"/>
                    </a:cubicBezTo>
                    <a:cubicBezTo>
                      <a:pt x="200465" y="971975"/>
                      <a:pt x="202090" y="981721"/>
                      <a:pt x="198841" y="989843"/>
                    </a:cubicBezTo>
                    <a:cubicBezTo>
                      <a:pt x="195592" y="999589"/>
                      <a:pt x="185846" y="1006086"/>
                      <a:pt x="176100" y="1006086"/>
                    </a:cubicBezTo>
                    <a:cubicBezTo>
                      <a:pt x="176100" y="1006086"/>
                      <a:pt x="176100" y="1006086"/>
                      <a:pt x="176100" y="1006086"/>
                    </a:cubicBezTo>
                    <a:cubicBezTo>
                      <a:pt x="164730" y="1004462"/>
                      <a:pt x="154984" y="999589"/>
                      <a:pt x="151736" y="989843"/>
                    </a:cubicBezTo>
                    <a:close/>
                  </a:path>
                </a:pathLst>
              </a:custGeom>
              <a:solidFill>
                <a:srgbClr val="FFC9AD"/>
              </a:solidFill>
              <a:ln w="1624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vi-VN"/>
              </a:p>
            </p:txBody>
          </p:sp>
          <p:sp>
            <p:nvSpPr>
              <p:cNvPr id="67" name="Hình tự do: Hình 66">
                <a:extLst>
                  <a:ext uri="{FF2B5EF4-FFF2-40B4-BE49-F238E27FC236}">
                    <a16:creationId xmlns:a16="http://schemas.microsoft.com/office/drawing/2014/main" id="{9E297320-23FB-5F40-0856-FFDB1F19223B}"/>
                  </a:ext>
                </a:extLst>
              </p:cNvPr>
              <p:cNvSpPr/>
              <p:nvPr/>
            </p:nvSpPr>
            <p:spPr>
              <a:xfrm>
                <a:off x="1717591" y="3778091"/>
                <a:ext cx="411276" cy="330957"/>
              </a:xfrm>
              <a:custGeom>
                <a:avLst/>
                <a:gdLst>
                  <a:gd name="connsiteX0" fmla="*/ 317472 w 411276"/>
                  <a:gd name="connsiteY0" fmla="*/ 329739 h 330957"/>
                  <a:gd name="connsiteX1" fmla="*/ 302853 w 411276"/>
                  <a:gd name="connsiteY1" fmla="*/ 321617 h 330957"/>
                  <a:gd name="connsiteX2" fmla="*/ 297980 w 411276"/>
                  <a:gd name="connsiteY2" fmla="*/ 318369 h 330957"/>
                  <a:gd name="connsiteX3" fmla="*/ 283361 w 411276"/>
                  <a:gd name="connsiteY3" fmla="*/ 324866 h 330957"/>
                  <a:gd name="connsiteX4" fmla="*/ 258996 w 411276"/>
                  <a:gd name="connsiteY4" fmla="*/ 318369 h 330957"/>
                  <a:gd name="connsiteX5" fmla="*/ 221637 w 411276"/>
                  <a:gd name="connsiteY5" fmla="*/ 311871 h 330957"/>
                  <a:gd name="connsiteX6" fmla="*/ 111182 w 411276"/>
                  <a:gd name="connsiteY6" fmla="*/ 285882 h 330957"/>
                  <a:gd name="connsiteX7" fmla="*/ 111182 w 411276"/>
                  <a:gd name="connsiteY7" fmla="*/ 285882 h 330957"/>
                  <a:gd name="connsiteX8" fmla="*/ 72198 w 411276"/>
                  <a:gd name="connsiteY8" fmla="*/ 271263 h 330957"/>
                  <a:gd name="connsiteX9" fmla="*/ 15347 w 411276"/>
                  <a:gd name="connsiteY9" fmla="*/ 237152 h 330957"/>
                  <a:gd name="connsiteX10" fmla="*/ 728 w 411276"/>
                  <a:gd name="connsiteY10" fmla="*/ 201417 h 330957"/>
                  <a:gd name="connsiteX11" fmla="*/ 10474 w 411276"/>
                  <a:gd name="connsiteY11" fmla="*/ 183549 h 330957"/>
                  <a:gd name="connsiteX12" fmla="*/ 18595 w 411276"/>
                  <a:gd name="connsiteY12" fmla="*/ 178676 h 330957"/>
                  <a:gd name="connsiteX13" fmla="*/ 33214 w 411276"/>
                  <a:gd name="connsiteY13" fmla="*/ 175428 h 330957"/>
                  <a:gd name="connsiteX14" fmla="*/ 77071 w 411276"/>
                  <a:gd name="connsiteY14" fmla="*/ 180301 h 330957"/>
                  <a:gd name="connsiteX15" fmla="*/ 119304 w 411276"/>
                  <a:gd name="connsiteY15" fmla="*/ 191671 h 330957"/>
                  <a:gd name="connsiteX16" fmla="*/ 158288 w 411276"/>
                  <a:gd name="connsiteY16" fmla="*/ 206290 h 330957"/>
                  <a:gd name="connsiteX17" fmla="*/ 176155 w 411276"/>
                  <a:gd name="connsiteY17" fmla="*/ 214412 h 330957"/>
                  <a:gd name="connsiteX18" fmla="*/ 163161 w 411276"/>
                  <a:gd name="connsiteY18" fmla="*/ 196544 h 330957"/>
                  <a:gd name="connsiteX19" fmla="*/ 122552 w 411276"/>
                  <a:gd name="connsiteY19" fmla="*/ 123449 h 330957"/>
                  <a:gd name="connsiteX20" fmla="*/ 111182 w 411276"/>
                  <a:gd name="connsiteY20" fmla="*/ 87714 h 330957"/>
                  <a:gd name="connsiteX21" fmla="*/ 129050 w 411276"/>
                  <a:gd name="connsiteY21" fmla="*/ 51979 h 330957"/>
                  <a:gd name="connsiteX22" fmla="*/ 164785 w 411276"/>
                  <a:gd name="connsiteY22" fmla="*/ 58476 h 330957"/>
                  <a:gd name="connsiteX23" fmla="*/ 181028 w 411276"/>
                  <a:gd name="connsiteY23" fmla="*/ 76343 h 330957"/>
                  <a:gd name="connsiteX24" fmla="*/ 249250 w 411276"/>
                  <a:gd name="connsiteY24" fmla="*/ 167306 h 330957"/>
                  <a:gd name="connsiteX25" fmla="*/ 302853 w 411276"/>
                  <a:gd name="connsiteY25" fmla="*/ 246898 h 330957"/>
                  <a:gd name="connsiteX26" fmla="*/ 302853 w 411276"/>
                  <a:gd name="connsiteY26" fmla="*/ 237152 h 330957"/>
                  <a:gd name="connsiteX27" fmla="*/ 302853 w 411276"/>
                  <a:gd name="connsiteY27" fmla="*/ 214412 h 330957"/>
                  <a:gd name="connsiteX28" fmla="*/ 312599 w 411276"/>
                  <a:gd name="connsiteY28" fmla="*/ 128322 h 330957"/>
                  <a:gd name="connsiteX29" fmla="*/ 327218 w 411276"/>
                  <a:gd name="connsiteY29" fmla="*/ 45481 h 330957"/>
                  <a:gd name="connsiteX30" fmla="*/ 332091 w 411276"/>
                  <a:gd name="connsiteY30" fmla="*/ 27614 h 330957"/>
                  <a:gd name="connsiteX31" fmla="*/ 341837 w 411276"/>
                  <a:gd name="connsiteY31" fmla="*/ 9746 h 330957"/>
                  <a:gd name="connsiteX32" fmla="*/ 361329 w 411276"/>
                  <a:gd name="connsiteY32" fmla="*/ 0 h 330957"/>
                  <a:gd name="connsiteX33" fmla="*/ 379196 w 411276"/>
                  <a:gd name="connsiteY33" fmla="*/ 1624 h 330957"/>
                  <a:gd name="connsiteX34" fmla="*/ 393815 w 411276"/>
                  <a:gd name="connsiteY34" fmla="*/ 11370 h 330957"/>
                  <a:gd name="connsiteX35" fmla="*/ 403561 w 411276"/>
                  <a:gd name="connsiteY35" fmla="*/ 29238 h 330957"/>
                  <a:gd name="connsiteX36" fmla="*/ 410059 w 411276"/>
                  <a:gd name="connsiteY36" fmla="*/ 55227 h 330957"/>
                  <a:gd name="connsiteX37" fmla="*/ 410059 w 411276"/>
                  <a:gd name="connsiteY37" fmla="*/ 94211 h 330957"/>
                  <a:gd name="connsiteX38" fmla="*/ 408434 w 411276"/>
                  <a:gd name="connsiteY38" fmla="*/ 120200 h 330957"/>
                  <a:gd name="connsiteX39" fmla="*/ 397064 w 411276"/>
                  <a:gd name="connsiteY39" fmla="*/ 175428 h 330957"/>
                  <a:gd name="connsiteX40" fmla="*/ 385694 w 411276"/>
                  <a:gd name="connsiteY40" fmla="*/ 224158 h 330957"/>
                  <a:gd name="connsiteX41" fmla="*/ 379196 w 411276"/>
                  <a:gd name="connsiteY41" fmla="*/ 246898 h 330957"/>
                  <a:gd name="connsiteX42" fmla="*/ 369451 w 411276"/>
                  <a:gd name="connsiteY42" fmla="*/ 269639 h 330957"/>
                  <a:gd name="connsiteX43" fmla="*/ 354832 w 411276"/>
                  <a:gd name="connsiteY43" fmla="*/ 279385 h 330957"/>
                  <a:gd name="connsiteX44" fmla="*/ 348334 w 411276"/>
                  <a:gd name="connsiteY44" fmla="*/ 303750 h 330957"/>
                  <a:gd name="connsiteX45" fmla="*/ 338588 w 411276"/>
                  <a:gd name="connsiteY45" fmla="*/ 319993 h 330957"/>
                  <a:gd name="connsiteX46" fmla="*/ 315848 w 411276"/>
                  <a:gd name="connsiteY46" fmla="*/ 329739 h 330957"/>
                  <a:gd name="connsiteX47" fmla="*/ 317472 w 411276"/>
                  <a:gd name="connsiteY47" fmla="*/ 329739 h 3309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</a:cxnLst>
                <a:rect l="l" t="t" r="r" b="b"/>
                <a:pathLst>
                  <a:path w="411276" h="330957">
                    <a:moveTo>
                      <a:pt x="317472" y="329739"/>
                    </a:moveTo>
                    <a:cubicBezTo>
                      <a:pt x="312599" y="328115"/>
                      <a:pt x="307726" y="326490"/>
                      <a:pt x="302853" y="321617"/>
                    </a:cubicBezTo>
                    <a:cubicBezTo>
                      <a:pt x="301229" y="319993"/>
                      <a:pt x="299604" y="318369"/>
                      <a:pt x="297980" y="318369"/>
                    </a:cubicBezTo>
                    <a:cubicBezTo>
                      <a:pt x="294731" y="321617"/>
                      <a:pt x="289858" y="324866"/>
                      <a:pt x="283361" y="324866"/>
                    </a:cubicBezTo>
                    <a:cubicBezTo>
                      <a:pt x="273615" y="326490"/>
                      <a:pt x="265493" y="323242"/>
                      <a:pt x="258996" y="318369"/>
                    </a:cubicBezTo>
                    <a:cubicBezTo>
                      <a:pt x="246001" y="316744"/>
                      <a:pt x="234631" y="315120"/>
                      <a:pt x="221637" y="311871"/>
                    </a:cubicBezTo>
                    <a:cubicBezTo>
                      <a:pt x="184277" y="305374"/>
                      <a:pt x="148542" y="297252"/>
                      <a:pt x="111182" y="285882"/>
                    </a:cubicBezTo>
                    <a:cubicBezTo>
                      <a:pt x="111182" y="285882"/>
                      <a:pt x="111182" y="285882"/>
                      <a:pt x="111182" y="285882"/>
                    </a:cubicBezTo>
                    <a:cubicBezTo>
                      <a:pt x="98187" y="281009"/>
                      <a:pt x="85193" y="277760"/>
                      <a:pt x="72198" y="271263"/>
                    </a:cubicBezTo>
                    <a:cubicBezTo>
                      <a:pt x="52706" y="261517"/>
                      <a:pt x="31590" y="253396"/>
                      <a:pt x="15347" y="237152"/>
                    </a:cubicBezTo>
                    <a:cubicBezTo>
                      <a:pt x="5601" y="227406"/>
                      <a:pt x="-2521" y="214412"/>
                      <a:pt x="728" y="201417"/>
                    </a:cubicBezTo>
                    <a:cubicBezTo>
                      <a:pt x="2352" y="194920"/>
                      <a:pt x="5601" y="188422"/>
                      <a:pt x="10474" y="183549"/>
                    </a:cubicBezTo>
                    <a:cubicBezTo>
                      <a:pt x="13722" y="181925"/>
                      <a:pt x="15347" y="178676"/>
                      <a:pt x="18595" y="178676"/>
                    </a:cubicBezTo>
                    <a:cubicBezTo>
                      <a:pt x="23468" y="177052"/>
                      <a:pt x="28341" y="175428"/>
                      <a:pt x="33214" y="175428"/>
                    </a:cubicBezTo>
                    <a:cubicBezTo>
                      <a:pt x="47833" y="173803"/>
                      <a:pt x="62452" y="177052"/>
                      <a:pt x="77071" y="180301"/>
                    </a:cubicBezTo>
                    <a:cubicBezTo>
                      <a:pt x="91690" y="183549"/>
                      <a:pt x="104685" y="186798"/>
                      <a:pt x="119304" y="191671"/>
                    </a:cubicBezTo>
                    <a:cubicBezTo>
                      <a:pt x="132298" y="196544"/>
                      <a:pt x="145293" y="201417"/>
                      <a:pt x="158288" y="206290"/>
                    </a:cubicBezTo>
                    <a:cubicBezTo>
                      <a:pt x="164785" y="209539"/>
                      <a:pt x="171282" y="211163"/>
                      <a:pt x="176155" y="214412"/>
                    </a:cubicBezTo>
                    <a:cubicBezTo>
                      <a:pt x="171282" y="207914"/>
                      <a:pt x="168034" y="201417"/>
                      <a:pt x="163161" y="196544"/>
                    </a:cubicBezTo>
                    <a:cubicBezTo>
                      <a:pt x="148542" y="173803"/>
                      <a:pt x="133923" y="149438"/>
                      <a:pt x="122552" y="123449"/>
                    </a:cubicBezTo>
                    <a:cubicBezTo>
                      <a:pt x="117679" y="112079"/>
                      <a:pt x="112806" y="100708"/>
                      <a:pt x="111182" y="87714"/>
                    </a:cubicBezTo>
                    <a:cubicBezTo>
                      <a:pt x="109558" y="73095"/>
                      <a:pt x="116055" y="58476"/>
                      <a:pt x="129050" y="51979"/>
                    </a:cubicBezTo>
                    <a:cubicBezTo>
                      <a:pt x="140420" y="47106"/>
                      <a:pt x="155039" y="48730"/>
                      <a:pt x="164785" y="58476"/>
                    </a:cubicBezTo>
                    <a:cubicBezTo>
                      <a:pt x="171282" y="63349"/>
                      <a:pt x="176155" y="69846"/>
                      <a:pt x="181028" y="76343"/>
                    </a:cubicBezTo>
                    <a:cubicBezTo>
                      <a:pt x="205393" y="105581"/>
                      <a:pt x="226509" y="136444"/>
                      <a:pt x="249250" y="167306"/>
                    </a:cubicBezTo>
                    <a:cubicBezTo>
                      <a:pt x="267118" y="193295"/>
                      <a:pt x="284985" y="220909"/>
                      <a:pt x="302853" y="246898"/>
                    </a:cubicBezTo>
                    <a:cubicBezTo>
                      <a:pt x="302853" y="243649"/>
                      <a:pt x="302853" y="240401"/>
                      <a:pt x="302853" y="237152"/>
                    </a:cubicBezTo>
                    <a:cubicBezTo>
                      <a:pt x="302853" y="229031"/>
                      <a:pt x="302853" y="222533"/>
                      <a:pt x="302853" y="214412"/>
                    </a:cubicBezTo>
                    <a:cubicBezTo>
                      <a:pt x="304477" y="185174"/>
                      <a:pt x="309350" y="155936"/>
                      <a:pt x="312599" y="128322"/>
                    </a:cubicBezTo>
                    <a:cubicBezTo>
                      <a:pt x="317472" y="100708"/>
                      <a:pt x="320721" y="73095"/>
                      <a:pt x="327218" y="45481"/>
                    </a:cubicBezTo>
                    <a:cubicBezTo>
                      <a:pt x="328842" y="38984"/>
                      <a:pt x="330467" y="34111"/>
                      <a:pt x="332091" y="27614"/>
                    </a:cubicBezTo>
                    <a:cubicBezTo>
                      <a:pt x="333715" y="21116"/>
                      <a:pt x="336964" y="14619"/>
                      <a:pt x="341837" y="9746"/>
                    </a:cubicBezTo>
                    <a:cubicBezTo>
                      <a:pt x="346710" y="4873"/>
                      <a:pt x="353207" y="0"/>
                      <a:pt x="361329" y="0"/>
                    </a:cubicBezTo>
                    <a:cubicBezTo>
                      <a:pt x="367826" y="0"/>
                      <a:pt x="372699" y="0"/>
                      <a:pt x="379196" y="1624"/>
                    </a:cubicBezTo>
                    <a:cubicBezTo>
                      <a:pt x="384070" y="3249"/>
                      <a:pt x="388943" y="6497"/>
                      <a:pt x="393815" y="11370"/>
                    </a:cubicBezTo>
                    <a:cubicBezTo>
                      <a:pt x="398688" y="16243"/>
                      <a:pt x="401937" y="22741"/>
                      <a:pt x="403561" y="29238"/>
                    </a:cubicBezTo>
                    <a:cubicBezTo>
                      <a:pt x="406810" y="37360"/>
                      <a:pt x="408434" y="47106"/>
                      <a:pt x="410059" y="55227"/>
                    </a:cubicBezTo>
                    <a:cubicBezTo>
                      <a:pt x="411683" y="68222"/>
                      <a:pt x="411683" y="81216"/>
                      <a:pt x="410059" y="94211"/>
                    </a:cubicBezTo>
                    <a:cubicBezTo>
                      <a:pt x="410059" y="102333"/>
                      <a:pt x="408434" y="112079"/>
                      <a:pt x="408434" y="120200"/>
                    </a:cubicBezTo>
                    <a:cubicBezTo>
                      <a:pt x="405186" y="139692"/>
                      <a:pt x="401937" y="157560"/>
                      <a:pt x="397064" y="175428"/>
                    </a:cubicBezTo>
                    <a:cubicBezTo>
                      <a:pt x="393815" y="191671"/>
                      <a:pt x="388943" y="207914"/>
                      <a:pt x="385694" y="224158"/>
                    </a:cubicBezTo>
                    <a:cubicBezTo>
                      <a:pt x="384070" y="232279"/>
                      <a:pt x="382445" y="240401"/>
                      <a:pt x="379196" y="246898"/>
                    </a:cubicBezTo>
                    <a:cubicBezTo>
                      <a:pt x="375948" y="255020"/>
                      <a:pt x="374323" y="263141"/>
                      <a:pt x="369451" y="269639"/>
                    </a:cubicBezTo>
                    <a:cubicBezTo>
                      <a:pt x="366202" y="274512"/>
                      <a:pt x="361329" y="277760"/>
                      <a:pt x="354832" y="279385"/>
                    </a:cubicBezTo>
                    <a:cubicBezTo>
                      <a:pt x="353207" y="287506"/>
                      <a:pt x="351583" y="295628"/>
                      <a:pt x="348334" y="303750"/>
                    </a:cubicBezTo>
                    <a:cubicBezTo>
                      <a:pt x="346710" y="310247"/>
                      <a:pt x="343461" y="315120"/>
                      <a:pt x="338588" y="319993"/>
                    </a:cubicBezTo>
                    <a:cubicBezTo>
                      <a:pt x="333715" y="326490"/>
                      <a:pt x="323969" y="329739"/>
                      <a:pt x="315848" y="329739"/>
                    </a:cubicBezTo>
                    <a:cubicBezTo>
                      <a:pt x="322345" y="331363"/>
                      <a:pt x="319096" y="331363"/>
                      <a:pt x="317472" y="329739"/>
                    </a:cubicBezTo>
                    <a:close/>
                  </a:path>
                </a:pathLst>
              </a:custGeom>
              <a:solidFill>
                <a:srgbClr val="FD8C95"/>
              </a:solidFill>
              <a:ln w="1624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vi-VN"/>
              </a:p>
            </p:txBody>
          </p:sp>
          <p:sp>
            <p:nvSpPr>
              <p:cNvPr id="68" name="Hình tự do: Hình 67">
                <a:extLst>
                  <a:ext uri="{FF2B5EF4-FFF2-40B4-BE49-F238E27FC236}">
                    <a16:creationId xmlns:a16="http://schemas.microsoft.com/office/drawing/2014/main" id="{67BCC542-58C5-F4A0-91A5-F335785428BC}"/>
                  </a:ext>
                </a:extLst>
              </p:cNvPr>
              <p:cNvSpPr/>
              <p:nvPr/>
            </p:nvSpPr>
            <p:spPr>
              <a:xfrm>
                <a:off x="1772574" y="3879925"/>
                <a:ext cx="545588" cy="492670"/>
              </a:xfrm>
              <a:custGeom>
                <a:avLst/>
                <a:gdLst>
                  <a:gd name="connsiteX0" fmla="*/ 275483 w 545588"/>
                  <a:gd name="connsiteY0" fmla="*/ 492670 h 492670"/>
                  <a:gd name="connsiteX1" fmla="*/ 255991 w 545588"/>
                  <a:gd name="connsiteY1" fmla="*/ 481300 h 492670"/>
                  <a:gd name="connsiteX2" fmla="*/ 247870 w 545588"/>
                  <a:gd name="connsiteY2" fmla="*/ 469930 h 492670"/>
                  <a:gd name="connsiteX3" fmla="*/ 242997 w 545588"/>
                  <a:gd name="connsiteY3" fmla="*/ 453687 h 492670"/>
                  <a:gd name="connsiteX4" fmla="*/ 239748 w 545588"/>
                  <a:gd name="connsiteY4" fmla="*/ 439068 h 492670"/>
                  <a:gd name="connsiteX5" fmla="*/ 234875 w 545588"/>
                  <a:gd name="connsiteY5" fmla="*/ 408205 h 492670"/>
                  <a:gd name="connsiteX6" fmla="*/ 230002 w 545588"/>
                  <a:gd name="connsiteY6" fmla="*/ 343232 h 492670"/>
                  <a:gd name="connsiteX7" fmla="*/ 230002 w 545588"/>
                  <a:gd name="connsiteY7" fmla="*/ 343232 h 492670"/>
                  <a:gd name="connsiteX8" fmla="*/ 200764 w 545588"/>
                  <a:gd name="connsiteY8" fmla="*/ 393586 h 492670"/>
                  <a:gd name="connsiteX9" fmla="*/ 189394 w 545588"/>
                  <a:gd name="connsiteY9" fmla="*/ 411454 h 492670"/>
                  <a:gd name="connsiteX10" fmla="*/ 176399 w 545588"/>
                  <a:gd name="connsiteY10" fmla="*/ 429322 h 492670"/>
                  <a:gd name="connsiteX11" fmla="*/ 160156 w 545588"/>
                  <a:gd name="connsiteY11" fmla="*/ 445565 h 492670"/>
                  <a:gd name="connsiteX12" fmla="*/ 143913 w 545588"/>
                  <a:gd name="connsiteY12" fmla="*/ 456935 h 492670"/>
                  <a:gd name="connsiteX13" fmla="*/ 132542 w 545588"/>
                  <a:gd name="connsiteY13" fmla="*/ 460184 h 492670"/>
                  <a:gd name="connsiteX14" fmla="*/ 122796 w 545588"/>
                  <a:gd name="connsiteY14" fmla="*/ 460184 h 492670"/>
                  <a:gd name="connsiteX15" fmla="*/ 101680 w 545588"/>
                  <a:gd name="connsiteY15" fmla="*/ 452062 h 492670"/>
                  <a:gd name="connsiteX16" fmla="*/ 91934 w 545588"/>
                  <a:gd name="connsiteY16" fmla="*/ 439068 h 492670"/>
                  <a:gd name="connsiteX17" fmla="*/ 88685 w 545588"/>
                  <a:gd name="connsiteY17" fmla="*/ 419576 h 492670"/>
                  <a:gd name="connsiteX18" fmla="*/ 96807 w 545588"/>
                  <a:gd name="connsiteY18" fmla="*/ 391962 h 492670"/>
                  <a:gd name="connsiteX19" fmla="*/ 114675 w 545588"/>
                  <a:gd name="connsiteY19" fmla="*/ 362724 h 492670"/>
                  <a:gd name="connsiteX20" fmla="*/ 153659 w 545588"/>
                  <a:gd name="connsiteY20" fmla="*/ 304248 h 492670"/>
                  <a:gd name="connsiteX21" fmla="*/ 156907 w 545588"/>
                  <a:gd name="connsiteY21" fmla="*/ 299375 h 492670"/>
                  <a:gd name="connsiteX22" fmla="*/ 116299 w 545588"/>
                  <a:gd name="connsiteY22" fmla="*/ 312370 h 492670"/>
                  <a:gd name="connsiteX23" fmla="*/ 95183 w 545588"/>
                  <a:gd name="connsiteY23" fmla="*/ 317243 h 492670"/>
                  <a:gd name="connsiteX24" fmla="*/ 64320 w 545588"/>
                  <a:gd name="connsiteY24" fmla="*/ 322116 h 492670"/>
                  <a:gd name="connsiteX25" fmla="*/ 39955 w 545588"/>
                  <a:gd name="connsiteY25" fmla="*/ 320491 h 492670"/>
                  <a:gd name="connsiteX26" fmla="*/ 20463 w 545588"/>
                  <a:gd name="connsiteY26" fmla="*/ 313994 h 492670"/>
                  <a:gd name="connsiteX27" fmla="*/ 4220 w 545588"/>
                  <a:gd name="connsiteY27" fmla="*/ 299375 h 492670"/>
                  <a:gd name="connsiteX28" fmla="*/ 971 w 545588"/>
                  <a:gd name="connsiteY28" fmla="*/ 275010 h 492670"/>
                  <a:gd name="connsiteX29" fmla="*/ 31834 w 545588"/>
                  <a:gd name="connsiteY29" fmla="*/ 240899 h 492670"/>
                  <a:gd name="connsiteX30" fmla="*/ 61072 w 545588"/>
                  <a:gd name="connsiteY30" fmla="*/ 226280 h 492670"/>
                  <a:gd name="connsiteX31" fmla="*/ 121172 w 545588"/>
                  <a:gd name="connsiteY31" fmla="*/ 203540 h 492670"/>
                  <a:gd name="connsiteX32" fmla="*/ 184521 w 545588"/>
                  <a:gd name="connsiteY32" fmla="*/ 185672 h 492670"/>
                  <a:gd name="connsiteX33" fmla="*/ 213759 w 545588"/>
                  <a:gd name="connsiteY33" fmla="*/ 179175 h 492670"/>
                  <a:gd name="connsiteX34" fmla="*/ 241372 w 545588"/>
                  <a:gd name="connsiteY34" fmla="*/ 180799 h 492670"/>
                  <a:gd name="connsiteX35" fmla="*/ 239748 w 545588"/>
                  <a:gd name="connsiteY35" fmla="*/ 180799 h 492670"/>
                  <a:gd name="connsiteX36" fmla="*/ 242997 w 545588"/>
                  <a:gd name="connsiteY36" fmla="*/ 182423 h 492670"/>
                  <a:gd name="connsiteX37" fmla="*/ 242997 w 545588"/>
                  <a:gd name="connsiteY37" fmla="*/ 182423 h 492670"/>
                  <a:gd name="connsiteX38" fmla="*/ 246245 w 545588"/>
                  <a:gd name="connsiteY38" fmla="*/ 184048 h 492670"/>
                  <a:gd name="connsiteX39" fmla="*/ 244621 w 545588"/>
                  <a:gd name="connsiteY39" fmla="*/ 182423 h 492670"/>
                  <a:gd name="connsiteX40" fmla="*/ 242997 w 545588"/>
                  <a:gd name="connsiteY40" fmla="*/ 182423 h 492670"/>
                  <a:gd name="connsiteX41" fmla="*/ 254367 w 545588"/>
                  <a:gd name="connsiteY41" fmla="*/ 177550 h 492670"/>
                  <a:gd name="connsiteX42" fmla="*/ 259240 w 545588"/>
                  <a:gd name="connsiteY42" fmla="*/ 169429 h 492670"/>
                  <a:gd name="connsiteX43" fmla="*/ 285229 w 545588"/>
                  <a:gd name="connsiteY43" fmla="*/ 161307 h 492670"/>
                  <a:gd name="connsiteX44" fmla="*/ 288478 w 545588"/>
                  <a:gd name="connsiteY44" fmla="*/ 162932 h 492670"/>
                  <a:gd name="connsiteX45" fmla="*/ 291727 w 545588"/>
                  <a:gd name="connsiteY45" fmla="*/ 154810 h 492670"/>
                  <a:gd name="connsiteX46" fmla="*/ 324213 w 545588"/>
                  <a:gd name="connsiteY46" fmla="*/ 109329 h 492670"/>
                  <a:gd name="connsiteX47" fmla="*/ 361573 w 545588"/>
                  <a:gd name="connsiteY47" fmla="*/ 68720 h 492670"/>
                  <a:gd name="connsiteX48" fmla="*/ 402181 w 545588"/>
                  <a:gd name="connsiteY48" fmla="*/ 31361 h 492670"/>
                  <a:gd name="connsiteX49" fmla="*/ 426546 w 545588"/>
                  <a:gd name="connsiteY49" fmla="*/ 13493 h 492670"/>
                  <a:gd name="connsiteX50" fmla="*/ 470403 w 545588"/>
                  <a:gd name="connsiteY50" fmla="*/ 2123 h 492670"/>
                  <a:gd name="connsiteX51" fmla="*/ 486646 w 545588"/>
                  <a:gd name="connsiteY51" fmla="*/ 26488 h 492670"/>
                  <a:gd name="connsiteX52" fmla="*/ 472027 w 545588"/>
                  <a:gd name="connsiteY52" fmla="*/ 60599 h 492670"/>
                  <a:gd name="connsiteX53" fmla="*/ 454160 w 545588"/>
                  <a:gd name="connsiteY53" fmla="*/ 83339 h 492670"/>
                  <a:gd name="connsiteX54" fmla="*/ 413551 w 545588"/>
                  <a:gd name="connsiteY54" fmla="*/ 128821 h 492670"/>
                  <a:gd name="connsiteX55" fmla="*/ 382689 w 545588"/>
                  <a:gd name="connsiteY55" fmla="*/ 162932 h 492670"/>
                  <a:gd name="connsiteX56" fmla="*/ 431419 w 545588"/>
                  <a:gd name="connsiteY56" fmla="*/ 162932 h 492670"/>
                  <a:gd name="connsiteX57" fmla="*/ 473651 w 545588"/>
                  <a:gd name="connsiteY57" fmla="*/ 166180 h 492670"/>
                  <a:gd name="connsiteX58" fmla="*/ 512636 w 545588"/>
                  <a:gd name="connsiteY58" fmla="*/ 174302 h 492670"/>
                  <a:gd name="connsiteX59" fmla="*/ 538625 w 545588"/>
                  <a:gd name="connsiteY59" fmla="*/ 188921 h 492670"/>
                  <a:gd name="connsiteX60" fmla="*/ 540249 w 545588"/>
                  <a:gd name="connsiteY60" fmla="*/ 224656 h 492670"/>
                  <a:gd name="connsiteX61" fmla="*/ 496392 w 545588"/>
                  <a:gd name="connsiteY61" fmla="*/ 240899 h 492670"/>
                  <a:gd name="connsiteX62" fmla="*/ 407054 w 545588"/>
                  <a:gd name="connsiteY62" fmla="*/ 237651 h 492670"/>
                  <a:gd name="connsiteX63" fmla="*/ 364821 w 545588"/>
                  <a:gd name="connsiteY63" fmla="*/ 232778 h 492670"/>
                  <a:gd name="connsiteX64" fmla="*/ 405430 w 545588"/>
                  <a:gd name="connsiteY64" fmla="*/ 296127 h 492670"/>
                  <a:gd name="connsiteX65" fmla="*/ 428170 w 545588"/>
                  <a:gd name="connsiteY65" fmla="*/ 333486 h 492670"/>
                  <a:gd name="connsiteX66" fmla="*/ 437916 w 545588"/>
                  <a:gd name="connsiteY66" fmla="*/ 349729 h 492670"/>
                  <a:gd name="connsiteX67" fmla="*/ 442789 w 545588"/>
                  <a:gd name="connsiteY67" fmla="*/ 359475 h 492670"/>
                  <a:gd name="connsiteX68" fmla="*/ 449287 w 545588"/>
                  <a:gd name="connsiteY68" fmla="*/ 378967 h 492670"/>
                  <a:gd name="connsiteX69" fmla="*/ 447662 w 545588"/>
                  <a:gd name="connsiteY69" fmla="*/ 398459 h 492670"/>
                  <a:gd name="connsiteX70" fmla="*/ 436292 w 545588"/>
                  <a:gd name="connsiteY70" fmla="*/ 413078 h 492670"/>
                  <a:gd name="connsiteX71" fmla="*/ 398932 w 545588"/>
                  <a:gd name="connsiteY71" fmla="*/ 411454 h 492670"/>
                  <a:gd name="connsiteX72" fmla="*/ 366446 w 545588"/>
                  <a:gd name="connsiteY72" fmla="*/ 385465 h 492670"/>
                  <a:gd name="connsiteX73" fmla="*/ 337208 w 545588"/>
                  <a:gd name="connsiteY73" fmla="*/ 349729 h 492670"/>
                  <a:gd name="connsiteX74" fmla="*/ 322589 w 545588"/>
                  <a:gd name="connsiteY74" fmla="*/ 328613 h 492670"/>
                  <a:gd name="connsiteX75" fmla="*/ 324213 w 545588"/>
                  <a:gd name="connsiteY75" fmla="*/ 362724 h 492670"/>
                  <a:gd name="connsiteX76" fmla="*/ 322589 w 545588"/>
                  <a:gd name="connsiteY76" fmla="*/ 406581 h 492670"/>
                  <a:gd name="connsiteX77" fmla="*/ 316092 w 545588"/>
                  <a:gd name="connsiteY77" fmla="*/ 453687 h 492670"/>
                  <a:gd name="connsiteX78" fmla="*/ 294975 w 545588"/>
                  <a:gd name="connsiteY78" fmla="*/ 487798 h 492670"/>
                  <a:gd name="connsiteX79" fmla="*/ 278732 w 545588"/>
                  <a:gd name="connsiteY79" fmla="*/ 492670 h 492670"/>
                  <a:gd name="connsiteX80" fmla="*/ 275483 w 545588"/>
                  <a:gd name="connsiteY80" fmla="*/ 492670 h 4926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</a:cxnLst>
                <a:rect l="l" t="t" r="r" b="b"/>
                <a:pathLst>
                  <a:path w="545588" h="492670">
                    <a:moveTo>
                      <a:pt x="275483" y="492670"/>
                    </a:moveTo>
                    <a:cubicBezTo>
                      <a:pt x="268986" y="491046"/>
                      <a:pt x="259240" y="487798"/>
                      <a:pt x="255991" y="481300"/>
                    </a:cubicBezTo>
                    <a:cubicBezTo>
                      <a:pt x="252743" y="478052"/>
                      <a:pt x="251118" y="473179"/>
                      <a:pt x="247870" y="469930"/>
                    </a:cubicBezTo>
                    <a:cubicBezTo>
                      <a:pt x="246245" y="465057"/>
                      <a:pt x="244621" y="460184"/>
                      <a:pt x="242997" y="453687"/>
                    </a:cubicBezTo>
                    <a:cubicBezTo>
                      <a:pt x="241372" y="448814"/>
                      <a:pt x="241372" y="443941"/>
                      <a:pt x="239748" y="439068"/>
                    </a:cubicBezTo>
                    <a:cubicBezTo>
                      <a:pt x="238124" y="429322"/>
                      <a:pt x="236499" y="419576"/>
                      <a:pt x="234875" y="408205"/>
                    </a:cubicBezTo>
                    <a:cubicBezTo>
                      <a:pt x="231626" y="387089"/>
                      <a:pt x="231626" y="364348"/>
                      <a:pt x="230002" y="343232"/>
                    </a:cubicBezTo>
                    <a:cubicBezTo>
                      <a:pt x="230002" y="343232"/>
                      <a:pt x="230002" y="343232"/>
                      <a:pt x="230002" y="343232"/>
                    </a:cubicBezTo>
                    <a:cubicBezTo>
                      <a:pt x="220256" y="361100"/>
                      <a:pt x="210510" y="377343"/>
                      <a:pt x="200764" y="393586"/>
                    </a:cubicBezTo>
                    <a:cubicBezTo>
                      <a:pt x="197515" y="400084"/>
                      <a:pt x="192642" y="404957"/>
                      <a:pt x="189394" y="411454"/>
                    </a:cubicBezTo>
                    <a:cubicBezTo>
                      <a:pt x="184521" y="417951"/>
                      <a:pt x="181272" y="422824"/>
                      <a:pt x="176399" y="429322"/>
                    </a:cubicBezTo>
                    <a:cubicBezTo>
                      <a:pt x="171526" y="435819"/>
                      <a:pt x="166653" y="440692"/>
                      <a:pt x="160156" y="445565"/>
                    </a:cubicBezTo>
                    <a:cubicBezTo>
                      <a:pt x="155283" y="450438"/>
                      <a:pt x="148785" y="453687"/>
                      <a:pt x="143913" y="456935"/>
                    </a:cubicBezTo>
                    <a:cubicBezTo>
                      <a:pt x="140664" y="458560"/>
                      <a:pt x="137415" y="460184"/>
                      <a:pt x="132542" y="460184"/>
                    </a:cubicBezTo>
                    <a:cubicBezTo>
                      <a:pt x="129294" y="460184"/>
                      <a:pt x="126045" y="461808"/>
                      <a:pt x="122796" y="460184"/>
                    </a:cubicBezTo>
                    <a:cubicBezTo>
                      <a:pt x="114675" y="460184"/>
                      <a:pt x="106553" y="456935"/>
                      <a:pt x="101680" y="452062"/>
                    </a:cubicBezTo>
                    <a:cubicBezTo>
                      <a:pt x="96807" y="448814"/>
                      <a:pt x="95183" y="443941"/>
                      <a:pt x="91934" y="439068"/>
                    </a:cubicBezTo>
                    <a:cubicBezTo>
                      <a:pt x="88685" y="432570"/>
                      <a:pt x="88685" y="426073"/>
                      <a:pt x="88685" y="419576"/>
                    </a:cubicBezTo>
                    <a:cubicBezTo>
                      <a:pt x="88685" y="409830"/>
                      <a:pt x="93558" y="400084"/>
                      <a:pt x="96807" y="391962"/>
                    </a:cubicBezTo>
                    <a:cubicBezTo>
                      <a:pt x="101680" y="382216"/>
                      <a:pt x="108177" y="372470"/>
                      <a:pt x="114675" y="362724"/>
                    </a:cubicBezTo>
                    <a:cubicBezTo>
                      <a:pt x="127669" y="343232"/>
                      <a:pt x="139040" y="322116"/>
                      <a:pt x="153659" y="304248"/>
                    </a:cubicBezTo>
                    <a:cubicBezTo>
                      <a:pt x="155283" y="302624"/>
                      <a:pt x="156907" y="301000"/>
                      <a:pt x="156907" y="299375"/>
                    </a:cubicBezTo>
                    <a:cubicBezTo>
                      <a:pt x="143913" y="304248"/>
                      <a:pt x="130918" y="307497"/>
                      <a:pt x="116299" y="312370"/>
                    </a:cubicBezTo>
                    <a:cubicBezTo>
                      <a:pt x="109802" y="313994"/>
                      <a:pt x="101680" y="315618"/>
                      <a:pt x="95183" y="317243"/>
                    </a:cubicBezTo>
                    <a:cubicBezTo>
                      <a:pt x="85437" y="318867"/>
                      <a:pt x="74066" y="320491"/>
                      <a:pt x="64320" y="322116"/>
                    </a:cubicBezTo>
                    <a:cubicBezTo>
                      <a:pt x="56199" y="322116"/>
                      <a:pt x="48077" y="322116"/>
                      <a:pt x="39955" y="320491"/>
                    </a:cubicBezTo>
                    <a:cubicBezTo>
                      <a:pt x="33458" y="318867"/>
                      <a:pt x="26961" y="317243"/>
                      <a:pt x="20463" y="313994"/>
                    </a:cubicBezTo>
                    <a:cubicBezTo>
                      <a:pt x="13966" y="310746"/>
                      <a:pt x="9093" y="304248"/>
                      <a:pt x="4220" y="299375"/>
                    </a:cubicBezTo>
                    <a:cubicBezTo>
                      <a:pt x="-653" y="292878"/>
                      <a:pt x="-653" y="283132"/>
                      <a:pt x="971" y="275010"/>
                    </a:cubicBezTo>
                    <a:cubicBezTo>
                      <a:pt x="4220" y="258767"/>
                      <a:pt x="18839" y="247397"/>
                      <a:pt x="31834" y="240899"/>
                    </a:cubicBezTo>
                    <a:cubicBezTo>
                      <a:pt x="41580" y="236026"/>
                      <a:pt x="51326" y="231153"/>
                      <a:pt x="61072" y="226280"/>
                    </a:cubicBezTo>
                    <a:cubicBezTo>
                      <a:pt x="80564" y="218159"/>
                      <a:pt x="100056" y="210037"/>
                      <a:pt x="121172" y="203540"/>
                    </a:cubicBezTo>
                    <a:cubicBezTo>
                      <a:pt x="142288" y="197042"/>
                      <a:pt x="163404" y="190545"/>
                      <a:pt x="184521" y="185672"/>
                    </a:cubicBezTo>
                    <a:cubicBezTo>
                      <a:pt x="194267" y="184048"/>
                      <a:pt x="204013" y="180799"/>
                      <a:pt x="213759" y="179175"/>
                    </a:cubicBezTo>
                    <a:cubicBezTo>
                      <a:pt x="223505" y="177550"/>
                      <a:pt x="231626" y="177550"/>
                      <a:pt x="241372" y="180799"/>
                    </a:cubicBezTo>
                    <a:cubicBezTo>
                      <a:pt x="241372" y="180799"/>
                      <a:pt x="241372" y="180799"/>
                      <a:pt x="239748" y="180799"/>
                    </a:cubicBezTo>
                    <a:cubicBezTo>
                      <a:pt x="241372" y="180799"/>
                      <a:pt x="242997" y="182423"/>
                      <a:pt x="242997" y="182423"/>
                    </a:cubicBezTo>
                    <a:cubicBezTo>
                      <a:pt x="242997" y="182423"/>
                      <a:pt x="242997" y="182423"/>
                      <a:pt x="242997" y="182423"/>
                    </a:cubicBezTo>
                    <a:cubicBezTo>
                      <a:pt x="244621" y="182423"/>
                      <a:pt x="244621" y="184048"/>
                      <a:pt x="246245" y="184048"/>
                    </a:cubicBezTo>
                    <a:cubicBezTo>
                      <a:pt x="246245" y="184048"/>
                      <a:pt x="244621" y="184048"/>
                      <a:pt x="244621" y="182423"/>
                    </a:cubicBezTo>
                    <a:cubicBezTo>
                      <a:pt x="244621" y="182423"/>
                      <a:pt x="244621" y="182423"/>
                      <a:pt x="242997" y="182423"/>
                    </a:cubicBezTo>
                    <a:cubicBezTo>
                      <a:pt x="246245" y="180799"/>
                      <a:pt x="249494" y="179175"/>
                      <a:pt x="254367" y="177550"/>
                    </a:cubicBezTo>
                    <a:cubicBezTo>
                      <a:pt x="255991" y="174302"/>
                      <a:pt x="257616" y="172677"/>
                      <a:pt x="259240" y="169429"/>
                    </a:cubicBezTo>
                    <a:cubicBezTo>
                      <a:pt x="265737" y="162932"/>
                      <a:pt x="275483" y="159683"/>
                      <a:pt x="285229" y="161307"/>
                    </a:cubicBezTo>
                    <a:cubicBezTo>
                      <a:pt x="286854" y="161307"/>
                      <a:pt x="286854" y="161307"/>
                      <a:pt x="288478" y="162932"/>
                    </a:cubicBezTo>
                    <a:cubicBezTo>
                      <a:pt x="288478" y="159683"/>
                      <a:pt x="290102" y="158058"/>
                      <a:pt x="291727" y="154810"/>
                    </a:cubicBezTo>
                    <a:cubicBezTo>
                      <a:pt x="299848" y="138567"/>
                      <a:pt x="311218" y="122323"/>
                      <a:pt x="324213" y="109329"/>
                    </a:cubicBezTo>
                    <a:cubicBezTo>
                      <a:pt x="335583" y="94710"/>
                      <a:pt x="348578" y="81715"/>
                      <a:pt x="361573" y="68720"/>
                    </a:cubicBezTo>
                    <a:cubicBezTo>
                      <a:pt x="374567" y="55726"/>
                      <a:pt x="387562" y="42731"/>
                      <a:pt x="402181" y="31361"/>
                    </a:cubicBezTo>
                    <a:cubicBezTo>
                      <a:pt x="410303" y="24863"/>
                      <a:pt x="418424" y="19990"/>
                      <a:pt x="426546" y="13493"/>
                    </a:cubicBezTo>
                    <a:cubicBezTo>
                      <a:pt x="439541" y="5371"/>
                      <a:pt x="455784" y="-4375"/>
                      <a:pt x="470403" y="2123"/>
                    </a:cubicBezTo>
                    <a:cubicBezTo>
                      <a:pt x="480149" y="6996"/>
                      <a:pt x="486646" y="15117"/>
                      <a:pt x="486646" y="26488"/>
                    </a:cubicBezTo>
                    <a:cubicBezTo>
                      <a:pt x="488271" y="39482"/>
                      <a:pt x="478525" y="50853"/>
                      <a:pt x="472027" y="60599"/>
                    </a:cubicBezTo>
                    <a:cubicBezTo>
                      <a:pt x="465530" y="68720"/>
                      <a:pt x="460657" y="75218"/>
                      <a:pt x="454160" y="83339"/>
                    </a:cubicBezTo>
                    <a:cubicBezTo>
                      <a:pt x="441165" y="99583"/>
                      <a:pt x="428170" y="114202"/>
                      <a:pt x="413551" y="128821"/>
                    </a:cubicBezTo>
                    <a:cubicBezTo>
                      <a:pt x="403805" y="140191"/>
                      <a:pt x="392435" y="151561"/>
                      <a:pt x="382689" y="162932"/>
                    </a:cubicBezTo>
                    <a:cubicBezTo>
                      <a:pt x="398932" y="162932"/>
                      <a:pt x="415176" y="162932"/>
                      <a:pt x="431419" y="162932"/>
                    </a:cubicBezTo>
                    <a:cubicBezTo>
                      <a:pt x="446038" y="162932"/>
                      <a:pt x="459033" y="164556"/>
                      <a:pt x="473651" y="166180"/>
                    </a:cubicBezTo>
                    <a:cubicBezTo>
                      <a:pt x="486646" y="167804"/>
                      <a:pt x="499641" y="171053"/>
                      <a:pt x="512636" y="174302"/>
                    </a:cubicBezTo>
                    <a:cubicBezTo>
                      <a:pt x="522381" y="177550"/>
                      <a:pt x="532127" y="180799"/>
                      <a:pt x="538625" y="188921"/>
                    </a:cubicBezTo>
                    <a:cubicBezTo>
                      <a:pt x="546746" y="198667"/>
                      <a:pt x="548371" y="213286"/>
                      <a:pt x="540249" y="224656"/>
                    </a:cubicBezTo>
                    <a:cubicBezTo>
                      <a:pt x="530503" y="237651"/>
                      <a:pt x="512636" y="240899"/>
                      <a:pt x="496392" y="240899"/>
                    </a:cubicBezTo>
                    <a:cubicBezTo>
                      <a:pt x="467154" y="242524"/>
                      <a:pt x="436292" y="240899"/>
                      <a:pt x="407054" y="237651"/>
                    </a:cubicBezTo>
                    <a:cubicBezTo>
                      <a:pt x="392435" y="236026"/>
                      <a:pt x="377816" y="234402"/>
                      <a:pt x="364821" y="232778"/>
                    </a:cubicBezTo>
                    <a:cubicBezTo>
                      <a:pt x="379440" y="253894"/>
                      <a:pt x="392435" y="275010"/>
                      <a:pt x="405430" y="296127"/>
                    </a:cubicBezTo>
                    <a:cubicBezTo>
                      <a:pt x="413551" y="307497"/>
                      <a:pt x="420049" y="320491"/>
                      <a:pt x="428170" y="333486"/>
                    </a:cubicBezTo>
                    <a:cubicBezTo>
                      <a:pt x="431419" y="338359"/>
                      <a:pt x="434668" y="344856"/>
                      <a:pt x="437916" y="349729"/>
                    </a:cubicBezTo>
                    <a:cubicBezTo>
                      <a:pt x="439541" y="352978"/>
                      <a:pt x="441165" y="356227"/>
                      <a:pt x="442789" y="359475"/>
                    </a:cubicBezTo>
                    <a:cubicBezTo>
                      <a:pt x="446038" y="365973"/>
                      <a:pt x="449287" y="372470"/>
                      <a:pt x="449287" y="378967"/>
                    </a:cubicBezTo>
                    <a:cubicBezTo>
                      <a:pt x="450911" y="385465"/>
                      <a:pt x="450911" y="391962"/>
                      <a:pt x="447662" y="398459"/>
                    </a:cubicBezTo>
                    <a:cubicBezTo>
                      <a:pt x="446038" y="404957"/>
                      <a:pt x="441165" y="409830"/>
                      <a:pt x="436292" y="413078"/>
                    </a:cubicBezTo>
                    <a:cubicBezTo>
                      <a:pt x="424922" y="419576"/>
                      <a:pt x="410303" y="417951"/>
                      <a:pt x="398932" y="411454"/>
                    </a:cubicBezTo>
                    <a:cubicBezTo>
                      <a:pt x="385938" y="404957"/>
                      <a:pt x="376192" y="395211"/>
                      <a:pt x="366446" y="385465"/>
                    </a:cubicBezTo>
                    <a:cubicBezTo>
                      <a:pt x="355075" y="374094"/>
                      <a:pt x="346954" y="362724"/>
                      <a:pt x="337208" y="349729"/>
                    </a:cubicBezTo>
                    <a:cubicBezTo>
                      <a:pt x="332335" y="343232"/>
                      <a:pt x="327462" y="336735"/>
                      <a:pt x="322589" y="328613"/>
                    </a:cubicBezTo>
                    <a:cubicBezTo>
                      <a:pt x="322589" y="339983"/>
                      <a:pt x="324213" y="351354"/>
                      <a:pt x="324213" y="362724"/>
                    </a:cubicBezTo>
                    <a:cubicBezTo>
                      <a:pt x="324213" y="377343"/>
                      <a:pt x="324213" y="391962"/>
                      <a:pt x="322589" y="406581"/>
                    </a:cubicBezTo>
                    <a:cubicBezTo>
                      <a:pt x="320965" y="422824"/>
                      <a:pt x="319340" y="437443"/>
                      <a:pt x="316092" y="453687"/>
                    </a:cubicBezTo>
                    <a:cubicBezTo>
                      <a:pt x="312843" y="466681"/>
                      <a:pt x="306346" y="479676"/>
                      <a:pt x="294975" y="487798"/>
                    </a:cubicBezTo>
                    <a:cubicBezTo>
                      <a:pt x="290102" y="491046"/>
                      <a:pt x="285229" y="492670"/>
                      <a:pt x="278732" y="492670"/>
                    </a:cubicBezTo>
                    <a:cubicBezTo>
                      <a:pt x="277108" y="492670"/>
                      <a:pt x="275483" y="492670"/>
                      <a:pt x="275483" y="492670"/>
                    </a:cubicBezTo>
                    <a:close/>
                  </a:path>
                </a:pathLst>
              </a:custGeom>
              <a:solidFill>
                <a:srgbClr val="FD8C95"/>
              </a:solidFill>
              <a:ln w="1624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vi-VN"/>
              </a:p>
            </p:txBody>
          </p:sp>
          <p:sp>
            <p:nvSpPr>
              <p:cNvPr id="69" name="Hình tự do: Hình 68">
                <a:extLst>
                  <a:ext uri="{FF2B5EF4-FFF2-40B4-BE49-F238E27FC236}">
                    <a16:creationId xmlns:a16="http://schemas.microsoft.com/office/drawing/2014/main" id="{162A67BF-A4A4-4F7F-8E32-D0439D061B35}"/>
                  </a:ext>
                </a:extLst>
              </p:cNvPr>
              <p:cNvSpPr/>
              <p:nvPr/>
            </p:nvSpPr>
            <p:spPr>
              <a:xfrm>
                <a:off x="8463496" y="4542541"/>
                <a:ext cx="319033" cy="346591"/>
              </a:xfrm>
              <a:custGeom>
                <a:avLst/>
                <a:gdLst>
                  <a:gd name="connsiteX0" fmla="*/ 198834 w 319033"/>
                  <a:gd name="connsiteY0" fmla="*/ 341718 h 346591"/>
                  <a:gd name="connsiteX1" fmla="*/ 185839 w 319033"/>
                  <a:gd name="connsiteY1" fmla="*/ 333597 h 346591"/>
                  <a:gd name="connsiteX2" fmla="*/ 174469 w 319033"/>
                  <a:gd name="connsiteY2" fmla="*/ 318978 h 346591"/>
                  <a:gd name="connsiteX3" fmla="*/ 156601 w 319033"/>
                  <a:gd name="connsiteY3" fmla="*/ 288116 h 346591"/>
                  <a:gd name="connsiteX4" fmla="*/ 140357 w 319033"/>
                  <a:gd name="connsiteY4" fmla="*/ 254005 h 346591"/>
                  <a:gd name="connsiteX5" fmla="*/ 135485 w 319033"/>
                  <a:gd name="connsiteY5" fmla="*/ 262126 h 346591"/>
                  <a:gd name="connsiteX6" fmla="*/ 115992 w 319033"/>
                  <a:gd name="connsiteY6" fmla="*/ 296237 h 346591"/>
                  <a:gd name="connsiteX7" fmla="*/ 104623 w 319033"/>
                  <a:gd name="connsiteY7" fmla="*/ 314105 h 346591"/>
                  <a:gd name="connsiteX8" fmla="*/ 77009 w 319033"/>
                  <a:gd name="connsiteY8" fmla="*/ 338470 h 346591"/>
                  <a:gd name="connsiteX9" fmla="*/ 59141 w 319033"/>
                  <a:gd name="connsiteY9" fmla="*/ 338470 h 346591"/>
                  <a:gd name="connsiteX10" fmla="*/ 46146 w 319033"/>
                  <a:gd name="connsiteY10" fmla="*/ 328724 h 346591"/>
                  <a:gd name="connsiteX11" fmla="*/ 39650 w 319033"/>
                  <a:gd name="connsiteY11" fmla="*/ 310856 h 346591"/>
                  <a:gd name="connsiteX12" fmla="*/ 42898 w 319033"/>
                  <a:gd name="connsiteY12" fmla="*/ 291364 h 346591"/>
                  <a:gd name="connsiteX13" fmla="*/ 60766 w 319033"/>
                  <a:gd name="connsiteY13" fmla="*/ 257253 h 346591"/>
                  <a:gd name="connsiteX14" fmla="*/ 81882 w 319033"/>
                  <a:gd name="connsiteY14" fmla="*/ 224767 h 346591"/>
                  <a:gd name="connsiteX15" fmla="*/ 55893 w 319033"/>
                  <a:gd name="connsiteY15" fmla="*/ 228015 h 346591"/>
                  <a:gd name="connsiteX16" fmla="*/ 8787 w 319033"/>
                  <a:gd name="connsiteY16" fmla="*/ 219894 h 346591"/>
                  <a:gd name="connsiteX17" fmla="*/ 2289 w 319033"/>
                  <a:gd name="connsiteY17" fmla="*/ 190656 h 346591"/>
                  <a:gd name="connsiteX18" fmla="*/ 15285 w 319033"/>
                  <a:gd name="connsiteY18" fmla="*/ 176037 h 346591"/>
                  <a:gd name="connsiteX19" fmla="*/ 29903 w 319033"/>
                  <a:gd name="connsiteY19" fmla="*/ 171164 h 346591"/>
                  <a:gd name="connsiteX20" fmla="*/ 57517 w 319033"/>
                  <a:gd name="connsiteY20" fmla="*/ 167915 h 346591"/>
                  <a:gd name="connsiteX21" fmla="*/ 59141 w 319033"/>
                  <a:gd name="connsiteY21" fmla="*/ 167915 h 346591"/>
                  <a:gd name="connsiteX22" fmla="*/ 36401 w 319033"/>
                  <a:gd name="connsiteY22" fmla="*/ 138677 h 346591"/>
                  <a:gd name="connsiteX23" fmla="*/ 25030 w 319033"/>
                  <a:gd name="connsiteY23" fmla="*/ 85074 h 346591"/>
                  <a:gd name="connsiteX24" fmla="*/ 57517 w 319033"/>
                  <a:gd name="connsiteY24" fmla="*/ 72080 h 346591"/>
                  <a:gd name="connsiteX25" fmla="*/ 80258 w 319033"/>
                  <a:gd name="connsiteY25" fmla="*/ 85074 h 346591"/>
                  <a:gd name="connsiteX26" fmla="*/ 109496 w 319033"/>
                  <a:gd name="connsiteY26" fmla="*/ 109439 h 346591"/>
                  <a:gd name="connsiteX27" fmla="*/ 117617 w 319033"/>
                  <a:gd name="connsiteY27" fmla="*/ 115937 h 346591"/>
                  <a:gd name="connsiteX28" fmla="*/ 117617 w 319033"/>
                  <a:gd name="connsiteY28" fmla="*/ 112688 h 346591"/>
                  <a:gd name="connsiteX29" fmla="*/ 133861 w 319033"/>
                  <a:gd name="connsiteY29" fmla="*/ 33096 h 346591"/>
                  <a:gd name="connsiteX30" fmla="*/ 148479 w 319033"/>
                  <a:gd name="connsiteY30" fmla="*/ 7106 h 346591"/>
                  <a:gd name="connsiteX31" fmla="*/ 163098 w 319033"/>
                  <a:gd name="connsiteY31" fmla="*/ 609 h 346591"/>
                  <a:gd name="connsiteX32" fmla="*/ 184215 w 319033"/>
                  <a:gd name="connsiteY32" fmla="*/ 5482 h 346591"/>
                  <a:gd name="connsiteX33" fmla="*/ 200458 w 319033"/>
                  <a:gd name="connsiteY33" fmla="*/ 41217 h 346591"/>
                  <a:gd name="connsiteX34" fmla="*/ 200458 w 319033"/>
                  <a:gd name="connsiteY34" fmla="*/ 65582 h 346591"/>
                  <a:gd name="connsiteX35" fmla="*/ 192336 w 319033"/>
                  <a:gd name="connsiteY35" fmla="*/ 138677 h 346591"/>
                  <a:gd name="connsiteX36" fmla="*/ 210204 w 319033"/>
                  <a:gd name="connsiteY36" fmla="*/ 122434 h 346591"/>
                  <a:gd name="connsiteX37" fmla="*/ 226448 w 319033"/>
                  <a:gd name="connsiteY37" fmla="*/ 106191 h 346591"/>
                  <a:gd name="connsiteX38" fmla="*/ 228072 w 319033"/>
                  <a:gd name="connsiteY38" fmla="*/ 104566 h 346591"/>
                  <a:gd name="connsiteX39" fmla="*/ 242691 w 319033"/>
                  <a:gd name="connsiteY39" fmla="*/ 89947 h 346591"/>
                  <a:gd name="connsiteX40" fmla="*/ 254061 w 319033"/>
                  <a:gd name="connsiteY40" fmla="*/ 86699 h 346591"/>
                  <a:gd name="connsiteX41" fmla="*/ 280050 w 319033"/>
                  <a:gd name="connsiteY41" fmla="*/ 109439 h 346591"/>
                  <a:gd name="connsiteX42" fmla="*/ 273553 w 319033"/>
                  <a:gd name="connsiteY42" fmla="*/ 130556 h 346591"/>
                  <a:gd name="connsiteX43" fmla="*/ 265431 w 319033"/>
                  <a:gd name="connsiteY43" fmla="*/ 140302 h 346591"/>
                  <a:gd name="connsiteX44" fmla="*/ 242691 w 319033"/>
                  <a:gd name="connsiteY44" fmla="*/ 161418 h 346591"/>
                  <a:gd name="connsiteX45" fmla="*/ 244315 w 319033"/>
                  <a:gd name="connsiteY45" fmla="*/ 159794 h 346591"/>
                  <a:gd name="connsiteX46" fmla="*/ 219950 w 319033"/>
                  <a:gd name="connsiteY46" fmla="*/ 182534 h 346591"/>
                  <a:gd name="connsiteX47" fmla="*/ 223199 w 319033"/>
                  <a:gd name="connsiteY47" fmla="*/ 182534 h 346591"/>
                  <a:gd name="connsiteX48" fmla="*/ 257309 w 319033"/>
                  <a:gd name="connsiteY48" fmla="*/ 190656 h 346591"/>
                  <a:gd name="connsiteX49" fmla="*/ 278425 w 319033"/>
                  <a:gd name="connsiteY49" fmla="*/ 197153 h 346591"/>
                  <a:gd name="connsiteX50" fmla="*/ 299543 w 319033"/>
                  <a:gd name="connsiteY50" fmla="*/ 205275 h 346591"/>
                  <a:gd name="connsiteX51" fmla="*/ 319034 w 319033"/>
                  <a:gd name="connsiteY51" fmla="*/ 232888 h 346591"/>
                  <a:gd name="connsiteX52" fmla="*/ 297918 w 319033"/>
                  <a:gd name="connsiteY52" fmla="*/ 260502 h 346591"/>
                  <a:gd name="connsiteX53" fmla="*/ 260558 w 319033"/>
                  <a:gd name="connsiteY53" fmla="*/ 258878 h 346591"/>
                  <a:gd name="connsiteX54" fmla="*/ 224823 w 319033"/>
                  <a:gd name="connsiteY54" fmla="*/ 250756 h 346591"/>
                  <a:gd name="connsiteX55" fmla="*/ 211828 w 319033"/>
                  <a:gd name="connsiteY55" fmla="*/ 247507 h 346591"/>
                  <a:gd name="connsiteX56" fmla="*/ 213452 w 319033"/>
                  <a:gd name="connsiteY56" fmla="*/ 250756 h 346591"/>
                  <a:gd name="connsiteX57" fmla="*/ 228072 w 319033"/>
                  <a:gd name="connsiteY57" fmla="*/ 289740 h 346591"/>
                  <a:gd name="connsiteX58" fmla="*/ 231321 w 319033"/>
                  <a:gd name="connsiteY58" fmla="*/ 310856 h 346591"/>
                  <a:gd name="connsiteX59" fmla="*/ 229696 w 319033"/>
                  <a:gd name="connsiteY59" fmla="*/ 328724 h 346591"/>
                  <a:gd name="connsiteX60" fmla="*/ 215077 w 319033"/>
                  <a:gd name="connsiteY60" fmla="*/ 344967 h 346591"/>
                  <a:gd name="connsiteX61" fmla="*/ 203707 w 319033"/>
                  <a:gd name="connsiteY61" fmla="*/ 346591 h 346591"/>
                  <a:gd name="connsiteX62" fmla="*/ 198834 w 319033"/>
                  <a:gd name="connsiteY62" fmla="*/ 341718 h 3465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</a:cxnLst>
                <a:rect l="l" t="t" r="r" b="b"/>
                <a:pathLst>
                  <a:path w="319033" h="346591">
                    <a:moveTo>
                      <a:pt x="198834" y="341718"/>
                    </a:moveTo>
                    <a:cubicBezTo>
                      <a:pt x="193961" y="340094"/>
                      <a:pt x="189087" y="336846"/>
                      <a:pt x="185839" y="333597"/>
                    </a:cubicBezTo>
                    <a:cubicBezTo>
                      <a:pt x="180966" y="330348"/>
                      <a:pt x="177718" y="323851"/>
                      <a:pt x="174469" y="318978"/>
                    </a:cubicBezTo>
                    <a:cubicBezTo>
                      <a:pt x="167971" y="309232"/>
                      <a:pt x="161475" y="299486"/>
                      <a:pt x="156601" y="288116"/>
                    </a:cubicBezTo>
                    <a:cubicBezTo>
                      <a:pt x="150104" y="276745"/>
                      <a:pt x="145231" y="265375"/>
                      <a:pt x="140357" y="254005"/>
                    </a:cubicBezTo>
                    <a:cubicBezTo>
                      <a:pt x="138733" y="257253"/>
                      <a:pt x="137110" y="258878"/>
                      <a:pt x="135485" y="262126"/>
                    </a:cubicBezTo>
                    <a:cubicBezTo>
                      <a:pt x="128988" y="273497"/>
                      <a:pt x="122490" y="284867"/>
                      <a:pt x="115992" y="296237"/>
                    </a:cubicBezTo>
                    <a:cubicBezTo>
                      <a:pt x="112745" y="302735"/>
                      <a:pt x="107871" y="309232"/>
                      <a:pt x="104623" y="314105"/>
                    </a:cubicBezTo>
                    <a:cubicBezTo>
                      <a:pt x="96501" y="323851"/>
                      <a:pt x="88380" y="335221"/>
                      <a:pt x="77009" y="338470"/>
                    </a:cubicBezTo>
                    <a:cubicBezTo>
                      <a:pt x="70511" y="340094"/>
                      <a:pt x="64015" y="340094"/>
                      <a:pt x="59141" y="338470"/>
                    </a:cubicBezTo>
                    <a:cubicBezTo>
                      <a:pt x="54268" y="336846"/>
                      <a:pt x="49395" y="333597"/>
                      <a:pt x="46146" y="328724"/>
                    </a:cubicBezTo>
                    <a:cubicBezTo>
                      <a:pt x="41274" y="323851"/>
                      <a:pt x="39650" y="317353"/>
                      <a:pt x="39650" y="310856"/>
                    </a:cubicBezTo>
                    <a:cubicBezTo>
                      <a:pt x="39650" y="304359"/>
                      <a:pt x="41274" y="297862"/>
                      <a:pt x="42898" y="291364"/>
                    </a:cubicBezTo>
                    <a:cubicBezTo>
                      <a:pt x="47771" y="279994"/>
                      <a:pt x="54268" y="268624"/>
                      <a:pt x="60766" y="257253"/>
                    </a:cubicBezTo>
                    <a:cubicBezTo>
                      <a:pt x="67263" y="245883"/>
                      <a:pt x="75384" y="236137"/>
                      <a:pt x="81882" y="224767"/>
                    </a:cubicBezTo>
                    <a:cubicBezTo>
                      <a:pt x="73760" y="226391"/>
                      <a:pt x="65639" y="228015"/>
                      <a:pt x="55893" y="228015"/>
                    </a:cubicBezTo>
                    <a:cubicBezTo>
                      <a:pt x="39650" y="229640"/>
                      <a:pt x="20158" y="232888"/>
                      <a:pt x="8787" y="219894"/>
                    </a:cubicBezTo>
                    <a:cubicBezTo>
                      <a:pt x="665" y="211772"/>
                      <a:pt x="-2583" y="200402"/>
                      <a:pt x="2289" y="190656"/>
                    </a:cubicBezTo>
                    <a:cubicBezTo>
                      <a:pt x="5538" y="184158"/>
                      <a:pt x="8787" y="179285"/>
                      <a:pt x="15285" y="176037"/>
                    </a:cubicBezTo>
                    <a:cubicBezTo>
                      <a:pt x="20158" y="172788"/>
                      <a:pt x="25030" y="171164"/>
                      <a:pt x="29903" y="171164"/>
                    </a:cubicBezTo>
                    <a:cubicBezTo>
                      <a:pt x="39650" y="169539"/>
                      <a:pt x="47771" y="167915"/>
                      <a:pt x="57517" y="167915"/>
                    </a:cubicBezTo>
                    <a:cubicBezTo>
                      <a:pt x="57517" y="167915"/>
                      <a:pt x="59141" y="167915"/>
                      <a:pt x="59141" y="167915"/>
                    </a:cubicBezTo>
                    <a:cubicBezTo>
                      <a:pt x="51019" y="158169"/>
                      <a:pt x="42898" y="148423"/>
                      <a:pt x="36401" y="138677"/>
                    </a:cubicBezTo>
                    <a:cubicBezTo>
                      <a:pt x="26654" y="124058"/>
                      <a:pt x="15285" y="102942"/>
                      <a:pt x="25030" y="85074"/>
                    </a:cubicBezTo>
                    <a:cubicBezTo>
                      <a:pt x="31528" y="73704"/>
                      <a:pt x="46146" y="68831"/>
                      <a:pt x="57517" y="72080"/>
                    </a:cubicBezTo>
                    <a:cubicBezTo>
                      <a:pt x="65639" y="75328"/>
                      <a:pt x="73760" y="80201"/>
                      <a:pt x="80258" y="85074"/>
                    </a:cubicBezTo>
                    <a:cubicBezTo>
                      <a:pt x="90004" y="93196"/>
                      <a:pt x="99749" y="99693"/>
                      <a:pt x="109496" y="109439"/>
                    </a:cubicBezTo>
                    <a:cubicBezTo>
                      <a:pt x="112745" y="111064"/>
                      <a:pt x="114369" y="114312"/>
                      <a:pt x="117617" y="115937"/>
                    </a:cubicBezTo>
                    <a:cubicBezTo>
                      <a:pt x="117617" y="114312"/>
                      <a:pt x="117617" y="114312"/>
                      <a:pt x="117617" y="112688"/>
                    </a:cubicBezTo>
                    <a:cubicBezTo>
                      <a:pt x="122490" y="86699"/>
                      <a:pt x="127363" y="59085"/>
                      <a:pt x="133861" y="33096"/>
                    </a:cubicBezTo>
                    <a:cubicBezTo>
                      <a:pt x="135485" y="23350"/>
                      <a:pt x="140357" y="11979"/>
                      <a:pt x="148479" y="7106"/>
                    </a:cubicBezTo>
                    <a:cubicBezTo>
                      <a:pt x="153353" y="3858"/>
                      <a:pt x="158226" y="609"/>
                      <a:pt x="163098" y="609"/>
                    </a:cubicBezTo>
                    <a:cubicBezTo>
                      <a:pt x="169596" y="-1015"/>
                      <a:pt x="177718" y="609"/>
                      <a:pt x="184215" y="5482"/>
                    </a:cubicBezTo>
                    <a:cubicBezTo>
                      <a:pt x="195585" y="13604"/>
                      <a:pt x="198834" y="28223"/>
                      <a:pt x="200458" y="41217"/>
                    </a:cubicBezTo>
                    <a:cubicBezTo>
                      <a:pt x="202083" y="49339"/>
                      <a:pt x="200458" y="57461"/>
                      <a:pt x="200458" y="65582"/>
                    </a:cubicBezTo>
                    <a:cubicBezTo>
                      <a:pt x="200458" y="89947"/>
                      <a:pt x="197209" y="114312"/>
                      <a:pt x="192336" y="138677"/>
                    </a:cubicBezTo>
                    <a:cubicBezTo>
                      <a:pt x="198834" y="133804"/>
                      <a:pt x="203707" y="128931"/>
                      <a:pt x="210204" y="122434"/>
                    </a:cubicBezTo>
                    <a:cubicBezTo>
                      <a:pt x="215077" y="117561"/>
                      <a:pt x="221574" y="112688"/>
                      <a:pt x="226448" y="106191"/>
                    </a:cubicBezTo>
                    <a:cubicBezTo>
                      <a:pt x="226448" y="106191"/>
                      <a:pt x="228072" y="104566"/>
                      <a:pt x="228072" y="104566"/>
                    </a:cubicBezTo>
                    <a:cubicBezTo>
                      <a:pt x="229696" y="98069"/>
                      <a:pt x="236193" y="93196"/>
                      <a:pt x="242691" y="89947"/>
                    </a:cubicBezTo>
                    <a:cubicBezTo>
                      <a:pt x="245939" y="88323"/>
                      <a:pt x="249188" y="86699"/>
                      <a:pt x="254061" y="86699"/>
                    </a:cubicBezTo>
                    <a:cubicBezTo>
                      <a:pt x="267056" y="86699"/>
                      <a:pt x="280050" y="96445"/>
                      <a:pt x="280050" y="109439"/>
                    </a:cubicBezTo>
                    <a:cubicBezTo>
                      <a:pt x="280050" y="117561"/>
                      <a:pt x="278425" y="124058"/>
                      <a:pt x="273553" y="130556"/>
                    </a:cubicBezTo>
                    <a:cubicBezTo>
                      <a:pt x="270304" y="133804"/>
                      <a:pt x="268680" y="137053"/>
                      <a:pt x="265431" y="140302"/>
                    </a:cubicBezTo>
                    <a:cubicBezTo>
                      <a:pt x="258934" y="148423"/>
                      <a:pt x="250813" y="154920"/>
                      <a:pt x="242691" y="161418"/>
                    </a:cubicBezTo>
                    <a:cubicBezTo>
                      <a:pt x="244315" y="161418"/>
                      <a:pt x="244315" y="159794"/>
                      <a:pt x="244315" y="159794"/>
                    </a:cubicBezTo>
                    <a:cubicBezTo>
                      <a:pt x="236193" y="167915"/>
                      <a:pt x="228072" y="174413"/>
                      <a:pt x="219950" y="182534"/>
                    </a:cubicBezTo>
                    <a:cubicBezTo>
                      <a:pt x="221574" y="182534"/>
                      <a:pt x="221574" y="182534"/>
                      <a:pt x="223199" y="182534"/>
                    </a:cubicBezTo>
                    <a:cubicBezTo>
                      <a:pt x="234569" y="184158"/>
                      <a:pt x="245939" y="187407"/>
                      <a:pt x="257309" y="190656"/>
                    </a:cubicBezTo>
                    <a:cubicBezTo>
                      <a:pt x="263807" y="192280"/>
                      <a:pt x="270304" y="193904"/>
                      <a:pt x="278425" y="197153"/>
                    </a:cubicBezTo>
                    <a:cubicBezTo>
                      <a:pt x="284923" y="198777"/>
                      <a:pt x="293045" y="202026"/>
                      <a:pt x="299543" y="205275"/>
                    </a:cubicBezTo>
                    <a:cubicBezTo>
                      <a:pt x="309288" y="211772"/>
                      <a:pt x="319034" y="219894"/>
                      <a:pt x="319034" y="232888"/>
                    </a:cubicBezTo>
                    <a:cubicBezTo>
                      <a:pt x="319034" y="245883"/>
                      <a:pt x="310912" y="257253"/>
                      <a:pt x="297918" y="260502"/>
                    </a:cubicBezTo>
                    <a:cubicBezTo>
                      <a:pt x="286547" y="263751"/>
                      <a:pt x="273553" y="260502"/>
                      <a:pt x="260558" y="258878"/>
                    </a:cubicBezTo>
                    <a:cubicBezTo>
                      <a:pt x="247564" y="257253"/>
                      <a:pt x="236193" y="254005"/>
                      <a:pt x="224823" y="250756"/>
                    </a:cubicBezTo>
                    <a:cubicBezTo>
                      <a:pt x="219950" y="249132"/>
                      <a:pt x="216701" y="249132"/>
                      <a:pt x="211828" y="247507"/>
                    </a:cubicBezTo>
                    <a:cubicBezTo>
                      <a:pt x="211828" y="249132"/>
                      <a:pt x="213452" y="249132"/>
                      <a:pt x="213452" y="250756"/>
                    </a:cubicBezTo>
                    <a:cubicBezTo>
                      <a:pt x="219950" y="263751"/>
                      <a:pt x="224823" y="276745"/>
                      <a:pt x="228072" y="289740"/>
                    </a:cubicBezTo>
                    <a:cubicBezTo>
                      <a:pt x="229696" y="296237"/>
                      <a:pt x="231321" y="302735"/>
                      <a:pt x="231321" y="310856"/>
                    </a:cubicBezTo>
                    <a:cubicBezTo>
                      <a:pt x="231321" y="317353"/>
                      <a:pt x="231321" y="322227"/>
                      <a:pt x="229696" y="328724"/>
                    </a:cubicBezTo>
                    <a:cubicBezTo>
                      <a:pt x="226448" y="335221"/>
                      <a:pt x="221574" y="341718"/>
                      <a:pt x="215077" y="344967"/>
                    </a:cubicBezTo>
                    <a:cubicBezTo>
                      <a:pt x="211828" y="346591"/>
                      <a:pt x="206956" y="346591"/>
                      <a:pt x="203707" y="346591"/>
                    </a:cubicBezTo>
                    <a:cubicBezTo>
                      <a:pt x="203707" y="341718"/>
                      <a:pt x="200458" y="341718"/>
                      <a:pt x="198834" y="341718"/>
                    </a:cubicBezTo>
                    <a:close/>
                  </a:path>
                </a:pathLst>
              </a:custGeom>
              <a:solidFill>
                <a:srgbClr val="FD8C95"/>
              </a:solidFill>
              <a:ln w="1624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vi-VN"/>
              </a:p>
            </p:txBody>
          </p:sp>
          <p:sp>
            <p:nvSpPr>
              <p:cNvPr id="70" name="Hình tự do: Hình 69">
                <a:extLst>
                  <a:ext uri="{FF2B5EF4-FFF2-40B4-BE49-F238E27FC236}">
                    <a16:creationId xmlns:a16="http://schemas.microsoft.com/office/drawing/2014/main" id="{338FA06A-E98D-97D4-10B0-9CC72CFA7D54}"/>
                  </a:ext>
                </a:extLst>
              </p:cNvPr>
              <p:cNvSpPr/>
              <p:nvPr/>
            </p:nvSpPr>
            <p:spPr>
              <a:xfrm>
                <a:off x="7795343" y="4584165"/>
                <a:ext cx="264359" cy="277354"/>
              </a:xfrm>
              <a:custGeom>
                <a:avLst/>
                <a:gdLst>
                  <a:gd name="connsiteX0" fmla="*/ 149032 w 264359"/>
                  <a:gd name="connsiteY0" fmla="*/ 277354 h 277354"/>
                  <a:gd name="connsiteX1" fmla="*/ 84059 w 264359"/>
                  <a:gd name="connsiteY1" fmla="*/ 256238 h 277354"/>
                  <a:gd name="connsiteX2" fmla="*/ 46699 w 264359"/>
                  <a:gd name="connsiteY2" fmla="*/ 235122 h 277354"/>
                  <a:gd name="connsiteX3" fmla="*/ 32080 w 264359"/>
                  <a:gd name="connsiteY3" fmla="*/ 223751 h 277354"/>
                  <a:gd name="connsiteX4" fmla="*/ 20710 w 264359"/>
                  <a:gd name="connsiteY4" fmla="*/ 214006 h 277354"/>
                  <a:gd name="connsiteX5" fmla="*/ 6091 w 264359"/>
                  <a:gd name="connsiteY5" fmla="*/ 197762 h 277354"/>
                  <a:gd name="connsiteX6" fmla="*/ 6091 w 264359"/>
                  <a:gd name="connsiteY6" fmla="*/ 160403 h 277354"/>
                  <a:gd name="connsiteX7" fmla="*/ 40202 w 264359"/>
                  <a:gd name="connsiteY7" fmla="*/ 149032 h 277354"/>
                  <a:gd name="connsiteX8" fmla="*/ 79186 w 264359"/>
                  <a:gd name="connsiteY8" fmla="*/ 165276 h 277354"/>
                  <a:gd name="connsiteX9" fmla="*/ 127916 w 264359"/>
                  <a:gd name="connsiteY9" fmla="*/ 191265 h 277354"/>
                  <a:gd name="connsiteX10" fmla="*/ 100302 w 264359"/>
                  <a:gd name="connsiteY10" fmla="*/ 123043 h 277354"/>
                  <a:gd name="connsiteX11" fmla="*/ 77562 w 264359"/>
                  <a:gd name="connsiteY11" fmla="*/ 45075 h 277354"/>
                  <a:gd name="connsiteX12" fmla="*/ 75937 w 264359"/>
                  <a:gd name="connsiteY12" fmla="*/ 28832 h 277354"/>
                  <a:gd name="connsiteX13" fmla="*/ 82434 w 264359"/>
                  <a:gd name="connsiteY13" fmla="*/ 12589 h 277354"/>
                  <a:gd name="connsiteX14" fmla="*/ 97053 w 264359"/>
                  <a:gd name="connsiteY14" fmla="*/ 1218 h 277354"/>
                  <a:gd name="connsiteX15" fmla="*/ 116545 w 264359"/>
                  <a:gd name="connsiteY15" fmla="*/ 1218 h 277354"/>
                  <a:gd name="connsiteX16" fmla="*/ 144159 w 264359"/>
                  <a:gd name="connsiteY16" fmla="*/ 27208 h 277354"/>
                  <a:gd name="connsiteX17" fmla="*/ 155529 w 264359"/>
                  <a:gd name="connsiteY17" fmla="*/ 56445 h 277354"/>
                  <a:gd name="connsiteX18" fmla="*/ 178270 w 264359"/>
                  <a:gd name="connsiteY18" fmla="*/ 136038 h 277354"/>
                  <a:gd name="connsiteX19" fmla="*/ 197762 w 264359"/>
                  <a:gd name="connsiteY19" fmla="*/ 84059 h 277354"/>
                  <a:gd name="connsiteX20" fmla="*/ 204259 w 264359"/>
                  <a:gd name="connsiteY20" fmla="*/ 67816 h 277354"/>
                  <a:gd name="connsiteX21" fmla="*/ 218878 w 264359"/>
                  <a:gd name="connsiteY21" fmla="*/ 45075 h 277354"/>
                  <a:gd name="connsiteX22" fmla="*/ 251365 w 264359"/>
                  <a:gd name="connsiteY22" fmla="*/ 45075 h 277354"/>
                  <a:gd name="connsiteX23" fmla="*/ 264360 w 264359"/>
                  <a:gd name="connsiteY23" fmla="*/ 80810 h 277354"/>
                  <a:gd name="connsiteX24" fmla="*/ 257862 w 264359"/>
                  <a:gd name="connsiteY24" fmla="*/ 121419 h 277354"/>
                  <a:gd name="connsiteX25" fmla="*/ 246492 w 264359"/>
                  <a:gd name="connsiteY25" fmla="*/ 162027 h 277354"/>
                  <a:gd name="connsiteX26" fmla="*/ 218878 w 264359"/>
                  <a:gd name="connsiteY26" fmla="*/ 228625 h 277354"/>
                  <a:gd name="connsiteX27" fmla="*/ 184768 w 264359"/>
                  <a:gd name="connsiteY27" fmla="*/ 267608 h 277354"/>
                  <a:gd name="connsiteX28" fmla="*/ 171773 w 264359"/>
                  <a:gd name="connsiteY28" fmla="*/ 269233 h 277354"/>
                  <a:gd name="connsiteX29" fmla="*/ 153905 w 264359"/>
                  <a:gd name="connsiteY29" fmla="*/ 277354 h 277354"/>
                  <a:gd name="connsiteX30" fmla="*/ 149032 w 264359"/>
                  <a:gd name="connsiteY30" fmla="*/ 277354 h 2773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</a:cxnLst>
                <a:rect l="l" t="t" r="r" b="b"/>
                <a:pathLst>
                  <a:path w="264359" h="277354">
                    <a:moveTo>
                      <a:pt x="149032" y="277354"/>
                    </a:moveTo>
                    <a:cubicBezTo>
                      <a:pt x="126292" y="274106"/>
                      <a:pt x="105175" y="265984"/>
                      <a:pt x="84059" y="256238"/>
                    </a:cubicBezTo>
                    <a:cubicBezTo>
                      <a:pt x="71064" y="249741"/>
                      <a:pt x="58070" y="243243"/>
                      <a:pt x="46699" y="235122"/>
                    </a:cubicBezTo>
                    <a:cubicBezTo>
                      <a:pt x="41826" y="231873"/>
                      <a:pt x="36953" y="227000"/>
                      <a:pt x="32080" y="223751"/>
                    </a:cubicBezTo>
                    <a:cubicBezTo>
                      <a:pt x="28832" y="220503"/>
                      <a:pt x="23958" y="217254"/>
                      <a:pt x="20710" y="214006"/>
                    </a:cubicBezTo>
                    <a:cubicBezTo>
                      <a:pt x="14213" y="209133"/>
                      <a:pt x="10964" y="202635"/>
                      <a:pt x="6091" y="197762"/>
                    </a:cubicBezTo>
                    <a:cubicBezTo>
                      <a:pt x="-2030" y="186392"/>
                      <a:pt x="-2030" y="171773"/>
                      <a:pt x="6091" y="160403"/>
                    </a:cubicBezTo>
                    <a:cubicBezTo>
                      <a:pt x="14213" y="149032"/>
                      <a:pt x="27207" y="145784"/>
                      <a:pt x="40202" y="149032"/>
                    </a:cubicBezTo>
                    <a:cubicBezTo>
                      <a:pt x="53197" y="152281"/>
                      <a:pt x="66191" y="158778"/>
                      <a:pt x="79186" y="165276"/>
                    </a:cubicBezTo>
                    <a:cubicBezTo>
                      <a:pt x="95429" y="173397"/>
                      <a:pt x="111673" y="183143"/>
                      <a:pt x="127916" y="191265"/>
                    </a:cubicBezTo>
                    <a:cubicBezTo>
                      <a:pt x="116545" y="168524"/>
                      <a:pt x="108424" y="145784"/>
                      <a:pt x="100302" y="123043"/>
                    </a:cubicBezTo>
                    <a:cubicBezTo>
                      <a:pt x="92181" y="97054"/>
                      <a:pt x="82434" y="72689"/>
                      <a:pt x="77562" y="45075"/>
                    </a:cubicBezTo>
                    <a:cubicBezTo>
                      <a:pt x="75937" y="40202"/>
                      <a:pt x="75937" y="33705"/>
                      <a:pt x="75937" y="28832"/>
                    </a:cubicBezTo>
                    <a:cubicBezTo>
                      <a:pt x="75937" y="22335"/>
                      <a:pt x="79186" y="17462"/>
                      <a:pt x="82434" y="12589"/>
                    </a:cubicBezTo>
                    <a:cubicBezTo>
                      <a:pt x="85683" y="7716"/>
                      <a:pt x="92181" y="4467"/>
                      <a:pt x="97053" y="1218"/>
                    </a:cubicBezTo>
                    <a:cubicBezTo>
                      <a:pt x="103551" y="-406"/>
                      <a:pt x="110048" y="-406"/>
                      <a:pt x="116545" y="1218"/>
                    </a:cubicBezTo>
                    <a:cubicBezTo>
                      <a:pt x="129540" y="4467"/>
                      <a:pt x="137662" y="15837"/>
                      <a:pt x="144159" y="27208"/>
                    </a:cubicBezTo>
                    <a:cubicBezTo>
                      <a:pt x="149032" y="36954"/>
                      <a:pt x="152281" y="46699"/>
                      <a:pt x="155529" y="56445"/>
                    </a:cubicBezTo>
                    <a:cubicBezTo>
                      <a:pt x="163651" y="82435"/>
                      <a:pt x="171773" y="110048"/>
                      <a:pt x="178270" y="136038"/>
                    </a:cubicBezTo>
                    <a:cubicBezTo>
                      <a:pt x="184768" y="118170"/>
                      <a:pt x="191265" y="100302"/>
                      <a:pt x="197762" y="84059"/>
                    </a:cubicBezTo>
                    <a:cubicBezTo>
                      <a:pt x="199386" y="79186"/>
                      <a:pt x="202635" y="74313"/>
                      <a:pt x="204259" y="67816"/>
                    </a:cubicBezTo>
                    <a:cubicBezTo>
                      <a:pt x="207508" y="59694"/>
                      <a:pt x="212381" y="51573"/>
                      <a:pt x="218878" y="45075"/>
                    </a:cubicBezTo>
                    <a:cubicBezTo>
                      <a:pt x="228624" y="36954"/>
                      <a:pt x="243243" y="36954"/>
                      <a:pt x="251365" y="45075"/>
                    </a:cubicBezTo>
                    <a:cubicBezTo>
                      <a:pt x="262735" y="53197"/>
                      <a:pt x="264360" y="67816"/>
                      <a:pt x="264360" y="80810"/>
                    </a:cubicBezTo>
                    <a:cubicBezTo>
                      <a:pt x="262735" y="93805"/>
                      <a:pt x="259486" y="108424"/>
                      <a:pt x="257862" y="121419"/>
                    </a:cubicBezTo>
                    <a:cubicBezTo>
                      <a:pt x="254614" y="136038"/>
                      <a:pt x="251365" y="149032"/>
                      <a:pt x="246492" y="162027"/>
                    </a:cubicBezTo>
                    <a:cubicBezTo>
                      <a:pt x="238370" y="184768"/>
                      <a:pt x="230249" y="205884"/>
                      <a:pt x="218878" y="228625"/>
                    </a:cubicBezTo>
                    <a:cubicBezTo>
                      <a:pt x="210756" y="243243"/>
                      <a:pt x="201011" y="261111"/>
                      <a:pt x="184768" y="267608"/>
                    </a:cubicBezTo>
                    <a:cubicBezTo>
                      <a:pt x="179894" y="269233"/>
                      <a:pt x="176646" y="269233"/>
                      <a:pt x="171773" y="269233"/>
                    </a:cubicBezTo>
                    <a:cubicBezTo>
                      <a:pt x="166900" y="274106"/>
                      <a:pt x="160403" y="277354"/>
                      <a:pt x="153905" y="277354"/>
                    </a:cubicBezTo>
                    <a:cubicBezTo>
                      <a:pt x="152281" y="277354"/>
                      <a:pt x="150657" y="277354"/>
                      <a:pt x="149032" y="277354"/>
                    </a:cubicBezTo>
                    <a:close/>
                  </a:path>
                </a:pathLst>
              </a:custGeom>
              <a:solidFill>
                <a:srgbClr val="6EB9BC"/>
              </a:solidFill>
              <a:ln w="1624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vi-VN"/>
              </a:p>
            </p:txBody>
          </p:sp>
          <p:sp>
            <p:nvSpPr>
              <p:cNvPr id="71" name="Hình tự do: Hình 70">
                <a:extLst>
                  <a:ext uri="{FF2B5EF4-FFF2-40B4-BE49-F238E27FC236}">
                    <a16:creationId xmlns:a16="http://schemas.microsoft.com/office/drawing/2014/main" id="{55FFD375-62D3-B6FC-7C76-FFE6847FE43B}"/>
                  </a:ext>
                </a:extLst>
              </p:cNvPr>
              <p:cNvSpPr/>
              <p:nvPr/>
            </p:nvSpPr>
            <p:spPr>
              <a:xfrm>
                <a:off x="7777256" y="4773805"/>
                <a:ext cx="395555" cy="292379"/>
              </a:xfrm>
              <a:custGeom>
                <a:avLst/>
                <a:gdLst>
                  <a:gd name="connsiteX0" fmla="*/ 113517 w 395555"/>
                  <a:gd name="connsiteY0" fmla="*/ 290755 h 292379"/>
                  <a:gd name="connsiteX1" fmla="*/ 98898 w 395555"/>
                  <a:gd name="connsiteY1" fmla="*/ 276136 h 292379"/>
                  <a:gd name="connsiteX2" fmla="*/ 98898 w 395555"/>
                  <a:gd name="connsiteY2" fmla="*/ 246898 h 292379"/>
                  <a:gd name="connsiteX3" fmla="*/ 103771 w 395555"/>
                  <a:gd name="connsiteY3" fmla="*/ 229031 h 292379"/>
                  <a:gd name="connsiteX4" fmla="*/ 111893 w 395555"/>
                  <a:gd name="connsiteY4" fmla="*/ 203041 h 292379"/>
                  <a:gd name="connsiteX5" fmla="*/ 124887 w 395555"/>
                  <a:gd name="connsiteY5" fmla="*/ 164057 h 292379"/>
                  <a:gd name="connsiteX6" fmla="*/ 124887 w 395555"/>
                  <a:gd name="connsiteY6" fmla="*/ 164057 h 292379"/>
                  <a:gd name="connsiteX7" fmla="*/ 85903 w 395555"/>
                  <a:gd name="connsiteY7" fmla="*/ 185174 h 292379"/>
                  <a:gd name="connsiteX8" fmla="*/ 43671 w 395555"/>
                  <a:gd name="connsiteY8" fmla="*/ 196544 h 292379"/>
                  <a:gd name="connsiteX9" fmla="*/ 24179 w 395555"/>
                  <a:gd name="connsiteY9" fmla="*/ 193295 h 292379"/>
                  <a:gd name="connsiteX10" fmla="*/ 4687 w 395555"/>
                  <a:gd name="connsiteY10" fmla="*/ 178676 h 292379"/>
                  <a:gd name="connsiteX11" fmla="*/ 6311 w 395555"/>
                  <a:gd name="connsiteY11" fmla="*/ 141317 h 292379"/>
                  <a:gd name="connsiteX12" fmla="*/ 24179 w 395555"/>
                  <a:gd name="connsiteY12" fmla="*/ 123449 h 292379"/>
                  <a:gd name="connsiteX13" fmla="*/ 58290 w 395555"/>
                  <a:gd name="connsiteY13" fmla="*/ 102333 h 292379"/>
                  <a:gd name="connsiteX14" fmla="*/ 134633 w 395555"/>
                  <a:gd name="connsiteY14" fmla="*/ 63349 h 292379"/>
                  <a:gd name="connsiteX15" fmla="*/ 170369 w 395555"/>
                  <a:gd name="connsiteY15" fmla="*/ 50354 h 292379"/>
                  <a:gd name="connsiteX16" fmla="*/ 176866 w 395555"/>
                  <a:gd name="connsiteY16" fmla="*/ 48730 h 292379"/>
                  <a:gd name="connsiteX17" fmla="*/ 183363 w 395555"/>
                  <a:gd name="connsiteY17" fmla="*/ 43857 h 292379"/>
                  <a:gd name="connsiteX18" fmla="*/ 196358 w 395555"/>
                  <a:gd name="connsiteY18" fmla="*/ 40608 h 292379"/>
                  <a:gd name="connsiteX19" fmla="*/ 210977 w 395555"/>
                  <a:gd name="connsiteY19" fmla="*/ 40608 h 292379"/>
                  <a:gd name="connsiteX20" fmla="*/ 210977 w 395555"/>
                  <a:gd name="connsiteY20" fmla="*/ 40608 h 292379"/>
                  <a:gd name="connsiteX21" fmla="*/ 236966 w 395555"/>
                  <a:gd name="connsiteY21" fmla="*/ 30862 h 292379"/>
                  <a:gd name="connsiteX22" fmla="*/ 277574 w 395555"/>
                  <a:gd name="connsiteY22" fmla="*/ 16243 h 292379"/>
                  <a:gd name="connsiteX23" fmla="*/ 318182 w 395555"/>
                  <a:gd name="connsiteY23" fmla="*/ 6497 h 292379"/>
                  <a:gd name="connsiteX24" fmla="*/ 362039 w 395555"/>
                  <a:gd name="connsiteY24" fmla="*/ 0 h 292379"/>
                  <a:gd name="connsiteX25" fmla="*/ 389653 w 395555"/>
                  <a:gd name="connsiteY25" fmla="*/ 12995 h 292379"/>
                  <a:gd name="connsiteX26" fmla="*/ 388029 w 395555"/>
                  <a:gd name="connsiteY26" fmla="*/ 48730 h 292379"/>
                  <a:gd name="connsiteX27" fmla="*/ 365288 w 395555"/>
                  <a:gd name="connsiteY27" fmla="*/ 61724 h 292379"/>
                  <a:gd name="connsiteX28" fmla="*/ 292193 w 395555"/>
                  <a:gd name="connsiteY28" fmla="*/ 82841 h 292379"/>
                  <a:gd name="connsiteX29" fmla="*/ 271077 w 395555"/>
                  <a:gd name="connsiteY29" fmla="*/ 87714 h 292379"/>
                  <a:gd name="connsiteX30" fmla="*/ 311685 w 395555"/>
                  <a:gd name="connsiteY30" fmla="*/ 120200 h 292379"/>
                  <a:gd name="connsiteX31" fmla="*/ 366912 w 395555"/>
                  <a:gd name="connsiteY31" fmla="*/ 181925 h 292379"/>
                  <a:gd name="connsiteX32" fmla="*/ 378283 w 395555"/>
                  <a:gd name="connsiteY32" fmla="*/ 209539 h 292379"/>
                  <a:gd name="connsiteX33" fmla="*/ 355542 w 395555"/>
                  <a:gd name="connsiteY33" fmla="*/ 237152 h 292379"/>
                  <a:gd name="connsiteX34" fmla="*/ 327928 w 395555"/>
                  <a:gd name="connsiteY34" fmla="*/ 229031 h 292379"/>
                  <a:gd name="connsiteX35" fmla="*/ 311685 w 395555"/>
                  <a:gd name="connsiteY35" fmla="*/ 217660 h 292379"/>
                  <a:gd name="connsiteX36" fmla="*/ 277574 w 395555"/>
                  <a:gd name="connsiteY36" fmla="*/ 193295 h 292379"/>
                  <a:gd name="connsiteX37" fmla="*/ 238590 w 395555"/>
                  <a:gd name="connsiteY37" fmla="*/ 160809 h 292379"/>
                  <a:gd name="connsiteX38" fmla="*/ 215850 w 395555"/>
                  <a:gd name="connsiteY38" fmla="*/ 136444 h 292379"/>
                  <a:gd name="connsiteX39" fmla="*/ 196358 w 395555"/>
                  <a:gd name="connsiteY39" fmla="*/ 191671 h 292379"/>
                  <a:gd name="connsiteX40" fmla="*/ 178490 w 395555"/>
                  <a:gd name="connsiteY40" fmla="*/ 229031 h 292379"/>
                  <a:gd name="connsiteX41" fmla="*/ 157374 w 395555"/>
                  <a:gd name="connsiteY41" fmla="*/ 266390 h 292379"/>
                  <a:gd name="connsiteX42" fmla="*/ 131384 w 395555"/>
                  <a:gd name="connsiteY42" fmla="*/ 290755 h 292379"/>
                  <a:gd name="connsiteX43" fmla="*/ 121639 w 395555"/>
                  <a:gd name="connsiteY43" fmla="*/ 292379 h 292379"/>
                  <a:gd name="connsiteX44" fmla="*/ 113517 w 395555"/>
                  <a:gd name="connsiteY44" fmla="*/ 290755 h 2923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</a:cxnLst>
                <a:rect l="l" t="t" r="r" b="b"/>
                <a:pathLst>
                  <a:path w="395555" h="292379">
                    <a:moveTo>
                      <a:pt x="113517" y="290755"/>
                    </a:moveTo>
                    <a:cubicBezTo>
                      <a:pt x="107019" y="287506"/>
                      <a:pt x="100522" y="282633"/>
                      <a:pt x="98898" y="276136"/>
                    </a:cubicBezTo>
                    <a:cubicBezTo>
                      <a:pt x="94025" y="266390"/>
                      <a:pt x="95649" y="256644"/>
                      <a:pt x="98898" y="246898"/>
                    </a:cubicBezTo>
                    <a:cubicBezTo>
                      <a:pt x="100522" y="240401"/>
                      <a:pt x="102147" y="235528"/>
                      <a:pt x="103771" y="229031"/>
                    </a:cubicBezTo>
                    <a:cubicBezTo>
                      <a:pt x="107019" y="220909"/>
                      <a:pt x="108644" y="211163"/>
                      <a:pt x="111893" y="203041"/>
                    </a:cubicBezTo>
                    <a:cubicBezTo>
                      <a:pt x="116765" y="190047"/>
                      <a:pt x="120014" y="177052"/>
                      <a:pt x="124887" y="164057"/>
                    </a:cubicBezTo>
                    <a:cubicBezTo>
                      <a:pt x="124887" y="164057"/>
                      <a:pt x="124887" y="164057"/>
                      <a:pt x="124887" y="164057"/>
                    </a:cubicBezTo>
                    <a:cubicBezTo>
                      <a:pt x="111893" y="172179"/>
                      <a:pt x="98898" y="178676"/>
                      <a:pt x="85903" y="185174"/>
                    </a:cubicBezTo>
                    <a:cubicBezTo>
                      <a:pt x="72909" y="191671"/>
                      <a:pt x="58290" y="196544"/>
                      <a:pt x="43671" y="196544"/>
                    </a:cubicBezTo>
                    <a:cubicBezTo>
                      <a:pt x="37173" y="196544"/>
                      <a:pt x="30676" y="196544"/>
                      <a:pt x="24179" y="193295"/>
                    </a:cubicBezTo>
                    <a:cubicBezTo>
                      <a:pt x="16057" y="190047"/>
                      <a:pt x="9560" y="185174"/>
                      <a:pt x="4687" y="178676"/>
                    </a:cubicBezTo>
                    <a:cubicBezTo>
                      <a:pt x="-1810" y="167306"/>
                      <a:pt x="-1810" y="152687"/>
                      <a:pt x="6311" y="141317"/>
                    </a:cubicBezTo>
                    <a:cubicBezTo>
                      <a:pt x="11184" y="134819"/>
                      <a:pt x="17681" y="128322"/>
                      <a:pt x="24179" y="123449"/>
                    </a:cubicBezTo>
                    <a:cubicBezTo>
                      <a:pt x="35549" y="115327"/>
                      <a:pt x="46920" y="108830"/>
                      <a:pt x="58290" y="102333"/>
                    </a:cubicBezTo>
                    <a:cubicBezTo>
                      <a:pt x="82654" y="87714"/>
                      <a:pt x="108644" y="74719"/>
                      <a:pt x="134633" y="63349"/>
                    </a:cubicBezTo>
                    <a:cubicBezTo>
                      <a:pt x="146004" y="58476"/>
                      <a:pt x="158998" y="53603"/>
                      <a:pt x="170369" y="50354"/>
                    </a:cubicBezTo>
                    <a:cubicBezTo>
                      <a:pt x="171993" y="50354"/>
                      <a:pt x="175241" y="48730"/>
                      <a:pt x="176866" y="48730"/>
                    </a:cubicBezTo>
                    <a:cubicBezTo>
                      <a:pt x="178490" y="47106"/>
                      <a:pt x="181739" y="45481"/>
                      <a:pt x="183363" y="43857"/>
                    </a:cubicBezTo>
                    <a:cubicBezTo>
                      <a:pt x="188236" y="42233"/>
                      <a:pt x="191485" y="42233"/>
                      <a:pt x="196358" y="40608"/>
                    </a:cubicBezTo>
                    <a:cubicBezTo>
                      <a:pt x="201231" y="40608"/>
                      <a:pt x="206104" y="40608"/>
                      <a:pt x="210977" y="40608"/>
                    </a:cubicBezTo>
                    <a:cubicBezTo>
                      <a:pt x="210977" y="40608"/>
                      <a:pt x="210977" y="40608"/>
                      <a:pt x="210977" y="40608"/>
                    </a:cubicBezTo>
                    <a:cubicBezTo>
                      <a:pt x="219099" y="37360"/>
                      <a:pt x="228844" y="34111"/>
                      <a:pt x="236966" y="30862"/>
                    </a:cubicBezTo>
                    <a:cubicBezTo>
                      <a:pt x="249961" y="25989"/>
                      <a:pt x="264580" y="21116"/>
                      <a:pt x="277574" y="16243"/>
                    </a:cubicBezTo>
                    <a:cubicBezTo>
                      <a:pt x="290569" y="11370"/>
                      <a:pt x="305188" y="8122"/>
                      <a:pt x="318182" y="6497"/>
                    </a:cubicBezTo>
                    <a:cubicBezTo>
                      <a:pt x="332802" y="3249"/>
                      <a:pt x="347421" y="0"/>
                      <a:pt x="362039" y="0"/>
                    </a:cubicBezTo>
                    <a:cubicBezTo>
                      <a:pt x="371786" y="0"/>
                      <a:pt x="383156" y="3249"/>
                      <a:pt x="389653" y="12995"/>
                    </a:cubicBezTo>
                    <a:cubicBezTo>
                      <a:pt x="397775" y="22741"/>
                      <a:pt x="397775" y="38984"/>
                      <a:pt x="388029" y="48730"/>
                    </a:cubicBezTo>
                    <a:cubicBezTo>
                      <a:pt x="381532" y="55227"/>
                      <a:pt x="373410" y="58476"/>
                      <a:pt x="365288" y="61724"/>
                    </a:cubicBezTo>
                    <a:cubicBezTo>
                      <a:pt x="342547" y="71471"/>
                      <a:pt x="316558" y="76343"/>
                      <a:pt x="292193" y="82841"/>
                    </a:cubicBezTo>
                    <a:cubicBezTo>
                      <a:pt x="285696" y="84465"/>
                      <a:pt x="277574" y="86089"/>
                      <a:pt x="271077" y="87714"/>
                    </a:cubicBezTo>
                    <a:cubicBezTo>
                      <a:pt x="284072" y="99084"/>
                      <a:pt x="298691" y="108830"/>
                      <a:pt x="311685" y="120200"/>
                    </a:cubicBezTo>
                    <a:cubicBezTo>
                      <a:pt x="332802" y="138068"/>
                      <a:pt x="350669" y="159184"/>
                      <a:pt x="366912" y="181925"/>
                    </a:cubicBezTo>
                    <a:cubicBezTo>
                      <a:pt x="371786" y="190047"/>
                      <a:pt x="376658" y="199793"/>
                      <a:pt x="378283" y="209539"/>
                    </a:cubicBezTo>
                    <a:cubicBezTo>
                      <a:pt x="378283" y="222533"/>
                      <a:pt x="368537" y="235528"/>
                      <a:pt x="355542" y="237152"/>
                    </a:cubicBezTo>
                    <a:cubicBezTo>
                      <a:pt x="345796" y="238776"/>
                      <a:pt x="336050" y="233904"/>
                      <a:pt x="327928" y="229031"/>
                    </a:cubicBezTo>
                    <a:cubicBezTo>
                      <a:pt x="323056" y="225782"/>
                      <a:pt x="318182" y="220909"/>
                      <a:pt x="311685" y="217660"/>
                    </a:cubicBezTo>
                    <a:cubicBezTo>
                      <a:pt x="300315" y="209539"/>
                      <a:pt x="288945" y="201417"/>
                      <a:pt x="277574" y="193295"/>
                    </a:cubicBezTo>
                    <a:cubicBezTo>
                      <a:pt x="264580" y="183549"/>
                      <a:pt x="251585" y="172179"/>
                      <a:pt x="238590" y="160809"/>
                    </a:cubicBezTo>
                    <a:cubicBezTo>
                      <a:pt x="230469" y="152687"/>
                      <a:pt x="223971" y="144565"/>
                      <a:pt x="215850" y="136444"/>
                    </a:cubicBezTo>
                    <a:cubicBezTo>
                      <a:pt x="209353" y="154311"/>
                      <a:pt x="202855" y="173803"/>
                      <a:pt x="196358" y="191671"/>
                    </a:cubicBezTo>
                    <a:cubicBezTo>
                      <a:pt x="191485" y="204666"/>
                      <a:pt x="184988" y="217660"/>
                      <a:pt x="178490" y="229031"/>
                    </a:cubicBezTo>
                    <a:cubicBezTo>
                      <a:pt x="171993" y="242025"/>
                      <a:pt x="165495" y="253395"/>
                      <a:pt x="157374" y="266390"/>
                    </a:cubicBezTo>
                    <a:cubicBezTo>
                      <a:pt x="150877" y="276136"/>
                      <a:pt x="142755" y="285882"/>
                      <a:pt x="131384" y="290755"/>
                    </a:cubicBezTo>
                    <a:cubicBezTo>
                      <a:pt x="128136" y="292379"/>
                      <a:pt x="124887" y="292379"/>
                      <a:pt x="121639" y="292379"/>
                    </a:cubicBezTo>
                    <a:cubicBezTo>
                      <a:pt x="120014" y="292379"/>
                      <a:pt x="116765" y="292379"/>
                      <a:pt x="113517" y="290755"/>
                    </a:cubicBezTo>
                    <a:close/>
                  </a:path>
                </a:pathLst>
              </a:custGeom>
              <a:solidFill>
                <a:srgbClr val="6EB9BC"/>
              </a:solidFill>
              <a:ln w="1624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vi-VN"/>
              </a:p>
            </p:txBody>
          </p:sp>
          <p:sp>
            <p:nvSpPr>
              <p:cNvPr id="72" name="Hình tự do: Hình 71">
                <a:extLst>
                  <a:ext uri="{FF2B5EF4-FFF2-40B4-BE49-F238E27FC236}">
                    <a16:creationId xmlns:a16="http://schemas.microsoft.com/office/drawing/2014/main" id="{71A6CD2D-49B1-0DE9-3F2B-D75CB069047A}"/>
                  </a:ext>
                </a:extLst>
              </p:cNvPr>
              <p:cNvSpPr/>
              <p:nvPr/>
            </p:nvSpPr>
            <p:spPr>
              <a:xfrm>
                <a:off x="1957469" y="3987629"/>
                <a:ext cx="6706484" cy="2093761"/>
              </a:xfrm>
              <a:custGeom>
                <a:avLst/>
                <a:gdLst>
                  <a:gd name="connsiteX0" fmla="*/ 23991 w 6706484"/>
                  <a:gd name="connsiteY0" fmla="*/ 34111 h 2093761"/>
                  <a:gd name="connsiteX1" fmla="*/ 28864 w 6706484"/>
                  <a:gd name="connsiteY1" fmla="*/ 27614 h 2093761"/>
                  <a:gd name="connsiteX2" fmla="*/ 48356 w 6706484"/>
                  <a:gd name="connsiteY2" fmla="*/ 11370 h 2093761"/>
                  <a:gd name="connsiteX3" fmla="*/ 72721 w 6706484"/>
                  <a:gd name="connsiteY3" fmla="*/ 1624 h 2093761"/>
                  <a:gd name="connsiteX4" fmla="*/ 98710 w 6706484"/>
                  <a:gd name="connsiteY4" fmla="*/ 0 h 2093761"/>
                  <a:gd name="connsiteX5" fmla="*/ 127948 w 6706484"/>
                  <a:gd name="connsiteY5" fmla="*/ 8122 h 2093761"/>
                  <a:gd name="connsiteX6" fmla="*/ 150688 w 6706484"/>
                  <a:gd name="connsiteY6" fmla="*/ 19492 h 2093761"/>
                  <a:gd name="connsiteX7" fmla="*/ 168556 w 6706484"/>
                  <a:gd name="connsiteY7" fmla="*/ 35735 h 2093761"/>
                  <a:gd name="connsiteX8" fmla="*/ 179926 w 6706484"/>
                  <a:gd name="connsiteY8" fmla="*/ 55227 h 2093761"/>
                  <a:gd name="connsiteX9" fmla="*/ 183175 w 6706484"/>
                  <a:gd name="connsiteY9" fmla="*/ 61725 h 2093761"/>
                  <a:gd name="connsiteX10" fmla="*/ 188048 w 6706484"/>
                  <a:gd name="connsiteY10" fmla="*/ 82841 h 2093761"/>
                  <a:gd name="connsiteX11" fmla="*/ 189673 w 6706484"/>
                  <a:gd name="connsiteY11" fmla="*/ 87714 h 2093761"/>
                  <a:gd name="connsiteX12" fmla="*/ 184799 w 6706484"/>
                  <a:gd name="connsiteY12" fmla="*/ 125073 h 2093761"/>
                  <a:gd name="connsiteX13" fmla="*/ 178302 w 6706484"/>
                  <a:gd name="connsiteY13" fmla="*/ 134819 h 2093761"/>
                  <a:gd name="connsiteX14" fmla="*/ 163683 w 6706484"/>
                  <a:gd name="connsiteY14" fmla="*/ 154311 h 2093761"/>
                  <a:gd name="connsiteX15" fmla="*/ 134445 w 6706484"/>
                  <a:gd name="connsiteY15" fmla="*/ 173803 h 2093761"/>
                  <a:gd name="connsiteX16" fmla="*/ 110080 w 6706484"/>
                  <a:gd name="connsiteY16" fmla="*/ 178676 h 2093761"/>
                  <a:gd name="connsiteX17" fmla="*/ 108456 w 6706484"/>
                  <a:gd name="connsiteY17" fmla="*/ 178676 h 2093761"/>
                  <a:gd name="connsiteX18" fmla="*/ 87340 w 6706484"/>
                  <a:gd name="connsiteY18" fmla="*/ 175428 h 2093761"/>
                  <a:gd name="connsiteX19" fmla="*/ 43483 w 6706484"/>
                  <a:gd name="connsiteY19" fmla="*/ 154311 h 2093761"/>
                  <a:gd name="connsiteX20" fmla="*/ 1250 w 6706484"/>
                  <a:gd name="connsiteY20" fmla="*/ 100708 h 2093761"/>
                  <a:gd name="connsiteX21" fmla="*/ 23991 w 6706484"/>
                  <a:gd name="connsiteY21" fmla="*/ 34111 h 2093761"/>
                  <a:gd name="connsiteX22" fmla="*/ 23991 w 6706484"/>
                  <a:gd name="connsiteY22" fmla="*/ 34111 h 2093761"/>
                  <a:gd name="connsiteX23" fmla="*/ 5345296 w 6706484"/>
                  <a:gd name="connsiteY23" fmla="*/ 2093761 h 2093761"/>
                  <a:gd name="connsiteX24" fmla="*/ 5332302 w 6706484"/>
                  <a:gd name="connsiteY24" fmla="*/ 2090513 h 2093761"/>
                  <a:gd name="connsiteX25" fmla="*/ 5301439 w 6706484"/>
                  <a:gd name="connsiteY25" fmla="*/ 2080767 h 2093761"/>
                  <a:gd name="connsiteX26" fmla="*/ 5270577 w 6706484"/>
                  <a:gd name="connsiteY26" fmla="*/ 2069396 h 2093761"/>
                  <a:gd name="connsiteX27" fmla="*/ 5210477 w 6706484"/>
                  <a:gd name="connsiteY27" fmla="*/ 2048280 h 2093761"/>
                  <a:gd name="connsiteX28" fmla="*/ 5150376 w 6706484"/>
                  <a:gd name="connsiteY28" fmla="*/ 2032037 h 2093761"/>
                  <a:gd name="connsiteX29" fmla="*/ 5121139 w 6706484"/>
                  <a:gd name="connsiteY29" fmla="*/ 2022291 h 2093761"/>
                  <a:gd name="connsiteX30" fmla="*/ 5093525 w 6706484"/>
                  <a:gd name="connsiteY30" fmla="*/ 2010921 h 2093761"/>
                  <a:gd name="connsiteX31" fmla="*/ 5088652 w 6706484"/>
                  <a:gd name="connsiteY31" fmla="*/ 1997926 h 2093761"/>
                  <a:gd name="connsiteX32" fmla="*/ 5101647 w 6706484"/>
                  <a:gd name="connsiteY32" fmla="*/ 1993053 h 2093761"/>
                  <a:gd name="connsiteX33" fmla="*/ 5121139 w 6706484"/>
                  <a:gd name="connsiteY33" fmla="*/ 2001175 h 2093761"/>
                  <a:gd name="connsiteX34" fmla="*/ 5182863 w 6706484"/>
                  <a:gd name="connsiteY34" fmla="*/ 2020667 h 2093761"/>
                  <a:gd name="connsiteX35" fmla="*/ 5242964 w 6706484"/>
                  <a:gd name="connsiteY35" fmla="*/ 2038534 h 2093761"/>
                  <a:gd name="connsiteX36" fmla="*/ 5290069 w 6706484"/>
                  <a:gd name="connsiteY36" fmla="*/ 2056402 h 2093761"/>
                  <a:gd name="connsiteX37" fmla="*/ 5337174 w 6706484"/>
                  <a:gd name="connsiteY37" fmla="*/ 2071021 h 2093761"/>
                  <a:gd name="connsiteX38" fmla="*/ 5348545 w 6706484"/>
                  <a:gd name="connsiteY38" fmla="*/ 2074269 h 2093761"/>
                  <a:gd name="connsiteX39" fmla="*/ 5356667 w 6706484"/>
                  <a:gd name="connsiteY39" fmla="*/ 2085640 h 2093761"/>
                  <a:gd name="connsiteX40" fmla="*/ 5346921 w 6706484"/>
                  <a:gd name="connsiteY40" fmla="*/ 2093761 h 2093761"/>
                  <a:gd name="connsiteX41" fmla="*/ 5345296 w 6706484"/>
                  <a:gd name="connsiteY41" fmla="*/ 2093761 h 2093761"/>
                  <a:gd name="connsiteX42" fmla="*/ 5345296 w 6706484"/>
                  <a:gd name="connsiteY42" fmla="*/ 2093761 h 2093761"/>
                  <a:gd name="connsiteX43" fmla="*/ 5395650 w 6706484"/>
                  <a:gd name="connsiteY43" fmla="*/ 1996302 h 2093761"/>
                  <a:gd name="connsiteX44" fmla="*/ 5400523 w 6706484"/>
                  <a:gd name="connsiteY44" fmla="*/ 1997926 h 2093761"/>
                  <a:gd name="connsiteX45" fmla="*/ 5410269 w 6706484"/>
                  <a:gd name="connsiteY45" fmla="*/ 1991429 h 2093761"/>
                  <a:gd name="connsiteX46" fmla="*/ 5405397 w 6706484"/>
                  <a:gd name="connsiteY46" fmla="*/ 1978434 h 2093761"/>
                  <a:gd name="connsiteX47" fmla="*/ 5376158 w 6706484"/>
                  <a:gd name="connsiteY47" fmla="*/ 1963815 h 2093761"/>
                  <a:gd name="connsiteX48" fmla="*/ 5376158 w 6706484"/>
                  <a:gd name="connsiteY48" fmla="*/ 1963815 h 2093761"/>
                  <a:gd name="connsiteX49" fmla="*/ 5376158 w 6706484"/>
                  <a:gd name="connsiteY49" fmla="*/ 1963815 h 2093761"/>
                  <a:gd name="connsiteX50" fmla="*/ 5374534 w 6706484"/>
                  <a:gd name="connsiteY50" fmla="*/ 1963815 h 2093761"/>
                  <a:gd name="connsiteX51" fmla="*/ 5374534 w 6706484"/>
                  <a:gd name="connsiteY51" fmla="*/ 1963815 h 2093761"/>
                  <a:gd name="connsiteX52" fmla="*/ 5337174 w 6706484"/>
                  <a:gd name="connsiteY52" fmla="*/ 1941074 h 2093761"/>
                  <a:gd name="connsiteX53" fmla="*/ 5317682 w 6706484"/>
                  <a:gd name="connsiteY53" fmla="*/ 1928080 h 2093761"/>
                  <a:gd name="connsiteX54" fmla="*/ 5301439 w 6706484"/>
                  <a:gd name="connsiteY54" fmla="*/ 1916710 h 2093761"/>
                  <a:gd name="connsiteX55" fmla="*/ 5301439 w 6706484"/>
                  <a:gd name="connsiteY55" fmla="*/ 1916710 h 2093761"/>
                  <a:gd name="connsiteX56" fmla="*/ 5264080 w 6706484"/>
                  <a:gd name="connsiteY56" fmla="*/ 1889096 h 2093761"/>
                  <a:gd name="connsiteX57" fmla="*/ 5226720 w 6706484"/>
                  <a:gd name="connsiteY57" fmla="*/ 1866355 h 2093761"/>
                  <a:gd name="connsiteX58" fmla="*/ 5226720 w 6706484"/>
                  <a:gd name="connsiteY58" fmla="*/ 1866355 h 2093761"/>
                  <a:gd name="connsiteX59" fmla="*/ 5223471 w 6706484"/>
                  <a:gd name="connsiteY59" fmla="*/ 1864731 h 2093761"/>
                  <a:gd name="connsiteX60" fmla="*/ 5225096 w 6706484"/>
                  <a:gd name="connsiteY60" fmla="*/ 1864731 h 2093761"/>
                  <a:gd name="connsiteX61" fmla="*/ 5218599 w 6706484"/>
                  <a:gd name="connsiteY61" fmla="*/ 1861482 h 2093761"/>
                  <a:gd name="connsiteX62" fmla="*/ 5218599 w 6706484"/>
                  <a:gd name="connsiteY62" fmla="*/ 1861482 h 2093761"/>
                  <a:gd name="connsiteX63" fmla="*/ 5212101 w 6706484"/>
                  <a:gd name="connsiteY63" fmla="*/ 1858234 h 2093761"/>
                  <a:gd name="connsiteX64" fmla="*/ 5202355 w 6706484"/>
                  <a:gd name="connsiteY64" fmla="*/ 1856609 h 2093761"/>
                  <a:gd name="connsiteX65" fmla="*/ 5195858 w 6706484"/>
                  <a:gd name="connsiteY65" fmla="*/ 1867980 h 2093761"/>
                  <a:gd name="connsiteX66" fmla="*/ 5203979 w 6706484"/>
                  <a:gd name="connsiteY66" fmla="*/ 1876101 h 2093761"/>
                  <a:gd name="connsiteX67" fmla="*/ 5213725 w 6706484"/>
                  <a:gd name="connsiteY67" fmla="*/ 1880974 h 2093761"/>
                  <a:gd name="connsiteX68" fmla="*/ 5213725 w 6706484"/>
                  <a:gd name="connsiteY68" fmla="*/ 1880974 h 2093761"/>
                  <a:gd name="connsiteX69" fmla="*/ 5213725 w 6706484"/>
                  <a:gd name="connsiteY69" fmla="*/ 1880974 h 2093761"/>
                  <a:gd name="connsiteX70" fmla="*/ 5213725 w 6706484"/>
                  <a:gd name="connsiteY70" fmla="*/ 1880974 h 2093761"/>
                  <a:gd name="connsiteX71" fmla="*/ 5213725 w 6706484"/>
                  <a:gd name="connsiteY71" fmla="*/ 1880974 h 2093761"/>
                  <a:gd name="connsiteX72" fmla="*/ 5213725 w 6706484"/>
                  <a:gd name="connsiteY72" fmla="*/ 1880974 h 2093761"/>
                  <a:gd name="connsiteX73" fmla="*/ 5213725 w 6706484"/>
                  <a:gd name="connsiteY73" fmla="*/ 1880974 h 2093761"/>
                  <a:gd name="connsiteX74" fmla="*/ 5213725 w 6706484"/>
                  <a:gd name="connsiteY74" fmla="*/ 1880974 h 2093761"/>
                  <a:gd name="connsiteX75" fmla="*/ 5215350 w 6706484"/>
                  <a:gd name="connsiteY75" fmla="*/ 1880974 h 2093761"/>
                  <a:gd name="connsiteX76" fmla="*/ 5220222 w 6706484"/>
                  <a:gd name="connsiteY76" fmla="*/ 1884223 h 2093761"/>
                  <a:gd name="connsiteX77" fmla="*/ 5220222 w 6706484"/>
                  <a:gd name="connsiteY77" fmla="*/ 1884223 h 2093761"/>
                  <a:gd name="connsiteX78" fmla="*/ 5249461 w 6706484"/>
                  <a:gd name="connsiteY78" fmla="*/ 1902091 h 2093761"/>
                  <a:gd name="connsiteX79" fmla="*/ 5278698 w 6706484"/>
                  <a:gd name="connsiteY79" fmla="*/ 1921583 h 2093761"/>
                  <a:gd name="connsiteX80" fmla="*/ 5278698 w 6706484"/>
                  <a:gd name="connsiteY80" fmla="*/ 1921583 h 2093761"/>
                  <a:gd name="connsiteX81" fmla="*/ 5278698 w 6706484"/>
                  <a:gd name="connsiteY81" fmla="*/ 1921583 h 2093761"/>
                  <a:gd name="connsiteX82" fmla="*/ 5278698 w 6706484"/>
                  <a:gd name="connsiteY82" fmla="*/ 1921583 h 2093761"/>
                  <a:gd name="connsiteX83" fmla="*/ 5278698 w 6706484"/>
                  <a:gd name="connsiteY83" fmla="*/ 1921583 h 2093761"/>
                  <a:gd name="connsiteX84" fmla="*/ 5322556 w 6706484"/>
                  <a:gd name="connsiteY84" fmla="*/ 1952445 h 2093761"/>
                  <a:gd name="connsiteX85" fmla="*/ 5369661 w 6706484"/>
                  <a:gd name="connsiteY85" fmla="*/ 1980058 h 2093761"/>
                  <a:gd name="connsiteX86" fmla="*/ 5368037 w 6706484"/>
                  <a:gd name="connsiteY86" fmla="*/ 1980058 h 2093761"/>
                  <a:gd name="connsiteX87" fmla="*/ 5372910 w 6706484"/>
                  <a:gd name="connsiteY87" fmla="*/ 1983307 h 2093761"/>
                  <a:gd name="connsiteX88" fmla="*/ 5372910 w 6706484"/>
                  <a:gd name="connsiteY88" fmla="*/ 1983307 h 2093761"/>
                  <a:gd name="connsiteX89" fmla="*/ 5395650 w 6706484"/>
                  <a:gd name="connsiteY89" fmla="*/ 1996302 h 2093761"/>
                  <a:gd name="connsiteX90" fmla="*/ 5395650 w 6706484"/>
                  <a:gd name="connsiteY90" fmla="*/ 1996302 h 2093761"/>
                  <a:gd name="connsiteX91" fmla="*/ 5137382 w 6706484"/>
                  <a:gd name="connsiteY91" fmla="*/ 1832244 h 2093761"/>
                  <a:gd name="connsiteX92" fmla="*/ 5117890 w 6706484"/>
                  <a:gd name="connsiteY92" fmla="*/ 1814377 h 2093761"/>
                  <a:gd name="connsiteX93" fmla="*/ 5117890 w 6706484"/>
                  <a:gd name="connsiteY93" fmla="*/ 1814377 h 2093761"/>
                  <a:gd name="connsiteX94" fmla="*/ 5111393 w 6706484"/>
                  <a:gd name="connsiteY94" fmla="*/ 1809504 h 2093761"/>
                  <a:gd name="connsiteX95" fmla="*/ 5108144 w 6706484"/>
                  <a:gd name="connsiteY95" fmla="*/ 1806255 h 2093761"/>
                  <a:gd name="connsiteX96" fmla="*/ 5106519 w 6706484"/>
                  <a:gd name="connsiteY96" fmla="*/ 1796509 h 2093761"/>
                  <a:gd name="connsiteX97" fmla="*/ 5114641 w 6706484"/>
                  <a:gd name="connsiteY97" fmla="*/ 1790012 h 2093761"/>
                  <a:gd name="connsiteX98" fmla="*/ 5126012 w 6706484"/>
                  <a:gd name="connsiteY98" fmla="*/ 1794885 h 2093761"/>
                  <a:gd name="connsiteX99" fmla="*/ 5134133 w 6706484"/>
                  <a:gd name="connsiteY99" fmla="*/ 1803006 h 2093761"/>
                  <a:gd name="connsiteX100" fmla="*/ 5152001 w 6706484"/>
                  <a:gd name="connsiteY100" fmla="*/ 1819250 h 2093761"/>
                  <a:gd name="connsiteX101" fmla="*/ 5152001 w 6706484"/>
                  <a:gd name="connsiteY101" fmla="*/ 1832244 h 2093761"/>
                  <a:gd name="connsiteX102" fmla="*/ 5143879 w 6706484"/>
                  <a:gd name="connsiteY102" fmla="*/ 1835493 h 2093761"/>
                  <a:gd name="connsiteX103" fmla="*/ 5137382 w 6706484"/>
                  <a:gd name="connsiteY103" fmla="*/ 1832244 h 2093761"/>
                  <a:gd name="connsiteX104" fmla="*/ 5137382 w 6706484"/>
                  <a:gd name="connsiteY104" fmla="*/ 1832244 h 2093761"/>
                  <a:gd name="connsiteX105" fmla="*/ 5439507 w 6706484"/>
                  <a:gd name="connsiteY105" fmla="*/ 1932953 h 2093761"/>
                  <a:gd name="connsiteX106" fmla="*/ 5433010 w 6706484"/>
                  <a:gd name="connsiteY106" fmla="*/ 1929704 h 2093761"/>
                  <a:gd name="connsiteX107" fmla="*/ 5408645 w 6706484"/>
                  <a:gd name="connsiteY107" fmla="*/ 1905339 h 2093761"/>
                  <a:gd name="connsiteX108" fmla="*/ 5387529 w 6706484"/>
                  <a:gd name="connsiteY108" fmla="*/ 1880974 h 2093761"/>
                  <a:gd name="connsiteX109" fmla="*/ 5348545 w 6706484"/>
                  <a:gd name="connsiteY109" fmla="*/ 1828996 h 2093761"/>
                  <a:gd name="connsiteX110" fmla="*/ 5316058 w 6706484"/>
                  <a:gd name="connsiteY110" fmla="*/ 1788388 h 2093761"/>
                  <a:gd name="connsiteX111" fmla="*/ 5317682 w 6706484"/>
                  <a:gd name="connsiteY111" fmla="*/ 1790012 h 2093761"/>
                  <a:gd name="connsiteX112" fmla="*/ 5311185 w 6706484"/>
                  <a:gd name="connsiteY112" fmla="*/ 1781890 h 2093761"/>
                  <a:gd name="connsiteX113" fmla="*/ 5312809 w 6706484"/>
                  <a:gd name="connsiteY113" fmla="*/ 1783515 h 2093761"/>
                  <a:gd name="connsiteX114" fmla="*/ 5285196 w 6706484"/>
                  <a:gd name="connsiteY114" fmla="*/ 1751028 h 2093761"/>
                  <a:gd name="connsiteX115" fmla="*/ 5270577 w 6706484"/>
                  <a:gd name="connsiteY115" fmla="*/ 1734785 h 2093761"/>
                  <a:gd name="connsiteX116" fmla="*/ 5264080 w 6706484"/>
                  <a:gd name="connsiteY116" fmla="*/ 1728287 h 2093761"/>
                  <a:gd name="connsiteX117" fmla="*/ 5260831 w 6706484"/>
                  <a:gd name="connsiteY117" fmla="*/ 1721790 h 2093761"/>
                  <a:gd name="connsiteX118" fmla="*/ 5264080 w 6706484"/>
                  <a:gd name="connsiteY118" fmla="*/ 1713668 h 2093761"/>
                  <a:gd name="connsiteX119" fmla="*/ 5275450 w 6706484"/>
                  <a:gd name="connsiteY119" fmla="*/ 1712044 h 2093761"/>
                  <a:gd name="connsiteX120" fmla="*/ 5281947 w 6706484"/>
                  <a:gd name="connsiteY120" fmla="*/ 1716917 h 2093761"/>
                  <a:gd name="connsiteX121" fmla="*/ 5288445 w 6706484"/>
                  <a:gd name="connsiteY121" fmla="*/ 1723414 h 2093761"/>
                  <a:gd name="connsiteX122" fmla="*/ 5303063 w 6706484"/>
                  <a:gd name="connsiteY122" fmla="*/ 1739658 h 2093761"/>
                  <a:gd name="connsiteX123" fmla="*/ 5329053 w 6706484"/>
                  <a:gd name="connsiteY123" fmla="*/ 1770520 h 2093761"/>
                  <a:gd name="connsiteX124" fmla="*/ 5327428 w 6706484"/>
                  <a:gd name="connsiteY124" fmla="*/ 1768895 h 2093761"/>
                  <a:gd name="connsiteX125" fmla="*/ 5366412 w 6706484"/>
                  <a:gd name="connsiteY125" fmla="*/ 1819250 h 2093761"/>
                  <a:gd name="connsiteX126" fmla="*/ 5405397 w 6706484"/>
                  <a:gd name="connsiteY126" fmla="*/ 1869604 h 2093761"/>
                  <a:gd name="connsiteX127" fmla="*/ 5405397 w 6706484"/>
                  <a:gd name="connsiteY127" fmla="*/ 1869604 h 2093761"/>
                  <a:gd name="connsiteX128" fmla="*/ 5407020 w 6706484"/>
                  <a:gd name="connsiteY128" fmla="*/ 1871228 h 2093761"/>
                  <a:gd name="connsiteX129" fmla="*/ 5405397 w 6706484"/>
                  <a:gd name="connsiteY129" fmla="*/ 1869604 h 2093761"/>
                  <a:gd name="connsiteX130" fmla="*/ 5408645 w 6706484"/>
                  <a:gd name="connsiteY130" fmla="*/ 1874477 h 2093761"/>
                  <a:gd name="connsiteX131" fmla="*/ 5446005 w 6706484"/>
                  <a:gd name="connsiteY131" fmla="*/ 1915085 h 2093761"/>
                  <a:gd name="connsiteX132" fmla="*/ 5446005 w 6706484"/>
                  <a:gd name="connsiteY132" fmla="*/ 1929704 h 2093761"/>
                  <a:gd name="connsiteX133" fmla="*/ 5439507 w 6706484"/>
                  <a:gd name="connsiteY133" fmla="*/ 1932953 h 2093761"/>
                  <a:gd name="connsiteX134" fmla="*/ 5439507 w 6706484"/>
                  <a:gd name="connsiteY134" fmla="*/ 1932953 h 2093761"/>
                  <a:gd name="connsiteX135" fmla="*/ 5439507 w 6706484"/>
                  <a:gd name="connsiteY135" fmla="*/ 1932953 h 2093761"/>
                  <a:gd name="connsiteX136" fmla="*/ 5194234 w 6706484"/>
                  <a:gd name="connsiteY136" fmla="*/ 1656817 h 2093761"/>
                  <a:gd name="connsiteX137" fmla="*/ 5190985 w 6706484"/>
                  <a:gd name="connsiteY137" fmla="*/ 1653568 h 2093761"/>
                  <a:gd name="connsiteX138" fmla="*/ 5186112 w 6706484"/>
                  <a:gd name="connsiteY138" fmla="*/ 1650319 h 2093761"/>
                  <a:gd name="connsiteX139" fmla="*/ 5186112 w 6706484"/>
                  <a:gd name="connsiteY139" fmla="*/ 1650319 h 2093761"/>
                  <a:gd name="connsiteX140" fmla="*/ 5184488 w 6706484"/>
                  <a:gd name="connsiteY140" fmla="*/ 1648695 h 2093761"/>
                  <a:gd name="connsiteX141" fmla="*/ 5181239 w 6706484"/>
                  <a:gd name="connsiteY141" fmla="*/ 1642198 h 2093761"/>
                  <a:gd name="connsiteX142" fmla="*/ 5189360 w 6706484"/>
                  <a:gd name="connsiteY142" fmla="*/ 1632452 h 2093761"/>
                  <a:gd name="connsiteX143" fmla="*/ 5189360 w 6706484"/>
                  <a:gd name="connsiteY143" fmla="*/ 1632452 h 2093761"/>
                  <a:gd name="connsiteX144" fmla="*/ 5190985 w 6706484"/>
                  <a:gd name="connsiteY144" fmla="*/ 1632452 h 2093761"/>
                  <a:gd name="connsiteX145" fmla="*/ 5190985 w 6706484"/>
                  <a:gd name="connsiteY145" fmla="*/ 1632452 h 2093761"/>
                  <a:gd name="connsiteX146" fmla="*/ 5190985 w 6706484"/>
                  <a:gd name="connsiteY146" fmla="*/ 1632452 h 2093761"/>
                  <a:gd name="connsiteX147" fmla="*/ 5190985 w 6706484"/>
                  <a:gd name="connsiteY147" fmla="*/ 1632452 h 2093761"/>
                  <a:gd name="connsiteX148" fmla="*/ 5199106 w 6706484"/>
                  <a:gd name="connsiteY148" fmla="*/ 1634076 h 2093761"/>
                  <a:gd name="connsiteX149" fmla="*/ 5207228 w 6706484"/>
                  <a:gd name="connsiteY149" fmla="*/ 1640573 h 2093761"/>
                  <a:gd name="connsiteX150" fmla="*/ 5208852 w 6706484"/>
                  <a:gd name="connsiteY150" fmla="*/ 1655192 h 2093761"/>
                  <a:gd name="connsiteX151" fmla="*/ 5200731 w 6706484"/>
                  <a:gd name="connsiteY151" fmla="*/ 1658441 h 2093761"/>
                  <a:gd name="connsiteX152" fmla="*/ 5194234 w 6706484"/>
                  <a:gd name="connsiteY152" fmla="*/ 1656817 h 2093761"/>
                  <a:gd name="connsiteX153" fmla="*/ 5194234 w 6706484"/>
                  <a:gd name="connsiteY153" fmla="*/ 1656817 h 2093761"/>
                  <a:gd name="connsiteX154" fmla="*/ 5371285 w 6706484"/>
                  <a:gd name="connsiteY154" fmla="*/ 1513876 h 2093761"/>
                  <a:gd name="connsiteX155" fmla="*/ 5369661 w 6706484"/>
                  <a:gd name="connsiteY155" fmla="*/ 1505754 h 2093761"/>
                  <a:gd name="connsiteX156" fmla="*/ 5368037 w 6706484"/>
                  <a:gd name="connsiteY156" fmla="*/ 1499257 h 2093761"/>
                  <a:gd name="connsiteX157" fmla="*/ 5376158 w 6706484"/>
                  <a:gd name="connsiteY157" fmla="*/ 1489511 h 2093761"/>
                  <a:gd name="connsiteX158" fmla="*/ 5387529 w 6706484"/>
                  <a:gd name="connsiteY158" fmla="*/ 1494384 h 2093761"/>
                  <a:gd name="connsiteX159" fmla="*/ 5390777 w 6706484"/>
                  <a:gd name="connsiteY159" fmla="*/ 1505754 h 2093761"/>
                  <a:gd name="connsiteX160" fmla="*/ 5384280 w 6706484"/>
                  <a:gd name="connsiteY160" fmla="*/ 1518749 h 2093761"/>
                  <a:gd name="connsiteX161" fmla="*/ 5381032 w 6706484"/>
                  <a:gd name="connsiteY161" fmla="*/ 1518749 h 2093761"/>
                  <a:gd name="connsiteX162" fmla="*/ 5371285 w 6706484"/>
                  <a:gd name="connsiteY162" fmla="*/ 1513876 h 2093761"/>
                  <a:gd name="connsiteX163" fmla="*/ 5371285 w 6706484"/>
                  <a:gd name="connsiteY163" fmla="*/ 1513876 h 2093761"/>
                  <a:gd name="connsiteX164" fmla="*/ 5491486 w 6706484"/>
                  <a:gd name="connsiteY164" fmla="*/ 1833869 h 2093761"/>
                  <a:gd name="connsiteX165" fmla="*/ 5501232 w 6706484"/>
                  <a:gd name="connsiteY165" fmla="*/ 1840366 h 2093761"/>
                  <a:gd name="connsiteX166" fmla="*/ 5504480 w 6706484"/>
                  <a:gd name="connsiteY166" fmla="*/ 1840366 h 2093761"/>
                  <a:gd name="connsiteX167" fmla="*/ 5510978 w 6706484"/>
                  <a:gd name="connsiteY167" fmla="*/ 1827371 h 2093761"/>
                  <a:gd name="connsiteX168" fmla="*/ 5494735 w 6706484"/>
                  <a:gd name="connsiteY168" fmla="*/ 1786763 h 2093761"/>
                  <a:gd name="connsiteX169" fmla="*/ 5480115 w 6706484"/>
                  <a:gd name="connsiteY169" fmla="*/ 1747779 h 2093761"/>
                  <a:gd name="connsiteX170" fmla="*/ 5434634 w 6706484"/>
                  <a:gd name="connsiteY170" fmla="*/ 1627579 h 2093761"/>
                  <a:gd name="connsiteX171" fmla="*/ 5433010 w 6706484"/>
                  <a:gd name="connsiteY171" fmla="*/ 1619457 h 2093761"/>
                  <a:gd name="connsiteX172" fmla="*/ 5421640 w 6706484"/>
                  <a:gd name="connsiteY172" fmla="*/ 1611335 h 2093761"/>
                  <a:gd name="connsiteX173" fmla="*/ 5413518 w 6706484"/>
                  <a:gd name="connsiteY173" fmla="*/ 1622706 h 2093761"/>
                  <a:gd name="connsiteX174" fmla="*/ 5420015 w 6706484"/>
                  <a:gd name="connsiteY174" fmla="*/ 1645446 h 2093761"/>
                  <a:gd name="connsiteX175" fmla="*/ 5428137 w 6706484"/>
                  <a:gd name="connsiteY175" fmla="*/ 1668187 h 2093761"/>
                  <a:gd name="connsiteX176" fmla="*/ 5444380 w 6706484"/>
                  <a:gd name="connsiteY176" fmla="*/ 1712044 h 2093761"/>
                  <a:gd name="connsiteX177" fmla="*/ 5467121 w 6706484"/>
                  <a:gd name="connsiteY177" fmla="*/ 1772144 h 2093761"/>
                  <a:gd name="connsiteX178" fmla="*/ 5478491 w 6706484"/>
                  <a:gd name="connsiteY178" fmla="*/ 1803006 h 2093761"/>
                  <a:gd name="connsiteX179" fmla="*/ 5491486 w 6706484"/>
                  <a:gd name="connsiteY179" fmla="*/ 1833869 h 2093761"/>
                  <a:gd name="connsiteX180" fmla="*/ 5491486 w 6706484"/>
                  <a:gd name="connsiteY180" fmla="*/ 1833869 h 2093761"/>
                  <a:gd name="connsiteX181" fmla="*/ 5601940 w 6706484"/>
                  <a:gd name="connsiteY181" fmla="*/ 1509003 h 2093761"/>
                  <a:gd name="connsiteX182" fmla="*/ 5601940 w 6706484"/>
                  <a:gd name="connsiteY182" fmla="*/ 1489511 h 2093761"/>
                  <a:gd name="connsiteX183" fmla="*/ 5601940 w 6706484"/>
                  <a:gd name="connsiteY183" fmla="*/ 1489511 h 2093761"/>
                  <a:gd name="connsiteX184" fmla="*/ 5601940 w 6706484"/>
                  <a:gd name="connsiteY184" fmla="*/ 1489511 h 2093761"/>
                  <a:gd name="connsiteX185" fmla="*/ 5611686 w 6706484"/>
                  <a:gd name="connsiteY185" fmla="*/ 1479765 h 2093761"/>
                  <a:gd name="connsiteX186" fmla="*/ 5621432 w 6706484"/>
                  <a:gd name="connsiteY186" fmla="*/ 1489511 h 2093761"/>
                  <a:gd name="connsiteX187" fmla="*/ 5621432 w 6706484"/>
                  <a:gd name="connsiteY187" fmla="*/ 1492759 h 2093761"/>
                  <a:gd name="connsiteX188" fmla="*/ 5623057 w 6706484"/>
                  <a:gd name="connsiteY188" fmla="*/ 1507378 h 2093761"/>
                  <a:gd name="connsiteX189" fmla="*/ 5613311 w 6706484"/>
                  <a:gd name="connsiteY189" fmla="*/ 1518749 h 2093761"/>
                  <a:gd name="connsiteX190" fmla="*/ 5611686 w 6706484"/>
                  <a:gd name="connsiteY190" fmla="*/ 1518749 h 2093761"/>
                  <a:gd name="connsiteX191" fmla="*/ 5601940 w 6706484"/>
                  <a:gd name="connsiteY191" fmla="*/ 1509003 h 2093761"/>
                  <a:gd name="connsiteX192" fmla="*/ 5601940 w 6706484"/>
                  <a:gd name="connsiteY192" fmla="*/ 1509003 h 2093761"/>
                  <a:gd name="connsiteX193" fmla="*/ 5645797 w 6706484"/>
                  <a:gd name="connsiteY193" fmla="*/ 1820874 h 2093761"/>
                  <a:gd name="connsiteX194" fmla="*/ 5640924 w 6706484"/>
                  <a:gd name="connsiteY194" fmla="*/ 1788388 h 2093761"/>
                  <a:gd name="connsiteX195" fmla="*/ 5640924 w 6706484"/>
                  <a:gd name="connsiteY195" fmla="*/ 1788388 h 2093761"/>
                  <a:gd name="connsiteX196" fmla="*/ 5640924 w 6706484"/>
                  <a:gd name="connsiteY196" fmla="*/ 1788388 h 2093761"/>
                  <a:gd name="connsiteX197" fmla="*/ 5640924 w 6706484"/>
                  <a:gd name="connsiteY197" fmla="*/ 1788388 h 2093761"/>
                  <a:gd name="connsiteX198" fmla="*/ 5640924 w 6706484"/>
                  <a:gd name="connsiteY198" fmla="*/ 1788388 h 2093761"/>
                  <a:gd name="connsiteX199" fmla="*/ 5640924 w 6706484"/>
                  <a:gd name="connsiteY199" fmla="*/ 1788388 h 2093761"/>
                  <a:gd name="connsiteX200" fmla="*/ 5640924 w 6706484"/>
                  <a:gd name="connsiteY200" fmla="*/ 1786763 h 2093761"/>
                  <a:gd name="connsiteX201" fmla="*/ 5640924 w 6706484"/>
                  <a:gd name="connsiteY201" fmla="*/ 1783515 h 2093761"/>
                  <a:gd name="connsiteX202" fmla="*/ 5640924 w 6706484"/>
                  <a:gd name="connsiteY202" fmla="*/ 1781890 h 2093761"/>
                  <a:gd name="connsiteX203" fmla="*/ 5640924 w 6706484"/>
                  <a:gd name="connsiteY203" fmla="*/ 1781890 h 2093761"/>
                  <a:gd name="connsiteX204" fmla="*/ 5640924 w 6706484"/>
                  <a:gd name="connsiteY204" fmla="*/ 1781890 h 2093761"/>
                  <a:gd name="connsiteX205" fmla="*/ 5640924 w 6706484"/>
                  <a:gd name="connsiteY205" fmla="*/ 1781890 h 2093761"/>
                  <a:gd name="connsiteX206" fmla="*/ 5640924 w 6706484"/>
                  <a:gd name="connsiteY206" fmla="*/ 1780266 h 2093761"/>
                  <a:gd name="connsiteX207" fmla="*/ 5640924 w 6706484"/>
                  <a:gd name="connsiteY207" fmla="*/ 1780266 h 2093761"/>
                  <a:gd name="connsiteX208" fmla="*/ 5640924 w 6706484"/>
                  <a:gd name="connsiteY208" fmla="*/ 1778641 h 2093761"/>
                  <a:gd name="connsiteX209" fmla="*/ 5640924 w 6706484"/>
                  <a:gd name="connsiteY209" fmla="*/ 1778641 h 2093761"/>
                  <a:gd name="connsiteX210" fmla="*/ 5640924 w 6706484"/>
                  <a:gd name="connsiteY210" fmla="*/ 1778641 h 2093761"/>
                  <a:gd name="connsiteX211" fmla="*/ 5639300 w 6706484"/>
                  <a:gd name="connsiteY211" fmla="*/ 1773768 h 2093761"/>
                  <a:gd name="connsiteX212" fmla="*/ 5639300 w 6706484"/>
                  <a:gd name="connsiteY212" fmla="*/ 1773768 h 2093761"/>
                  <a:gd name="connsiteX213" fmla="*/ 5618183 w 6706484"/>
                  <a:gd name="connsiteY213" fmla="*/ 1643822 h 2093761"/>
                  <a:gd name="connsiteX214" fmla="*/ 5613311 w 6706484"/>
                  <a:gd name="connsiteY214" fmla="*/ 1617833 h 2093761"/>
                  <a:gd name="connsiteX215" fmla="*/ 5610062 w 6706484"/>
                  <a:gd name="connsiteY215" fmla="*/ 1591844 h 2093761"/>
                  <a:gd name="connsiteX216" fmla="*/ 5619808 w 6706484"/>
                  <a:gd name="connsiteY216" fmla="*/ 1580473 h 2093761"/>
                  <a:gd name="connsiteX217" fmla="*/ 5631178 w 6706484"/>
                  <a:gd name="connsiteY217" fmla="*/ 1590219 h 2093761"/>
                  <a:gd name="connsiteX218" fmla="*/ 5632803 w 6706484"/>
                  <a:gd name="connsiteY218" fmla="*/ 1606462 h 2093761"/>
                  <a:gd name="connsiteX219" fmla="*/ 5637675 w 6706484"/>
                  <a:gd name="connsiteY219" fmla="*/ 1638949 h 2093761"/>
                  <a:gd name="connsiteX220" fmla="*/ 5642548 w 6706484"/>
                  <a:gd name="connsiteY220" fmla="*/ 1671436 h 2093761"/>
                  <a:gd name="connsiteX221" fmla="*/ 5653919 w 6706484"/>
                  <a:gd name="connsiteY221" fmla="*/ 1734785 h 2093761"/>
                  <a:gd name="connsiteX222" fmla="*/ 5660416 w 6706484"/>
                  <a:gd name="connsiteY222" fmla="*/ 1777017 h 2093761"/>
                  <a:gd name="connsiteX223" fmla="*/ 5660416 w 6706484"/>
                  <a:gd name="connsiteY223" fmla="*/ 1777017 h 2093761"/>
                  <a:gd name="connsiteX224" fmla="*/ 5660416 w 6706484"/>
                  <a:gd name="connsiteY224" fmla="*/ 1777017 h 2093761"/>
                  <a:gd name="connsiteX225" fmla="*/ 5660416 w 6706484"/>
                  <a:gd name="connsiteY225" fmla="*/ 1777017 h 2093761"/>
                  <a:gd name="connsiteX226" fmla="*/ 5660416 w 6706484"/>
                  <a:gd name="connsiteY226" fmla="*/ 1777017 h 2093761"/>
                  <a:gd name="connsiteX227" fmla="*/ 5660416 w 6706484"/>
                  <a:gd name="connsiteY227" fmla="*/ 1777017 h 2093761"/>
                  <a:gd name="connsiteX228" fmla="*/ 5660416 w 6706484"/>
                  <a:gd name="connsiteY228" fmla="*/ 1778641 h 2093761"/>
                  <a:gd name="connsiteX229" fmla="*/ 5660416 w 6706484"/>
                  <a:gd name="connsiteY229" fmla="*/ 1778641 h 2093761"/>
                  <a:gd name="connsiteX230" fmla="*/ 5660416 w 6706484"/>
                  <a:gd name="connsiteY230" fmla="*/ 1781890 h 2093761"/>
                  <a:gd name="connsiteX231" fmla="*/ 5660416 w 6706484"/>
                  <a:gd name="connsiteY231" fmla="*/ 1783515 h 2093761"/>
                  <a:gd name="connsiteX232" fmla="*/ 5662040 w 6706484"/>
                  <a:gd name="connsiteY232" fmla="*/ 1791636 h 2093761"/>
                  <a:gd name="connsiteX233" fmla="*/ 5662040 w 6706484"/>
                  <a:gd name="connsiteY233" fmla="*/ 1791636 h 2093761"/>
                  <a:gd name="connsiteX234" fmla="*/ 5662040 w 6706484"/>
                  <a:gd name="connsiteY234" fmla="*/ 1793260 h 2093761"/>
                  <a:gd name="connsiteX235" fmla="*/ 5662040 w 6706484"/>
                  <a:gd name="connsiteY235" fmla="*/ 1793260 h 2093761"/>
                  <a:gd name="connsiteX236" fmla="*/ 5662040 w 6706484"/>
                  <a:gd name="connsiteY236" fmla="*/ 1793260 h 2093761"/>
                  <a:gd name="connsiteX237" fmla="*/ 5665289 w 6706484"/>
                  <a:gd name="connsiteY237" fmla="*/ 1816001 h 2093761"/>
                  <a:gd name="connsiteX238" fmla="*/ 5657168 w 6706484"/>
                  <a:gd name="connsiteY238" fmla="*/ 1827371 h 2093761"/>
                  <a:gd name="connsiteX239" fmla="*/ 5655543 w 6706484"/>
                  <a:gd name="connsiteY239" fmla="*/ 1827371 h 2093761"/>
                  <a:gd name="connsiteX240" fmla="*/ 5645797 w 6706484"/>
                  <a:gd name="connsiteY240" fmla="*/ 1820874 h 2093761"/>
                  <a:gd name="connsiteX241" fmla="*/ 5645797 w 6706484"/>
                  <a:gd name="connsiteY241" fmla="*/ 1820874 h 2093761"/>
                  <a:gd name="connsiteX242" fmla="*/ 1575226 w 6706484"/>
                  <a:gd name="connsiteY242" fmla="*/ 1562606 h 2093761"/>
                  <a:gd name="connsiteX243" fmla="*/ 1567104 w 6706484"/>
                  <a:gd name="connsiteY243" fmla="*/ 1557732 h 2093761"/>
                  <a:gd name="connsiteX244" fmla="*/ 1567104 w 6706484"/>
                  <a:gd name="connsiteY244" fmla="*/ 1557732 h 2093761"/>
                  <a:gd name="connsiteX245" fmla="*/ 1565480 w 6706484"/>
                  <a:gd name="connsiteY245" fmla="*/ 1547987 h 2093761"/>
                  <a:gd name="connsiteX246" fmla="*/ 1570353 w 6706484"/>
                  <a:gd name="connsiteY246" fmla="*/ 1543114 h 2093761"/>
                  <a:gd name="connsiteX247" fmla="*/ 1580099 w 6706484"/>
                  <a:gd name="connsiteY247" fmla="*/ 1534992 h 2093761"/>
                  <a:gd name="connsiteX248" fmla="*/ 1601215 w 6706484"/>
                  <a:gd name="connsiteY248" fmla="*/ 1520373 h 2093761"/>
                  <a:gd name="connsiteX249" fmla="*/ 1645072 w 6706484"/>
                  <a:gd name="connsiteY249" fmla="*/ 1489511 h 2093761"/>
                  <a:gd name="connsiteX250" fmla="*/ 1659691 w 6706484"/>
                  <a:gd name="connsiteY250" fmla="*/ 1491135 h 2093761"/>
                  <a:gd name="connsiteX251" fmla="*/ 1658067 w 6706484"/>
                  <a:gd name="connsiteY251" fmla="*/ 1505754 h 2093761"/>
                  <a:gd name="connsiteX252" fmla="*/ 1617459 w 6706484"/>
                  <a:gd name="connsiteY252" fmla="*/ 1533368 h 2093761"/>
                  <a:gd name="connsiteX253" fmla="*/ 1597967 w 6706484"/>
                  <a:gd name="connsiteY253" fmla="*/ 1546362 h 2093761"/>
                  <a:gd name="connsiteX254" fmla="*/ 1580099 w 6706484"/>
                  <a:gd name="connsiteY254" fmla="*/ 1559357 h 2093761"/>
                  <a:gd name="connsiteX255" fmla="*/ 1578475 w 6706484"/>
                  <a:gd name="connsiteY255" fmla="*/ 1560981 h 2093761"/>
                  <a:gd name="connsiteX256" fmla="*/ 1578475 w 6706484"/>
                  <a:gd name="connsiteY256" fmla="*/ 1560981 h 2093761"/>
                  <a:gd name="connsiteX257" fmla="*/ 1575226 w 6706484"/>
                  <a:gd name="connsiteY257" fmla="*/ 1562606 h 2093761"/>
                  <a:gd name="connsiteX258" fmla="*/ 1575226 w 6706484"/>
                  <a:gd name="connsiteY258" fmla="*/ 1562606 h 2093761"/>
                  <a:gd name="connsiteX259" fmla="*/ 1575226 w 6706484"/>
                  <a:gd name="connsiteY259" fmla="*/ 1562606 h 2093761"/>
                  <a:gd name="connsiteX260" fmla="*/ 1536242 w 6706484"/>
                  <a:gd name="connsiteY260" fmla="*/ 1521997 h 2093761"/>
                  <a:gd name="connsiteX261" fmla="*/ 1544364 w 6706484"/>
                  <a:gd name="connsiteY261" fmla="*/ 1526870 h 2093761"/>
                  <a:gd name="connsiteX262" fmla="*/ 1550861 w 6706484"/>
                  <a:gd name="connsiteY262" fmla="*/ 1523622 h 2093761"/>
                  <a:gd name="connsiteX263" fmla="*/ 1552485 w 6706484"/>
                  <a:gd name="connsiteY263" fmla="*/ 1520373 h 2093761"/>
                  <a:gd name="connsiteX264" fmla="*/ 1552485 w 6706484"/>
                  <a:gd name="connsiteY264" fmla="*/ 1520373 h 2093761"/>
                  <a:gd name="connsiteX265" fmla="*/ 1562231 w 6706484"/>
                  <a:gd name="connsiteY265" fmla="*/ 1505754 h 2093761"/>
                  <a:gd name="connsiteX266" fmla="*/ 1619083 w 6706484"/>
                  <a:gd name="connsiteY266" fmla="*/ 1434284 h 2093761"/>
                  <a:gd name="connsiteX267" fmla="*/ 1617459 w 6706484"/>
                  <a:gd name="connsiteY267" fmla="*/ 1419664 h 2093761"/>
                  <a:gd name="connsiteX268" fmla="*/ 1602840 w 6706484"/>
                  <a:gd name="connsiteY268" fmla="*/ 1421289 h 2093761"/>
                  <a:gd name="connsiteX269" fmla="*/ 1563856 w 6706484"/>
                  <a:gd name="connsiteY269" fmla="*/ 1468394 h 2093761"/>
                  <a:gd name="connsiteX270" fmla="*/ 1545988 w 6706484"/>
                  <a:gd name="connsiteY270" fmla="*/ 1491135 h 2093761"/>
                  <a:gd name="connsiteX271" fmla="*/ 1537866 w 6706484"/>
                  <a:gd name="connsiteY271" fmla="*/ 1502505 h 2093761"/>
                  <a:gd name="connsiteX272" fmla="*/ 1534618 w 6706484"/>
                  <a:gd name="connsiteY272" fmla="*/ 1509003 h 2093761"/>
                  <a:gd name="connsiteX273" fmla="*/ 1536242 w 6706484"/>
                  <a:gd name="connsiteY273" fmla="*/ 1521997 h 2093761"/>
                  <a:gd name="connsiteX274" fmla="*/ 1536242 w 6706484"/>
                  <a:gd name="connsiteY274" fmla="*/ 1521997 h 2093761"/>
                  <a:gd name="connsiteX275" fmla="*/ 1492385 w 6706484"/>
                  <a:gd name="connsiteY275" fmla="*/ 1507378 h 2093761"/>
                  <a:gd name="connsiteX276" fmla="*/ 1482639 w 6706484"/>
                  <a:gd name="connsiteY276" fmla="*/ 1496008 h 2093761"/>
                  <a:gd name="connsiteX277" fmla="*/ 1484264 w 6706484"/>
                  <a:gd name="connsiteY277" fmla="*/ 1489511 h 2093761"/>
                  <a:gd name="connsiteX278" fmla="*/ 1485888 w 6706484"/>
                  <a:gd name="connsiteY278" fmla="*/ 1481389 h 2093761"/>
                  <a:gd name="connsiteX279" fmla="*/ 1489137 w 6706484"/>
                  <a:gd name="connsiteY279" fmla="*/ 1465146 h 2093761"/>
                  <a:gd name="connsiteX280" fmla="*/ 1495634 w 6706484"/>
                  <a:gd name="connsiteY280" fmla="*/ 1434284 h 2093761"/>
                  <a:gd name="connsiteX281" fmla="*/ 1511877 w 6706484"/>
                  <a:gd name="connsiteY281" fmla="*/ 1372559 h 2093761"/>
                  <a:gd name="connsiteX282" fmla="*/ 1523247 w 6706484"/>
                  <a:gd name="connsiteY282" fmla="*/ 1366062 h 2093761"/>
                  <a:gd name="connsiteX283" fmla="*/ 1531369 w 6706484"/>
                  <a:gd name="connsiteY283" fmla="*/ 1377432 h 2093761"/>
                  <a:gd name="connsiteX284" fmla="*/ 1516750 w 6706484"/>
                  <a:gd name="connsiteY284" fmla="*/ 1437532 h 2093761"/>
                  <a:gd name="connsiteX285" fmla="*/ 1510253 w 6706484"/>
                  <a:gd name="connsiteY285" fmla="*/ 1468394 h 2093761"/>
                  <a:gd name="connsiteX286" fmla="*/ 1507004 w 6706484"/>
                  <a:gd name="connsiteY286" fmla="*/ 1484638 h 2093761"/>
                  <a:gd name="connsiteX287" fmla="*/ 1503755 w 6706484"/>
                  <a:gd name="connsiteY287" fmla="*/ 1499257 h 2093761"/>
                  <a:gd name="connsiteX288" fmla="*/ 1492385 w 6706484"/>
                  <a:gd name="connsiteY288" fmla="*/ 1507378 h 2093761"/>
                  <a:gd name="connsiteX289" fmla="*/ 1492385 w 6706484"/>
                  <a:gd name="connsiteY289" fmla="*/ 1507378 h 2093761"/>
                  <a:gd name="connsiteX290" fmla="*/ 1492385 w 6706484"/>
                  <a:gd name="connsiteY290" fmla="*/ 1507378 h 2093761"/>
                  <a:gd name="connsiteX291" fmla="*/ 1151276 w 6706484"/>
                  <a:gd name="connsiteY291" fmla="*/ 1483013 h 2093761"/>
                  <a:gd name="connsiteX292" fmla="*/ 1144778 w 6706484"/>
                  <a:gd name="connsiteY292" fmla="*/ 1470019 h 2093761"/>
                  <a:gd name="connsiteX293" fmla="*/ 1154525 w 6706484"/>
                  <a:gd name="connsiteY293" fmla="*/ 1440781 h 2093761"/>
                  <a:gd name="connsiteX294" fmla="*/ 1159398 w 6706484"/>
                  <a:gd name="connsiteY294" fmla="*/ 1427786 h 2093761"/>
                  <a:gd name="connsiteX295" fmla="*/ 1170768 w 6706484"/>
                  <a:gd name="connsiteY295" fmla="*/ 1413167 h 2093761"/>
                  <a:gd name="connsiteX296" fmla="*/ 1180514 w 6706484"/>
                  <a:gd name="connsiteY296" fmla="*/ 1419664 h 2093761"/>
                  <a:gd name="connsiteX297" fmla="*/ 1180514 w 6706484"/>
                  <a:gd name="connsiteY297" fmla="*/ 1427786 h 2093761"/>
                  <a:gd name="connsiteX298" fmla="*/ 1178889 w 6706484"/>
                  <a:gd name="connsiteY298" fmla="*/ 1434284 h 2093761"/>
                  <a:gd name="connsiteX299" fmla="*/ 1174016 w 6706484"/>
                  <a:gd name="connsiteY299" fmla="*/ 1447278 h 2093761"/>
                  <a:gd name="connsiteX300" fmla="*/ 1164271 w 6706484"/>
                  <a:gd name="connsiteY300" fmla="*/ 1476516 h 2093761"/>
                  <a:gd name="connsiteX301" fmla="*/ 1154525 w 6706484"/>
                  <a:gd name="connsiteY301" fmla="*/ 1483013 h 2093761"/>
                  <a:gd name="connsiteX302" fmla="*/ 1151276 w 6706484"/>
                  <a:gd name="connsiteY302" fmla="*/ 1483013 h 2093761"/>
                  <a:gd name="connsiteX303" fmla="*/ 1151276 w 6706484"/>
                  <a:gd name="connsiteY303" fmla="*/ 1483013 h 2093761"/>
                  <a:gd name="connsiteX304" fmla="*/ 1084678 w 6706484"/>
                  <a:gd name="connsiteY304" fmla="*/ 1486262 h 2093761"/>
                  <a:gd name="connsiteX305" fmla="*/ 1083054 w 6706484"/>
                  <a:gd name="connsiteY305" fmla="*/ 1450527 h 2093761"/>
                  <a:gd name="connsiteX306" fmla="*/ 1083054 w 6706484"/>
                  <a:gd name="connsiteY306" fmla="*/ 1432659 h 2093761"/>
                  <a:gd name="connsiteX307" fmla="*/ 1083054 w 6706484"/>
                  <a:gd name="connsiteY307" fmla="*/ 1422913 h 2093761"/>
                  <a:gd name="connsiteX308" fmla="*/ 1087927 w 6706484"/>
                  <a:gd name="connsiteY308" fmla="*/ 1411543 h 2093761"/>
                  <a:gd name="connsiteX309" fmla="*/ 1102546 w 6706484"/>
                  <a:gd name="connsiteY309" fmla="*/ 1414792 h 2093761"/>
                  <a:gd name="connsiteX310" fmla="*/ 1104170 w 6706484"/>
                  <a:gd name="connsiteY310" fmla="*/ 1421289 h 2093761"/>
                  <a:gd name="connsiteX311" fmla="*/ 1104170 w 6706484"/>
                  <a:gd name="connsiteY311" fmla="*/ 1422913 h 2093761"/>
                  <a:gd name="connsiteX312" fmla="*/ 1107419 w 6706484"/>
                  <a:gd name="connsiteY312" fmla="*/ 1484638 h 2093761"/>
                  <a:gd name="connsiteX313" fmla="*/ 1097673 w 6706484"/>
                  <a:gd name="connsiteY313" fmla="*/ 1496008 h 2093761"/>
                  <a:gd name="connsiteX314" fmla="*/ 1097673 w 6706484"/>
                  <a:gd name="connsiteY314" fmla="*/ 1496008 h 2093761"/>
                  <a:gd name="connsiteX315" fmla="*/ 1084678 w 6706484"/>
                  <a:gd name="connsiteY315" fmla="*/ 1486262 h 2093761"/>
                  <a:gd name="connsiteX316" fmla="*/ 1084678 w 6706484"/>
                  <a:gd name="connsiteY316" fmla="*/ 1486262 h 2093761"/>
                  <a:gd name="connsiteX317" fmla="*/ 1039197 w 6706484"/>
                  <a:gd name="connsiteY317" fmla="*/ 1505754 h 2093761"/>
                  <a:gd name="connsiteX318" fmla="*/ 1018081 w 6706484"/>
                  <a:gd name="connsiteY318" fmla="*/ 1470019 h 2093761"/>
                  <a:gd name="connsiteX319" fmla="*/ 1006710 w 6706484"/>
                  <a:gd name="connsiteY319" fmla="*/ 1452151 h 2093761"/>
                  <a:gd name="connsiteX320" fmla="*/ 1003462 w 6706484"/>
                  <a:gd name="connsiteY320" fmla="*/ 1447278 h 2093761"/>
                  <a:gd name="connsiteX321" fmla="*/ 1005086 w 6706484"/>
                  <a:gd name="connsiteY321" fmla="*/ 1437532 h 2093761"/>
                  <a:gd name="connsiteX322" fmla="*/ 1019705 w 6706484"/>
                  <a:gd name="connsiteY322" fmla="*/ 1435908 h 2093761"/>
                  <a:gd name="connsiteX323" fmla="*/ 1019705 w 6706484"/>
                  <a:gd name="connsiteY323" fmla="*/ 1435908 h 2093761"/>
                  <a:gd name="connsiteX324" fmla="*/ 1022954 w 6706484"/>
                  <a:gd name="connsiteY324" fmla="*/ 1440781 h 2093761"/>
                  <a:gd name="connsiteX325" fmla="*/ 1031075 w 6706484"/>
                  <a:gd name="connsiteY325" fmla="*/ 1453775 h 2093761"/>
                  <a:gd name="connsiteX326" fmla="*/ 1039197 w 6706484"/>
                  <a:gd name="connsiteY326" fmla="*/ 1468394 h 2093761"/>
                  <a:gd name="connsiteX327" fmla="*/ 1055440 w 6706484"/>
                  <a:gd name="connsiteY327" fmla="*/ 1497632 h 2093761"/>
                  <a:gd name="connsiteX328" fmla="*/ 1050567 w 6706484"/>
                  <a:gd name="connsiteY328" fmla="*/ 1512251 h 2093761"/>
                  <a:gd name="connsiteX329" fmla="*/ 1045694 w 6706484"/>
                  <a:gd name="connsiteY329" fmla="*/ 1513876 h 2093761"/>
                  <a:gd name="connsiteX330" fmla="*/ 1039197 w 6706484"/>
                  <a:gd name="connsiteY330" fmla="*/ 1505754 h 2093761"/>
                  <a:gd name="connsiteX331" fmla="*/ 1039197 w 6706484"/>
                  <a:gd name="connsiteY331" fmla="*/ 1505754 h 2093761"/>
                  <a:gd name="connsiteX332" fmla="*/ 6012896 w 6706484"/>
                  <a:gd name="connsiteY332" fmla="*/ 914498 h 2093761"/>
                  <a:gd name="connsiteX333" fmla="*/ 5998277 w 6706484"/>
                  <a:gd name="connsiteY333" fmla="*/ 911249 h 2093761"/>
                  <a:gd name="connsiteX334" fmla="*/ 5990155 w 6706484"/>
                  <a:gd name="connsiteY334" fmla="*/ 906376 h 2093761"/>
                  <a:gd name="connsiteX335" fmla="*/ 5978785 w 6706484"/>
                  <a:gd name="connsiteY335" fmla="*/ 899879 h 2093761"/>
                  <a:gd name="connsiteX336" fmla="*/ 5957669 w 6706484"/>
                  <a:gd name="connsiteY336" fmla="*/ 873890 h 2093761"/>
                  <a:gd name="connsiteX337" fmla="*/ 5978785 w 6706484"/>
                  <a:gd name="connsiteY337" fmla="*/ 831657 h 2093761"/>
                  <a:gd name="connsiteX338" fmla="*/ 5985282 w 6706484"/>
                  <a:gd name="connsiteY338" fmla="*/ 828408 h 2093761"/>
                  <a:gd name="connsiteX339" fmla="*/ 5988531 w 6706484"/>
                  <a:gd name="connsiteY339" fmla="*/ 823535 h 2093761"/>
                  <a:gd name="connsiteX340" fmla="*/ 5996653 w 6706484"/>
                  <a:gd name="connsiteY340" fmla="*/ 815414 h 2093761"/>
                  <a:gd name="connsiteX341" fmla="*/ 6008023 w 6706484"/>
                  <a:gd name="connsiteY341" fmla="*/ 808916 h 2093761"/>
                  <a:gd name="connsiteX342" fmla="*/ 6034012 w 6706484"/>
                  <a:gd name="connsiteY342" fmla="*/ 805668 h 2093761"/>
                  <a:gd name="connsiteX343" fmla="*/ 6066499 w 6706484"/>
                  <a:gd name="connsiteY343" fmla="*/ 823535 h 2093761"/>
                  <a:gd name="connsiteX344" fmla="*/ 6074620 w 6706484"/>
                  <a:gd name="connsiteY344" fmla="*/ 831657 h 2093761"/>
                  <a:gd name="connsiteX345" fmla="*/ 6081117 w 6706484"/>
                  <a:gd name="connsiteY345" fmla="*/ 843027 h 2093761"/>
                  <a:gd name="connsiteX346" fmla="*/ 6085991 w 6706484"/>
                  <a:gd name="connsiteY346" fmla="*/ 870641 h 2093761"/>
                  <a:gd name="connsiteX347" fmla="*/ 6077869 w 6706484"/>
                  <a:gd name="connsiteY347" fmla="*/ 891757 h 2093761"/>
                  <a:gd name="connsiteX348" fmla="*/ 6069747 w 6706484"/>
                  <a:gd name="connsiteY348" fmla="*/ 901503 h 2093761"/>
                  <a:gd name="connsiteX349" fmla="*/ 6060001 w 6706484"/>
                  <a:gd name="connsiteY349" fmla="*/ 908001 h 2093761"/>
                  <a:gd name="connsiteX350" fmla="*/ 6035636 w 6706484"/>
                  <a:gd name="connsiteY350" fmla="*/ 916122 h 2093761"/>
                  <a:gd name="connsiteX351" fmla="*/ 6027515 w 6706484"/>
                  <a:gd name="connsiteY351" fmla="*/ 916122 h 2093761"/>
                  <a:gd name="connsiteX352" fmla="*/ 6012896 w 6706484"/>
                  <a:gd name="connsiteY352" fmla="*/ 914498 h 2093761"/>
                  <a:gd name="connsiteX353" fmla="*/ 6012896 w 6706484"/>
                  <a:gd name="connsiteY353" fmla="*/ 914498 h 2093761"/>
                  <a:gd name="connsiteX354" fmla="*/ 6641511 w 6706484"/>
                  <a:gd name="connsiteY354" fmla="*/ 789424 h 2093761"/>
                  <a:gd name="connsiteX355" fmla="*/ 6641511 w 6706484"/>
                  <a:gd name="connsiteY355" fmla="*/ 789424 h 2093761"/>
                  <a:gd name="connsiteX356" fmla="*/ 6630141 w 6706484"/>
                  <a:gd name="connsiteY356" fmla="*/ 787800 h 2093761"/>
                  <a:gd name="connsiteX357" fmla="*/ 6607401 w 6706484"/>
                  <a:gd name="connsiteY357" fmla="*/ 768308 h 2093761"/>
                  <a:gd name="connsiteX358" fmla="*/ 6604152 w 6706484"/>
                  <a:gd name="connsiteY358" fmla="*/ 753689 h 2093761"/>
                  <a:gd name="connsiteX359" fmla="*/ 6620395 w 6706484"/>
                  <a:gd name="connsiteY359" fmla="*/ 706584 h 2093761"/>
                  <a:gd name="connsiteX360" fmla="*/ 6656131 w 6706484"/>
                  <a:gd name="connsiteY360" fmla="*/ 695213 h 2093761"/>
                  <a:gd name="connsiteX361" fmla="*/ 6675623 w 6706484"/>
                  <a:gd name="connsiteY361" fmla="*/ 700086 h 2093761"/>
                  <a:gd name="connsiteX362" fmla="*/ 6693490 w 6706484"/>
                  <a:gd name="connsiteY362" fmla="*/ 716330 h 2093761"/>
                  <a:gd name="connsiteX363" fmla="*/ 6704861 w 6706484"/>
                  <a:gd name="connsiteY363" fmla="*/ 742319 h 2093761"/>
                  <a:gd name="connsiteX364" fmla="*/ 6706484 w 6706484"/>
                  <a:gd name="connsiteY364" fmla="*/ 756938 h 2093761"/>
                  <a:gd name="connsiteX365" fmla="*/ 6699988 w 6706484"/>
                  <a:gd name="connsiteY365" fmla="*/ 774805 h 2093761"/>
                  <a:gd name="connsiteX366" fmla="*/ 6693490 w 6706484"/>
                  <a:gd name="connsiteY366" fmla="*/ 782927 h 2093761"/>
                  <a:gd name="connsiteX367" fmla="*/ 6682119 w 6706484"/>
                  <a:gd name="connsiteY367" fmla="*/ 789424 h 2093761"/>
                  <a:gd name="connsiteX368" fmla="*/ 6664252 w 6706484"/>
                  <a:gd name="connsiteY368" fmla="*/ 792673 h 2093761"/>
                  <a:gd name="connsiteX369" fmla="*/ 6641511 w 6706484"/>
                  <a:gd name="connsiteY369" fmla="*/ 789424 h 20937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  <a:cxn ang="0">
                    <a:pos x="connsiteX289" y="connsiteY289"/>
                  </a:cxn>
                  <a:cxn ang="0">
                    <a:pos x="connsiteX290" y="connsiteY290"/>
                  </a:cxn>
                  <a:cxn ang="0">
                    <a:pos x="connsiteX291" y="connsiteY291"/>
                  </a:cxn>
                  <a:cxn ang="0">
                    <a:pos x="connsiteX292" y="connsiteY292"/>
                  </a:cxn>
                  <a:cxn ang="0">
                    <a:pos x="connsiteX293" y="connsiteY293"/>
                  </a:cxn>
                  <a:cxn ang="0">
                    <a:pos x="connsiteX294" y="connsiteY294"/>
                  </a:cxn>
                  <a:cxn ang="0">
                    <a:pos x="connsiteX295" y="connsiteY295"/>
                  </a:cxn>
                  <a:cxn ang="0">
                    <a:pos x="connsiteX296" y="connsiteY296"/>
                  </a:cxn>
                  <a:cxn ang="0">
                    <a:pos x="connsiteX297" y="connsiteY297"/>
                  </a:cxn>
                  <a:cxn ang="0">
                    <a:pos x="connsiteX298" y="connsiteY298"/>
                  </a:cxn>
                  <a:cxn ang="0">
                    <a:pos x="connsiteX299" y="connsiteY299"/>
                  </a:cxn>
                  <a:cxn ang="0">
                    <a:pos x="connsiteX300" y="connsiteY300"/>
                  </a:cxn>
                  <a:cxn ang="0">
                    <a:pos x="connsiteX301" y="connsiteY301"/>
                  </a:cxn>
                  <a:cxn ang="0">
                    <a:pos x="connsiteX302" y="connsiteY302"/>
                  </a:cxn>
                  <a:cxn ang="0">
                    <a:pos x="connsiteX303" y="connsiteY303"/>
                  </a:cxn>
                  <a:cxn ang="0">
                    <a:pos x="connsiteX304" y="connsiteY304"/>
                  </a:cxn>
                  <a:cxn ang="0">
                    <a:pos x="connsiteX305" y="connsiteY305"/>
                  </a:cxn>
                  <a:cxn ang="0">
                    <a:pos x="connsiteX306" y="connsiteY306"/>
                  </a:cxn>
                  <a:cxn ang="0">
                    <a:pos x="connsiteX307" y="connsiteY307"/>
                  </a:cxn>
                  <a:cxn ang="0">
                    <a:pos x="connsiteX308" y="connsiteY308"/>
                  </a:cxn>
                  <a:cxn ang="0">
                    <a:pos x="connsiteX309" y="connsiteY309"/>
                  </a:cxn>
                  <a:cxn ang="0">
                    <a:pos x="connsiteX310" y="connsiteY310"/>
                  </a:cxn>
                  <a:cxn ang="0">
                    <a:pos x="connsiteX311" y="connsiteY311"/>
                  </a:cxn>
                  <a:cxn ang="0">
                    <a:pos x="connsiteX312" y="connsiteY312"/>
                  </a:cxn>
                  <a:cxn ang="0">
                    <a:pos x="connsiteX313" y="connsiteY313"/>
                  </a:cxn>
                  <a:cxn ang="0">
                    <a:pos x="connsiteX314" y="connsiteY314"/>
                  </a:cxn>
                  <a:cxn ang="0">
                    <a:pos x="connsiteX315" y="connsiteY315"/>
                  </a:cxn>
                  <a:cxn ang="0">
                    <a:pos x="connsiteX316" y="connsiteY316"/>
                  </a:cxn>
                  <a:cxn ang="0">
                    <a:pos x="connsiteX317" y="connsiteY317"/>
                  </a:cxn>
                  <a:cxn ang="0">
                    <a:pos x="connsiteX318" y="connsiteY318"/>
                  </a:cxn>
                  <a:cxn ang="0">
                    <a:pos x="connsiteX319" y="connsiteY319"/>
                  </a:cxn>
                  <a:cxn ang="0">
                    <a:pos x="connsiteX320" y="connsiteY320"/>
                  </a:cxn>
                  <a:cxn ang="0">
                    <a:pos x="connsiteX321" y="connsiteY321"/>
                  </a:cxn>
                  <a:cxn ang="0">
                    <a:pos x="connsiteX322" y="connsiteY322"/>
                  </a:cxn>
                  <a:cxn ang="0">
                    <a:pos x="connsiteX323" y="connsiteY323"/>
                  </a:cxn>
                  <a:cxn ang="0">
                    <a:pos x="connsiteX324" y="connsiteY324"/>
                  </a:cxn>
                  <a:cxn ang="0">
                    <a:pos x="connsiteX325" y="connsiteY325"/>
                  </a:cxn>
                  <a:cxn ang="0">
                    <a:pos x="connsiteX326" y="connsiteY326"/>
                  </a:cxn>
                  <a:cxn ang="0">
                    <a:pos x="connsiteX327" y="connsiteY327"/>
                  </a:cxn>
                  <a:cxn ang="0">
                    <a:pos x="connsiteX328" y="connsiteY328"/>
                  </a:cxn>
                  <a:cxn ang="0">
                    <a:pos x="connsiteX329" y="connsiteY329"/>
                  </a:cxn>
                  <a:cxn ang="0">
                    <a:pos x="connsiteX330" y="connsiteY330"/>
                  </a:cxn>
                  <a:cxn ang="0">
                    <a:pos x="connsiteX331" y="connsiteY331"/>
                  </a:cxn>
                  <a:cxn ang="0">
                    <a:pos x="connsiteX332" y="connsiteY332"/>
                  </a:cxn>
                  <a:cxn ang="0">
                    <a:pos x="connsiteX333" y="connsiteY333"/>
                  </a:cxn>
                  <a:cxn ang="0">
                    <a:pos x="connsiteX334" y="connsiteY334"/>
                  </a:cxn>
                  <a:cxn ang="0">
                    <a:pos x="connsiteX335" y="connsiteY335"/>
                  </a:cxn>
                  <a:cxn ang="0">
                    <a:pos x="connsiteX336" y="connsiteY336"/>
                  </a:cxn>
                  <a:cxn ang="0">
                    <a:pos x="connsiteX337" y="connsiteY337"/>
                  </a:cxn>
                  <a:cxn ang="0">
                    <a:pos x="connsiteX338" y="connsiteY338"/>
                  </a:cxn>
                  <a:cxn ang="0">
                    <a:pos x="connsiteX339" y="connsiteY339"/>
                  </a:cxn>
                  <a:cxn ang="0">
                    <a:pos x="connsiteX340" y="connsiteY340"/>
                  </a:cxn>
                  <a:cxn ang="0">
                    <a:pos x="connsiteX341" y="connsiteY341"/>
                  </a:cxn>
                  <a:cxn ang="0">
                    <a:pos x="connsiteX342" y="connsiteY342"/>
                  </a:cxn>
                  <a:cxn ang="0">
                    <a:pos x="connsiteX343" y="connsiteY343"/>
                  </a:cxn>
                  <a:cxn ang="0">
                    <a:pos x="connsiteX344" y="connsiteY344"/>
                  </a:cxn>
                  <a:cxn ang="0">
                    <a:pos x="connsiteX345" y="connsiteY345"/>
                  </a:cxn>
                  <a:cxn ang="0">
                    <a:pos x="connsiteX346" y="connsiteY346"/>
                  </a:cxn>
                  <a:cxn ang="0">
                    <a:pos x="connsiteX347" y="connsiteY347"/>
                  </a:cxn>
                  <a:cxn ang="0">
                    <a:pos x="connsiteX348" y="connsiteY348"/>
                  </a:cxn>
                  <a:cxn ang="0">
                    <a:pos x="connsiteX349" y="connsiteY349"/>
                  </a:cxn>
                  <a:cxn ang="0">
                    <a:pos x="connsiteX350" y="connsiteY350"/>
                  </a:cxn>
                  <a:cxn ang="0">
                    <a:pos x="connsiteX351" y="connsiteY351"/>
                  </a:cxn>
                  <a:cxn ang="0">
                    <a:pos x="connsiteX352" y="connsiteY352"/>
                  </a:cxn>
                  <a:cxn ang="0">
                    <a:pos x="connsiteX353" y="connsiteY353"/>
                  </a:cxn>
                  <a:cxn ang="0">
                    <a:pos x="connsiteX354" y="connsiteY354"/>
                  </a:cxn>
                  <a:cxn ang="0">
                    <a:pos x="connsiteX355" y="connsiteY355"/>
                  </a:cxn>
                  <a:cxn ang="0">
                    <a:pos x="connsiteX356" y="connsiteY356"/>
                  </a:cxn>
                  <a:cxn ang="0">
                    <a:pos x="connsiteX357" y="connsiteY357"/>
                  </a:cxn>
                  <a:cxn ang="0">
                    <a:pos x="connsiteX358" y="connsiteY358"/>
                  </a:cxn>
                  <a:cxn ang="0">
                    <a:pos x="connsiteX359" y="connsiteY359"/>
                  </a:cxn>
                  <a:cxn ang="0">
                    <a:pos x="connsiteX360" y="connsiteY360"/>
                  </a:cxn>
                  <a:cxn ang="0">
                    <a:pos x="connsiteX361" y="connsiteY361"/>
                  </a:cxn>
                  <a:cxn ang="0">
                    <a:pos x="connsiteX362" y="connsiteY362"/>
                  </a:cxn>
                  <a:cxn ang="0">
                    <a:pos x="connsiteX363" y="connsiteY363"/>
                  </a:cxn>
                  <a:cxn ang="0">
                    <a:pos x="connsiteX364" y="connsiteY364"/>
                  </a:cxn>
                  <a:cxn ang="0">
                    <a:pos x="connsiteX365" y="connsiteY365"/>
                  </a:cxn>
                  <a:cxn ang="0">
                    <a:pos x="connsiteX366" y="connsiteY366"/>
                  </a:cxn>
                  <a:cxn ang="0">
                    <a:pos x="connsiteX367" y="connsiteY367"/>
                  </a:cxn>
                  <a:cxn ang="0">
                    <a:pos x="connsiteX368" y="connsiteY368"/>
                  </a:cxn>
                  <a:cxn ang="0">
                    <a:pos x="connsiteX369" y="connsiteY369"/>
                  </a:cxn>
                </a:cxnLst>
                <a:rect l="l" t="t" r="r" b="b"/>
                <a:pathLst>
                  <a:path w="6706484" h="2093761">
                    <a:moveTo>
                      <a:pt x="23991" y="34111"/>
                    </a:moveTo>
                    <a:cubicBezTo>
                      <a:pt x="25615" y="32487"/>
                      <a:pt x="27239" y="29238"/>
                      <a:pt x="28864" y="27614"/>
                    </a:cubicBezTo>
                    <a:cubicBezTo>
                      <a:pt x="33737" y="21116"/>
                      <a:pt x="41858" y="16243"/>
                      <a:pt x="48356" y="11370"/>
                    </a:cubicBezTo>
                    <a:cubicBezTo>
                      <a:pt x="56477" y="6497"/>
                      <a:pt x="64599" y="3249"/>
                      <a:pt x="72721" y="1624"/>
                    </a:cubicBezTo>
                    <a:cubicBezTo>
                      <a:pt x="80842" y="0"/>
                      <a:pt x="90588" y="0"/>
                      <a:pt x="98710" y="0"/>
                    </a:cubicBezTo>
                    <a:cubicBezTo>
                      <a:pt x="108456" y="1624"/>
                      <a:pt x="118202" y="4873"/>
                      <a:pt x="127948" y="8122"/>
                    </a:cubicBezTo>
                    <a:cubicBezTo>
                      <a:pt x="136070" y="11370"/>
                      <a:pt x="144191" y="14619"/>
                      <a:pt x="150688" y="19492"/>
                    </a:cubicBezTo>
                    <a:cubicBezTo>
                      <a:pt x="157186" y="24365"/>
                      <a:pt x="163683" y="29238"/>
                      <a:pt x="168556" y="35735"/>
                    </a:cubicBezTo>
                    <a:cubicBezTo>
                      <a:pt x="173429" y="42233"/>
                      <a:pt x="176678" y="48730"/>
                      <a:pt x="179926" y="55227"/>
                    </a:cubicBezTo>
                    <a:cubicBezTo>
                      <a:pt x="181551" y="56852"/>
                      <a:pt x="181551" y="60100"/>
                      <a:pt x="183175" y="61725"/>
                    </a:cubicBezTo>
                    <a:cubicBezTo>
                      <a:pt x="186424" y="68222"/>
                      <a:pt x="188048" y="76344"/>
                      <a:pt x="188048" y="82841"/>
                    </a:cubicBezTo>
                    <a:cubicBezTo>
                      <a:pt x="188048" y="84465"/>
                      <a:pt x="189673" y="86089"/>
                      <a:pt x="189673" y="87714"/>
                    </a:cubicBezTo>
                    <a:cubicBezTo>
                      <a:pt x="192921" y="100708"/>
                      <a:pt x="191297" y="113703"/>
                      <a:pt x="184799" y="125073"/>
                    </a:cubicBezTo>
                    <a:cubicBezTo>
                      <a:pt x="183175" y="128322"/>
                      <a:pt x="179926" y="131571"/>
                      <a:pt x="178302" y="134819"/>
                    </a:cubicBezTo>
                    <a:cubicBezTo>
                      <a:pt x="173429" y="141317"/>
                      <a:pt x="168556" y="147814"/>
                      <a:pt x="163683" y="154311"/>
                    </a:cubicBezTo>
                    <a:cubicBezTo>
                      <a:pt x="155562" y="162433"/>
                      <a:pt x="145815" y="170555"/>
                      <a:pt x="134445" y="173803"/>
                    </a:cubicBezTo>
                    <a:cubicBezTo>
                      <a:pt x="126324" y="177052"/>
                      <a:pt x="118202" y="178676"/>
                      <a:pt x="110080" y="178676"/>
                    </a:cubicBezTo>
                    <a:cubicBezTo>
                      <a:pt x="110080" y="178676"/>
                      <a:pt x="110080" y="178676"/>
                      <a:pt x="108456" y="178676"/>
                    </a:cubicBezTo>
                    <a:cubicBezTo>
                      <a:pt x="100334" y="178676"/>
                      <a:pt x="93837" y="177052"/>
                      <a:pt x="87340" y="175428"/>
                    </a:cubicBezTo>
                    <a:cubicBezTo>
                      <a:pt x="71096" y="172179"/>
                      <a:pt x="56477" y="164057"/>
                      <a:pt x="43483" y="154311"/>
                    </a:cubicBezTo>
                    <a:cubicBezTo>
                      <a:pt x="23991" y="141317"/>
                      <a:pt x="7747" y="123449"/>
                      <a:pt x="1250" y="100708"/>
                    </a:cubicBezTo>
                    <a:cubicBezTo>
                      <a:pt x="-3623" y="77968"/>
                      <a:pt x="6123" y="51979"/>
                      <a:pt x="23991" y="34111"/>
                    </a:cubicBezTo>
                    <a:lnTo>
                      <a:pt x="23991" y="34111"/>
                    </a:lnTo>
                    <a:close/>
                    <a:moveTo>
                      <a:pt x="5345296" y="2093761"/>
                    </a:moveTo>
                    <a:cubicBezTo>
                      <a:pt x="5340423" y="2092137"/>
                      <a:pt x="5337174" y="2092137"/>
                      <a:pt x="5332302" y="2090513"/>
                    </a:cubicBezTo>
                    <a:cubicBezTo>
                      <a:pt x="5322556" y="2087264"/>
                      <a:pt x="5311185" y="2084016"/>
                      <a:pt x="5301439" y="2080767"/>
                    </a:cubicBezTo>
                    <a:cubicBezTo>
                      <a:pt x="5291693" y="2077518"/>
                      <a:pt x="5280323" y="2074269"/>
                      <a:pt x="5270577" y="2069396"/>
                    </a:cubicBezTo>
                    <a:cubicBezTo>
                      <a:pt x="5251085" y="2061275"/>
                      <a:pt x="5231593" y="2054778"/>
                      <a:pt x="5210477" y="2048280"/>
                    </a:cubicBezTo>
                    <a:cubicBezTo>
                      <a:pt x="5190985" y="2041783"/>
                      <a:pt x="5169869" y="2036910"/>
                      <a:pt x="5150376" y="2032037"/>
                    </a:cubicBezTo>
                    <a:cubicBezTo>
                      <a:pt x="5140630" y="2028788"/>
                      <a:pt x="5130884" y="2025540"/>
                      <a:pt x="5121139" y="2022291"/>
                    </a:cubicBezTo>
                    <a:cubicBezTo>
                      <a:pt x="5111393" y="2019042"/>
                      <a:pt x="5103271" y="2014169"/>
                      <a:pt x="5093525" y="2010921"/>
                    </a:cubicBezTo>
                    <a:cubicBezTo>
                      <a:pt x="5088652" y="2009296"/>
                      <a:pt x="5087028" y="2002799"/>
                      <a:pt x="5088652" y="1997926"/>
                    </a:cubicBezTo>
                    <a:cubicBezTo>
                      <a:pt x="5090276" y="1993053"/>
                      <a:pt x="5096774" y="1991429"/>
                      <a:pt x="5101647" y="1993053"/>
                    </a:cubicBezTo>
                    <a:cubicBezTo>
                      <a:pt x="5108144" y="1996302"/>
                      <a:pt x="5114641" y="1997926"/>
                      <a:pt x="5121139" y="2001175"/>
                    </a:cubicBezTo>
                    <a:cubicBezTo>
                      <a:pt x="5142255" y="2009296"/>
                      <a:pt x="5161747" y="2014169"/>
                      <a:pt x="5182863" y="2020667"/>
                    </a:cubicBezTo>
                    <a:cubicBezTo>
                      <a:pt x="5202355" y="2025540"/>
                      <a:pt x="5223471" y="2032037"/>
                      <a:pt x="5242964" y="2038534"/>
                    </a:cubicBezTo>
                    <a:cubicBezTo>
                      <a:pt x="5259207" y="2045031"/>
                      <a:pt x="5275450" y="2049905"/>
                      <a:pt x="5290069" y="2056402"/>
                    </a:cubicBezTo>
                    <a:cubicBezTo>
                      <a:pt x="5304688" y="2061275"/>
                      <a:pt x="5320931" y="2066148"/>
                      <a:pt x="5337174" y="2071021"/>
                    </a:cubicBezTo>
                    <a:cubicBezTo>
                      <a:pt x="5340423" y="2072645"/>
                      <a:pt x="5343672" y="2072645"/>
                      <a:pt x="5348545" y="2074269"/>
                    </a:cubicBezTo>
                    <a:cubicBezTo>
                      <a:pt x="5353418" y="2075894"/>
                      <a:pt x="5358291" y="2080767"/>
                      <a:pt x="5356667" y="2085640"/>
                    </a:cubicBezTo>
                    <a:cubicBezTo>
                      <a:pt x="5355042" y="2090513"/>
                      <a:pt x="5351793" y="2093761"/>
                      <a:pt x="5346921" y="2093761"/>
                    </a:cubicBezTo>
                    <a:cubicBezTo>
                      <a:pt x="5346921" y="2093761"/>
                      <a:pt x="5346921" y="2093761"/>
                      <a:pt x="5345296" y="2093761"/>
                    </a:cubicBezTo>
                    <a:lnTo>
                      <a:pt x="5345296" y="2093761"/>
                    </a:lnTo>
                    <a:close/>
                    <a:moveTo>
                      <a:pt x="5395650" y="1996302"/>
                    </a:moveTo>
                    <a:cubicBezTo>
                      <a:pt x="5397275" y="1996302"/>
                      <a:pt x="5398899" y="1997926"/>
                      <a:pt x="5400523" y="1997926"/>
                    </a:cubicBezTo>
                    <a:cubicBezTo>
                      <a:pt x="5403772" y="1997926"/>
                      <a:pt x="5408645" y="1996302"/>
                      <a:pt x="5410269" y="1991429"/>
                    </a:cubicBezTo>
                    <a:cubicBezTo>
                      <a:pt x="5411894" y="1986556"/>
                      <a:pt x="5410269" y="1980058"/>
                      <a:pt x="5405397" y="1978434"/>
                    </a:cubicBezTo>
                    <a:cubicBezTo>
                      <a:pt x="5395650" y="1973561"/>
                      <a:pt x="5385904" y="1968688"/>
                      <a:pt x="5376158" y="1963815"/>
                    </a:cubicBezTo>
                    <a:cubicBezTo>
                      <a:pt x="5376158" y="1963815"/>
                      <a:pt x="5376158" y="1963815"/>
                      <a:pt x="5376158" y="1963815"/>
                    </a:cubicBezTo>
                    <a:cubicBezTo>
                      <a:pt x="5376158" y="1963815"/>
                      <a:pt x="5376158" y="1963815"/>
                      <a:pt x="5376158" y="1963815"/>
                    </a:cubicBezTo>
                    <a:cubicBezTo>
                      <a:pt x="5376158" y="1963815"/>
                      <a:pt x="5376158" y="1963815"/>
                      <a:pt x="5374534" y="1963815"/>
                    </a:cubicBezTo>
                    <a:cubicBezTo>
                      <a:pt x="5374534" y="1963815"/>
                      <a:pt x="5374534" y="1963815"/>
                      <a:pt x="5374534" y="1963815"/>
                    </a:cubicBezTo>
                    <a:cubicBezTo>
                      <a:pt x="5361539" y="1957318"/>
                      <a:pt x="5348545" y="1949196"/>
                      <a:pt x="5337174" y="1941074"/>
                    </a:cubicBezTo>
                    <a:cubicBezTo>
                      <a:pt x="5330677" y="1936201"/>
                      <a:pt x="5324180" y="1932953"/>
                      <a:pt x="5317682" y="1928080"/>
                    </a:cubicBezTo>
                    <a:cubicBezTo>
                      <a:pt x="5311185" y="1924831"/>
                      <a:pt x="5306312" y="1919958"/>
                      <a:pt x="5301439" y="1916710"/>
                    </a:cubicBezTo>
                    <a:cubicBezTo>
                      <a:pt x="5301439" y="1916710"/>
                      <a:pt x="5301439" y="1916710"/>
                      <a:pt x="5301439" y="1916710"/>
                    </a:cubicBezTo>
                    <a:cubicBezTo>
                      <a:pt x="5288445" y="1906963"/>
                      <a:pt x="5277074" y="1898842"/>
                      <a:pt x="5264080" y="1889096"/>
                    </a:cubicBezTo>
                    <a:cubicBezTo>
                      <a:pt x="5252709" y="1880974"/>
                      <a:pt x="5239715" y="1872853"/>
                      <a:pt x="5226720" y="1866355"/>
                    </a:cubicBezTo>
                    <a:cubicBezTo>
                      <a:pt x="5226720" y="1866355"/>
                      <a:pt x="5226720" y="1866355"/>
                      <a:pt x="5226720" y="1866355"/>
                    </a:cubicBezTo>
                    <a:cubicBezTo>
                      <a:pt x="5225096" y="1866355"/>
                      <a:pt x="5225096" y="1864731"/>
                      <a:pt x="5223471" y="1864731"/>
                    </a:cubicBezTo>
                    <a:cubicBezTo>
                      <a:pt x="5223471" y="1864731"/>
                      <a:pt x="5223471" y="1864731"/>
                      <a:pt x="5225096" y="1864731"/>
                    </a:cubicBezTo>
                    <a:cubicBezTo>
                      <a:pt x="5223471" y="1863107"/>
                      <a:pt x="5220222" y="1863107"/>
                      <a:pt x="5218599" y="1861482"/>
                    </a:cubicBezTo>
                    <a:cubicBezTo>
                      <a:pt x="5218599" y="1861482"/>
                      <a:pt x="5218599" y="1861482"/>
                      <a:pt x="5218599" y="1861482"/>
                    </a:cubicBezTo>
                    <a:cubicBezTo>
                      <a:pt x="5216974" y="1859858"/>
                      <a:pt x="5213725" y="1859858"/>
                      <a:pt x="5212101" y="1858234"/>
                    </a:cubicBezTo>
                    <a:cubicBezTo>
                      <a:pt x="5208852" y="1854985"/>
                      <a:pt x="5205604" y="1854985"/>
                      <a:pt x="5202355" y="1856609"/>
                    </a:cubicBezTo>
                    <a:cubicBezTo>
                      <a:pt x="5197482" y="1858234"/>
                      <a:pt x="5194234" y="1863107"/>
                      <a:pt x="5195858" y="1867980"/>
                    </a:cubicBezTo>
                    <a:cubicBezTo>
                      <a:pt x="5197482" y="1871228"/>
                      <a:pt x="5200731" y="1874477"/>
                      <a:pt x="5203979" y="1876101"/>
                    </a:cubicBezTo>
                    <a:cubicBezTo>
                      <a:pt x="5207228" y="1877726"/>
                      <a:pt x="5210477" y="1879350"/>
                      <a:pt x="5213725" y="1880974"/>
                    </a:cubicBezTo>
                    <a:cubicBezTo>
                      <a:pt x="5213725" y="1880974"/>
                      <a:pt x="5213725" y="1880974"/>
                      <a:pt x="5213725" y="1880974"/>
                    </a:cubicBezTo>
                    <a:cubicBezTo>
                      <a:pt x="5213725" y="1880974"/>
                      <a:pt x="5213725" y="1880974"/>
                      <a:pt x="5213725" y="1880974"/>
                    </a:cubicBezTo>
                    <a:cubicBezTo>
                      <a:pt x="5213725" y="1880974"/>
                      <a:pt x="5213725" y="1880974"/>
                      <a:pt x="5213725" y="1880974"/>
                    </a:cubicBezTo>
                    <a:cubicBezTo>
                      <a:pt x="5213725" y="1880974"/>
                      <a:pt x="5213725" y="1880974"/>
                      <a:pt x="5213725" y="1880974"/>
                    </a:cubicBezTo>
                    <a:cubicBezTo>
                      <a:pt x="5213725" y="1880974"/>
                      <a:pt x="5213725" y="1880974"/>
                      <a:pt x="5213725" y="1880974"/>
                    </a:cubicBezTo>
                    <a:cubicBezTo>
                      <a:pt x="5213725" y="1880974"/>
                      <a:pt x="5213725" y="1880974"/>
                      <a:pt x="5213725" y="1880974"/>
                    </a:cubicBezTo>
                    <a:cubicBezTo>
                      <a:pt x="5213725" y="1880974"/>
                      <a:pt x="5213725" y="1880974"/>
                      <a:pt x="5213725" y="1880974"/>
                    </a:cubicBezTo>
                    <a:cubicBezTo>
                      <a:pt x="5213725" y="1880974"/>
                      <a:pt x="5213725" y="1880974"/>
                      <a:pt x="5215350" y="1880974"/>
                    </a:cubicBezTo>
                    <a:cubicBezTo>
                      <a:pt x="5216974" y="1882598"/>
                      <a:pt x="5218599" y="1882598"/>
                      <a:pt x="5220222" y="1884223"/>
                    </a:cubicBezTo>
                    <a:cubicBezTo>
                      <a:pt x="5220222" y="1884223"/>
                      <a:pt x="5220222" y="1884223"/>
                      <a:pt x="5220222" y="1884223"/>
                    </a:cubicBezTo>
                    <a:cubicBezTo>
                      <a:pt x="5229969" y="1889096"/>
                      <a:pt x="5239715" y="1895593"/>
                      <a:pt x="5249461" y="1902091"/>
                    </a:cubicBezTo>
                    <a:cubicBezTo>
                      <a:pt x="5259207" y="1908588"/>
                      <a:pt x="5268952" y="1915085"/>
                      <a:pt x="5278698" y="1921583"/>
                    </a:cubicBezTo>
                    <a:cubicBezTo>
                      <a:pt x="5278698" y="1921583"/>
                      <a:pt x="5278698" y="1921583"/>
                      <a:pt x="5278698" y="1921583"/>
                    </a:cubicBezTo>
                    <a:cubicBezTo>
                      <a:pt x="5278698" y="1921583"/>
                      <a:pt x="5278698" y="1921583"/>
                      <a:pt x="5278698" y="1921583"/>
                    </a:cubicBezTo>
                    <a:cubicBezTo>
                      <a:pt x="5278698" y="1921583"/>
                      <a:pt x="5278698" y="1921583"/>
                      <a:pt x="5278698" y="1921583"/>
                    </a:cubicBezTo>
                    <a:cubicBezTo>
                      <a:pt x="5278698" y="1921583"/>
                      <a:pt x="5278698" y="1921583"/>
                      <a:pt x="5278698" y="1921583"/>
                    </a:cubicBezTo>
                    <a:cubicBezTo>
                      <a:pt x="5293317" y="1931328"/>
                      <a:pt x="5307937" y="1942699"/>
                      <a:pt x="5322556" y="1952445"/>
                    </a:cubicBezTo>
                    <a:cubicBezTo>
                      <a:pt x="5338799" y="1962191"/>
                      <a:pt x="5353418" y="1971937"/>
                      <a:pt x="5369661" y="1980058"/>
                    </a:cubicBezTo>
                    <a:cubicBezTo>
                      <a:pt x="5369661" y="1980058"/>
                      <a:pt x="5369661" y="1980058"/>
                      <a:pt x="5368037" y="1980058"/>
                    </a:cubicBezTo>
                    <a:cubicBezTo>
                      <a:pt x="5369661" y="1981683"/>
                      <a:pt x="5371285" y="1981683"/>
                      <a:pt x="5372910" y="1983307"/>
                    </a:cubicBezTo>
                    <a:cubicBezTo>
                      <a:pt x="5372910" y="1983307"/>
                      <a:pt x="5372910" y="1983307"/>
                      <a:pt x="5372910" y="1983307"/>
                    </a:cubicBezTo>
                    <a:cubicBezTo>
                      <a:pt x="5377783" y="1988180"/>
                      <a:pt x="5387529" y="1993053"/>
                      <a:pt x="5395650" y="1996302"/>
                    </a:cubicBezTo>
                    <a:lnTo>
                      <a:pt x="5395650" y="1996302"/>
                    </a:lnTo>
                    <a:close/>
                    <a:moveTo>
                      <a:pt x="5137382" y="1832244"/>
                    </a:moveTo>
                    <a:cubicBezTo>
                      <a:pt x="5130884" y="1825747"/>
                      <a:pt x="5124387" y="1819250"/>
                      <a:pt x="5117890" y="1814377"/>
                    </a:cubicBezTo>
                    <a:cubicBezTo>
                      <a:pt x="5117890" y="1814377"/>
                      <a:pt x="5117890" y="1814377"/>
                      <a:pt x="5117890" y="1814377"/>
                    </a:cubicBezTo>
                    <a:cubicBezTo>
                      <a:pt x="5116265" y="1812752"/>
                      <a:pt x="5114641" y="1811128"/>
                      <a:pt x="5111393" y="1809504"/>
                    </a:cubicBezTo>
                    <a:cubicBezTo>
                      <a:pt x="5109768" y="1807879"/>
                      <a:pt x="5108144" y="1807879"/>
                      <a:pt x="5108144" y="1806255"/>
                    </a:cubicBezTo>
                    <a:cubicBezTo>
                      <a:pt x="5106519" y="1803006"/>
                      <a:pt x="5104895" y="1799758"/>
                      <a:pt x="5106519" y="1796509"/>
                    </a:cubicBezTo>
                    <a:cubicBezTo>
                      <a:pt x="5108144" y="1793260"/>
                      <a:pt x="5111393" y="1790012"/>
                      <a:pt x="5114641" y="1790012"/>
                    </a:cubicBezTo>
                    <a:cubicBezTo>
                      <a:pt x="5119514" y="1790012"/>
                      <a:pt x="5122763" y="1791636"/>
                      <a:pt x="5126012" y="1794885"/>
                    </a:cubicBezTo>
                    <a:cubicBezTo>
                      <a:pt x="5129260" y="1796509"/>
                      <a:pt x="5130884" y="1799758"/>
                      <a:pt x="5134133" y="1803006"/>
                    </a:cubicBezTo>
                    <a:cubicBezTo>
                      <a:pt x="5140630" y="1807879"/>
                      <a:pt x="5145504" y="1814377"/>
                      <a:pt x="5152001" y="1819250"/>
                    </a:cubicBezTo>
                    <a:cubicBezTo>
                      <a:pt x="5155249" y="1822498"/>
                      <a:pt x="5155249" y="1828996"/>
                      <a:pt x="5152001" y="1832244"/>
                    </a:cubicBezTo>
                    <a:cubicBezTo>
                      <a:pt x="5150376" y="1833869"/>
                      <a:pt x="5147128" y="1835493"/>
                      <a:pt x="5143879" y="1835493"/>
                    </a:cubicBezTo>
                    <a:cubicBezTo>
                      <a:pt x="5142255" y="1835493"/>
                      <a:pt x="5140630" y="1833869"/>
                      <a:pt x="5137382" y="1832244"/>
                    </a:cubicBezTo>
                    <a:lnTo>
                      <a:pt x="5137382" y="1832244"/>
                    </a:lnTo>
                    <a:close/>
                    <a:moveTo>
                      <a:pt x="5439507" y="1932953"/>
                    </a:moveTo>
                    <a:cubicBezTo>
                      <a:pt x="5436259" y="1932953"/>
                      <a:pt x="5434634" y="1931328"/>
                      <a:pt x="5433010" y="1929704"/>
                    </a:cubicBezTo>
                    <a:cubicBezTo>
                      <a:pt x="5424888" y="1921583"/>
                      <a:pt x="5416767" y="1913461"/>
                      <a:pt x="5408645" y="1905339"/>
                    </a:cubicBezTo>
                    <a:cubicBezTo>
                      <a:pt x="5402148" y="1897218"/>
                      <a:pt x="5394026" y="1889096"/>
                      <a:pt x="5387529" y="1880974"/>
                    </a:cubicBezTo>
                    <a:cubicBezTo>
                      <a:pt x="5374534" y="1864731"/>
                      <a:pt x="5361539" y="1846863"/>
                      <a:pt x="5348545" y="1828996"/>
                    </a:cubicBezTo>
                    <a:cubicBezTo>
                      <a:pt x="5337174" y="1816001"/>
                      <a:pt x="5327428" y="1801382"/>
                      <a:pt x="5316058" y="1788388"/>
                    </a:cubicBezTo>
                    <a:cubicBezTo>
                      <a:pt x="5316058" y="1788388"/>
                      <a:pt x="5316058" y="1788388"/>
                      <a:pt x="5317682" y="1790012"/>
                    </a:cubicBezTo>
                    <a:cubicBezTo>
                      <a:pt x="5316058" y="1786763"/>
                      <a:pt x="5312809" y="1785139"/>
                      <a:pt x="5311185" y="1781890"/>
                    </a:cubicBezTo>
                    <a:cubicBezTo>
                      <a:pt x="5311185" y="1781890"/>
                      <a:pt x="5311185" y="1781890"/>
                      <a:pt x="5312809" y="1783515"/>
                    </a:cubicBezTo>
                    <a:cubicBezTo>
                      <a:pt x="5303063" y="1772144"/>
                      <a:pt x="5294942" y="1760774"/>
                      <a:pt x="5285196" y="1751028"/>
                    </a:cubicBezTo>
                    <a:cubicBezTo>
                      <a:pt x="5280323" y="1746155"/>
                      <a:pt x="5275450" y="1739658"/>
                      <a:pt x="5270577" y="1734785"/>
                    </a:cubicBezTo>
                    <a:cubicBezTo>
                      <a:pt x="5268952" y="1733160"/>
                      <a:pt x="5265704" y="1729912"/>
                      <a:pt x="5264080" y="1728287"/>
                    </a:cubicBezTo>
                    <a:cubicBezTo>
                      <a:pt x="5262455" y="1726663"/>
                      <a:pt x="5260831" y="1725039"/>
                      <a:pt x="5260831" y="1721790"/>
                    </a:cubicBezTo>
                    <a:cubicBezTo>
                      <a:pt x="5260831" y="1718541"/>
                      <a:pt x="5262455" y="1715293"/>
                      <a:pt x="5264080" y="1713668"/>
                    </a:cubicBezTo>
                    <a:cubicBezTo>
                      <a:pt x="5267328" y="1710420"/>
                      <a:pt x="5270577" y="1710420"/>
                      <a:pt x="5275450" y="1712044"/>
                    </a:cubicBezTo>
                    <a:cubicBezTo>
                      <a:pt x="5277074" y="1713668"/>
                      <a:pt x="5280323" y="1715293"/>
                      <a:pt x="5281947" y="1716917"/>
                    </a:cubicBezTo>
                    <a:cubicBezTo>
                      <a:pt x="5283572" y="1718541"/>
                      <a:pt x="5286820" y="1721790"/>
                      <a:pt x="5288445" y="1723414"/>
                    </a:cubicBezTo>
                    <a:cubicBezTo>
                      <a:pt x="5293317" y="1728287"/>
                      <a:pt x="5298191" y="1734785"/>
                      <a:pt x="5303063" y="1739658"/>
                    </a:cubicBezTo>
                    <a:cubicBezTo>
                      <a:pt x="5312809" y="1749403"/>
                      <a:pt x="5320931" y="1760774"/>
                      <a:pt x="5329053" y="1770520"/>
                    </a:cubicBezTo>
                    <a:cubicBezTo>
                      <a:pt x="5329053" y="1770520"/>
                      <a:pt x="5329053" y="1770520"/>
                      <a:pt x="5327428" y="1768895"/>
                    </a:cubicBezTo>
                    <a:cubicBezTo>
                      <a:pt x="5340423" y="1785139"/>
                      <a:pt x="5353418" y="1801382"/>
                      <a:pt x="5366412" y="1819250"/>
                    </a:cubicBezTo>
                    <a:cubicBezTo>
                      <a:pt x="5379407" y="1835493"/>
                      <a:pt x="5392402" y="1853361"/>
                      <a:pt x="5405397" y="1869604"/>
                    </a:cubicBezTo>
                    <a:cubicBezTo>
                      <a:pt x="5405397" y="1869604"/>
                      <a:pt x="5405397" y="1869604"/>
                      <a:pt x="5405397" y="1869604"/>
                    </a:cubicBezTo>
                    <a:cubicBezTo>
                      <a:pt x="5405397" y="1869604"/>
                      <a:pt x="5407020" y="1871228"/>
                      <a:pt x="5407020" y="1871228"/>
                    </a:cubicBezTo>
                    <a:cubicBezTo>
                      <a:pt x="5407020" y="1871228"/>
                      <a:pt x="5407020" y="1871228"/>
                      <a:pt x="5405397" y="1869604"/>
                    </a:cubicBezTo>
                    <a:cubicBezTo>
                      <a:pt x="5407020" y="1871228"/>
                      <a:pt x="5408645" y="1872853"/>
                      <a:pt x="5408645" y="1874477"/>
                    </a:cubicBezTo>
                    <a:cubicBezTo>
                      <a:pt x="5420015" y="1889096"/>
                      <a:pt x="5433010" y="1902091"/>
                      <a:pt x="5446005" y="1915085"/>
                    </a:cubicBezTo>
                    <a:cubicBezTo>
                      <a:pt x="5449253" y="1918334"/>
                      <a:pt x="5449253" y="1926456"/>
                      <a:pt x="5446005" y="1929704"/>
                    </a:cubicBezTo>
                    <a:cubicBezTo>
                      <a:pt x="5444380" y="1932953"/>
                      <a:pt x="5441131" y="1932953"/>
                      <a:pt x="5439507" y="1932953"/>
                    </a:cubicBezTo>
                    <a:cubicBezTo>
                      <a:pt x="5439507" y="1932953"/>
                      <a:pt x="5439507" y="1932953"/>
                      <a:pt x="5439507" y="1932953"/>
                    </a:cubicBezTo>
                    <a:lnTo>
                      <a:pt x="5439507" y="1932953"/>
                    </a:lnTo>
                    <a:close/>
                    <a:moveTo>
                      <a:pt x="5194234" y="1656817"/>
                    </a:moveTo>
                    <a:cubicBezTo>
                      <a:pt x="5192609" y="1655192"/>
                      <a:pt x="5190985" y="1655192"/>
                      <a:pt x="5190985" y="1653568"/>
                    </a:cubicBezTo>
                    <a:cubicBezTo>
                      <a:pt x="5189360" y="1651944"/>
                      <a:pt x="5187736" y="1651944"/>
                      <a:pt x="5186112" y="1650319"/>
                    </a:cubicBezTo>
                    <a:cubicBezTo>
                      <a:pt x="5186112" y="1650319"/>
                      <a:pt x="5186112" y="1650319"/>
                      <a:pt x="5186112" y="1650319"/>
                    </a:cubicBezTo>
                    <a:cubicBezTo>
                      <a:pt x="5186112" y="1650319"/>
                      <a:pt x="5184488" y="1648695"/>
                      <a:pt x="5184488" y="1648695"/>
                    </a:cubicBezTo>
                    <a:cubicBezTo>
                      <a:pt x="5182863" y="1647071"/>
                      <a:pt x="5181239" y="1643822"/>
                      <a:pt x="5181239" y="1642198"/>
                    </a:cubicBezTo>
                    <a:cubicBezTo>
                      <a:pt x="5181239" y="1637325"/>
                      <a:pt x="5184488" y="1634076"/>
                      <a:pt x="5189360" y="1632452"/>
                    </a:cubicBezTo>
                    <a:cubicBezTo>
                      <a:pt x="5189360" y="1632452"/>
                      <a:pt x="5189360" y="1632452"/>
                      <a:pt x="5189360" y="1632452"/>
                    </a:cubicBezTo>
                    <a:cubicBezTo>
                      <a:pt x="5189360" y="1632452"/>
                      <a:pt x="5190985" y="1632452"/>
                      <a:pt x="5190985" y="1632452"/>
                    </a:cubicBezTo>
                    <a:cubicBezTo>
                      <a:pt x="5190985" y="1632452"/>
                      <a:pt x="5190985" y="1632452"/>
                      <a:pt x="5190985" y="1632452"/>
                    </a:cubicBezTo>
                    <a:lnTo>
                      <a:pt x="5190985" y="1632452"/>
                    </a:lnTo>
                    <a:cubicBezTo>
                      <a:pt x="5190985" y="1632452"/>
                      <a:pt x="5190985" y="1632452"/>
                      <a:pt x="5190985" y="1632452"/>
                    </a:cubicBezTo>
                    <a:cubicBezTo>
                      <a:pt x="5194234" y="1632452"/>
                      <a:pt x="5195858" y="1634076"/>
                      <a:pt x="5199106" y="1634076"/>
                    </a:cubicBezTo>
                    <a:cubicBezTo>
                      <a:pt x="5202355" y="1635700"/>
                      <a:pt x="5205604" y="1637325"/>
                      <a:pt x="5207228" y="1640573"/>
                    </a:cubicBezTo>
                    <a:cubicBezTo>
                      <a:pt x="5212101" y="1643822"/>
                      <a:pt x="5212101" y="1650319"/>
                      <a:pt x="5208852" y="1655192"/>
                    </a:cubicBezTo>
                    <a:cubicBezTo>
                      <a:pt x="5207228" y="1656817"/>
                      <a:pt x="5203979" y="1658441"/>
                      <a:pt x="5200731" y="1658441"/>
                    </a:cubicBezTo>
                    <a:cubicBezTo>
                      <a:pt x="5199106" y="1658441"/>
                      <a:pt x="5195858" y="1658441"/>
                      <a:pt x="5194234" y="1656817"/>
                    </a:cubicBezTo>
                    <a:lnTo>
                      <a:pt x="5194234" y="1656817"/>
                    </a:lnTo>
                    <a:close/>
                    <a:moveTo>
                      <a:pt x="5371285" y="1513876"/>
                    </a:moveTo>
                    <a:cubicBezTo>
                      <a:pt x="5371285" y="1510627"/>
                      <a:pt x="5369661" y="1509003"/>
                      <a:pt x="5369661" y="1505754"/>
                    </a:cubicBezTo>
                    <a:cubicBezTo>
                      <a:pt x="5369661" y="1504130"/>
                      <a:pt x="5368037" y="1500881"/>
                      <a:pt x="5368037" y="1499257"/>
                    </a:cubicBezTo>
                    <a:cubicBezTo>
                      <a:pt x="5368037" y="1494384"/>
                      <a:pt x="5371285" y="1491135"/>
                      <a:pt x="5376158" y="1489511"/>
                    </a:cubicBezTo>
                    <a:cubicBezTo>
                      <a:pt x="5381032" y="1487886"/>
                      <a:pt x="5385904" y="1491135"/>
                      <a:pt x="5387529" y="1494384"/>
                    </a:cubicBezTo>
                    <a:cubicBezTo>
                      <a:pt x="5389153" y="1497632"/>
                      <a:pt x="5390777" y="1502505"/>
                      <a:pt x="5390777" y="1505754"/>
                    </a:cubicBezTo>
                    <a:cubicBezTo>
                      <a:pt x="5392402" y="1510627"/>
                      <a:pt x="5390777" y="1517124"/>
                      <a:pt x="5384280" y="1518749"/>
                    </a:cubicBezTo>
                    <a:cubicBezTo>
                      <a:pt x="5382655" y="1518749"/>
                      <a:pt x="5382655" y="1518749"/>
                      <a:pt x="5381032" y="1518749"/>
                    </a:cubicBezTo>
                    <a:cubicBezTo>
                      <a:pt x="5376158" y="1521997"/>
                      <a:pt x="5372910" y="1518749"/>
                      <a:pt x="5371285" y="1513876"/>
                    </a:cubicBezTo>
                    <a:lnTo>
                      <a:pt x="5371285" y="1513876"/>
                    </a:lnTo>
                    <a:close/>
                    <a:moveTo>
                      <a:pt x="5491486" y="1833869"/>
                    </a:moveTo>
                    <a:cubicBezTo>
                      <a:pt x="5493110" y="1837117"/>
                      <a:pt x="5496359" y="1840366"/>
                      <a:pt x="5501232" y="1840366"/>
                    </a:cubicBezTo>
                    <a:cubicBezTo>
                      <a:pt x="5502856" y="1840366"/>
                      <a:pt x="5502856" y="1840366"/>
                      <a:pt x="5504480" y="1840366"/>
                    </a:cubicBezTo>
                    <a:cubicBezTo>
                      <a:pt x="5509354" y="1838742"/>
                      <a:pt x="5512602" y="1832244"/>
                      <a:pt x="5510978" y="1827371"/>
                    </a:cubicBezTo>
                    <a:cubicBezTo>
                      <a:pt x="5506105" y="1814377"/>
                      <a:pt x="5501232" y="1799758"/>
                      <a:pt x="5494735" y="1786763"/>
                    </a:cubicBezTo>
                    <a:cubicBezTo>
                      <a:pt x="5489861" y="1773768"/>
                      <a:pt x="5484989" y="1760774"/>
                      <a:pt x="5480115" y="1747779"/>
                    </a:cubicBezTo>
                    <a:cubicBezTo>
                      <a:pt x="5465496" y="1707171"/>
                      <a:pt x="5447629" y="1668187"/>
                      <a:pt x="5434634" y="1627579"/>
                    </a:cubicBezTo>
                    <a:cubicBezTo>
                      <a:pt x="5434634" y="1624330"/>
                      <a:pt x="5433010" y="1622706"/>
                      <a:pt x="5433010" y="1619457"/>
                    </a:cubicBezTo>
                    <a:cubicBezTo>
                      <a:pt x="5431385" y="1614584"/>
                      <a:pt x="5426513" y="1611335"/>
                      <a:pt x="5421640" y="1611335"/>
                    </a:cubicBezTo>
                    <a:cubicBezTo>
                      <a:pt x="5416767" y="1612960"/>
                      <a:pt x="5413518" y="1617833"/>
                      <a:pt x="5413518" y="1622706"/>
                    </a:cubicBezTo>
                    <a:cubicBezTo>
                      <a:pt x="5415142" y="1630827"/>
                      <a:pt x="5416767" y="1637325"/>
                      <a:pt x="5420015" y="1645446"/>
                    </a:cubicBezTo>
                    <a:cubicBezTo>
                      <a:pt x="5423264" y="1653568"/>
                      <a:pt x="5424888" y="1660065"/>
                      <a:pt x="5428137" y="1668187"/>
                    </a:cubicBezTo>
                    <a:cubicBezTo>
                      <a:pt x="5433010" y="1682806"/>
                      <a:pt x="5439507" y="1697425"/>
                      <a:pt x="5444380" y="1712044"/>
                    </a:cubicBezTo>
                    <a:cubicBezTo>
                      <a:pt x="5452502" y="1731536"/>
                      <a:pt x="5458999" y="1752652"/>
                      <a:pt x="5467121" y="1772144"/>
                    </a:cubicBezTo>
                    <a:cubicBezTo>
                      <a:pt x="5470370" y="1781890"/>
                      <a:pt x="5475242" y="1791636"/>
                      <a:pt x="5478491" y="1803006"/>
                    </a:cubicBezTo>
                    <a:cubicBezTo>
                      <a:pt x="5483364" y="1812752"/>
                      <a:pt x="5486613" y="1822498"/>
                      <a:pt x="5491486" y="1833869"/>
                    </a:cubicBezTo>
                    <a:lnTo>
                      <a:pt x="5491486" y="1833869"/>
                    </a:lnTo>
                    <a:close/>
                    <a:moveTo>
                      <a:pt x="5601940" y="1509003"/>
                    </a:moveTo>
                    <a:cubicBezTo>
                      <a:pt x="5601940" y="1502505"/>
                      <a:pt x="5600316" y="1496008"/>
                      <a:pt x="5601940" y="1489511"/>
                    </a:cubicBezTo>
                    <a:cubicBezTo>
                      <a:pt x="5601940" y="1489511"/>
                      <a:pt x="5601940" y="1489511"/>
                      <a:pt x="5601940" y="1489511"/>
                    </a:cubicBezTo>
                    <a:cubicBezTo>
                      <a:pt x="5601940" y="1489511"/>
                      <a:pt x="5601940" y="1489511"/>
                      <a:pt x="5601940" y="1489511"/>
                    </a:cubicBezTo>
                    <a:cubicBezTo>
                      <a:pt x="5601940" y="1484638"/>
                      <a:pt x="5606813" y="1479765"/>
                      <a:pt x="5611686" y="1479765"/>
                    </a:cubicBezTo>
                    <a:cubicBezTo>
                      <a:pt x="5616559" y="1479765"/>
                      <a:pt x="5621432" y="1484638"/>
                      <a:pt x="5621432" y="1489511"/>
                    </a:cubicBezTo>
                    <a:cubicBezTo>
                      <a:pt x="5621432" y="1491135"/>
                      <a:pt x="5621432" y="1491135"/>
                      <a:pt x="5621432" y="1492759"/>
                    </a:cubicBezTo>
                    <a:cubicBezTo>
                      <a:pt x="5621432" y="1497632"/>
                      <a:pt x="5621432" y="1502505"/>
                      <a:pt x="5623057" y="1507378"/>
                    </a:cubicBezTo>
                    <a:cubicBezTo>
                      <a:pt x="5623057" y="1512251"/>
                      <a:pt x="5619808" y="1518749"/>
                      <a:pt x="5613311" y="1518749"/>
                    </a:cubicBezTo>
                    <a:cubicBezTo>
                      <a:pt x="5613311" y="1518749"/>
                      <a:pt x="5613311" y="1518749"/>
                      <a:pt x="5611686" y="1518749"/>
                    </a:cubicBezTo>
                    <a:cubicBezTo>
                      <a:pt x="5606813" y="1517124"/>
                      <a:pt x="5603564" y="1513876"/>
                      <a:pt x="5601940" y="1509003"/>
                    </a:cubicBezTo>
                    <a:lnTo>
                      <a:pt x="5601940" y="1509003"/>
                    </a:lnTo>
                    <a:close/>
                    <a:moveTo>
                      <a:pt x="5645797" y="1820874"/>
                    </a:moveTo>
                    <a:cubicBezTo>
                      <a:pt x="5644173" y="1809504"/>
                      <a:pt x="5642548" y="1799758"/>
                      <a:pt x="5640924" y="1788388"/>
                    </a:cubicBezTo>
                    <a:cubicBezTo>
                      <a:pt x="5640924" y="1788388"/>
                      <a:pt x="5640924" y="1788388"/>
                      <a:pt x="5640924" y="1788388"/>
                    </a:cubicBezTo>
                    <a:cubicBezTo>
                      <a:pt x="5640924" y="1788388"/>
                      <a:pt x="5640924" y="1788388"/>
                      <a:pt x="5640924" y="1788388"/>
                    </a:cubicBezTo>
                    <a:cubicBezTo>
                      <a:pt x="5640924" y="1788388"/>
                      <a:pt x="5640924" y="1788388"/>
                      <a:pt x="5640924" y="1788388"/>
                    </a:cubicBezTo>
                    <a:cubicBezTo>
                      <a:pt x="5640924" y="1788388"/>
                      <a:pt x="5640924" y="1788388"/>
                      <a:pt x="5640924" y="1788388"/>
                    </a:cubicBezTo>
                    <a:cubicBezTo>
                      <a:pt x="5640924" y="1788388"/>
                      <a:pt x="5640924" y="1788388"/>
                      <a:pt x="5640924" y="1788388"/>
                    </a:cubicBezTo>
                    <a:cubicBezTo>
                      <a:pt x="5640924" y="1788388"/>
                      <a:pt x="5640924" y="1788388"/>
                      <a:pt x="5640924" y="1786763"/>
                    </a:cubicBezTo>
                    <a:cubicBezTo>
                      <a:pt x="5640924" y="1785139"/>
                      <a:pt x="5640924" y="1783515"/>
                      <a:pt x="5640924" y="1783515"/>
                    </a:cubicBezTo>
                    <a:cubicBezTo>
                      <a:pt x="5640924" y="1783515"/>
                      <a:pt x="5640924" y="1781890"/>
                      <a:pt x="5640924" y="1781890"/>
                    </a:cubicBezTo>
                    <a:cubicBezTo>
                      <a:pt x="5640924" y="1781890"/>
                      <a:pt x="5640924" y="1781890"/>
                      <a:pt x="5640924" y="1781890"/>
                    </a:cubicBezTo>
                    <a:cubicBezTo>
                      <a:pt x="5640924" y="1781890"/>
                      <a:pt x="5640924" y="1781890"/>
                      <a:pt x="5640924" y="1781890"/>
                    </a:cubicBezTo>
                    <a:cubicBezTo>
                      <a:pt x="5640924" y="1781890"/>
                      <a:pt x="5640924" y="1781890"/>
                      <a:pt x="5640924" y="1781890"/>
                    </a:cubicBezTo>
                    <a:cubicBezTo>
                      <a:pt x="5640924" y="1781890"/>
                      <a:pt x="5640924" y="1780266"/>
                      <a:pt x="5640924" y="1780266"/>
                    </a:cubicBezTo>
                    <a:cubicBezTo>
                      <a:pt x="5640924" y="1780266"/>
                      <a:pt x="5640924" y="1780266"/>
                      <a:pt x="5640924" y="1780266"/>
                    </a:cubicBezTo>
                    <a:cubicBezTo>
                      <a:pt x="5640924" y="1780266"/>
                      <a:pt x="5640924" y="1780266"/>
                      <a:pt x="5640924" y="1778641"/>
                    </a:cubicBezTo>
                    <a:cubicBezTo>
                      <a:pt x="5640924" y="1778641"/>
                      <a:pt x="5640924" y="1778641"/>
                      <a:pt x="5640924" y="1778641"/>
                    </a:cubicBezTo>
                    <a:cubicBezTo>
                      <a:pt x="5640924" y="1778641"/>
                      <a:pt x="5640924" y="1778641"/>
                      <a:pt x="5640924" y="1778641"/>
                    </a:cubicBezTo>
                    <a:cubicBezTo>
                      <a:pt x="5640924" y="1777017"/>
                      <a:pt x="5640924" y="1775393"/>
                      <a:pt x="5639300" y="1773768"/>
                    </a:cubicBezTo>
                    <a:cubicBezTo>
                      <a:pt x="5639300" y="1773768"/>
                      <a:pt x="5639300" y="1773768"/>
                      <a:pt x="5639300" y="1773768"/>
                    </a:cubicBezTo>
                    <a:cubicBezTo>
                      <a:pt x="5632803" y="1729912"/>
                      <a:pt x="5626305" y="1687679"/>
                      <a:pt x="5618183" y="1643822"/>
                    </a:cubicBezTo>
                    <a:cubicBezTo>
                      <a:pt x="5616559" y="1635700"/>
                      <a:pt x="5614935" y="1625955"/>
                      <a:pt x="5613311" y="1617833"/>
                    </a:cubicBezTo>
                    <a:cubicBezTo>
                      <a:pt x="5611686" y="1609711"/>
                      <a:pt x="5610062" y="1599965"/>
                      <a:pt x="5610062" y="1591844"/>
                    </a:cubicBezTo>
                    <a:cubicBezTo>
                      <a:pt x="5610062" y="1586970"/>
                      <a:pt x="5613311" y="1582097"/>
                      <a:pt x="5619808" y="1580473"/>
                    </a:cubicBezTo>
                    <a:cubicBezTo>
                      <a:pt x="5624681" y="1580473"/>
                      <a:pt x="5629554" y="1583722"/>
                      <a:pt x="5631178" y="1590219"/>
                    </a:cubicBezTo>
                    <a:cubicBezTo>
                      <a:pt x="5631178" y="1595092"/>
                      <a:pt x="5632803" y="1601590"/>
                      <a:pt x="5632803" y="1606462"/>
                    </a:cubicBezTo>
                    <a:cubicBezTo>
                      <a:pt x="5634427" y="1617833"/>
                      <a:pt x="5636051" y="1627579"/>
                      <a:pt x="5637675" y="1638949"/>
                    </a:cubicBezTo>
                    <a:cubicBezTo>
                      <a:pt x="5639300" y="1650319"/>
                      <a:pt x="5640924" y="1660065"/>
                      <a:pt x="5642548" y="1671436"/>
                    </a:cubicBezTo>
                    <a:cubicBezTo>
                      <a:pt x="5645797" y="1692552"/>
                      <a:pt x="5649046" y="1713668"/>
                      <a:pt x="5653919" y="1734785"/>
                    </a:cubicBezTo>
                    <a:cubicBezTo>
                      <a:pt x="5655543" y="1749403"/>
                      <a:pt x="5658792" y="1762398"/>
                      <a:pt x="5660416" y="1777017"/>
                    </a:cubicBezTo>
                    <a:cubicBezTo>
                      <a:pt x="5660416" y="1777017"/>
                      <a:pt x="5660416" y="1777017"/>
                      <a:pt x="5660416" y="1777017"/>
                    </a:cubicBezTo>
                    <a:cubicBezTo>
                      <a:pt x="5660416" y="1777017"/>
                      <a:pt x="5660416" y="1777017"/>
                      <a:pt x="5660416" y="1777017"/>
                    </a:cubicBezTo>
                    <a:cubicBezTo>
                      <a:pt x="5660416" y="1777017"/>
                      <a:pt x="5660416" y="1777017"/>
                      <a:pt x="5660416" y="1777017"/>
                    </a:cubicBezTo>
                    <a:cubicBezTo>
                      <a:pt x="5660416" y="1777017"/>
                      <a:pt x="5660416" y="1777017"/>
                      <a:pt x="5660416" y="1777017"/>
                    </a:cubicBezTo>
                    <a:cubicBezTo>
                      <a:pt x="5660416" y="1777017"/>
                      <a:pt x="5660416" y="1777017"/>
                      <a:pt x="5660416" y="1777017"/>
                    </a:cubicBezTo>
                    <a:cubicBezTo>
                      <a:pt x="5660416" y="1777017"/>
                      <a:pt x="5660416" y="1777017"/>
                      <a:pt x="5660416" y="1778641"/>
                    </a:cubicBezTo>
                    <a:cubicBezTo>
                      <a:pt x="5660416" y="1778641"/>
                      <a:pt x="5660416" y="1778641"/>
                      <a:pt x="5660416" y="1778641"/>
                    </a:cubicBezTo>
                    <a:cubicBezTo>
                      <a:pt x="5660416" y="1780266"/>
                      <a:pt x="5660416" y="1780266"/>
                      <a:pt x="5660416" y="1781890"/>
                    </a:cubicBezTo>
                    <a:cubicBezTo>
                      <a:pt x="5660416" y="1781890"/>
                      <a:pt x="5660416" y="1781890"/>
                      <a:pt x="5660416" y="1783515"/>
                    </a:cubicBezTo>
                    <a:cubicBezTo>
                      <a:pt x="5660416" y="1786763"/>
                      <a:pt x="5660416" y="1788388"/>
                      <a:pt x="5662040" y="1791636"/>
                    </a:cubicBezTo>
                    <a:cubicBezTo>
                      <a:pt x="5662040" y="1791636"/>
                      <a:pt x="5662040" y="1791636"/>
                      <a:pt x="5662040" y="1791636"/>
                    </a:cubicBezTo>
                    <a:cubicBezTo>
                      <a:pt x="5662040" y="1791636"/>
                      <a:pt x="5662040" y="1791636"/>
                      <a:pt x="5662040" y="1793260"/>
                    </a:cubicBezTo>
                    <a:cubicBezTo>
                      <a:pt x="5662040" y="1793260"/>
                      <a:pt x="5662040" y="1793260"/>
                      <a:pt x="5662040" y="1793260"/>
                    </a:cubicBezTo>
                    <a:cubicBezTo>
                      <a:pt x="5662040" y="1793260"/>
                      <a:pt x="5662040" y="1793260"/>
                      <a:pt x="5662040" y="1793260"/>
                    </a:cubicBezTo>
                    <a:cubicBezTo>
                      <a:pt x="5663665" y="1801382"/>
                      <a:pt x="5663665" y="1807879"/>
                      <a:pt x="5665289" y="1816001"/>
                    </a:cubicBezTo>
                    <a:cubicBezTo>
                      <a:pt x="5666913" y="1820874"/>
                      <a:pt x="5663665" y="1827371"/>
                      <a:pt x="5657168" y="1827371"/>
                    </a:cubicBezTo>
                    <a:cubicBezTo>
                      <a:pt x="5657168" y="1827371"/>
                      <a:pt x="5655543" y="1827371"/>
                      <a:pt x="5655543" y="1827371"/>
                    </a:cubicBezTo>
                    <a:cubicBezTo>
                      <a:pt x="5650670" y="1828996"/>
                      <a:pt x="5647422" y="1825747"/>
                      <a:pt x="5645797" y="1820874"/>
                    </a:cubicBezTo>
                    <a:lnTo>
                      <a:pt x="5645797" y="1820874"/>
                    </a:lnTo>
                    <a:close/>
                    <a:moveTo>
                      <a:pt x="1575226" y="1562606"/>
                    </a:moveTo>
                    <a:cubicBezTo>
                      <a:pt x="1571977" y="1562606"/>
                      <a:pt x="1568729" y="1560981"/>
                      <a:pt x="1567104" y="1557732"/>
                    </a:cubicBezTo>
                    <a:cubicBezTo>
                      <a:pt x="1567104" y="1557732"/>
                      <a:pt x="1567104" y="1557732"/>
                      <a:pt x="1567104" y="1557732"/>
                    </a:cubicBezTo>
                    <a:cubicBezTo>
                      <a:pt x="1565480" y="1554484"/>
                      <a:pt x="1565480" y="1551235"/>
                      <a:pt x="1565480" y="1547987"/>
                    </a:cubicBezTo>
                    <a:cubicBezTo>
                      <a:pt x="1567104" y="1546362"/>
                      <a:pt x="1568729" y="1543114"/>
                      <a:pt x="1570353" y="1543114"/>
                    </a:cubicBezTo>
                    <a:cubicBezTo>
                      <a:pt x="1573602" y="1539865"/>
                      <a:pt x="1576850" y="1538241"/>
                      <a:pt x="1580099" y="1534992"/>
                    </a:cubicBezTo>
                    <a:cubicBezTo>
                      <a:pt x="1586596" y="1530119"/>
                      <a:pt x="1594718" y="1525246"/>
                      <a:pt x="1601215" y="1520373"/>
                    </a:cubicBezTo>
                    <a:cubicBezTo>
                      <a:pt x="1615834" y="1510627"/>
                      <a:pt x="1630453" y="1499257"/>
                      <a:pt x="1645072" y="1489511"/>
                    </a:cubicBezTo>
                    <a:cubicBezTo>
                      <a:pt x="1649945" y="1486262"/>
                      <a:pt x="1656442" y="1487886"/>
                      <a:pt x="1659691" y="1491135"/>
                    </a:cubicBezTo>
                    <a:cubicBezTo>
                      <a:pt x="1662940" y="1496008"/>
                      <a:pt x="1661315" y="1502505"/>
                      <a:pt x="1658067" y="1505754"/>
                    </a:cubicBezTo>
                    <a:cubicBezTo>
                      <a:pt x="1645072" y="1515500"/>
                      <a:pt x="1630453" y="1525246"/>
                      <a:pt x="1617459" y="1533368"/>
                    </a:cubicBezTo>
                    <a:cubicBezTo>
                      <a:pt x="1610961" y="1538241"/>
                      <a:pt x="1604464" y="1541489"/>
                      <a:pt x="1597967" y="1546362"/>
                    </a:cubicBezTo>
                    <a:cubicBezTo>
                      <a:pt x="1591469" y="1551235"/>
                      <a:pt x="1586596" y="1554484"/>
                      <a:pt x="1580099" y="1559357"/>
                    </a:cubicBezTo>
                    <a:cubicBezTo>
                      <a:pt x="1580099" y="1559357"/>
                      <a:pt x="1578475" y="1560981"/>
                      <a:pt x="1578475" y="1560981"/>
                    </a:cubicBezTo>
                    <a:cubicBezTo>
                      <a:pt x="1578475" y="1560981"/>
                      <a:pt x="1578475" y="1560981"/>
                      <a:pt x="1578475" y="1560981"/>
                    </a:cubicBezTo>
                    <a:cubicBezTo>
                      <a:pt x="1580099" y="1562606"/>
                      <a:pt x="1578475" y="1562606"/>
                      <a:pt x="1575226" y="1562606"/>
                    </a:cubicBezTo>
                    <a:cubicBezTo>
                      <a:pt x="1576850" y="1562606"/>
                      <a:pt x="1575226" y="1562606"/>
                      <a:pt x="1575226" y="1562606"/>
                    </a:cubicBezTo>
                    <a:lnTo>
                      <a:pt x="1575226" y="1562606"/>
                    </a:lnTo>
                    <a:close/>
                    <a:moveTo>
                      <a:pt x="1536242" y="1521997"/>
                    </a:moveTo>
                    <a:cubicBezTo>
                      <a:pt x="1537866" y="1525246"/>
                      <a:pt x="1541115" y="1526870"/>
                      <a:pt x="1544364" y="1526870"/>
                    </a:cubicBezTo>
                    <a:cubicBezTo>
                      <a:pt x="1547612" y="1526870"/>
                      <a:pt x="1549237" y="1525246"/>
                      <a:pt x="1550861" y="1523622"/>
                    </a:cubicBezTo>
                    <a:cubicBezTo>
                      <a:pt x="1552485" y="1523622"/>
                      <a:pt x="1552485" y="1521997"/>
                      <a:pt x="1552485" y="1520373"/>
                    </a:cubicBezTo>
                    <a:cubicBezTo>
                      <a:pt x="1552485" y="1520373"/>
                      <a:pt x="1552485" y="1520373"/>
                      <a:pt x="1552485" y="1520373"/>
                    </a:cubicBezTo>
                    <a:cubicBezTo>
                      <a:pt x="1555734" y="1515500"/>
                      <a:pt x="1558983" y="1510627"/>
                      <a:pt x="1562231" y="1505754"/>
                    </a:cubicBezTo>
                    <a:cubicBezTo>
                      <a:pt x="1580099" y="1481389"/>
                      <a:pt x="1599591" y="1458648"/>
                      <a:pt x="1619083" y="1434284"/>
                    </a:cubicBezTo>
                    <a:cubicBezTo>
                      <a:pt x="1622332" y="1429411"/>
                      <a:pt x="1622332" y="1424537"/>
                      <a:pt x="1617459" y="1419664"/>
                    </a:cubicBezTo>
                    <a:cubicBezTo>
                      <a:pt x="1612586" y="1416416"/>
                      <a:pt x="1607712" y="1416416"/>
                      <a:pt x="1602840" y="1421289"/>
                    </a:cubicBezTo>
                    <a:cubicBezTo>
                      <a:pt x="1589845" y="1437532"/>
                      <a:pt x="1576850" y="1452151"/>
                      <a:pt x="1563856" y="1468394"/>
                    </a:cubicBezTo>
                    <a:cubicBezTo>
                      <a:pt x="1557358" y="1476516"/>
                      <a:pt x="1552485" y="1483013"/>
                      <a:pt x="1545988" y="1491135"/>
                    </a:cubicBezTo>
                    <a:cubicBezTo>
                      <a:pt x="1542739" y="1494384"/>
                      <a:pt x="1541115" y="1499257"/>
                      <a:pt x="1537866" y="1502505"/>
                    </a:cubicBezTo>
                    <a:cubicBezTo>
                      <a:pt x="1536242" y="1504130"/>
                      <a:pt x="1534618" y="1505754"/>
                      <a:pt x="1534618" y="1509003"/>
                    </a:cubicBezTo>
                    <a:cubicBezTo>
                      <a:pt x="1536242" y="1515500"/>
                      <a:pt x="1534618" y="1518749"/>
                      <a:pt x="1536242" y="1521997"/>
                    </a:cubicBezTo>
                    <a:lnTo>
                      <a:pt x="1536242" y="1521997"/>
                    </a:lnTo>
                    <a:close/>
                    <a:moveTo>
                      <a:pt x="1492385" y="1507378"/>
                    </a:moveTo>
                    <a:cubicBezTo>
                      <a:pt x="1485888" y="1507378"/>
                      <a:pt x="1482639" y="1502505"/>
                      <a:pt x="1482639" y="1496008"/>
                    </a:cubicBezTo>
                    <a:cubicBezTo>
                      <a:pt x="1482639" y="1494384"/>
                      <a:pt x="1482639" y="1491135"/>
                      <a:pt x="1484264" y="1489511"/>
                    </a:cubicBezTo>
                    <a:cubicBezTo>
                      <a:pt x="1484264" y="1486262"/>
                      <a:pt x="1485888" y="1484638"/>
                      <a:pt x="1485888" y="1481389"/>
                    </a:cubicBezTo>
                    <a:cubicBezTo>
                      <a:pt x="1487512" y="1476516"/>
                      <a:pt x="1489137" y="1470019"/>
                      <a:pt x="1489137" y="1465146"/>
                    </a:cubicBezTo>
                    <a:cubicBezTo>
                      <a:pt x="1490761" y="1455400"/>
                      <a:pt x="1494009" y="1444029"/>
                      <a:pt x="1495634" y="1434284"/>
                    </a:cubicBezTo>
                    <a:cubicBezTo>
                      <a:pt x="1500507" y="1413167"/>
                      <a:pt x="1505380" y="1392051"/>
                      <a:pt x="1511877" y="1372559"/>
                    </a:cubicBezTo>
                    <a:cubicBezTo>
                      <a:pt x="1513502" y="1367686"/>
                      <a:pt x="1518374" y="1364437"/>
                      <a:pt x="1523247" y="1366062"/>
                    </a:cubicBezTo>
                    <a:cubicBezTo>
                      <a:pt x="1528120" y="1367686"/>
                      <a:pt x="1532993" y="1372559"/>
                      <a:pt x="1531369" y="1377432"/>
                    </a:cubicBezTo>
                    <a:cubicBezTo>
                      <a:pt x="1526496" y="1396924"/>
                      <a:pt x="1521623" y="1418040"/>
                      <a:pt x="1516750" y="1437532"/>
                    </a:cubicBezTo>
                    <a:cubicBezTo>
                      <a:pt x="1515126" y="1447278"/>
                      <a:pt x="1511877" y="1458648"/>
                      <a:pt x="1510253" y="1468394"/>
                    </a:cubicBezTo>
                    <a:cubicBezTo>
                      <a:pt x="1508629" y="1473267"/>
                      <a:pt x="1507004" y="1479765"/>
                      <a:pt x="1507004" y="1484638"/>
                    </a:cubicBezTo>
                    <a:cubicBezTo>
                      <a:pt x="1505380" y="1489511"/>
                      <a:pt x="1505380" y="1494384"/>
                      <a:pt x="1503755" y="1499257"/>
                    </a:cubicBezTo>
                    <a:cubicBezTo>
                      <a:pt x="1502131" y="1504130"/>
                      <a:pt x="1498882" y="1509003"/>
                      <a:pt x="1492385" y="1507378"/>
                    </a:cubicBezTo>
                    <a:cubicBezTo>
                      <a:pt x="1494009" y="1509003"/>
                      <a:pt x="1492385" y="1509003"/>
                      <a:pt x="1492385" y="1507378"/>
                    </a:cubicBezTo>
                    <a:lnTo>
                      <a:pt x="1492385" y="1507378"/>
                    </a:lnTo>
                    <a:close/>
                    <a:moveTo>
                      <a:pt x="1151276" y="1483013"/>
                    </a:moveTo>
                    <a:cubicBezTo>
                      <a:pt x="1146403" y="1481389"/>
                      <a:pt x="1143154" y="1474892"/>
                      <a:pt x="1144778" y="1470019"/>
                    </a:cubicBezTo>
                    <a:cubicBezTo>
                      <a:pt x="1148027" y="1460273"/>
                      <a:pt x="1151276" y="1450527"/>
                      <a:pt x="1154525" y="1440781"/>
                    </a:cubicBezTo>
                    <a:cubicBezTo>
                      <a:pt x="1156149" y="1435908"/>
                      <a:pt x="1157773" y="1431035"/>
                      <a:pt x="1159398" y="1427786"/>
                    </a:cubicBezTo>
                    <a:cubicBezTo>
                      <a:pt x="1161022" y="1421289"/>
                      <a:pt x="1162646" y="1413167"/>
                      <a:pt x="1170768" y="1413167"/>
                    </a:cubicBezTo>
                    <a:cubicBezTo>
                      <a:pt x="1175641" y="1413167"/>
                      <a:pt x="1178889" y="1414792"/>
                      <a:pt x="1180514" y="1419664"/>
                    </a:cubicBezTo>
                    <a:cubicBezTo>
                      <a:pt x="1182138" y="1422913"/>
                      <a:pt x="1180514" y="1424537"/>
                      <a:pt x="1180514" y="1427786"/>
                    </a:cubicBezTo>
                    <a:cubicBezTo>
                      <a:pt x="1180514" y="1429411"/>
                      <a:pt x="1178889" y="1432659"/>
                      <a:pt x="1178889" y="1434284"/>
                    </a:cubicBezTo>
                    <a:cubicBezTo>
                      <a:pt x="1177265" y="1439157"/>
                      <a:pt x="1175641" y="1442405"/>
                      <a:pt x="1174016" y="1447278"/>
                    </a:cubicBezTo>
                    <a:cubicBezTo>
                      <a:pt x="1170768" y="1457024"/>
                      <a:pt x="1167519" y="1466770"/>
                      <a:pt x="1164271" y="1476516"/>
                    </a:cubicBezTo>
                    <a:cubicBezTo>
                      <a:pt x="1162646" y="1481389"/>
                      <a:pt x="1159398" y="1483013"/>
                      <a:pt x="1154525" y="1483013"/>
                    </a:cubicBezTo>
                    <a:cubicBezTo>
                      <a:pt x="1152900" y="1483013"/>
                      <a:pt x="1151276" y="1483013"/>
                      <a:pt x="1151276" y="1483013"/>
                    </a:cubicBezTo>
                    <a:lnTo>
                      <a:pt x="1151276" y="1483013"/>
                    </a:lnTo>
                    <a:close/>
                    <a:moveTo>
                      <a:pt x="1084678" y="1486262"/>
                    </a:moveTo>
                    <a:cubicBezTo>
                      <a:pt x="1083054" y="1474892"/>
                      <a:pt x="1083054" y="1461897"/>
                      <a:pt x="1083054" y="1450527"/>
                    </a:cubicBezTo>
                    <a:cubicBezTo>
                      <a:pt x="1083054" y="1444029"/>
                      <a:pt x="1083054" y="1439157"/>
                      <a:pt x="1083054" y="1432659"/>
                    </a:cubicBezTo>
                    <a:cubicBezTo>
                      <a:pt x="1083054" y="1429411"/>
                      <a:pt x="1083054" y="1426162"/>
                      <a:pt x="1083054" y="1422913"/>
                    </a:cubicBezTo>
                    <a:cubicBezTo>
                      <a:pt x="1083054" y="1418040"/>
                      <a:pt x="1083054" y="1413167"/>
                      <a:pt x="1087927" y="1411543"/>
                    </a:cubicBezTo>
                    <a:cubicBezTo>
                      <a:pt x="1092800" y="1408294"/>
                      <a:pt x="1099297" y="1409919"/>
                      <a:pt x="1102546" y="1414792"/>
                    </a:cubicBezTo>
                    <a:cubicBezTo>
                      <a:pt x="1104170" y="1416416"/>
                      <a:pt x="1104170" y="1419664"/>
                      <a:pt x="1104170" y="1421289"/>
                    </a:cubicBezTo>
                    <a:cubicBezTo>
                      <a:pt x="1104170" y="1421289"/>
                      <a:pt x="1104170" y="1422913"/>
                      <a:pt x="1104170" y="1422913"/>
                    </a:cubicBezTo>
                    <a:cubicBezTo>
                      <a:pt x="1104170" y="1444029"/>
                      <a:pt x="1105795" y="1465146"/>
                      <a:pt x="1107419" y="1484638"/>
                    </a:cubicBezTo>
                    <a:cubicBezTo>
                      <a:pt x="1107419" y="1489511"/>
                      <a:pt x="1104170" y="1496008"/>
                      <a:pt x="1097673" y="1496008"/>
                    </a:cubicBezTo>
                    <a:cubicBezTo>
                      <a:pt x="1097673" y="1496008"/>
                      <a:pt x="1097673" y="1496008"/>
                      <a:pt x="1097673" y="1496008"/>
                    </a:cubicBezTo>
                    <a:cubicBezTo>
                      <a:pt x="1089551" y="1496008"/>
                      <a:pt x="1084678" y="1491135"/>
                      <a:pt x="1084678" y="1486262"/>
                    </a:cubicBezTo>
                    <a:lnTo>
                      <a:pt x="1084678" y="1486262"/>
                    </a:lnTo>
                    <a:close/>
                    <a:moveTo>
                      <a:pt x="1039197" y="1505754"/>
                    </a:moveTo>
                    <a:cubicBezTo>
                      <a:pt x="1032700" y="1494384"/>
                      <a:pt x="1024578" y="1481389"/>
                      <a:pt x="1018081" y="1470019"/>
                    </a:cubicBezTo>
                    <a:cubicBezTo>
                      <a:pt x="1014832" y="1463522"/>
                      <a:pt x="1011583" y="1458648"/>
                      <a:pt x="1006710" y="1452151"/>
                    </a:cubicBezTo>
                    <a:cubicBezTo>
                      <a:pt x="1005086" y="1450527"/>
                      <a:pt x="1005086" y="1448902"/>
                      <a:pt x="1003462" y="1447278"/>
                    </a:cubicBezTo>
                    <a:cubicBezTo>
                      <a:pt x="1001838" y="1444029"/>
                      <a:pt x="1003462" y="1440781"/>
                      <a:pt x="1005086" y="1437532"/>
                    </a:cubicBezTo>
                    <a:cubicBezTo>
                      <a:pt x="1008335" y="1432659"/>
                      <a:pt x="1016456" y="1431035"/>
                      <a:pt x="1019705" y="1435908"/>
                    </a:cubicBezTo>
                    <a:cubicBezTo>
                      <a:pt x="1019705" y="1435908"/>
                      <a:pt x="1019705" y="1435908"/>
                      <a:pt x="1019705" y="1435908"/>
                    </a:cubicBezTo>
                    <a:cubicBezTo>
                      <a:pt x="1021329" y="1437532"/>
                      <a:pt x="1022954" y="1439157"/>
                      <a:pt x="1022954" y="1440781"/>
                    </a:cubicBezTo>
                    <a:cubicBezTo>
                      <a:pt x="1024578" y="1445654"/>
                      <a:pt x="1027827" y="1448902"/>
                      <a:pt x="1031075" y="1453775"/>
                    </a:cubicBezTo>
                    <a:cubicBezTo>
                      <a:pt x="1034324" y="1458648"/>
                      <a:pt x="1037573" y="1463522"/>
                      <a:pt x="1039197" y="1468394"/>
                    </a:cubicBezTo>
                    <a:cubicBezTo>
                      <a:pt x="1045694" y="1478140"/>
                      <a:pt x="1050567" y="1487886"/>
                      <a:pt x="1055440" y="1497632"/>
                    </a:cubicBezTo>
                    <a:cubicBezTo>
                      <a:pt x="1058689" y="1502505"/>
                      <a:pt x="1055440" y="1509003"/>
                      <a:pt x="1050567" y="1512251"/>
                    </a:cubicBezTo>
                    <a:cubicBezTo>
                      <a:pt x="1048943" y="1512251"/>
                      <a:pt x="1047319" y="1513876"/>
                      <a:pt x="1045694" y="1513876"/>
                    </a:cubicBezTo>
                    <a:cubicBezTo>
                      <a:pt x="1044070" y="1510627"/>
                      <a:pt x="1040821" y="1509003"/>
                      <a:pt x="1039197" y="1505754"/>
                    </a:cubicBezTo>
                    <a:lnTo>
                      <a:pt x="1039197" y="1505754"/>
                    </a:lnTo>
                    <a:close/>
                    <a:moveTo>
                      <a:pt x="6012896" y="914498"/>
                    </a:moveTo>
                    <a:cubicBezTo>
                      <a:pt x="6008023" y="914498"/>
                      <a:pt x="6003150" y="912873"/>
                      <a:pt x="5998277" y="911249"/>
                    </a:cubicBezTo>
                    <a:cubicBezTo>
                      <a:pt x="5995028" y="909625"/>
                      <a:pt x="5991779" y="908001"/>
                      <a:pt x="5990155" y="906376"/>
                    </a:cubicBezTo>
                    <a:cubicBezTo>
                      <a:pt x="5986906" y="904752"/>
                      <a:pt x="5982034" y="903128"/>
                      <a:pt x="5978785" y="899879"/>
                    </a:cubicBezTo>
                    <a:cubicBezTo>
                      <a:pt x="5967414" y="895006"/>
                      <a:pt x="5959293" y="885260"/>
                      <a:pt x="5957669" y="873890"/>
                    </a:cubicBezTo>
                    <a:cubicBezTo>
                      <a:pt x="5954420" y="856022"/>
                      <a:pt x="5964166" y="839779"/>
                      <a:pt x="5978785" y="831657"/>
                    </a:cubicBezTo>
                    <a:cubicBezTo>
                      <a:pt x="5980409" y="830033"/>
                      <a:pt x="5983658" y="830033"/>
                      <a:pt x="5985282" y="828408"/>
                    </a:cubicBezTo>
                    <a:cubicBezTo>
                      <a:pt x="5986906" y="826784"/>
                      <a:pt x="5988531" y="825160"/>
                      <a:pt x="5988531" y="823535"/>
                    </a:cubicBezTo>
                    <a:cubicBezTo>
                      <a:pt x="5991779" y="820287"/>
                      <a:pt x="5993404" y="818662"/>
                      <a:pt x="5996653" y="815414"/>
                    </a:cubicBezTo>
                    <a:cubicBezTo>
                      <a:pt x="5999901" y="812165"/>
                      <a:pt x="6003150" y="810541"/>
                      <a:pt x="6008023" y="808916"/>
                    </a:cubicBezTo>
                    <a:cubicBezTo>
                      <a:pt x="6016144" y="805668"/>
                      <a:pt x="6025890" y="805668"/>
                      <a:pt x="6034012" y="805668"/>
                    </a:cubicBezTo>
                    <a:cubicBezTo>
                      <a:pt x="6047007" y="807292"/>
                      <a:pt x="6056752" y="815414"/>
                      <a:pt x="6066499" y="823535"/>
                    </a:cubicBezTo>
                    <a:cubicBezTo>
                      <a:pt x="6069747" y="826784"/>
                      <a:pt x="6071372" y="830033"/>
                      <a:pt x="6074620" y="831657"/>
                    </a:cubicBezTo>
                    <a:cubicBezTo>
                      <a:pt x="6076245" y="834906"/>
                      <a:pt x="6079493" y="838154"/>
                      <a:pt x="6081117" y="843027"/>
                    </a:cubicBezTo>
                    <a:cubicBezTo>
                      <a:pt x="6084366" y="851149"/>
                      <a:pt x="6087615" y="860895"/>
                      <a:pt x="6085991" y="870641"/>
                    </a:cubicBezTo>
                    <a:cubicBezTo>
                      <a:pt x="6084366" y="877138"/>
                      <a:pt x="6082742" y="885260"/>
                      <a:pt x="6077869" y="891757"/>
                    </a:cubicBezTo>
                    <a:cubicBezTo>
                      <a:pt x="6074620" y="895006"/>
                      <a:pt x="6072996" y="898255"/>
                      <a:pt x="6069747" y="901503"/>
                    </a:cubicBezTo>
                    <a:cubicBezTo>
                      <a:pt x="6066499" y="904752"/>
                      <a:pt x="6063250" y="906376"/>
                      <a:pt x="6060001" y="908001"/>
                    </a:cubicBezTo>
                    <a:cubicBezTo>
                      <a:pt x="6053504" y="912873"/>
                      <a:pt x="6043758" y="914498"/>
                      <a:pt x="6035636" y="916122"/>
                    </a:cubicBezTo>
                    <a:cubicBezTo>
                      <a:pt x="6032387" y="916122"/>
                      <a:pt x="6030764" y="916122"/>
                      <a:pt x="6027515" y="916122"/>
                    </a:cubicBezTo>
                    <a:cubicBezTo>
                      <a:pt x="6024266" y="917747"/>
                      <a:pt x="6017769" y="916122"/>
                      <a:pt x="6012896" y="914498"/>
                    </a:cubicBezTo>
                    <a:lnTo>
                      <a:pt x="6012896" y="914498"/>
                    </a:lnTo>
                    <a:close/>
                    <a:moveTo>
                      <a:pt x="6641511" y="789424"/>
                    </a:moveTo>
                    <a:cubicBezTo>
                      <a:pt x="6641511" y="789424"/>
                      <a:pt x="6639887" y="789424"/>
                      <a:pt x="6641511" y="789424"/>
                    </a:cubicBezTo>
                    <a:cubicBezTo>
                      <a:pt x="6636638" y="789424"/>
                      <a:pt x="6633390" y="787800"/>
                      <a:pt x="6630141" y="787800"/>
                    </a:cubicBezTo>
                    <a:cubicBezTo>
                      <a:pt x="6620395" y="784551"/>
                      <a:pt x="6610650" y="778054"/>
                      <a:pt x="6607401" y="768308"/>
                    </a:cubicBezTo>
                    <a:cubicBezTo>
                      <a:pt x="6605776" y="763435"/>
                      <a:pt x="6604152" y="758562"/>
                      <a:pt x="6604152" y="753689"/>
                    </a:cubicBezTo>
                    <a:cubicBezTo>
                      <a:pt x="6600903" y="737446"/>
                      <a:pt x="6607401" y="719578"/>
                      <a:pt x="6620395" y="706584"/>
                    </a:cubicBezTo>
                    <a:cubicBezTo>
                      <a:pt x="6630141" y="698462"/>
                      <a:pt x="6643136" y="693589"/>
                      <a:pt x="6656131" y="695213"/>
                    </a:cubicBezTo>
                    <a:cubicBezTo>
                      <a:pt x="6662627" y="695213"/>
                      <a:pt x="6670749" y="696838"/>
                      <a:pt x="6675623" y="700086"/>
                    </a:cubicBezTo>
                    <a:cubicBezTo>
                      <a:pt x="6682119" y="703335"/>
                      <a:pt x="6688617" y="709832"/>
                      <a:pt x="6693490" y="716330"/>
                    </a:cubicBezTo>
                    <a:cubicBezTo>
                      <a:pt x="6699988" y="724451"/>
                      <a:pt x="6703236" y="732573"/>
                      <a:pt x="6704861" y="742319"/>
                    </a:cubicBezTo>
                    <a:cubicBezTo>
                      <a:pt x="6706484" y="747192"/>
                      <a:pt x="6706484" y="752065"/>
                      <a:pt x="6706484" y="756938"/>
                    </a:cubicBezTo>
                    <a:cubicBezTo>
                      <a:pt x="6706484" y="763435"/>
                      <a:pt x="6703236" y="769932"/>
                      <a:pt x="6699988" y="774805"/>
                    </a:cubicBezTo>
                    <a:cubicBezTo>
                      <a:pt x="6698363" y="778054"/>
                      <a:pt x="6696739" y="779678"/>
                      <a:pt x="6693490" y="782927"/>
                    </a:cubicBezTo>
                    <a:cubicBezTo>
                      <a:pt x="6690241" y="786176"/>
                      <a:pt x="6686992" y="787800"/>
                      <a:pt x="6682119" y="789424"/>
                    </a:cubicBezTo>
                    <a:cubicBezTo>
                      <a:pt x="6677247" y="792673"/>
                      <a:pt x="6670749" y="792673"/>
                      <a:pt x="6664252" y="792673"/>
                    </a:cubicBezTo>
                    <a:cubicBezTo>
                      <a:pt x="6654506" y="792673"/>
                      <a:pt x="6648009" y="791049"/>
                      <a:pt x="6641511" y="789424"/>
                    </a:cubicBezTo>
                    <a:close/>
                  </a:path>
                </a:pathLst>
              </a:custGeom>
              <a:solidFill>
                <a:srgbClr val="FDD47F"/>
              </a:solidFill>
              <a:ln w="1624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vi-VN"/>
              </a:p>
            </p:txBody>
          </p:sp>
          <p:sp>
            <p:nvSpPr>
              <p:cNvPr id="73" name="Hình tự do: Hình 72">
                <a:extLst>
                  <a:ext uri="{FF2B5EF4-FFF2-40B4-BE49-F238E27FC236}">
                    <a16:creationId xmlns:a16="http://schemas.microsoft.com/office/drawing/2014/main" id="{FD1228A1-19FA-5AE7-6C62-D2198FCF57A2}"/>
                  </a:ext>
                </a:extLst>
              </p:cNvPr>
              <p:cNvSpPr/>
              <p:nvPr/>
            </p:nvSpPr>
            <p:spPr>
              <a:xfrm>
                <a:off x="10889286" y="4179300"/>
                <a:ext cx="500293" cy="466182"/>
              </a:xfrm>
              <a:custGeom>
                <a:avLst/>
                <a:gdLst>
                  <a:gd name="connsiteX0" fmla="*/ 220909 w 500293"/>
                  <a:gd name="connsiteY0" fmla="*/ 464558 h 466182"/>
                  <a:gd name="connsiteX1" fmla="*/ 214412 w 500293"/>
                  <a:gd name="connsiteY1" fmla="*/ 459685 h 466182"/>
                  <a:gd name="connsiteX2" fmla="*/ 212788 w 500293"/>
                  <a:gd name="connsiteY2" fmla="*/ 451564 h 466182"/>
                  <a:gd name="connsiteX3" fmla="*/ 222533 w 500293"/>
                  <a:gd name="connsiteY3" fmla="*/ 415829 h 466182"/>
                  <a:gd name="connsiteX4" fmla="*/ 224157 w 500293"/>
                  <a:gd name="connsiteY4" fmla="*/ 410956 h 466182"/>
                  <a:gd name="connsiteX5" fmla="*/ 224157 w 500293"/>
                  <a:gd name="connsiteY5" fmla="*/ 409331 h 466182"/>
                  <a:gd name="connsiteX6" fmla="*/ 224157 w 500293"/>
                  <a:gd name="connsiteY6" fmla="*/ 409331 h 466182"/>
                  <a:gd name="connsiteX7" fmla="*/ 224157 w 500293"/>
                  <a:gd name="connsiteY7" fmla="*/ 407707 h 466182"/>
                  <a:gd name="connsiteX8" fmla="*/ 224157 w 500293"/>
                  <a:gd name="connsiteY8" fmla="*/ 406083 h 466182"/>
                  <a:gd name="connsiteX9" fmla="*/ 229031 w 500293"/>
                  <a:gd name="connsiteY9" fmla="*/ 383342 h 466182"/>
                  <a:gd name="connsiteX10" fmla="*/ 230655 w 500293"/>
                  <a:gd name="connsiteY10" fmla="*/ 376845 h 466182"/>
                  <a:gd name="connsiteX11" fmla="*/ 232279 w 500293"/>
                  <a:gd name="connsiteY11" fmla="*/ 370347 h 466182"/>
                  <a:gd name="connsiteX12" fmla="*/ 240401 w 500293"/>
                  <a:gd name="connsiteY12" fmla="*/ 295628 h 466182"/>
                  <a:gd name="connsiteX13" fmla="*/ 240401 w 500293"/>
                  <a:gd name="connsiteY13" fmla="*/ 264766 h 466182"/>
                  <a:gd name="connsiteX14" fmla="*/ 240401 w 500293"/>
                  <a:gd name="connsiteY14" fmla="*/ 264766 h 466182"/>
                  <a:gd name="connsiteX15" fmla="*/ 238777 w 500293"/>
                  <a:gd name="connsiteY15" fmla="*/ 266390 h 466182"/>
                  <a:gd name="connsiteX16" fmla="*/ 233904 w 500293"/>
                  <a:gd name="connsiteY16" fmla="*/ 284258 h 466182"/>
                  <a:gd name="connsiteX17" fmla="*/ 217661 w 500293"/>
                  <a:gd name="connsiteY17" fmla="*/ 342734 h 466182"/>
                  <a:gd name="connsiteX18" fmla="*/ 217661 w 500293"/>
                  <a:gd name="connsiteY18" fmla="*/ 344358 h 466182"/>
                  <a:gd name="connsiteX19" fmla="*/ 216036 w 500293"/>
                  <a:gd name="connsiteY19" fmla="*/ 347607 h 466182"/>
                  <a:gd name="connsiteX20" fmla="*/ 204666 w 500293"/>
                  <a:gd name="connsiteY20" fmla="*/ 383342 h 466182"/>
                  <a:gd name="connsiteX21" fmla="*/ 204666 w 500293"/>
                  <a:gd name="connsiteY21" fmla="*/ 384966 h 466182"/>
                  <a:gd name="connsiteX22" fmla="*/ 204666 w 500293"/>
                  <a:gd name="connsiteY22" fmla="*/ 386591 h 466182"/>
                  <a:gd name="connsiteX23" fmla="*/ 204666 w 500293"/>
                  <a:gd name="connsiteY23" fmla="*/ 386591 h 466182"/>
                  <a:gd name="connsiteX24" fmla="*/ 199792 w 500293"/>
                  <a:gd name="connsiteY24" fmla="*/ 399585 h 466182"/>
                  <a:gd name="connsiteX25" fmla="*/ 190047 w 500293"/>
                  <a:gd name="connsiteY25" fmla="*/ 406083 h 466182"/>
                  <a:gd name="connsiteX26" fmla="*/ 186798 w 500293"/>
                  <a:gd name="connsiteY26" fmla="*/ 406083 h 466182"/>
                  <a:gd name="connsiteX27" fmla="*/ 180301 w 500293"/>
                  <a:gd name="connsiteY27" fmla="*/ 393088 h 466182"/>
                  <a:gd name="connsiteX28" fmla="*/ 181925 w 500293"/>
                  <a:gd name="connsiteY28" fmla="*/ 388215 h 466182"/>
                  <a:gd name="connsiteX29" fmla="*/ 183549 w 500293"/>
                  <a:gd name="connsiteY29" fmla="*/ 381718 h 466182"/>
                  <a:gd name="connsiteX30" fmla="*/ 183549 w 500293"/>
                  <a:gd name="connsiteY30" fmla="*/ 381718 h 466182"/>
                  <a:gd name="connsiteX31" fmla="*/ 201417 w 500293"/>
                  <a:gd name="connsiteY31" fmla="*/ 321617 h 466182"/>
                  <a:gd name="connsiteX32" fmla="*/ 214412 w 500293"/>
                  <a:gd name="connsiteY32" fmla="*/ 272887 h 466182"/>
                  <a:gd name="connsiteX33" fmla="*/ 214412 w 500293"/>
                  <a:gd name="connsiteY33" fmla="*/ 272887 h 466182"/>
                  <a:gd name="connsiteX34" fmla="*/ 214412 w 500293"/>
                  <a:gd name="connsiteY34" fmla="*/ 272887 h 466182"/>
                  <a:gd name="connsiteX35" fmla="*/ 203041 w 500293"/>
                  <a:gd name="connsiteY35" fmla="*/ 271263 h 466182"/>
                  <a:gd name="connsiteX36" fmla="*/ 193296 w 500293"/>
                  <a:gd name="connsiteY36" fmla="*/ 268015 h 466182"/>
                  <a:gd name="connsiteX37" fmla="*/ 190047 w 500293"/>
                  <a:gd name="connsiteY37" fmla="*/ 266390 h 466182"/>
                  <a:gd name="connsiteX38" fmla="*/ 149439 w 500293"/>
                  <a:gd name="connsiteY38" fmla="*/ 292379 h 466182"/>
                  <a:gd name="connsiteX39" fmla="*/ 92587 w 500293"/>
                  <a:gd name="connsiteY39" fmla="*/ 329739 h 466182"/>
                  <a:gd name="connsiteX40" fmla="*/ 90963 w 500293"/>
                  <a:gd name="connsiteY40" fmla="*/ 331363 h 466182"/>
                  <a:gd name="connsiteX41" fmla="*/ 89338 w 500293"/>
                  <a:gd name="connsiteY41" fmla="*/ 332988 h 466182"/>
                  <a:gd name="connsiteX42" fmla="*/ 84465 w 500293"/>
                  <a:gd name="connsiteY42" fmla="*/ 336236 h 466182"/>
                  <a:gd name="connsiteX43" fmla="*/ 42233 w 500293"/>
                  <a:gd name="connsiteY43" fmla="*/ 368723 h 466182"/>
                  <a:gd name="connsiteX44" fmla="*/ 35735 w 500293"/>
                  <a:gd name="connsiteY44" fmla="*/ 370347 h 466182"/>
                  <a:gd name="connsiteX45" fmla="*/ 29238 w 500293"/>
                  <a:gd name="connsiteY45" fmla="*/ 367099 h 466182"/>
                  <a:gd name="connsiteX46" fmla="*/ 25990 w 500293"/>
                  <a:gd name="connsiteY46" fmla="*/ 358977 h 466182"/>
                  <a:gd name="connsiteX47" fmla="*/ 29238 w 500293"/>
                  <a:gd name="connsiteY47" fmla="*/ 352480 h 466182"/>
                  <a:gd name="connsiteX48" fmla="*/ 50355 w 500293"/>
                  <a:gd name="connsiteY48" fmla="*/ 334612 h 466182"/>
                  <a:gd name="connsiteX49" fmla="*/ 51979 w 500293"/>
                  <a:gd name="connsiteY49" fmla="*/ 332988 h 466182"/>
                  <a:gd name="connsiteX50" fmla="*/ 55228 w 500293"/>
                  <a:gd name="connsiteY50" fmla="*/ 331363 h 466182"/>
                  <a:gd name="connsiteX51" fmla="*/ 56852 w 500293"/>
                  <a:gd name="connsiteY51" fmla="*/ 331363 h 466182"/>
                  <a:gd name="connsiteX52" fmla="*/ 81217 w 500293"/>
                  <a:gd name="connsiteY52" fmla="*/ 313496 h 466182"/>
                  <a:gd name="connsiteX53" fmla="*/ 89338 w 500293"/>
                  <a:gd name="connsiteY53" fmla="*/ 306998 h 466182"/>
                  <a:gd name="connsiteX54" fmla="*/ 89338 w 500293"/>
                  <a:gd name="connsiteY54" fmla="*/ 306998 h 466182"/>
                  <a:gd name="connsiteX55" fmla="*/ 107206 w 500293"/>
                  <a:gd name="connsiteY55" fmla="*/ 294004 h 466182"/>
                  <a:gd name="connsiteX56" fmla="*/ 134819 w 500293"/>
                  <a:gd name="connsiteY56" fmla="*/ 274512 h 466182"/>
                  <a:gd name="connsiteX57" fmla="*/ 178676 w 500293"/>
                  <a:gd name="connsiteY57" fmla="*/ 246898 h 466182"/>
                  <a:gd name="connsiteX58" fmla="*/ 178676 w 500293"/>
                  <a:gd name="connsiteY58" fmla="*/ 246898 h 466182"/>
                  <a:gd name="connsiteX59" fmla="*/ 177052 w 500293"/>
                  <a:gd name="connsiteY59" fmla="*/ 245274 h 466182"/>
                  <a:gd name="connsiteX60" fmla="*/ 170555 w 500293"/>
                  <a:gd name="connsiteY60" fmla="*/ 248522 h 466182"/>
                  <a:gd name="connsiteX61" fmla="*/ 152687 w 500293"/>
                  <a:gd name="connsiteY61" fmla="*/ 256644 h 466182"/>
                  <a:gd name="connsiteX62" fmla="*/ 102333 w 500293"/>
                  <a:gd name="connsiteY62" fmla="*/ 281009 h 466182"/>
                  <a:gd name="connsiteX63" fmla="*/ 102333 w 500293"/>
                  <a:gd name="connsiteY63" fmla="*/ 281009 h 466182"/>
                  <a:gd name="connsiteX64" fmla="*/ 97460 w 500293"/>
                  <a:gd name="connsiteY64" fmla="*/ 282633 h 466182"/>
                  <a:gd name="connsiteX65" fmla="*/ 90963 w 500293"/>
                  <a:gd name="connsiteY65" fmla="*/ 285882 h 466182"/>
                  <a:gd name="connsiteX66" fmla="*/ 90963 w 500293"/>
                  <a:gd name="connsiteY66" fmla="*/ 285882 h 466182"/>
                  <a:gd name="connsiteX67" fmla="*/ 86089 w 500293"/>
                  <a:gd name="connsiteY67" fmla="*/ 289131 h 466182"/>
                  <a:gd name="connsiteX68" fmla="*/ 66598 w 500293"/>
                  <a:gd name="connsiteY68" fmla="*/ 300501 h 466182"/>
                  <a:gd name="connsiteX69" fmla="*/ 53603 w 500293"/>
                  <a:gd name="connsiteY69" fmla="*/ 308623 h 466182"/>
                  <a:gd name="connsiteX70" fmla="*/ 51979 w 500293"/>
                  <a:gd name="connsiteY70" fmla="*/ 308623 h 466182"/>
                  <a:gd name="connsiteX71" fmla="*/ 51979 w 500293"/>
                  <a:gd name="connsiteY71" fmla="*/ 308623 h 466182"/>
                  <a:gd name="connsiteX72" fmla="*/ 43857 w 500293"/>
                  <a:gd name="connsiteY72" fmla="*/ 313496 h 466182"/>
                  <a:gd name="connsiteX73" fmla="*/ 38984 w 500293"/>
                  <a:gd name="connsiteY73" fmla="*/ 315120 h 466182"/>
                  <a:gd name="connsiteX74" fmla="*/ 30863 w 500293"/>
                  <a:gd name="connsiteY74" fmla="*/ 311871 h 466182"/>
                  <a:gd name="connsiteX75" fmla="*/ 29238 w 500293"/>
                  <a:gd name="connsiteY75" fmla="*/ 303750 h 466182"/>
                  <a:gd name="connsiteX76" fmla="*/ 32487 w 500293"/>
                  <a:gd name="connsiteY76" fmla="*/ 297252 h 466182"/>
                  <a:gd name="connsiteX77" fmla="*/ 43857 w 500293"/>
                  <a:gd name="connsiteY77" fmla="*/ 290755 h 466182"/>
                  <a:gd name="connsiteX78" fmla="*/ 58476 w 500293"/>
                  <a:gd name="connsiteY78" fmla="*/ 282633 h 466182"/>
                  <a:gd name="connsiteX79" fmla="*/ 84465 w 500293"/>
                  <a:gd name="connsiteY79" fmla="*/ 268015 h 466182"/>
                  <a:gd name="connsiteX80" fmla="*/ 86089 w 500293"/>
                  <a:gd name="connsiteY80" fmla="*/ 268015 h 466182"/>
                  <a:gd name="connsiteX81" fmla="*/ 87714 w 500293"/>
                  <a:gd name="connsiteY81" fmla="*/ 268015 h 466182"/>
                  <a:gd name="connsiteX82" fmla="*/ 87714 w 500293"/>
                  <a:gd name="connsiteY82" fmla="*/ 268015 h 466182"/>
                  <a:gd name="connsiteX83" fmla="*/ 87714 w 500293"/>
                  <a:gd name="connsiteY83" fmla="*/ 268015 h 466182"/>
                  <a:gd name="connsiteX84" fmla="*/ 87714 w 500293"/>
                  <a:gd name="connsiteY84" fmla="*/ 268015 h 466182"/>
                  <a:gd name="connsiteX85" fmla="*/ 87714 w 500293"/>
                  <a:gd name="connsiteY85" fmla="*/ 268015 h 466182"/>
                  <a:gd name="connsiteX86" fmla="*/ 90963 w 500293"/>
                  <a:gd name="connsiteY86" fmla="*/ 266390 h 466182"/>
                  <a:gd name="connsiteX87" fmla="*/ 94211 w 500293"/>
                  <a:gd name="connsiteY87" fmla="*/ 264766 h 466182"/>
                  <a:gd name="connsiteX88" fmla="*/ 95836 w 500293"/>
                  <a:gd name="connsiteY88" fmla="*/ 264766 h 466182"/>
                  <a:gd name="connsiteX89" fmla="*/ 97460 w 500293"/>
                  <a:gd name="connsiteY89" fmla="*/ 263141 h 466182"/>
                  <a:gd name="connsiteX90" fmla="*/ 97460 w 500293"/>
                  <a:gd name="connsiteY90" fmla="*/ 263141 h 466182"/>
                  <a:gd name="connsiteX91" fmla="*/ 97460 w 500293"/>
                  <a:gd name="connsiteY91" fmla="*/ 263141 h 466182"/>
                  <a:gd name="connsiteX92" fmla="*/ 97460 w 500293"/>
                  <a:gd name="connsiteY92" fmla="*/ 263141 h 466182"/>
                  <a:gd name="connsiteX93" fmla="*/ 97460 w 500293"/>
                  <a:gd name="connsiteY93" fmla="*/ 263141 h 466182"/>
                  <a:gd name="connsiteX94" fmla="*/ 99085 w 500293"/>
                  <a:gd name="connsiteY94" fmla="*/ 261517 h 466182"/>
                  <a:gd name="connsiteX95" fmla="*/ 105581 w 500293"/>
                  <a:gd name="connsiteY95" fmla="*/ 258268 h 466182"/>
                  <a:gd name="connsiteX96" fmla="*/ 147815 w 500293"/>
                  <a:gd name="connsiteY96" fmla="*/ 238777 h 466182"/>
                  <a:gd name="connsiteX97" fmla="*/ 177052 w 500293"/>
                  <a:gd name="connsiteY97" fmla="*/ 225782 h 466182"/>
                  <a:gd name="connsiteX98" fmla="*/ 177052 w 500293"/>
                  <a:gd name="connsiteY98" fmla="*/ 220909 h 466182"/>
                  <a:gd name="connsiteX99" fmla="*/ 173804 w 500293"/>
                  <a:gd name="connsiteY99" fmla="*/ 220909 h 466182"/>
                  <a:gd name="connsiteX100" fmla="*/ 172180 w 500293"/>
                  <a:gd name="connsiteY100" fmla="*/ 220909 h 466182"/>
                  <a:gd name="connsiteX101" fmla="*/ 170555 w 500293"/>
                  <a:gd name="connsiteY101" fmla="*/ 220909 h 466182"/>
                  <a:gd name="connsiteX102" fmla="*/ 170555 w 500293"/>
                  <a:gd name="connsiteY102" fmla="*/ 220909 h 466182"/>
                  <a:gd name="connsiteX103" fmla="*/ 168931 w 500293"/>
                  <a:gd name="connsiteY103" fmla="*/ 220909 h 466182"/>
                  <a:gd name="connsiteX104" fmla="*/ 165682 w 500293"/>
                  <a:gd name="connsiteY104" fmla="*/ 219285 h 466182"/>
                  <a:gd name="connsiteX105" fmla="*/ 165682 w 500293"/>
                  <a:gd name="connsiteY105" fmla="*/ 219285 h 466182"/>
                  <a:gd name="connsiteX106" fmla="*/ 165682 w 500293"/>
                  <a:gd name="connsiteY106" fmla="*/ 219285 h 466182"/>
                  <a:gd name="connsiteX107" fmla="*/ 165682 w 500293"/>
                  <a:gd name="connsiteY107" fmla="*/ 219285 h 466182"/>
                  <a:gd name="connsiteX108" fmla="*/ 165682 w 500293"/>
                  <a:gd name="connsiteY108" fmla="*/ 219285 h 466182"/>
                  <a:gd name="connsiteX109" fmla="*/ 164058 w 500293"/>
                  <a:gd name="connsiteY109" fmla="*/ 219285 h 466182"/>
                  <a:gd name="connsiteX110" fmla="*/ 152687 w 500293"/>
                  <a:gd name="connsiteY110" fmla="*/ 216036 h 466182"/>
                  <a:gd name="connsiteX111" fmla="*/ 103958 w 500293"/>
                  <a:gd name="connsiteY111" fmla="*/ 199793 h 466182"/>
                  <a:gd name="connsiteX112" fmla="*/ 90963 w 500293"/>
                  <a:gd name="connsiteY112" fmla="*/ 194920 h 466182"/>
                  <a:gd name="connsiteX113" fmla="*/ 87714 w 500293"/>
                  <a:gd name="connsiteY113" fmla="*/ 193295 h 466182"/>
                  <a:gd name="connsiteX114" fmla="*/ 40608 w 500293"/>
                  <a:gd name="connsiteY114" fmla="*/ 177052 h 466182"/>
                  <a:gd name="connsiteX115" fmla="*/ 25990 w 500293"/>
                  <a:gd name="connsiteY115" fmla="*/ 172179 h 466182"/>
                  <a:gd name="connsiteX116" fmla="*/ 21116 w 500293"/>
                  <a:gd name="connsiteY116" fmla="*/ 170555 h 466182"/>
                  <a:gd name="connsiteX117" fmla="*/ 16243 w 500293"/>
                  <a:gd name="connsiteY117" fmla="*/ 168930 h 466182"/>
                  <a:gd name="connsiteX118" fmla="*/ 16243 w 500293"/>
                  <a:gd name="connsiteY118" fmla="*/ 168930 h 466182"/>
                  <a:gd name="connsiteX119" fmla="*/ 14619 w 500293"/>
                  <a:gd name="connsiteY119" fmla="*/ 168930 h 466182"/>
                  <a:gd name="connsiteX120" fmla="*/ 8122 w 500293"/>
                  <a:gd name="connsiteY120" fmla="*/ 165682 h 466182"/>
                  <a:gd name="connsiteX121" fmla="*/ 0 w 500293"/>
                  <a:gd name="connsiteY121" fmla="*/ 152687 h 466182"/>
                  <a:gd name="connsiteX122" fmla="*/ 9747 w 500293"/>
                  <a:gd name="connsiteY122" fmla="*/ 144565 h 466182"/>
                  <a:gd name="connsiteX123" fmla="*/ 12994 w 500293"/>
                  <a:gd name="connsiteY123" fmla="*/ 144565 h 466182"/>
                  <a:gd name="connsiteX124" fmla="*/ 32487 w 500293"/>
                  <a:gd name="connsiteY124" fmla="*/ 151063 h 466182"/>
                  <a:gd name="connsiteX125" fmla="*/ 40608 w 500293"/>
                  <a:gd name="connsiteY125" fmla="*/ 154311 h 466182"/>
                  <a:gd name="connsiteX126" fmla="*/ 73095 w 500293"/>
                  <a:gd name="connsiteY126" fmla="*/ 165682 h 466182"/>
                  <a:gd name="connsiteX127" fmla="*/ 116952 w 500293"/>
                  <a:gd name="connsiteY127" fmla="*/ 180301 h 466182"/>
                  <a:gd name="connsiteX128" fmla="*/ 120201 w 500293"/>
                  <a:gd name="connsiteY128" fmla="*/ 181925 h 466182"/>
                  <a:gd name="connsiteX129" fmla="*/ 136444 w 500293"/>
                  <a:gd name="connsiteY129" fmla="*/ 186798 h 466182"/>
                  <a:gd name="connsiteX130" fmla="*/ 172180 w 500293"/>
                  <a:gd name="connsiteY130" fmla="*/ 198168 h 466182"/>
                  <a:gd name="connsiteX131" fmla="*/ 173804 w 500293"/>
                  <a:gd name="connsiteY131" fmla="*/ 198168 h 466182"/>
                  <a:gd name="connsiteX132" fmla="*/ 177052 w 500293"/>
                  <a:gd name="connsiteY132" fmla="*/ 199793 h 466182"/>
                  <a:gd name="connsiteX133" fmla="*/ 177052 w 500293"/>
                  <a:gd name="connsiteY133" fmla="*/ 199793 h 466182"/>
                  <a:gd name="connsiteX134" fmla="*/ 177052 w 500293"/>
                  <a:gd name="connsiteY134" fmla="*/ 198168 h 466182"/>
                  <a:gd name="connsiteX135" fmla="*/ 178676 w 500293"/>
                  <a:gd name="connsiteY135" fmla="*/ 190047 h 466182"/>
                  <a:gd name="connsiteX136" fmla="*/ 178676 w 500293"/>
                  <a:gd name="connsiteY136" fmla="*/ 190047 h 466182"/>
                  <a:gd name="connsiteX137" fmla="*/ 159184 w 500293"/>
                  <a:gd name="connsiteY137" fmla="*/ 180301 h 466182"/>
                  <a:gd name="connsiteX138" fmla="*/ 102333 w 500293"/>
                  <a:gd name="connsiteY138" fmla="*/ 147814 h 466182"/>
                  <a:gd name="connsiteX139" fmla="*/ 95836 w 500293"/>
                  <a:gd name="connsiteY139" fmla="*/ 142941 h 466182"/>
                  <a:gd name="connsiteX140" fmla="*/ 92587 w 500293"/>
                  <a:gd name="connsiteY140" fmla="*/ 139692 h 466182"/>
                  <a:gd name="connsiteX141" fmla="*/ 89338 w 500293"/>
                  <a:gd name="connsiteY141" fmla="*/ 138068 h 466182"/>
                  <a:gd name="connsiteX142" fmla="*/ 89338 w 500293"/>
                  <a:gd name="connsiteY142" fmla="*/ 138068 h 466182"/>
                  <a:gd name="connsiteX143" fmla="*/ 81217 w 500293"/>
                  <a:gd name="connsiteY143" fmla="*/ 133195 h 466182"/>
                  <a:gd name="connsiteX144" fmla="*/ 76344 w 500293"/>
                  <a:gd name="connsiteY144" fmla="*/ 129946 h 466182"/>
                  <a:gd name="connsiteX145" fmla="*/ 74720 w 500293"/>
                  <a:gd name="connsiteY145" fmla="*/ 118576 h 466182"/>
                  <a:gd name="connsiteX146" fmla="*/ 84465 w 500293"/>
                  <a:gd name="connsiteY146" fmla="*/ 113703 h 466182"/>
                  <a:gd name="connsiteX147" fmla="*/ 87714 w 500293"/>
                  <a:gd name="connsiteY147" fmla="*/ 113703 h 466182"/>
                  <a:gd name="connsiteX148" fmla="*/ 94211 w 500293"/>
                  <a:gd name="connsiteY148" fmla="*/ 116952 h 466182"/>
                  <a:gd name="connsiteX149" fmla="*/ 95836 w 500293"/>
                  <a:gd name="connsiteY149" fmla="*/ 118576 h 466182"/>
                  <a:gd name="connsiteX150" fmla="*/ 100709 w 500293"/>
                  <a:gd name="connsiteY150" fmla="*/ 121825 h 466182"/>
                  <a:gd name="connsiteX151" fmla="*/ 102333 w 500293"/>
                  <a:gd name="connsiteY151" fmla="*/ 123449 h 466182"/>
                  <a:gd name="connsiteX152" fmla="*/ 131571 w 500293"/>
                  <a:gd name="connsiteY152" fmla="*/ 141317 h 466182"/>
                  <a:gd name="connsiteX153" fmla="*/ 186798 w 500293"/>
                  <a:gd name="connsiteY153" fmla="*/ 172179 h 466182"/>
                  <a:gd name="connsiteX154" fmla="*/ 188423 w 500293"/>
                  <a:gd name="connsiteY154" fmla="*/ 172179 h 466182"/>
                  <a:gd name="connsiteX155" fmla="*/ 190047 w 500293"/>
                  <a:gd name="connsiteY155" fmla="*/ 172179 h 466182"/>
                  <a:gd name="connsiteX156" fmla="*/ 196545 w 500293"/>
                  <a:gd name="connsiteY156" fmla="*/ 165682 h 466182"/>
                  <a:gd name="connsiteX157" fmla="*/ 201417 w 500293"/>
                  <a:gd name="connsiteY157" fmla="*/ 159184 h 466182"/>
                  <a:gd name="connsiteX158" fmla="*/ 201417 w 500293"/>
                  <a:gd name="connsiteY158" fmla="*/ 159184 h 466182"/>
                  <a:gd name="connsiteX159" fmla="*/ 190047 w 500293"/>
                  <a:gd name="connsiteY159" fmla="*/ 126698 h 466182"/>
                  <a:gd name="connsiteX160" fmla="*/ 188423 w 500293"/>
                  <a:gd name="connsiteY160" fmla="*/ 123449 h 466182"/>
                  <a:gd name="connsiteX161" fmla="*/ 188423 w 500293"/>
                  <a:gd name="connsiteY161" fmla="*/ 121825 h 466182"/>
                  <a:gd name="connsiteX162" fmla="*/ 188423 w 500293"/>
                  <a:gd name="connsiteY162" fmla="*/ 120200 h 466182"/>
                  <a:gd name="connsiteX163" fmla="*/ 188423 w 500293"/>
                  <a:gd name="connsiteY163" fmla="*/ 118576 h 466182"/>
                  <a:gd name="connsiteX164" fmla="*/ 188423 w 500293"/>
                  <a:gd name="connsiteY164" fmla="*/ 116952 h 466182"/>
                  <a:gd name="connsiteX165" fmla="*/ 186798 w 500293"/>
                  <a:gd name="connsiteY165" fmla="*/ 115327 h 466182"/>
                  <a:gd name="connsiteX166" fmla="*/ 186798 w 500293"/>
                  <a:gd name="connsiteY166" fmla="*/ 113703 h 466182"/>
                  <a:gd name="connsiteX167" fmla="*/ 185174 w 500293"/>
                  <a:gd name="connsiteY167" fmla="*/ 107206 h 466182"/>
                  <a:gd name="connsiteX168" fmla="*/ 181925 w 500293"/>
                  <a:gd name="connsiteY168" fmla="*/ 100708 h 466182"/>
                  <a:gd name="connsiteX169" fmla="*/ 180301 w 500293"/>
                  <a:gd name="connsiteY169" fmla="*/ 99084 h 466182"/>
                  <a:gd name="connsiteX170" fmla="*/ 167306 w 500293"/>
                  <a:gd name="connsiteY170" fmla="*/ 63349 h 466182"/>
                  <a:gd name="connsiteX171" fmla="*/ 157560 w 500293"/>
                  <a:gd name="connsiteY171" fmla="*/ 37360 h 466182"/>
                  <a:gd name="connsiteX172" fmla="*/ 154311 w 500293"/>
                  <a:gd name="connsiteY172" fmla="*/ 30862 h 466182"/>
                  <a:gd name="connsiteX173" fmla="*/ 152687 w 500293"/>
                  <a:gd name="connsiteY173" fmla="*/ 25989 h 466182"/>
                  <a:gd name="connsiteX174" fmla="*/ 151062 w 500293"/>
                  <a:gd name="connsiteY174" fmla="*/ 22741 h 466182"/>
                  <a:gd name="connsiteX175" fmla="*/ 147815 w 500293"/>
                  <a:gd name="connsiteY175" fmla="*/ 14619 h 466182"/>
                  <a:gd name="connsiteX176" fmla="*/ 146190 w 500293"/>
                  <a:gd name="connsiteY176" fmla="*/ 9746 h 466182"/>
                  <a:gd name="connsiteX177" fmla="*/ 149439 w 500293"/>
                  <a:gd name="connsiteY177" fmla="*/ 3249 h 466182"/>
                  <a:gd name="connsiteX178" fmla="*/ 155936 w 500293"/>
                  <a:gd name="connsiteY178" fmla="*/ 0 h 466182"/>
                  <a:gd name="connsiteX179" fmla="*/ 162433 w 500293"/>
                  <a:gd name="connsiteY179" fmla="*/ 1624 h 466182"/>
                  <a:gd name="connsiteX180" fmla="*/ 167306 w 500293"/>
                  <a:gd name="connsiteY180" fmla="*/ 9746 h 466182"/>
                  <a:gd name="connsiteX181" fmla="*/ 172180 w 500293"/>
                  <a:gd name="connsiteY181" fmla="*/ 22741 h 466182"/>
                  <a:gd name="connsiteX182" fmla="*/ 172180 w 500293"/>
                  <a:gd name="connsiteY182" fmla="*/ 24365 h 466182"/>
                  <a:gd name="connsiteX183" fmla="*/ 172180 w 500293"/>
                  <a:gd name="connsiteY183" fmla="*/ 25989 h 466182"/>
                  <a:gd name="connsiteX184" fmla="*/ 172180 w 500293"/>
                  <a:gd name="connsiteY184" fmla="*/ 27614 h 466182"/>
                  <a:gd name="connsiteX185" fmla="*/ 177052 w 500293"/>
                  <a:gd name="connsiteY185" fmla="*/ 38984 h 466182"/>
                  <a:gd name="connsiteX186" fmla="*/ 180301 w 500293"/>
                  <a:gd name="connsiteY186" fmla="*/ 47106 h 466182"/>
                  <a:gd name="connsiteX187" fmla="*/ 185174 w 500293"/>
                  <a:gd name="connsiteY187" fmla="*/ 58476 h 466182"/>
                  <a:gd name="connsiteX188" fmla="*/ 207914 w 500293"/>
                  <a:gd name="connsiteY188" fmla="*/ 121825 h 466182"/>
                  <a:gd name="connsiteX189" fmla="*/ 217661 w 500293"/>
                  <a:gd name="connsiteY189" fmla="*/ 151063 h 466182"/>
                  <a:gd name="connsiteX190" fmla="*/ 217661 w 500293"/>
                  <a:gd name="connsiteY190" fmla="*/ 151063 h 466182"/>
                  <a:gd name="connsiteX191" fmla="*/ 220909 w 500293"/>
                  <a:gd name="connsiteY191" fmla="*/ 149438 h 466182"/>
                  <a:gd name="connsiteX192" fmla="*/ 217661 w 500293"/>
                  <a:gd name="connsiteY192" fmla="*/ 128322 h 466182"/>
                  <a:gd name="connsiteX193" fmla="*/ 214412 w 500293"/>
                  <a:gd name="connsiteY193" fmla="*/ 107206 h 466182"/>
                  <a:gd name="connsiteX194" fmla="*/ 211163 w 500293"/>
                  <a:gd name="connsiteY194" fmla="*/ 86089 h 466182"/>
                  <a:gd name="connsiteX195" fmla="*/ 211163 w 500293"/>
                  <a:gd name="connsiteY195" fmla="*/ 84465 h 466182"/>
                  <a:gd name="connsiteX196" fmla="*/ 211163 w 500293"/>
                  <a:gd name="connsiteY196" fmla="*/ 82841 h 466182"/>
                  <a:gd name="connsiteX197" fmla="*/ 204666 w 500293"/>
                  <a:gd name="connsiteY197" fmla="*/ 42233 h 466182"/>
                  <a:gd name="connsiteX198" fmla="*/ 204666 w 500293"/>
                  <a:gd name="connsiteY198" fmla="*/ 40608 h 466182"/>
                  <a:gd name="connsiteX199" fmla="*/ 203041 w 500293"/>
                  <a:gd name="connsiteY199" fmla="*/ 17868 h 466182"/>
                  <a:gd name="connsiteX200" fmla="*/ 212788 w 500293"/>
                  <a:gd name="connsiteY200" fmla="*/ 8122 h 466182"/>
                  <a:gd name="connsiteX201" fmla="*/ 220909 w 500293"/>
                  <a:gd name="connsiteY201" fmla="*/ 11370 h 466182"/>
                  <a:gd name="connsiteX202" fmla="*/ 224157 w 500293"/>
                  <a:gd name="connsiteY202" fmla="*/ 17868 h 466182"/>
                  <a:gd name="connsiteX203" fmla="*/ 224157 w 500293"/>
                  <a:gd name="connsiteY203" fmla="*/ 25989 h 466182"/>
                  <a:gd name="connsiteX204" fmla="*/ 232279 w 500293"/>
                  <a:gd name="connsiteY204" fmla="*/ 76344 h 466182"/>
                  <a:gd name="connsiteX205" fmla="*/ 233904 w 500293"/>
                  <a:gd name="connsiteY205" fmla="*/ 81217 h 466182"/>
                  <a:gd name="connsiteX206" fmla="*/ 233904 w 500293"/>
                  <a:gd name="connsiteY206" fmla="*/ 82841 h 466182"/>
                  <a:gd name="connsiteX207" fmla="*/ 235528 w 500293"/>
                  <a:gd name="connsiteY207" fmla="*/ 90963 h 466182"/>
                  <a:gd name="connsiteX208" fmla="*/ 245274 w 500293"/>
                  <a:gd name="connsiteY208" fmla="*/ 146190 h 466182"/>
                  <a:gd name="connsiteX209" fmla="*/ 245274 w 500293"/>
                  <a:gd name="connsiteY209" fmla="*/ 146190 h 466182"/>
                  <a:gd name="connsiteX210" fmla="*/ 245274 w 500293"/>
                  <a:gd name="connsiteY210" fmla="*/ 146190 h 466182"/>
                  <a:gd name="connsiteX211" fmla="*/ 251771 w 500293"/>
                  <a:gd name="connsiteY211" fmla="*/ 146190 h 466182"/>
                  <a:gd name="connsiteX212" fmla="*/ 261518 w 500293"/>
                  <a:gd name="connsiteY212" fmla="*/ 147814 h 466182"/>
                  <a:gd name="connsiteX213" fmla="*/ 272887 w 500293"/>
                  <a:gd name="connsiteY213" fmla="*/ 131571 h 466182"/>
                  <a:gd name="connsiteX214" fmla="*/ 272887 w 500293"/>
                  <a:gd name="connsiteY214" fmla="*/ 131571 h 466182"/>
                  <a:gd name="connsiteX215" fmla="*/ 272887 w 500293"/>
                  <a:gd name="connsiteY215" fmla="*/ 131571 h 466182"/>
                  <a:gd name="connsiteX216" fmla="*/ 272887 w 500293"/>
                  <a:gd name="connsiteY216" fmla="*/ 131571 h 466182"/>
                  <a:gd name="connsiteX217" fmla="*/ 272887 w 500293"/>
                  <a:gd name="connsiteY217" fmla="*/ 131571 h 466182"/>
                  <a:gd name="connsiteX218" fmla="*/ 272887 w 500293"/>
                  <a:gd name="connsiteY218" fmla="*/ 129946 h 466182"/>
                  <a:gd name="connsiteX219" fmla="*/ 276136 w 500293"/>
                  <a:gd name="connsiteY219" fmla="*/ 125073 h 466182"/>
                  <a:gd name="connsiteX220" fmla="*/ 300501 w 500293"/>
                  <a:gd name="connsiteY220" fmla="*/ 90963 h 466182"/>
                  <a:gd name="connsiteX221" fmla="*/ 331364 w 500293"/>
                  <a:gd name="connsiteY221" fmla="*/ 51979 h 466182"/>
                  <a:gd name="connsiteX222" fmla="*/ 332988 w 500293"/>
                  <a:gd name="connsiteY222" fmla="*/ 50354 h 466182"/>
                  <a:gd name="connsiteX223" fmla="*/ 357353 w 500293"/>
                  <a:gd name="connsiteY223" fmla="*/ 22741 h 466182"/>
                  <a:gd name="connsiteX224" fmla="*/ 365474 w 500293"/>
                  <a:gd name="connsiteY224" fmla="*/ 19492 h 466182"/>
                  <a:gd name="connsiteX225" fmla="*/ 371972 w 500293"/>
                  <a:gd name="connsiteY225" fmla="*/ 22741 h 466182"/>
                  <a:gd name="connsiteX226" fmla="*/ 371972 w 500293"/>
                  <a:gd name="connsiteY226" fmla="*/ 37360 h 466182"/>
                  <a:gd name="connsiteX227" fmla="*/ 357353 w 500293"/>
                  <a:gd name="connsiteY227" fmla="*/ 53603 h 466182"/>
                  <a:gd name="connsiteX228" fmla="*/ 355729 w 500293"/>
                  <a:gd name="connsiteY228" fmla="*/ 55227 h 466182"/>
                  <a:gd name="connsiteX229" fmla="*/ 354104 w 500293"/>
                  <a:gd name="connsiteY229" fmla="*/ 56852 h 466182"/>
                  <a:gd name="connsiteX230" fmla="*/ 352480 w 500293"/>
                  <a:gd name="connsiteY230" fmla="*/ 58476 h 466182"/>
                  <a:gd name="connsiteX231" fmla="*/ 352480 w 500293"/>
                  <a:gd name="connsiteY231" fmla="*/ 58476 h 466182"/>
                  <a:gd name="connsiteX232" fmla="*/ 352480 w 500293"/>
                  <a:gd name="connsiteY232" fmla="*/ 58476 h 466182"/>
                  <a:gd name="connsiteX233" fmla="*/ 350856 w 500293"/>
                  <a:gd name="connsiteY233" fmla="*/ 60100 h 466182"/>
                  <a:gd name="connsiteX234" fmla="*/ 319993 w 500293"/>
                  <a:gd name="connsiteY234" fmla="*/ 99084 h 466182"/>
                  <a:gd name="connsiteX235" fmla="*/ 316744 w 500293"/>
                  <a:gd name="connsiteY235" fmla="*/ 103957 h 466182"/>
                  <a:gd name="connsiteX236" fmla="*/ 316744 w 500293"/>
                  <a:gd name="connsiteY236" fmla="*/ 103957 h 466182"/>
                  <a:gd name="connsiteX237" fmla="*/ 305374 w 500293"/>
                  <a:gd name="connsiteY237" fmla="*/ 120200 h 466182"/>
                  <a:gd name="connsiteX238" fmla="*/ 290755 w 500293"/>
                  <a:gd name="connsiteY238" fmla="*/ 142941 h 466182"/>
                  <a:gd name="connsiteX239" fmla="*/ 282634 w 500293"/>
                  <a:gd name="connsiteY239" fmla="*/ 154311 h 466182"/>
                  <a:gd name="connsiteX240" fmla="*/ 282634 w 500293"/>
                  <a:gd name="connsiteY240" fmla="*/ 154311 h 466182"/>
                  <a:gd name="connsiteX241" fmla="*/ 284258 w 500293"/>
                  <a:gd name="connsiteY241" fmla="*/ 155936 h 466182"/>
                  <a:gd name="connsiteX242" fmla="*/ 287507 w 500293"/>
                  <a:gd name="connsiteY242" fmla="*/ 157560 h 466182"/>
                  <a:gd name="connsiteX243" fmla="*/ 287507 w 500293"/>
                  <a:gd name="connsiteY243" fmla="*/ 157560 h 466182"/>
                  <a:gd name="connsiteX244" fmla="*/ 287507 w 500293"/>
                  <a:gd name="connsiteY244" fmla="*/ 157560 h 466182"/>
                  <a:gd name="connsiteX245" fmla="*/ 302126 w 500293"/>
                  <a:gd name="connsiteY245" fmla="*/ 142941 h 466182"/>
                  <a:gd name="connsiteX246" fmla="*/ 308623 w 500293"/>
                  <a:gd name="connsiteY246" fmla="*/ 136444 h 466182"/>
                  <a:gd name="connsiteX247" fmla="*/ 311872 w 500293"/>
                  <a:gd name="connsiteY247" fmla="*/ 133195 h 466182"/>
                  <a:gd name="connsiteX248" fmla="*/ 334613 w 500293"/>
                  <a:gd name="connsiteY248" fmla="*/ 110454 h 466182"/>
                  <a:gd name="connsiteX249" fmla="*/ 339485 w 500293"/>
                  <a:gd name="connsiteY249" fmla="*/ 107206 h 466182"/>
                  <a:gd name="connsiteX250" fmla="*/ 352480 w 500293"/>
                  <a:gd name="connsiteY250" fmla="*/ 95836 h 466182"/>
                  <a:gd name="connsiteX251" fmla="*/ 360601 w 500293"/>
                  <a:gd name="connsiteY251" fmla="*/ 92587 h 466182"/>
                  <a:gd name="connsiteX252" fmla="*/ 367099 w 500293"/>
                  <a:gd name="connsiteY252" fmla="*/ 95836 h 466182"/>
                  <a:gd name="connsiteX253" fmla="*/ 370347 w 500293"/>
                  <a:gd name="connsiteY253" fmla="*/ 103957 h 466182"/>
                  <a:gd name="connsiteX254" fmla="*/ 367099 w 500293"/>
                  <a:gd name="connsiteY254" fmla="*/ 110454 h 466182"/>
                  <a:gd name="connsiteX255" fmla="*/ 319993 w 500293"/>
                  <a:gd name="connsiteY255" fmla="*/ 155936 h 466182"/>
                  <a:gd name="connsiteX256" fmla="*/ 313496 w 500293"/>
                  <a:gd name="connsiteY256" fmla="*/ 162433 h 466182"/>
                  <a:gd name="connsiteX257" fmla="*/ 302126 w 500293"/>
                  <a:gd name="connsiteY257" fmla="*/ 173803 h 466182"/>
                  <a:gd name="connsiteX258" fmla="*/ 311872 w 500293"/>
                  <a:gd name="connsiteY258" fmla="*/ 193295 h 466182"/>
                  <a:gd name="connsiteX259" fmla="*/ 319993 w 500293"/>
                  <a:gd name="connsiteY259" fmla="*/ 191671 h 466182"/>
                  <a:gd name="connsiteX260" fmla="*/ 352480 w 500293"/>
                  <a:gd name="connsiteY260" fmla="*/ 185174 h 466182"/>
                  <a:gd name="connsiteX261" fmla="*/ 383342 w 500293"/>
                  <a:gd name="connsiteY261" fmla="*/ 180301 h 466182"/>
                  <a:gd name="connsiteX262" fmla="*/ 490548 w 500293"/>
                  <a:gd name="connsiteY262" fmla="*/ 172179 h 466182"/>
                  <a:gd name="connsiteX263" fmla="*/ 500293 w 500293"/>
                  <a:gd name="connsiteY263" fmla="*/ 181925 h 466182"/>
                  <a:gd name="connsiteX264" fmla="*/ 490548 w 500293"/>
                  <a:gd name="connsiteY264" fmla="*/ 191671 h 466182"/>
                  <a:gd name="connsiteX265" fmla="*/ 445067 w 500293"/>
                  <a:gd name="connsiteY265" fmla="*/ 194920 h 466182"/>
                  <a:gd name="connsiteX266" fmla="*/ 443442 w 500293"/>
                  <a:gd name="connsiteY266" fmla="*/ 194920 h 466182"/>
                  <a:gd name="connsiteX267" fmla="*/ 396337 w 500293"/>
                  <a:gd name="connsiteY267" fmla="*/ 199793 h 466182"/>
                  <a:gd name="connsiteX268" fmla="*/ 368723 w 500293"/>
                  <a:gd name="connsiteY268" fmla="*/ 203041 h 466182"/>
                  <a:gd name="connsiteX269" fmla="*/ 345982 w 500293"/>
                  <a:gd name="connsiteY269" fmla="*/ 207914 h 466182"/>
                  <a:gd name="connsiteX270" fmla="*/ 326491 w 500293"/>
                  <a:gd name="connsiteY270" fmla="*/ 212787 h 466182"/>
                  <a:gd name="connsiteX271" fmla="*/ 326491 w 500293"/>
                  <a:gd name="connsiteY271" fmla="*/ 212787 h 466182"/>
                  <a:gd name="connsiteX272" fmla="*/ 326491 w 500293"/>
                  <a:gd name="connsiteY272" fmla="*/ 212787 h 466182"/>
                  <a:gd name="connsiteX273" fmla="*/ 326491 w 500293"/>
                  <a:gd name="connsiteY273" fmla="*/ 212787 h 466182"/>
                  <a:gd name="connsiteX274" fmla="*/ 328115 w 500293"/>
                  <a:gd name="connsiteY274" fmla="*/ 212787 h 466182"/>
                  <a:gd name="connsiteX275" fmla="*/ 339485 w 500293"/>
                  <a:gd name="connsiteY275" fmla="*/ 214412 h 466182"/>
                  <a:gd name="connsiteX276" fmla="*/ 350856 w 500293"/>
                  <a:gd name="connsiteY276" fmla="*/ 216036 h 466182"/>
                  <a:gd name="connsiteX277" fmla="*/ 354104 w 500293"/>
                  <a:gd name="connsiteY277" fmla="*/ 216036 h 466182"/>
                  <a:gd name="connsiteX278" fmla="*/ 357353 w 500293"/>
                  <a:gd name="connsiteY278" fmla="*/ 216036 h 466182"/>
                  <a:gd name="connsiteX279" fmla="*/ 417453 w 500293"/>
                  <a:gd name="connsiteY279" fmla="*/ 222533 h 466182"/>
                  <a:gd name="connsiteX280" fmla="*/ 420702 w 500293"/>
                  <a:gd name="connsiteY280" fmla="*/ 222533 h 466182"/>
                  <a:gd name="connsiteX281" fmla="*/ 472681 w 500293"/>
                  <a:gd name="connsiteY281" fmla="*/ 229031 h 466182"/>
                  <a:gd name="connsiteX282" fmla="*/ 482426 w 500293"/>
                  <a:gd name="connsiteY282" fmla="*/ 240401 h 466182"/>
                  <a:gd name="connsiteX283" fmla="*/ 472681 w 500293"/>
                  <a:gd name="connsiteY283" fmla="*/ 250147 h 466182"/>
                  <a:gd name="connsiteX284" fmla="*/ 471056 w 500293"/>
                  <a:gd name="connsiteY284" fmla="*/ 250147 h 466182"/>
                  <a:gd name="connsiteX285" fmla="*/ 406083 w 500293"/>
                  <a:gd name="connsiteY285" fmla="*/ 242025 h 466182"/>
                  <a:gd name="connsiteX286" fmla="*/ 380094 w 500293"/>
                  <a:gd name="connsiteY286" fmla="*/ 238777 h 466182"/>
                  <a:gd name="connsiteX287" fmla="*/ 378469 w 500293"/>
                  <a:gd name="connsiteY287" fmla="*/ 238777 h 466182"/>
                  <a:gd name="connsiteX288" fmla="*/ 376845 w 500293"/>
                  <a:gd name="connsiteY288" fmla="*/ 238777 h 466182"/>
                  <a:gd name="connsiteX289" fmla="*/ 368723 w 500293"/>
                  <a:gd name="connsiteY289" fmla="*/ 238777 h 466182"/>
                  <a:gd name="connsiteX290" fmla="*/ 360601 w 500293"/>
                  <a:gd name="connsiteY290" fmla="*/ 237152 h 466182"/>
                  <a:gd name="connsiteX291" fmla="*/ 337860 w 500293"/>
                  <a:gd name="connsiteY291" fmla="*/ 235528 h 466182"/>
                  <a:gd name="connsiteX292" fmla="*/ 336237 w 500293"/>
                  <a:gd name="connsiteY292" fmla="*/ 235528 h 466182"/>
                  <a:gd name="connsiteX293" fmla="*/ 334613 w 500293"/>
                  <a:gd name="connsiteY293" fmla="*/ 235528 h 466182"/>
                  <a:gd name="connsiteX294" fmla="*/ 332988 w 500293"/>
                  <a:gd name="connsiteY294" fmla="*/ 235528 h 466182"/>
                  <a:gd name="connsiteX295" fmla="*/ 329739 w 500293"/>
                  <a:gd name="connsiteY295" fmla="*/ 235528 h 466182"/>
                  <a:gd name="connsiteX296" fmla="*/ 306999 w 500293"/>
                  <a:gd name="connsiteY296" fmla="*/ 232279 h 466182"/>
                  <a:gd name="connsiteX297" fmla="*/ 305374 w 500293"/>
                  <a:gd name="connsiteY297" fmla="*/ 232279 h 466182"/>
                  <a:gd name="connsiteX298" fmla="*/ 303750 w 500293"/>
                  <a:gd name="connsiteY298" fmla="*/ 232279 h 466182"/>
                  <a:gd name="connsiteX299" fmla="*/ 302126 w 500293"/>
                  <a:gd name="connsiteY299" fmla="*/ 233903 h 466182"/>
                  <a:gd name="connsiteX300" fmla="*/ 321617 w 500293"/>
                  <a:gd name="connsiteY300" fmla="*/ 251771 h 466182"/>
                  <a:gd name="connsiteX301" fmla="*/ 324866 w 500293"/>
                  <a:gd name="connsiteY301" fmla="*/ 255020 h 466182"/>
                  <a:gd name="connsiteX302" fmla="*/ 345982 w 500293"/>
                  <a:gd name="connsiteY302" fmla="*/ 274512 h 466182"/>
                  <a:gd name="connsiteX303" fmla="*/ 370347 w 500293"/>
                  <a:gd name="connsiteY303" fmla="*/ 298877 h 466182"/>
                  <a:gd name="connsiteX304" fmla="*/ 396337 w 500293"/>
                  <a:gd name="connsiteY304" fmla="*/ 326490 h 466182"/>
                  <a:gd name="connsiteX305" fmla="*/ 396337 w 500293"/>
                  <a:gd name="connsiteY305" fmla="*/ 326490 h 466182"/>
                  <a:gd name="connsiteX306" fmla="*/ 396337 w 500293"/>
                  <a:gd name="connsiteY306" fmla="*/ 326490 h 466182"/>
                  <a:gd name="connsiteX307" fmla="*/ 396337 w 500293"/>
                  <a:gd name="connsiteY307" fmla="*/ 326490 h 466182"/>
                  <a:gd name="connsiteX308" fmla="*/ 396337 w 500293"/>
                  <a:gd name="connsiteY308" fmla="*/ 326490 h 466182"/>
                  <a:gd name="connsiteX309" fmla="*/ 396337 w 500293"/>
                  <a:gd name="connsiteY309" fmla="*/ 326490 h 466182"/>
                  <a:gd name="connsiteX310" fmla="*/ 396337 w 500293"/>
                  <a:gd name="connsiteY310" fmla="*/ 326490 h 466182"/>
                  <a:gd name="connsiteX311" fmla="*/ 396337 w 500293"/>
                  <a:gd name="connsiteY311" fmla="*/ 326490 h 466182"/>
                  <a:gd name="connsiteX312" fmla="*/ 396337 w 500293"/>
                  <a:gd name="connsiteY312" fmla="*/ 326490 h 466182"/>
                  <a:gd name="connsiteX313" fmla="*/ 396337 w 500293"/>
                  <a:gd name="connsiteY313" fmla="*/ 326490 h 466182"/>
                  <a:gd name="connsiteX314" fmla="*/ 397961 w 500293"/>
                  <a:gd name="connsiteY314" fmla="*/ 328115 h 466182"/>
                  <a:gd name="connsiteX315" fmla="*/ 397961 w 500293"/>
                  <a:gd name="connsiteY315" fmla="*/ 328115 h 466182"/>
                  <a:gd name="connsiteX316" fmla="*/ 399586 w 500293"/>
                  <a:gd name="connsiteY316" fmla="*/ 329739 h 466182"/>
                  <a:gd name="connsiteX317" fmla="*/ 401210 w 500293"/>
                  <a:gd name="connsiteY317" fmla="*/ 331363 h 466182"/>
                  <a:gd name="connsiteX318" fmla="*/ 406083 w 500293"/>
                  <a:gd name="connsiteY318" fmla="*/ 336236 h 466182"/>
                  <a:gd name="connsiteX319" fmla="*/ 406083 w 500293"/>
                  <a:gd name="connsiteY319" fmla="*/ 336236 h 466182"/>
                  <a:gd name="connsiteX320" fmla="*/ 406083 w 500293"/>
                  <a:gd name="connsiteY320" fmla="*/ 336236 h 466182"/>
                  <a:gd name="connsiteX321" fmla="*/ 406083 w 500293"/>
                  <a:gd name="connsiteY321" fmla="*/ 336236 h 466182"/>
                  <a:gd name="connsiteX322" fmla="*/ 406083 w 500293"/>
                  <a:gd name="connsiteY322" fmla="*/ 336236 h 466182"/>
                  <a:gd name="connsiteX323" fmla="*/ 406083 w 500293"/>
                  <a:gd name="connsiteY323" fmla="*/ 336236 h 466182"/>
                  <a:gd name="connsiteX324" fmla="*/ 406083 w 500293"/>
                  <a:gd name="connsiteY324" fmla="*/ 336236 h 466182"/>
                  <a:gd name="connsiteX325" fmla="*/ 406083 w 500293"/>
                  <a:gd name="connsiteY325" fmla="*/ 336236 h 466182"/>
                  <a:gd name="connsiteX326" fmla="*/ 407707 w 500293"/>
                  <a:gd name="connsiteY326" fmla="*/ 337861 h 466182"/>
                  <a:gd name="connsiteX327" fmla="*/ 409331 w 500293"/>
                  <a:gd name="connsiteY327" fmla="*/ 339485 h 466182"/>
                  <a:gd name="connsiteX328" fmla="*/ 423951 w 500293"/>
                  <a:gd name="connsiteY328" fmla="*/ 355728 h 466182"/>
                  <a:gd name="connsiteX329" fmla="*/ 425575 w 500293"/>
                  <a:gd name="connsiteY329" fmla="*/ 362226 h 466182"/>
                  <a:gd name="connsiteX330" fmla="*/ 422326 w 500293"/>
                  <a:gd name="connsiteY330" fmla="*/ 370347 h 466182"/>
                  <a:gd name="connsiteX331" fmla="*/ 415829 w 500293"/>
                  <a:gd name="connsiteY331" fmla="*/ 371972 h 466182"/>
                  <a:gd name="connsiteX332" fmla="*/ 407707 w 500293"/>
                  <a:gd name="connsiteY332" fmla="*/ 368723 h 466182"/>
                  <a:gd name="connsiteX333" fmla="*/ 404459 w 500293"/>
                  <a:gd name="connsiteY333" fmla="*/ 365474 h 466182"/>
                  <a:gd name="connsiteX334" fmla="*/ 401210 w 500293"/>
                  <a:gd name="connsiteY334" fmla="*/ 362226 h 466182"/>
                  <a:gd name="connsiteX335" fmla="*/ 401210 w 500293"/>
                  <a:gd name="connsiteY335" fmla="*/ 362226 h 466182"/>
                  <a:gd name="connsiteX336" fmla="*/ 401210 w 500293"/>
                  <a:gd name="connsiteY336" fmla="*/ 362226 h 466182"/>
                  <a:gd name="connsiteX337" fmla="*/ 401210 w 500293"/>
                  <a:gd name="connsiteY337" fmla="*/ 362226 h 466182"/>
                  <a:gd name="connsiteX338" fmla="*/ 401210 w 500293"/>
                  <a:gd name="connsiteY338" fmla="*/ 362226 h 466182"/>
                  <a:gd name="connsiteX339" fmla="*/ 399586 w 500293"/>
                  <a:gd name="connsiteY339" fmla="*/ 360601 h 466182"/>
                  <a:gd name="connsiteX340" fmla="*/ 393088 w 500293"/>
                  <a:gd name="connsiteY340" fmla="*/ 352480 h 466182"/>
                  <a:gd name="connsiteX341" fmla="*/ 347607 w 500293"/>
                  <a:gd name="connsiteY341" fmla="*/ 305374 h 466182"/>
                  <a:gd name="connsiteX342" fmla="*/ 323242 w 500293"/>
                  <a:gd name="connsiteY342" fmla="*/ 281009 h 466182"/>
                  <a:gd name="connsiteX343" fmla="*/ 306999 w 500293"/>
                  <a:gd name="connsiteY343" fmla="*/ 264766 h 466182"/>
                  <a:gd name="connsiteX344" fmla="*/ 305374 w 500293"/>
                  <a:gd name="connsiteY344" fmla="*/ 263141 h 466182"/>
                  <a:gd name="connsiteX345" fmla="*/ 303750 w 500293"/>
                  <a:gd name="connsiteY345" fmla="*/ 261517 h 466182"/>
                  <a:gd name="connsiteX346" fmla="*/ 298877 w 500293"/>
                  <a:gd name="connsiteY346" fmla="*/ 256644 h 466182"/>
                  <a:gd name="connsiteX347" fmla="*/ 281009 w 500293"/>
                  <a:gd name="connsiteY347" fmla="*/ 240401 h 466182"/>
                  <a:gd name="connsiteX348" fmla="*/ 281009 w 500293"/>
                  <a:gd name="connsiteY348" fmla="*/ 240401 h 466182"/>
                  <a:gd name="connsiteX349" fmla="*/ 279385 w 500293"/>
                  <a:gd name="connsiteY349" fmla="*/ 242025 h 466182"/>
                  <a:gd name="connsiteX350" fmla="*/ 274512 w 500293"/>
                  <a:gd name="connsiteY350" fmla="*/ 245274 h 466182"/>
                  <a:gd name="connsiteX351" fmla="*/ 287507 w 500293"/>
                  <a:gd name="connsiteY351" fmla="*/ 261517 h 466182"/>
                  <a:gd name="connsiteX352" fmla="*/ 316744 w 500293"/>
                  <a:gd name="connsiteY352" fmla="*/ 305374 h 466182"/>
                  <a:gd name="connsiteX353" fmla="*/ 316744 w 500293"/>
                  <a:gd name="connsiteY353" fmla="*/ 306998 h 466182"/>
                  <a:gd name="connsiteX354" fmla="*/ 316744 w 500293"/>
                  <a:gd name="connsiteY354" fmla="*/ 306998 h 466182"/>
                  <a:gd name="connsiteX355" fmla="*/ 318369 w 500293"/>
                  <a:gd name="connsiteY355" fmla="*/ 315120 h 466182"/>
                  <a:gd name="connsiteX356" fmla="*/ 313496 w 500293"/>
                  <a:gd name="connsiteY356" fmla="*/ 321617 h 466182"/>
                  <a:gd name="connsiteX357" fmla="*/ 308623 w 500293"/>
                  <a:gd name="connsiteY357" fmla="*/ 323242 h 466182"/>
                  <a:gd name="connsiteX358" fmla="*/ 300501 w 500293"/>
                  <a:gd name="connsiteY358" fmla="*/ 318369 h 466182"/>
                  <a:gd name="connsiteX359" fmla="*/ 266391 w 500293"/>
                  <a:gd name="connsiteY359" fmla="*/ 268015 h 466182"/>
                  <a:gd name="connsiteX360" fmla="*/ 261518 w 500293"/>
                  <a:gd name="connsiteY360" fmla="*/ 261517 h 466182"/>
                  <a:gd name="connsiteX361" fmla="*/ 261518 w 500293"/>
                  <a:gd name="connsiteY361" fmla="*/ 263141 h 466182"/>
                  <a:gd name="connsiteX362" fmla="*/ 261518 w 500293"/>
                  <a:gd name="connsiteY362" fmla="*/ 264766 h 466182"/>
                  <a:gd name="connsiteX363" fmla="*/ 261518 w 500293"/>
                  <a:gd name="connsiteY363" fmla="*/ 269639 h 466182"/>
                  <a:gd name="connsiteX364" fmla="*/ 261518 w 500293"/>
                  <a:gd name="connsiteY364" fmla="*/ 300501 h 466182"/>
                  <a:gd name="connsiteX365" fmla="*/ 261518 w 500293"/>
                  <a:gd name="connsiteY365" fmla="*/ 302125 h 466182"/>
                  <a:gd name="connsiteX366" fmla="*/ 259893 w 500293"/>
                  <a:gd name="connsiteY366" fmla="*/ 332988 h 466182"/>
                  <a:gd name="connsiteX367" fmla="*/ 256644 w 500293"/>
                  <a:gd name="connsiteY367" fmla="*/ 355728 h 466182"/>
                  <a:gd name="connsiteX368" fmla="*/ 256644 w 500293"/>
                  <a:gd name="connsiteY368" fmla="*/ 358977 h 466182"/>
                  <a:gd name="connsiteX369" fmla="*/ 256644 w 500293"/>
                  <a:gd name="connsiteY369" fmla="*/ 360601 h 466182"/>
                  <a:gd name="connsiteX370" fmla="*/ 253396 w 500293"/>
                  <a:gd name="connsiteY370" fmla="*/ 378469 h 466182"/>
                  <a:gd name="connsiteX371" fmla="*/ 233904 w 500293"/>
                  <a:gd name="connsiteY371" fmla="*/ 458061 h 466182"/>
                  <a:gd name="connsiteX372" fmla="*/ 224157 w 500293"/>
                  <a:gd name="connsiteY372" fmla="*/ 466183 h 466182"/>
                  <a:gd name="connsiteX373" fmla="*/ 220909 w 500293"/>
                  <a:gd name="connsiteY373" fmla="*/ 464558 h 4661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  <a:cxn ang="0">
                    <a:pos x="connsiteX289" y="connsiteY289"/>
                  </a:cxn>
                  <a:cxn ang="0">
                    <a:pos x="connsiteX290" y="connsiteY290"/>
                  </a:cxn>
                  <a:cxn ang="0">
                    <a:pos x="connsiteX291" y="connsiteY291"/>
                  </a:cxn>
                  <a:cxn ang="0">
                    <a:pos x="connsiteX292" y="connsiteY292"/>
                  </a:cxn>
                  <a:cxn ang="0">
                    <a:pos x="connsiteX293" y="connsiteY293"/>
                  </a:cxn>
                  <a:cxn ang="0">
                    <a:pos x="connsiteX294" y="connsiteY294"/>
                  </a:cxn>
                  <a:cxn ang="0">
                    <a:pos x="connsiteX295" y="connsiteY295"/>
                  </a:cxn>
                  <a:cxn ang="0">
                    <a:pos x="connsiteX296" y="connsiteY296"/>
                  </a:cxn>
                  <a:cxn ang="0">
                    <a:pos x="connsiteX297" y="connsiteY297"/>
                  </a:cxn>
                  <a:cxn ang="0">
                    <a:pos x="connsiteX298" y="connsiteY298"/>
                  </a:cxn>
                  <a:cxn ang="0">
                    <a:pos x="connsiteX299" y="connsiteY299"/>
                  </a:cxn>
                  <a:cxn ang="0">
                    <a:pos x="connsiteX300" y="connsiteY300"/>
                  </a:cxn>
                  <a:cxn ang="0">
                    <a:pos x="connsiteX301" y="connsiteY301"/>
                  </a:cxn>
                  <a:cxn ang="0">
                    <a:pos x="connsiteX302" y="connsiteY302"/>
                  </a:cxn>
                  <a:cxn ang="0">
                    <a:pos x="connsiteX303" y="connsiteY303"/>
                  </a:cxn>
                  <a:cxn ang="0">
                    <a:pos x="connsiteX304" y="connsiteY304"/>
                  </a:cxn>
                  <a:cxn ang="0">
                    <a:pos x="connsiteX305" y="connsiteY305"/>
                  </a:cxn>
                  <a:cxn ang="0">
                    <a:pos x="connsiteX306" y="connsiteY306"/>
                  </a:cxn>
                  <a:cxn ang="0">
                    <a:pos x="connsiteX307" y="connsiteY307"/>
                  </a:cxn>
                  <a:cxn ang="0">
                    <a:pos x="connsiteX308" y="connsiteY308"/>
                  </a:cxn>
                  <a:cxn ang="0">
                    <a:pos x="connsiteX309" y="connsiteY309"/>
                  </a:cxn>
                  <a:cxn ang="0">
                    <a:pos x="connsiteX310" y="connsiteY310"/>
                  </a:cxn>
                  <a:cxn ang="0">
                    <a:pos x="connsiteX311" y="connsiteY311"/>
                  </a:cxn>
                  <a:cxn ang="0">
                    <a:pos x="connsiteX312" y="connsiteY312"/>
                  </a:cxn>
                  <a:cxn ang="0">
                    <a:pos x="connsiteX313" y="connsiteY313"/>
                  </a:cxn>
                  <a:cxn ang="0">
                    <a:pos x="connsiteX314" y="connsiteY314"/>
                  </a:cxn>
                  <a:cxn ang="0">
                    <a:pos x="connsiteX315" y="connsiteY315"/>
                  </a:cxn>
                  <a:cxn ang="0">
                    <a:pos x="connsiteX316" y="connsiteY316"/>
                  </a:cxn>
                  <a:cxn ang="0">
                    <a:pos x="connsiteX317" y="connsiteY317"/>
                  </a:cxn>
                  <a:cxn ang="0">
                    <a:pos x="connsiteX318" y="connsiteY318"/>
                  </a:cxn>
                  <a:cxn ang="0">
                    <a:pos x="connsiteX319" y="connsiteY319"/>
                  </a:cxn>
                  <a:cxn ang="0">
                    <a:pos x="connsiteX320" y="connsiteY320"/>
                  </a:cxn>
                  <a:cxn ang="0">
                    <a:pos x="connsiteX321" y="connsiteY321"/>
                  </a:cxn>
                  <a:cxn ang="0">
                    <a:pos x="connsiteX322" y="connsiteY322"/>
                  </a:cxn>
                  <a:cxn ang="0">
                    <a:pos x="connsiteX323" y="connsiteY323"/>
                  </a:cxn>
                  <a:cxn ang="0">
                    <a:pos x="connsiteX324" y="connsiteY324"/>
                  </a:cxn>
                  <a:cxn ang="0">
                    <a:pos x="connsiteX325" y="connsiteY325"/>
                  </a:cxn>
                  <a:cxn ang="0">
                    <a:pos x="connsiteX326" y="connsiteY326"/>
                  </a:cxn>
                  <a:cxn ang="0">
                    <a:pos x="connsiteX327" y="connsiteY327"/>
                  </a:cxn>
                  <a:cxn ang="0">
                    <a:pos x="connsiteX328" y="connsiteY328"/>
                  </a:cxn>
                  <a:cxn ang="0">
                    <a:pos x="connsiteX329" y="connsiteY329"/>
                  </a:cxn>
                  <a:cxn ang="0">
                    <a:pos x="connsiteX330" y="connsiteY330"/>
                  </a:cxn>
                  <a:cxn ang="0">
                    <a:pos x="connsiteX331" y="connsiteY331"/>
                  </a:cxn>
                  <a:cxn ang="0">
                    <a:pos x="connsiteX332" y="connsiteY332"/>
                  </a:cxn>
                  <a:cxn ang="0">
                    <a:pos x="connsiteX333" y="connsiteY333"/>
                  </a:cxn>
                  <a:cxn ang="0">
                    <a:pos x="connsiteX334" y="connsiteY334"/>
                  </a:cxn>
                  <a:cxn ang="0">
                    <a:pos x="connsiteX335" y="connsiteY335"/>
                  </a:cxn>
                  <a:cxn ang="0">
                    <a:pos x="connsiteX336" y="connsiteY336"/>
                  </a:cxn>
                  <a:cxn ang="0">
                    <a:pos x="connsiteX337" y="connsiteY337"/>
                  </a:cxn>
                  <a:cxn ang="0">
                    <a:pos x="connsiteX338" y="connsiteY338"/>
                  </a:cxn>
                  <a:cxn ang="0">
                    <a:pos x="connsiteX339" y="connsiteY339"/>
                  </a:cxn>
                  <a:cxn ang="0">
                    <a:pos x="connsiteX340" y="connsiteY340"/>
                  </a:cxn>
                  <a:cxn ang="0">
                    <a:pos x="connsiteX341" y="connsiteY341"/>
                  </a:cxn>
                  <a:cxn ang="0">
                    <a:pos x="connsiteX342" y="connsiteY342"/>
                  </a:cxn>
                  <a:cxn ang="0">
                    <a:pos x="connsiteX343" y="connsiteY343"/>
                  </a:cxn>
                  <a:cxn ang="0">
                    <a:pos x="connsiteX344" y="connsiteY344"/>
                  </a:cxn>
                  <a:cxn ang="0">
                    <a:pos x="connsiteX345" y="connsiteY345"/>
                  </a:cxn>
                  <a:cxn ang="0">
                    <a:pos x="connsiteX346" y="connsiteY346"/>
                  </a:cxn>
                  <a:cxn ang="0">
                    <a:pos x="connsiteX347" y="connsiteY347"/>
                  </a:cxn>
                  <a:cxn ang="0">
                    <a:pos x="connsiteX348" y="connsiteY348"/>
                  </a:cxn>
                  <a:cxn ang="0">
                    <a:pos x="connsiteX349" y="connsiteY349"/>
                  </a:cxn>
                  <a:cxn ang="0">
                    <a:pos x="connsiteX350" y="connsiteY350"/>
                  </a:cxn>
                  <a:cxn ang="0">
                    <a:pos x="connsiteX351" y="connsiteY351"/>
                  </a:cxn>
                  <a:cxn ang="0">
                    <a:pos x="connsiteX352" y="connsiteY352"/>
                  </a:cxn>
                  <a:cxn ang="0">
                    <a:pos x="connsiteX353" y="connsiteY353"/>
                  </a:cxn>
                  <a:cxn ang="0">
                    <a:pos x="connsiteX354" y="connsiteY354"/>
                  </a:cxn>
                  <a:cxn ang="0">
                    <a:pos x="connsiteX355" y="connsiteY355"/>
                  </a:cxn>
                  <a:cxn ang="0">
                    <a:pos x="connsiteX356" y="connsiteY356"/>
                  </a:cxn>
                  <a:cxn ang="0">
                    <a:pos x="connsiteX357" y="connsiteY357"/>
                  </a:cxn>
                  <a:cxn ang="0">
                    <a:pos x="connsiteX358" y="connsiteY358"/>
                  </a:cxn>
                  <a:cxn ang="0">
                    <a:pos x="connsiteX359" y="connsiteY359"/>
                  </a:cxn>
                  <a:cxn ang="0">
                    <a:pos x="connsiteX360" y="connsiteY360"/>
                  </a:cxn>
                  <a:cxn ang="0">
                    <a:pos x="connsiteX361" y="connsiteY361"/>
                  </a:cxn>
                  <a:cxn ang="0">
                    <a:pos x="connsiteX362" y="connsiteY362"/>
                  </a:cxn>
                  <a:cxn ang="0">
                    <a:pos x="connsiteX363" y="connsiteY363"/>
                  </a:cxn>
                  <a:cxn ang="0">
                    <a:pos x="connsiteX364" y="connsiteY364"/>
                  </a:cxn>
                  <a:cxn ang="0">
                    <a:pos x="connsiteX365" y="connsiteY365"/>
                  </a:cxn>
                  <a:cxn ang="0">
                    <a:pos x="connsiteX366" y="connsiteY366"/>
                  </a:cxn>
                  <a:cxn ang="0">
                    <a:pos x="connsiteX367" y="connsiteY367"/>
                  </a:cxn>
                  <a:cxn ang="0">
                    <a:pos x="connsiteX368" y="connsiteY368"/>
                  </a:cxn>
                  <a:cxn ang="0">
                    <a:pos x="connsiteX369" y="connsiteY369"/>
                  </a:cxn>
                  <a:cxn ang="0">
                    <a:pos x="connsiteX370" y="connsiteY370"/>
                  </a:cxn>
                  <a:cxn ang="0">
                    <a:pos x="connsiteX371" y="connsiteY371"/>
                  </a:cxn>
                  <a:cxn ang="0">
                    <a:pos x="connsiteX372" y="connsiteY372"/>
                  </a:cxn>
                  <a:cxn ang="0">
                    <a:pos x="connsiteX373" y="connsiteY373"/>
                  </a:cxn>
                </a:cxnLst>
                <a:rect l="l" t="t" r="r" b="b"/>
                <a:pathLst>
                  <a:path w="500293" h="466182">
                    <a:moveTo>
                      <a:pt x="220909" y="464558"/>
                    </a:moveTo>
                    <a:cubicBezTo>
                      <a:pt x="217661" y="464558"/>
                      <a:pt x="216036" y="461310"/>
                      <a:pt x="214412" y="459685"/>
                    </a:cubicBezTo>
                    <a:cubicBezTo>
                      <a:pt x="212788" y="458061"/>
                      <a:pt x="212788" y="454812"/>
                      <a:pt x="212788" y="451564"/>
                    </a:cubicBezTo>
                    <a:cubicBezTo>
                      <a:pt x="216036" y="440193"/>
                      <a:pt x="219285" y="427199"/>
                      <a:pt x="222533" y="415829"/>
                    </a:cubicBezTo>
                    <a:lnTo>
                      <a:pt x="224157" y="410956"/>
                    </a:lnTo>
                    <a:lnTo>
                      <a:pt x="224157" y="409331"/>
                    </a:lnTo>
                    <a:lnTo>
                      <a:pt x="224157" y="409331"/>
                    </a:lnTo>
                    <a:lnTo>
                      <a:pt x="224157" y="407707"/>
                    </a:lnTo>
                    <a:lnTo>
                      <a:pt x="224157" y="406083"/>
                    </a:lnTo>
                    <a:cubicBezTo>
                      <a:pt x="225782" y="397961"/>
                      <a:pt x="227406" y="389839"/>
                      <a:pt x="229031" y="383342"/>
                    </a:cubicBezTo>
                    <a:lnTo>
                      <a:pt x="230655" y="376845"/>
                    </a:lnTo>
                    <a:lnTo>
                      <a:pt x="232279" y="370347"/>
                    </a:lnTo>
                    <a:cubicBezTo>
                      <a:pt x="235528" y="347607"/>
                      <a:pt x="238777" y="324866"/>
                      <a:pt x="240401" y="295628"/>
                    </a:cubicBezTo>
                    <a:cubicBezTo>
                      <a:pt x="240401" y="285882"/>
                      <a:pt x="240401" y="276136"/>
                      <a:pt x="240401" y="264766"/>
                    </a:cubicBezTo>
                    <a:cubicBezTo>
                      <a:pt x="240401" y="264766"/>
                      <a:pt x="240401" y="264766"/>
                      <a:pt x="240401" y="264766"/>
                    </a:cubicBezTo>
                    <a:cubicBezTo>
                      <a:pt x="240401" y="266390"/>
                      <a:pt x="238777" y="266390"/>
                      <a:pt x="238777" y="266390"/>
                    </a:cubicBezTo>
                    <a:cubicBezTo>
                      <a:pt x="237153" y="272887"/>
                      <a:pt x="235528" y="277760"/>
                      <a:pt x="233904" y="284258"/>
                    </a:cubicBezTo>
                    <a:cubicBezTo>
                      <a:pt x="229031" y="303750"/>
                      <a:pt x="222533" y="323242"/>
                      <a:pt x="217661" y="342734"/>
                    </a:cubicBezTo>
                    <a:lnTo>
                      <a:pt x="217661" y="344358"/>
                    </a:lnTo>
                    <a:lnTo>
                      <a:pt x="216036" y="347607"/>
                    </a:lnTo>
                    <a:cubicBezTo>
                      <a:pt x="212788" y="358977"/>
                      <a:pt x="207914" y="371972"/>
                      <a:pt x="204666" y="383342"/>
                    </a:cubicBezTo>
                    <a:cubicBezTo>
                      <a:pt x="204666" y="383342"/>
                      <a:pt x="204666" y="384966"/>
                      <a:pt x="204666" y="384966"/>
                    </a:cubicBezTo>
                    <a:lnTo>
                      <a:pt x="204666" y="386591"/>
                    </a:lnTo>
                    <a:lnTo>
                      <a:pt x="204666" y="386591"/>
                    </a:lnTo>
                    <a:cubicBezTo>
                      <a:pt x="203041" y="391464"/>
                      <a:pt x="201417" y="396337"/>
                      <a:pt x="199792" y="399585"/>
                    </a:cubicBezTo>
                    <a:cubicBezTo>
                      <a:pt x="198168" y="402834"/>
                      <a:pt x="194920" y="406083"/>
                      <a:pt x="190047" y="406083"/>
                    </a:cubicBezTo>
                    <a:cubicBezTo>
                      <a:pt x="188423" y="406083"/>
                      <a:pt x="186798" y="406083"/>
                      <a:pt x="186798" y="406083"/>
                    </a:cubicBezTo>
                    <a:cubicBezTo>
                      <a:pt x="181925" y="404458"/>
                      <a:pt x="178676" y="397961"/>
                      <a:pt x="180301" y="393088"/>
                    </a:cubicBezTo>
                    <a:lnTo>
                      <a:pt x="181925" y="388215"/>
                    </a:lnTo>
                    <a:lnTo>
                      <a:pt x="183549" y="381718"/>
                    </a:lnTo>
                    <a:lnTo>
                      <a:pt x="183549" y="381718"/>
                    </a:lnTo>
                    <a:cubicBezTo>
                      <a:pt x="190047" y="360601"/>
                      <a:pt x="196545" y="341109"/>
                      <a:pt x="201417" y="321617"/>
                    </a:cubicBezTo>
                    <a:cubicBezTo>
                      <a:pt x="206290" y="303750"/>
                      <a:pt x="211163" y="287506"/>
                      <a:pt x="214412" y="272887"/>
                    </a:cubicBezTo>
                    <a:cubicBezTo>
                      <a:pt x="214412" y="272887"/>
                      <a:pt x="214412" y="272887"/>
                      <a:pt x="214412" y="272887"/>
                    </a:cubicBezTo>
                    <a:cubicBezTo>
                      <a:pt x="214412" y="272887"/>
                      <a:pt x="214412" y="272887"/>
                      <a:pt x="214412" y="272887"/>
                    </a:cubicBezTo>
                    <a:cubicBezTo>
                      <a:pt x="211163" y="272887"/>
                      <a:pt x="206290" y="272887"/>
                      <a:pt x="203041" y="271263"/>
                    </a:cubicBezTo>
                    <a:cubicBezTo>
                      <a:pt x="199792" y="269639"/>
                      <a:pt x="196545" y="269639"/>
                      <a:pt x="193296" y="268015"/>
                    </a:cubicBezTo>
                    <a:cubicBezTo>
                      <a:pt x="191671" y="268015"/>
                      <a:pt x="191671" y="266390"/>
                      <a:pt x="190047" y="266390"/>
                    </a:cubicBezTo>
                    <a:cubicBezTo>
                      <a:pt x="175427" y="276136"/>
                      <a:pt x="162433" y="284258"/>
                      <a:pt x="149439" y="292379"/>
                    </a:cubicBezTo>
                    <a:cubicBezTo>
                      <a:pt x="133195" y="303750"/>
                      <a:pt x="113703" y="316744"/>
                      <a:pt x="92587" y="329739"/>
                    </a:cubicBezTo>
                    <a:lnTo>
                      <a:pt x="90963" y="331363"/>
                    </a:lnTo>
                    <a:lnTo>
                      <a:pt x="89338" y="332988"/>
                    </a:lnTo>
                    <a:lnTo>
                      <a:pt x="84465" y="336236"/>
                    </a:lnTo>
                    <a:cubicBezTo>
                      <a:pt x="71471" y="345982"/>
                      <a:pt x="55228" y="357353"/>
                      <a:pt x="42233" y="368723"/>
                    </a:cubicBezTo>
                    <a:cubicBezTo>
                      <a:pt x="40608" y="370347"/>
                      <a:pt x="37359" y="370347"/>
                      <a:pt x="35735" y="370347"/>
                    </a:cubicBezTo>
                    <a:cubicBezTo>
                      <a:pt x="32487" y="370347"/>
                      <a:pt x="30863" y="368723"/>
                      <a:pt x="29238" y="367099"/>
                    </a:cubicBezTo>
                    <a:cubicBezTo>
                      <a:pt x="27614" y="365474"/>
                      <a:pt x="25990" y="362226"/>
                      <a:pt x="25990" y="358977"/>
                    </a:cubicBezTo>
                    <a:cubicBezTo>
                      <a:pt x="25990" y="355728"/>
                      <a:pt x="27614" y="354104"/>
                      <a:pt x="29238" y="352480"/>
                    </a:cubicBezTo>
                    <a:cubicBezTo>
                      <a:pt x="35735" y="345982"/>
                      <a:pt x="43857" y="339485"/>
                      <a:pt x="50355" y="334612"/>
                    </a:cubicBezTo>
                    <a:lnTo>
                      <a:pt x="51979" y="332988"/>
                    </a:lnTo>
                    <a:lnTo>
                      <a:pt x="55228" y="331363"/>
                    </a:lnTo>
                    <a:lnTo>
                      <a:pt x="56852" y="331363"/>
                    </a:lnTo>
                    <a:cubicBezTo>
                      <a:pt x="63349" y="326490"/>
                      <a:pt x="73095" y="319993"/>
                      <a:pt x="81217" y="313496"/>
                    </a:cubicBezTo>
                    <a:lnTo>
                      <a:pt x="89338" y="306998"/>
                    </a:lnTo>
                    <a:lnTo>
                      <a:pt x="89338" y="306998"/>
                    </a:lnTo>
                    <a:cubicBezTo>
                      <a:pt x="94211" y="303750"/>
                      <a:pt x="100709" y="298877"/>
                      <a:pt x="107206" y="294004"/>
                    </a:cubicBezTo>
                    <a:cubicBezTo>
                      <a:pt x="116952" y="287506"/>
                      <a:pt x="126698" y="281009"/>
                      <a:pt x="134819" y="274512"/>
                    </a:cubicBezTo>
                    <a:cubicBezTo>
                      <a:pt x="149439" y="264766"/>
                      <a:pt x="164058" y="255020"/>
                      <a:pt x="178676" y="246898"/>
                    </a:cubicBezTo>
                    <a:cubicBezTo>
                      <a:pt x="178676" y="246898"/>
                      <a:pt x="178676" y="246898"/>
                      <a:pt x="178676" y="246898"/>
                    </a:cubicBezTo>
                    <a:cubicBezTo>
                      <a:pt x="178676" y="246898"/>
                      <a:pt x="178676" y="245274"/>
                      <a:pt x="177052" y="245274"/>
                    </a:cubicBezTo>
                    <a:lnTo>
                      <a:pt x="170555" y="248522"/>
                    </a:lnTo>
                    <a:cubicBezTo>
                      <a:pt x="164058" y="251771"/>
                      <a:pt x="159184" y="253396"/>
                      <a:pt x="152687" y="256644"/>
                    </a:cubicBezTo>
                    <a:cubicBezTo>
                      <a:pt x="133195" y="264766"/>
                      <a:pt x="116952" y="272887"/>
                      <a:pt x="102333" y="281009"/>
                    </a:cubicBezTo>
                    <a:lnTo>
                      <a:pt x="102333" y="281009"/>
                    </a:lnTo>
                    <a:lnTo>
                      <a:pt x="97460" y="282633"/>
                    </a:lnTo>
                    <a:lnTo>
                      <a:pt x="90963" y="285882"/>
                    </a:lnTo>
                    <a:lnTo>
                      <a:pt x="90963" y="285882"/>
                    </a:lnTo>
                    <a:lnTo>
                      <a:pt x="86089" y="289131"/>
                    </a:lnTo>
                    <a:cubicBezTo>
                      <a:pt x="79593" y="292379"/>
                      <a:pt x="73095" y="295628"/>
                      <a:pt x="66598" y="300501"/>
                    </a:cubicBezTo>
                    <a:cubicBezTo>
                      <a:pt x="61724" y="303750"/>
                      <a:pt x="56852" y="305374"/>
                      <a:pt x="53603" y="308623"/>
                    </a:cubicBezTo>
                    <a:lnTo>
                      <a:pt x="51979" y="308623"/>
                    </a:lnTo>
                    <a:lnTo>
                      <a:pt x="51979" y="308623"/>
                    </a:lnTo>
                    <a:cubicBezTo>
                      <a:pt x="48730" y="310247"/>
                      <a:pt x="45481" y="311871"/>
                      <a:pt x="43857" y="313496"/>
                    </a:cubicBezTo>
                    <a:cubicBezTo>
                      <a:pt x="42233" y="315120"/>
                      <a:pt x="40608" y="315120"/>
                      <a:pt x="38984" y="315120"/>
                    </a:cubicBezTo>
                    <a:cubicBezTo>
                      <a:pt x="35735" y="315120"/>
                      <a:pt x="32487" y="313496"/>
                      <a:pt x="30863" y="311871"/>
                    </a:cubicBezTo>
                    <a:cubicBezTo>
                      <a:pt x="29238" y="310247"/>
                      <a:pt x="27614" y="306998"/>
                      <a:pt x="29238" y="303750"/>
                    </a:cubicBezTo>
                    <a:cubicBezTo>
                      <a:pt x="29238" y="300501"/>
                      <a:pt x="30863" y="298877"/>
                      <a:pt x="32487" y="297252"/>
                    </a:cubicBezTo>
                    <a:cubicBezTo>
                      <a:pt x="35735" y="294004"/>
                      <a:pt x="38984" y="292379"/>
                      <a:pt x="43857" y="290755"/>
                    </a:cubicBezTo>
                    <a:cubicBezTo>
                      <a:pt x="48730" y="287506"/>
                      <a:pt x="53603" y="285882"/>
                      <a:pt x="58476" y="282633"/>
                    </a:cubicBezTo>
                    <a:cubicBezTo>
                      <a:pt x="68222" y="276136"/>
                      <a:pt x="77968" y="272887"/>
                      <a:pt x="84465" y="268015"/>
                    </a:cubicBezTo>
                    <a:lnTo>
                      <a:pt x="86089" y="268015"/>
                    </a:lnTo>
                    <a:lnTo>
                      <a:pt x="87714" y="268015"/>
                    </a:lnTo>
                    <a:lnTo>
                      <a:pt x="87714" y="268015"/>
                    </a:lnTo>
                    <a:lnTo>
                      <a:pt x="87714" y="268015"/>
                    </a:lnTo>
                    <a:lnTo>
                      <a:pt x="87714" y="268015"/>
                    </a:lnTo>
                    <a:lnTo>
                      <a:pt x="87714" y="268015"/>
                    </a:lnTo>
                    <a:lnTo>
                      <a:pt x="90963" y="266390"/>
                    </a:lnTo>
                    <a:lnTo>
                      <a:pt x="94211" y="264766"/>
                    </a:lnTo>
                    <a:lnTo>
                      <a:pt x="95836" y="264766"/>
                    </a:lnTo>
                    <a:lnTo>
                      <a:pt x="97460" y="263141"/>
                    </a:lnTo>
                    <a:lnTo>
                      <a:pt x="97460" y="263141"/>
                    </a:lnTo>
                    <a:lnTo>
                      <a:pt x="97460" y="263141"/>
                    </a:lnTo>
                    <a:lnTo>
                      <a:pt x="97460" y="263141"/>
                    </a:lnTo>
                    <a:lnTo>
                      <a:pt x="97460" y="263141"/>
                    </a:lnTo>
                    <a:cubicBezTo>
                      <a:pt x="97460" y="263141"/>
                      <a:pt x="99085" y="263141"/>
                      <a:pt x="99085" y="261517"/>
                    </a:cubicBezTo>
                    <a:cubicBezTo>
                      <a:pt x="100709" y="259893"/>
                      <a:pt x="103958" y="258268"/>
                      <a:pt x="105581" y="258268"/>
                    </a:cubicBezTo>
                    <a:cubicBezTo>
                      <a:pt x="116952" y="251771"/>
                      <a:pt x="131571" y="245274"/>
                      <a:pt x="147815" y="238777"/>
                    </a:cubicBezTo>
                    <a:cubicBezTo>
                      <a:pt x="159184" y="233903"/>
                      <a:pt x="168931" y="229031"/>
                      <a:pt x="177052" y="225782"/>
                    </a:cubicBezTo>
                    <a:cubicBezTo>
                      <a:pt x="177052" y="224158"/>
                      <a:pt x="177052" y="222533"/>
                      <a:pt x="177052" y="220909"/>
                    </a:cubicBezTo>
                    <a:lnTo>
                      <a:pt x="173804" y="220909"/>
                    </a:lnTo>
                    <a:lnTo>
                      <a:pt x="172180" y="220909"/>
                    </a:lnTo>
                    <a:lnTo>
                      <a:pt x="170555" y="220909"/>
                    </a:lnTo>
                    <a:lnTo>
                      <a:pt x="170555" y="220909"/>
                    </a:lnTo>
                    <a:lnTo>
                      <a:pt x="168931" y="220909"/>
                    </a:lnTo>
                    <a:lnTo>
                      <a:pt x="165682" y="219285"/>
                    </a:lnTo>
                    <a:lnTo>
                      <a:pt x="165682" y="219285"/>
                    </a:lnTo>
                    <a:lnTo>
                      <a:pt x="165682" y="219285"/>
                    </a:lnTo>
                    <a:lnTo>
                      <a:pt x="165682" y="219285"/>
                    </a:lnTo>
                    <a:lnTo>
                      <a:pt x="165682" y="219285"/>
                    </a:lnTo>
                    <a:lnTo>
                      <a:pt x="164058" y="219285"/>
                    </a:lnTo>
                    <a:cubicBezTo>
                      <a:pt x="160809" y="217660"/>
                      <a:pt x="157560" y="217660"/>
                      <a:pt x="152687" y="216036"/>
                    </a:cubicBezTo>
                    <a:cubicBezTo>
                      <a:pt x="139693" y="211163"/>
                      <a:pt x="123450" y="206290"/>
                      <a:pt x="103958" y="199793"/>
                    </a:cubicBezTo>
                    <a:lnTo>
                      <a:pt x="90963" y="194920"/>
                    </a:lnTo>
                    <a:lnTo>
                      <a:pt x="87714" y="193295"/>
                    </a:lnTo>
                    <a:cubicBezTo>
                      <a:pt x="74720" y="188422"/>
                      <a:pt x="56852" y="183549"/>
                      <a:pt x="40608" y="177052"/>
                    </a:cubicBezTo>
                    <a:cubicBezTo>
                      <a:pt x="35735" y="175428"/>
                      <a:pt x="30863" y="173803"/>
                      <a:pt x="25990" y="172179"/>
                    </a:cubicBezTo>
                    <a:lnTo>
                      <a:pt x="21116" y="170555"/>
                    </a:lnTo>
                    <a:lnTo>
                      <a:pt x="16243" y="168930"/>
                    </a:lnTo>
                    <a:lnTo>
                      <a:pt x="16243" y="168930"/>
                    </a:lnTo>
                    <a:lnTo>
                      <a:pt x="14619" y="168930"/>
                    </a:lnTo>
                    <a:cubicBezTo>
                      <a:pt x="11371" y="167306"/>
                      <a:pt x="9747" y="167306"/>
                      <a:pt x="8122" y="165682"/>
                    </a:cubicBezTo>
                    <a:cubicBezTo>
                      <a:pt x="3249" y="164057"/>
                      <a:pt x="0" y="159184"/>
                      <a:pt x="0" y="152687"/>
                    </a:cubicBezTo>
                    <a:cubicBezTo>
                      <a:pt x="1625" y="147814"/>
                      <a:pt x="4873" y="144565"/>
                      <a:pt x="9747" y="144565"/>
                    </a:cubicBezTo>
                    <a:cubicBezTo>
                      <a:pt x="11371" y="144565"/>
                      <a:pt x="11371" y="144565"/>
                      <a:pt x="12994" y="144565"/>
                    </a:cubicBezTo>
                    <a:cubicBezTo>
                      <a:pt x="19492" y="146190"/>
                      <a:pt x="27614" y="149438"/>
                      <a:pt x="32487" y="151063"/>
                    </a:cubicBezTo>
                    <a:cubicBezTo>
                      <a:pt x="35735" y="152687"/>
                      <a:pt x="37359" y="152687"/>
                      <a:pt x="40608" y="154311"/>
                    </a:cubicBezTo>
                    <a:cubicBezTo>
                      <a:pt x="51979" y="157560"/>
                      <a:pt x="61724" y="162433"/>
                      <a:pt x="73095" y="165682"/>
                    </a:cubicBezTo>
                    <a:cubicBezTo>
                      <a:pt x="87714" y="170555"/>
                      <a:pt x="102333" y="175428"/>
                      <a:pt x="116952" y="180301"/>
                    </a:cubicBezTo>
                    <a:lnTo>
                      <a:pt x="120201" y="181925"/>
                    </a:lnTo>
                    <a:lnTo>
                      <a:pt x="136444" y="186798"/>
                    </a:lnTo>
                    <a:cubicBezTo>
                      <a:pt x="147815" y="191671"/>
                      <a:pt x="160809" y="194920"/>
                      <a:pt x="172180" y="198168"/>
                    </a:cubicBezTo>
                    <a:lnTo>
                      <a:pt x="173804" y="198168"/>
                    </a:lnTo>
                    <a:cubicBezTo>
                      <a:pt x="175427" y="198168"/>
                      <a:pt x="175427" y="198168"/>
                      <a:pt x="177052" y="199793"/>
                    </a:cubicBezTo>
                    <a:cubicBezTo>
                      <a:pt x="177052" y="199793"/>
                      <a:pt x="177052" y="199793"/>
                      <a:pt x="177052" y="199793"/>
                    </a:cubicBezTo>
                    <a:cubicBezTo>
                      <a:pt x="177052" y="199793"/>
                      <a:pt x="177052" y="198168"/>
                      <a:pt x="177052" y="198168"/>
                    </a:cubicBezTo>
                    <a:cubicBezTo>
                      <a:pt x="177052" y="194920"/>
                      <a:pt x="178676" y="193295"/>
                      <a:pt x="178676" y="190047"/>
                    </a:cubicBezTo>
                    <a:cubicBezTo>
                      <a:pt x="178676" y="190047"/>
                      <a:pt x="178676" y="190047"/>
                      <a:pt x="178676" y="190047"/>
                    </a:cubicBezTo>
                    <a:cubicBezTo>
                      <a:pt x="172180" y="186798"/>
                      <a:pt x="165682" y="183549"/>
                      <a:pt x="159184" y="180301"/>
                    </a:cubicBezTo>
                    <a:cubicBezTo>
                      <a:pt x="141317" y="170555"/>
                      <a:pt x="123450" y="160809"/>
                      <a:pt x="102333" y="147814"/>
                    </a:cubicBezTo>
                    <a:lnTo>
                      <a:pt x="95836" y="142941"/>
                    </a:lnTo>
                    <a:lnTo>
                      <a:pt x="92587" y="139692"/>
                    </a:lnTo>
                    <a:lnTo>
                      <a:pt x="89338" y="138068"/>
                    </a:lnTo>
                    <a:lnTo>
                      <a:pt x="89338" y="138068"/>
                    </a:lnTo>
                    <a:cubicBezTo>
                      <a:pt x="87714" y="136444"/>
                      <a:pt x="84465" y="134819"/>
                      <a:pt x="81217" y="133195"/>
                    </a:cubicBezTo>
                    <a:cubicBezTo>
                      <a:pt x="79593" y="133195"/>
                      <a:pt x="77968" y="131571"/>
                      <a:pt x="76344" y="129946"/>
                    </a:cubicBezTo>
                    <a:cubicBezTo>
                      <a:pt x="73095" y="126698"/>
                      <a:pt x="73095" y="121825"/>
                      <a:pt x="74720" y="118576"/>
                    </a:cubicBezTo>
                    <a:cubicBezTo>
                      <a:pt x="76344" y="115327"/>
                      <a:pt x="79593" y="113703"/>
                      <a:pt x="84465" y="113703"/>
                    </a:cubicBezTo>
                    <a:cubicBezTo>
                      <a:pt x="86089" y="113703"/>
                      <a:pt x="86089" y="113703"/>
                      <a:pt x="87714" y="113703"/>
                    </a:cubicBezTo>
                    <a:cubicBezTo>
                      <a:pt x="90963" y="113703"/>
                      <a:pt x="92587" y="115327"/>
                      <a:pt x="94211" y="116952"/>
                    </a:cubicBezTo>
                    <a:lnTo>
                      <a:pt x="95836" y="118576"/>
                    </a:lnTo>
                    <a:cubicBezTo>
                      <a:pt x="97460" y="120200"/>
                      <a:pt x="99085" y="120200"/>
                      <a:pt x="100709" y="121825"/>
                    </a:cubicBezTo>
                    <a:lnTo>
                      <a:pt x="102333" y="123449"/>
                    </a:lnTo>
                    <a:cubicBezTo>
                      <a:pt x="112079" y="129946"/>
                      <a:pt x="121825" y="134819"/>
                      <a:pt x="131571" y="141317"/>
                    </a:cubicBezTo>
                    <a:cubicBezTo>
                      <a:pt x="147815" y="151063"/>
                      <a:pt x="165682" y="160809"/>
                      <a:pt x="186798" y="172179"/>
                    </a:cubicBezTo>
                    <a:lnTo>
                      <a:pt x="188423" y="172179"/>
                    </a:lnTo>
                    <a:lnTo>
                      <a:pt x="190047" y="172179"/>
                    </a:lnTo>
                    <a:cubicBezTo>
                      <a:pt x="191671" y="170555"/>
                      <a:pt x="193296" y="167306"/>
                      <a:pt x="196545" y="165682"/>
                    </a:cubicBezTo>
                    <a:cubicBezTo>
                      <a:pt x="198168" y="162433"/>
                      <a:pt x="199792" y="160809"/>
                      <a:pt x="201417" y="159184"/>
                    </a:cubicBezTo>
                    <a:cubicBezTo>
                      <a:pt x="201417" y="159184"/>
                      <a:pt x="201417" y="159184"/>
                      <a:pt x="201417" y="159184"/>
                    </a:cubicBezTo>
                    <a:cubicBezTo>
                      <a:pt x="198168" y="147814"/>
                      <a:pt x="193296" y="138068"/>
                      <a:pt x="190047" y="126698"/>
                    </a:cubicBezTo>
                    <a:lnTo>
                      <a:pt x="188423" y="123449"/>
                    </a:lnTo>
                    <a:lnTo>
                      <a:pt x="188423" y="121825"/>
                    </a:lnTo>
                    <a:lnTo>
                      <a:pt x="188423" y="120200"/>
                    </a:lnTo>
                    <a:lnTo>
                      <a:pt x="188423" y="118576"/>
                    </a:lnTo>
                    <a:lnTo>
                      <a:pt x="188423" y="116952"/>
                    </a:lnTo>
                    <a:lnTo>
                      <a:pt x="186798" y="115327"/>
                    </a:lnTo>
                    <a:lnTo>
                      <a:pt x="186798" y="113703"/>
                    </a:lnTo>
                    <a:lnTo>
                      <a:pt x="185174" y="107206"/>
                    </a:lnTo>
                    <a:lnTo>
                      <a:pt x="181925" y="100708"/>
                    </a:lnTo>
                    <a:lnTo>
                      <a:pt x="180301" y="99084"/>
                    </a:lnTo>
                    <a:cubicBezTo>
                      <a:pt x="175427" y="86089"/>
                      <a:pt x="170555" y="74719"/>
                      <a:pt x="167306" y="63349"/>
                    </a:cubicBezTo>
                    <a:cubicBezTo>
                      <a:pt x="164058" y="55227"/>
                      <a:pt x="160809" y="47106"/>
                      <a:pt x="157560" y="37360"/>
                    </a:cubicBezTo>
                    <a:lnTo>
                      <a:pt x="154311" y="30862"/>
                    </a:lnTo>
                    <a:lnTo>
                      <a:pt x="152687" y="25989"/>
                    </a:lnTo>
                    <a:lnTo>
                      <a:pt x="151062" y="22741"/>
                    </a:lnTo>
                    <a:cubicBezTo>
                      <a:pt x="149439" y="19492"/>
                      <a:pt x="149439" y="16243"/>
                      <a:pt x="147815" y="14619"/>
                    </a:cubicBezTo>
                    <a:cubicBezTo>
                      <a:pt x="146190" y="12995"/>
                      <a:pt x="146190" y="11370"/>
                      <a:pt x="146190" y="9746"/>
                    </a:cubicBezTo>
                    <a:cubicBezTo>
                      <a:pt x="146190" y="6497"/>
                      <a:pt x="147815" y="4873"/>
                      <a:pt x="149439" y="3249"/>
                    </a:cubicBezTo>
                    <a:cubicBezTo>
                      <a:pt x="151062" y="1624"/>
                      <a:pt x="154311" y="0"/>
                      <a:pt x="155936" y="0"/>
                    </a:cubicBezTo>
                    <a:cubicBezTo>
                      <a:pt x="157560" y="0"/>
                      <a:pt x="160809" y="0"/>
                      <a:pt x="162433" y="1624"/>
                    </a:cubicBezTo>
                    <a:cubicBezTo>
                      <a:pt x="165682" y="3249"/>
                      <a:pt x="167306" y="6497"/>
                      <a:pt x="167306" y="9746"/>
                    </a:cubicBezTo>
                    <a:cubicBezTo>
                      <a:pt x="168931" y="14619"/>
                      <a:pt x="170555" y="17868"/>
                      <a:pt x="172180" y="22741"/>
                    </a:cubicBezTo>
                    <a:lnTo>
                      <a:pt x="172180" y="24365"/>
                    </a:lnTo>
                    <a:lnTo>
                      <a:pt x="172180" y="25989"/>
                    </a:lnTo>
                    <a:lnTo>
                      <a:pt x="172180" y="27614"/>
                    </a:lnTo>
                    <a:lnTo>
                      <a:pt x="177052" y="38984"/>
                    </a:lnTo>
                    <a:lnTo>
                      <a:pt x="180301" y="47106"/>
                    </a:lnTo>
                    <a:lnTo>
                      <a:pt x="185174" y="58476"/>
                    </a:lnTo>
                    <a:cubicBezTo>
                      <a:pt x="191671" y="76344"/>
                      <a:pt x="199792" y="95836"/>
                      <a:pt x="207914" y="121825"/>
                    </a:cubicBezTo>
                    <a:cubicBezTo>
                      <a:pt x="211163" y="133195"/>
                      <a:pt x="216036" y="142941"/>
                      <a:pt x="217661" y="151063"/>
                    </a:cubicBezTo>
                    <a:cubicBezTo>
                      <a:pt x="217661" y="151063"/>
                      <a:pt x="217661" y="151063"/>
                      <a:pt x="217661" y="151063"/>
                    </a:cubicBezTo>
                    <a:cubicBezTo>
                      <a:pt x="217661" y="151063"/>
                      <a:pt x="219285" y="149438"/>
                      <a:pt x="220909" y="149438"/>
                    </a:cubicBezTo>
                    <a:lnTo>
                      <a:pt x="217661" y="128322"/>
                    </a:lnTo>
                    <a:lnTo>
                      <a:pt x="214412" y="107206"/>
                    </a:lnTo>
                    <a:cubicBezTo>
                      <a:pt x="212788" y="100708"/>
                      <a:pt x="212788" y="92587"/>
                      <a:pt x="211163" y="86089"/>
                    </a:cubicBezTo>
                    <a:lnTo>
                      <a:pt x="211163" y="84465"/>
                    </a:lnTo>
                    <a:lnTo>
                      <a:pt x="211163" y="82841"/>
                    </a:lnTo>
                    <a:cubicBezTo>
                      <a:pt x="209539" y="69846"/>
                      <a:pt x="206290" y="55227"/>
                      <a:pt x="204666" y="42233"/>
                    </a:cubicBezTo>
                    <a:lnTo>
                      <a:pt x="204666" y="40608"/>
                    </a:lnTo>
                    <a:cubicBezTo>
                      <a:pt x="203041" y="32487"/>
                      <a:pt x="203041" y="25989"/>
                      <a:pt x="203041" y="17868"/>
                    </a:cubicBezTo>
                    <a:cubicBezTo>
                      <a:pt x="203041" y="11370"/>
                      <a:pt x="207914" y="8122"/>
                      <a:pt x="212788" y="8122"/>
                    </a:cubicBezTo>
                    <a:cubicBezTo>
                      <a:pt x="216036" y="8122"/>
                      <a:pt x="217661" y="9746"/>
                      <a:pt x="220909" y="11370"/>
                    </a:cubicBezTo>
                    <a:cubicBezTo>
                      <a:pt x="222533" y="12995"/>
                      <a:pt x="224157" y="16243"/>
                      <a:pt x="224157" y="17868"/>
                    </a:cubicBezTo>
                    <a:cubicBezTo>
                      <a:pt x="224157" y="21116"/>
                      <a:pt x="224157" y="22741"/>
                      <a:pt x="224157" y="25989"/>
                    </a:cubicBezTo>
                    <a:cubicBezTo>
                      <a:pt x="225782" y="43857"/>
                      <a:pt x="229031" y="60100"/>
                      <a:pt x="232279" y="76344"/>
                    </a:cubicBezTo>
                    <a:lnTo>
                      <a:pt x="233904" y="81217"/>
                    </a:lnTo>
                    <a:lnTo>
                      <a:pt x="233904" y="82841"/>
                    </a:lnTo>
                    <a:cubicBezTo>
                      <a:pt x="233904" y="86089"/>
                      <a:pt x="235528" y="87714"/>
                      <a:pt x="235528" y="90963"/>
                    </a:cubicBezTo>
                    <a:cubicBezTo>
                      <a:pt x="238777" y="108830"/>
                      <a:pt x="242026" y="128322"/>
                      <a:pt x="245274" y="146190"/>
                    </a:cubicBezTo>
                    <a:cubicBezTo>
                      <a:pt x="245274" y="146190"/>
                      <a:pt x="245274" y="146190"/>
                      <a:pt x="245274" y="146190"/>
                    </a:cubicBezTo>
                    <a:cubicBezTo>
                      <a:pt x="245274" y="146190"/>
                      <a:pt x="245274" y="146190"/>
                      <a:pt x="245274" y="146190"/>
                    </a:cubicBezTo>
                    <a:cubicBezTo>
                      <a:pt x="246898" y="146190"/>
                      <a:pt x="250147" y="146190"/>
                      <a:pt x="251771" y="146190"/>
                    </a:cubicBezTo>
                    <a:cubicBezTo>
                      <a:pt x="255020" y="146190"/>
                      <a:pt x="258269" y="147814"/>
                      <a:pt x="261518" y="147814"/>
                    </a:cubicBezTo>
                    <a:cubicBezTo>
                      <a:pt x="264766" y="142941"/>
                      <a:pt x="268014" y="136444"/>
                      <a:pt x="272887" y="131571"/>
                    </a:cubicBezTo>
                    <a:lnTo>
                      <a:pt x="272887" y="131571"/>
                    </a:lnTo>
                    <a:cubicBezTo>
                      <a:pt x="272887" y="131571"/>
                      <a:pt x="272887" y="131571"/>
                      <a:pt x="272887" y="131571"/>
                    </a:cubicBezTo>
                    <a:lnTo>
                      <a:pt x="272887" y="131571"/>
                    </a:lnTo>
                    <a:lnTo>
                      <a:pt x="272887" y="131571"/>
                    </a:lnTo>
                    <a:cubicBezTo>
                      <a:pt x="272887" y="131571"/>
                      <a:pt x="272887" y="131571"/>
                      <a:pt x="272887" y="129946"/>
                    </a:cubicBezTo>
                    <a:cubicBezTo>
                      <a:pt x="274512" y="128322"/>
                      <a:pt x="274512" y="126698"/>
                      <a:pt x="276136" y="125073"/>
                    </a:cubicBezTo>
                    <a:cubicBezTo>
                      <a:pt x="282634" y="115327"/>
                      <a:pt x="289131" y="103957"/>
                      <a:pt x="300501" y="90963"/>
                    </a:cubicBezTo>
                    <a:cubicBezTo>
                      <a:pt x="311872" y="76344"/>
                      <a:pt x="321617" y="64973"/>
                      <a:pt x="331364" y="51979"/>
                    </a:cubicBezTo>
                    <a:lnTo>
                      <a:pt x="332988" y="50354"/>
                    </a:lnTo>
                    <a:cubicBezTo>
                      <a:pt x="341109" y="40608"/>
                      <a:pt x="349231" y="30862"/>
                      <a:pt x="357353" y="22741"/>
                    </a:cubicBezTo>
                    <a:cubicBezTo>
                      <a:pt x="358978" y="21116"/>
                      <a:pt x="362225" y="19492"/>
                      <a:pt x="365474" y="19492"/>
                    </a:cubicBezTo>
                    <a:cubicBezTo>
                      <a:pt x="368723" y="19492"/>
                      <a:pt x="370347" y="21116"/>
                      <a:pt x="371972" y="22741"/>
                    </a:cubicBezTo>
                    <a:cubicBezTo>
                      <a:pt x="375221" y="25989"/>
                      <a:pt x="376845" y="32487"/>
                      <a:pt x="371972" y="37360"/>
                    </a:cubicBezTo>
                    <a:cubicBezTo>
                      <a:pt x="367099" y="42233"/>
                      <a:pt x="362225" y="48730"/>
                      <a:pt x="357353" y="53603"/>
                    </a:cubicBezTo>
                    <a:lnTo>
                      <a:pt x="355729" y="55227"/>
                    </a:lnTo>
                    <a:lnTo>
                      <a:pt x="354104" y="56852"/>
                    </a:lnTo>
                    <a:lnTo>
                      <a:pt x="352480" y="58476"/>
                    </a:lnTo>
                    <a:lnTo>
                      <a:pt x="352480" y="58476"/>
                    </a:lnTo>
                    <a:lnTo>
                      <a:pt x="352480" y="58476"/>
                    </a:lnTo>
                    <a:lnTo>
                      <a:pt x="350856" y="60100"/>
                    </a:lnTo>
                    <a:cubicBezTo>
                      <a:pt x="339485" y="73095"/>
                      <a:pt x="329739" y="86089"/>
                      <a:pt x="319993" y="99084"/>
                    </a:cubicBezTo>
                    <a:lnTo>
                      <a:pt x="316744" y="103957"/>
                    </a:lnTo>
                    <a:lnTo>
                      <a:pt x="316744" y="103957"/>
                    </a:lnTo>
                    <a:cubicBezTo>
                      <a:pt x="313496" y="108830"/>
                      <a:pt x="308623" y="115327"/>
                      <a:pt x="305374" y="120200"/>
                    </a:cubicBezTo>
                    <a:cubicBezTo>
                      <a:pt x="300501" y="128322"/>
                      <a:pt x="295628" y="134819"/>
                      <a:pt x="290755" y="142941"/>
                    </a:cubicBezTo>
                    <a:cubicBezTo>
                      <a:pt x="287507" y="146190"/>
                      <a:pt x="285883" y="151063"/>
                      <a:pt x="282634" y="154311"/>
                    </a:cubicBezTo>
                    <a:cubicBezTo>
                      <a:pt x="282634" y="154311"/>
                      <a:pt x="282634" y="154311"/>
                      <a:pt x="282634" y="154311"/>
                    </a:cubicBezTo>
                    <a:cubicBezTo>
                      <a:pt x="282634" y="154311"/>
                      <a:pt x="284258" y="154311"/>
                      <a:pt x="284258" y="155936"/>
                    </a:cubicBezTo>
                    <a:cubicBezTo>
                      <a:pt x="285883" y="155936"/>
                      <a:pt x="285883" y="157560"/>
                      <a:pt x="287507" y="157560"/>
                    </a:cubicBezTo>
                    <a:lnTo>
                      <a:pt x="287507" y="157560"/>
                    </a:lnTo>
                    <a:lnTo>
                      <a:pt x="287507" y="157560"/>
                    </a:lnTo>
                    <a:cubicBezTo>
                      <a:pt x="292379" y="152687"/>
                      <a:pt x="297252" y="147814"/>
                      <a:pt x="302126" y="142941"/>
                    </a:cubicBezTo>
                    <a:lnTo>
                      <a:pt x="308623" y="136444"/>
                    </a:lnTo>
                    <a:lnTo>
                      <a:pt x="311872" y="133195"/>
                    </a:lnTo>
                    <a:cubicBezTo>
                      <a:pt x="319993" y="125073"/>
                      <a:pt x="328115" y="118576"/>
                      <a:pt x="334613" y="110454"/>
                    </a:cubicBezTo>
                    <a:lnTo>
                      <a:pt x="339485" y="107206"/>
                    </a:lnTo>
                    <a:cubicBezTo>
                      <a:pt x="344358" y="103957"/>
                      <a:pt x="347607" y="99084"/>
                      <a:pt x="352480" y="95836"/>
                    </a:cubicBezTo>
                    <a:cubicBezTo>
                      <a:pt x="354104" y="94211"/>
                      <a:pt x="357353" y="92587"/>
                      <a:pt x="360601" y="92587"/>
                    </a:cubicBezTo>
                    <a:cubicBezTo>
                      <a:pt x="363850" y="92587"/>
                      <a:pt x="365474" y="94211"/>
                      <a:pt x="367099" y="95836"/>
                    </a:cubicBezTo>
                    <a:cubicBezTo>
                      <a:pt x="368723" y="97460"/>
                      <a:pt x="370347" y="100708"/>
                      <a:pt x="370347" y="103957"/>
                    </a:cubicBezTo>
                    <a:cubicBezTo>
                      <a:pt x="370347" y="107206"/>
                      <a:pt x="368723" y="108830"/>
                      <a:pt x="367099" y="110454"/>
                    </a:cubicBezTo>
                    <a:cubicBezTo>
                      <a:pt x="352480" y="125073"/>
                      <a:pt x="336237" y="141317"/>
                      <a:pt x="319993" y="155936"/>
                    </a:cubicBezTo>
                    <a:lnTo>
                      <a:pt x="313496" y="162433"/>
                    </a:lnTo>
                    <a:lnTo>
                      <a:pt x="302126" y="173803"/>
                    </a:lnTo>
                    <a:cubicBezTo>
                      <a:pt x="306999" y="178676"/>
                      <a:pt x="310248" y="185174"/>
                      <a:pt x="311872" y="193295"/>
                    </a:cubicBezTo>
                    <a:lnTo>
                      <a:pt x="319993" y="191671"/>
                    </a:lnTo>
                    <a:cubicBezTo>
                      <a:pt x="331364" y="188422"/>
                      <a:pt x="341109" y="186798"/>
                      <a:pt x="352480" y="185174"/>
                    </a:cubicBezTo>
                    <a:cubicBezTo>
                      <a:pt x="362225" y="183549"/>
                      <a:pt x="371972" y="181925"/>
                      <a:pt x="383342" y="180301"/>
                    </a:cubicBezTo>
                    <a:cubicBezTo>
                      <a:pt x="420702" y="175428"/>
                      <a:pt x="456437" y="172179"/>
                      <a:pt x="490548" y="172179"/>
                    </a:cubicBezTo>
                    <a:cubicBezTo>
                      <a:pt x="495421" y="172179"/>
                      <a:pt x="500293" y="177052"/>
                      <a:pt x="500293" y="181925"/>
                    </a:cubicBezTo>
                    <a:cubicBezTo>
                      <a:pt x="500293" y="186798"/>
                      <a:pt x="495421" y="191671"/>
                      <a:pt x="490548" y="191671"/>
                    </a:cubicBezTo>
                    <a:cubicBezTo>
                      <a:pt x="475929" y="191671"/>
                      <a:pt x="461310" y="193295"/>
                      <a:pt x="445067" y="194920"/>
                    </a:cubicBezTo>
                    <a:lnTo>
                      <a:pt x="443442" y="194920"/>
                    </a:lnTo>
                    <a:cubicBezTo>
                      <a:pt x="428824" y="196544"/>
                      <a:pt x="412580" y="198168"/>
                      <a:pt x="396337" y="199793"/>
                    </a:cubicBezTo>
                    <a:cubicBezTo>
                      <a:pt x="386590" y="201417"/>
                      <a:pt x="378469" y="201417"/>
                      <a:pt x="368723" y="203041"/>
                    </a:cubicBezTo>
                    <a:cubicBezTo>
                      <a:pt x="360601" y="204666"/>
                      <a:pt x="352480" y="206290"/>
                      <a:pt x="345982" y="207914"/>
                    </a:cubicBezTo>
                    <a:cubicBezTo>
                      <a:pt x="339485" y="209539"/>
                      <a:pt x="332988" y="211163"/>
                      <a:pt x="326491" y="212787"/>
                    </a:cubicBezTo>
                    <a:cubicBezTo>
                      <a:pt x="326491" y="212787"/>
                      <a:pt x="326491" y="212787"/>
                      <a:pt x="326491" y="212787"/>
                    </a:cubicBezTo>
                    <a:cubicBezTo>
                      <a:pt x="326491" y="212787"/>
                      <a:pt x="326491" y="212787"/>
                      <a:pt x="326491" y="212787"/>
                    </a:cubicBezTo>
                    <a:cubicBezTo>
                      <a:pt x="326491" y="212787"/>
                      <a:pt x="326491" y="212787"/>
                      <a:pt x="326491" y="212787"/>
                    </a:cubicBezTo>
                    <a:cubicBezTo>
                      <a:pt x="326491" y="212787"/>
                      <a:pt x="328115" y="212787"/>
                      <a:pt x="328115" y="212787"/>
                    </a:cubicBezTo>
                    <a:cubicBezTo>
                      <a:pt x="331364" y="212787"/>
                      <a:pt x="336237" y="212787"/>
                      <a:pt x="339485" y="214412"/>
                    </a:cubicBezTo>
                    <a:lnTo>
                      <a:pt x="350856" y="216036"/>
                    </a:lnTo>
                    <a:lnTo>
                      <a:pt x="354104" y="216036"/>
                    </a:lnTo>
                    <a:lnTo>
                      <a:pt x="357353" y="216036"/>
                    </a:lnTo>
                    <a:cubicBezTo>
                      <a:pt x="375221" y="217660"/>
                      <a:pt x="396337" y="220909"/>
                      <a:pt x="417453" y="222533"/>
                    </a:cubicBezTo>
                    <a:lnTo>
                      <a:pt x="420702" y="222533"/>
                    </a:lnTo>
                    <a:cubicBezTo>
                      <a:pt x="443442" y="225782"/>
                      <a:pt x="458061" y="227406"/>
                      <a:pt x="472681" y="229031"/>
                    </a:cubicBezTo>
                    <a:cubicBezTo>
                      <a:pt x="479177" y="230655"/>
                      <a:pt x="482426" y="235528"/>
                      <a:pt x="482426" y="240401"/>
                    </a:cubicBezTo>
                    <a:cubicBezTo>
                      <a:pt x="482426" y="245274"/>
                      <a:pt x="477553" y="250147"/>
                      <a:pt x="472681" y="250147"/>
                    </a:cubicBezTo>
                    <a:cubicBezTo>
                      <a:pt x="472681" y="250147"/>
                      <a:pt x="471056" y="250147"/>
                      <a:pt x="471056" y="250147"/>
                    </a:cubicBezTo>
                    <a:cubicBezTo>
                      <a:pt x="448316" y="246898"/>
                      <a:pt x="427199" y="243650"/>
                      <a:pt x="406083" y="242025"/>
                    </a:cubicBezTo>
                    <a:cubicBezTo>
                      <a:pt x="397961" y="240401"/>
                      <a:pt x="388215" y="240401"/>
                      <a:pt x="380094" y="238777"/>
                    </a:cubicBezTo>
                    <a:lnTo>
                      <a:pt x="378469" y="238777"/>
                    </a:lnTo>
                    <a:lnTo>
                      <a:pt x="376845" y="238777"/>
                    </a:lnTo>
                    <a:lnTo>
                      <a:pt x="368723" y="238777"/>
                    </a:lnTo>
                    <a:lnTo>
                      <a:pt x="360601" y="237152"/>
                    </a:lnTo>
                    <a:cubicBezTo>
                      <a:pt x="352480" y="237152"/>
                      <a:pt x="345982" y="235528"/>
                      <a:pt x="337860" y="235528"/>
                    </a:cubicBezTo>
                    <a:lnTo>
                      <a:pt x="336237" y="235528"/>
                    </a:lnTo>
                    <a:lnTo>
                      <a:pt x="334613" y="235528"/>
                    </a:lnTo>
                    <a:lnTo>
                      <a:pt x="332988" y="235528"/>
                    </a:lnTo>
                    <a:lnTo>
                      <a:pt x="329739" y="235528"/>
                    </a:lnTo>
                    <a:cubicBezTo>
                      <a:pt x="321617" y="233903"/>
                      <a:pt x="315120" y="233903"/>
                      <a:pt x="306999" y="232279"/>
                    </a:cubicBezTo>
                    <a:lnTo>
                      <a:pt x="305374" y="232279"/>
                    </a:lnTo>
                    <a:lnTo>
                      <a:pt x="303750" y="232279"/>
                    </a:lnTo>
                    <a:cubicBezTo>
                      <a:pt x="303750" y="232279"/>
                      <a:pt x="303750" y="233903"/>
                      <a:pt x="302126" y="233903"/>
                    </a:cubicBezTo>
                    <a:cubicBezTo>
                      <a:pt x="308623" y="238777"/>
                      <a:pt x="315120" y="243650"/>
                      <a:pt x="321617" y="251771"/>
                    </a:cubicBezTo>
                    <a:lnTo>
                      <a:pt x="324866" y="255020"/>
                    </a:lnTo>
                    <a:cubicBezTo>
                      <a:pt x="332988" y="261517"/>
                      <a:pt x="339485" y="268015"/>
                      <a:pt x="345982" y="274512"/>
                    </a:cubicBezTo>
                    <a:cubicBezTo>
                      <a:pt x="354104" y="282633"/>
                      <a:pt x="360601" y="289131"/>
                      <a:pt x="370347" y="298877"/>
                    </a:cubicBezTo>
                    <a:cubicBezTo>
                      <a:pt x="378469" y="308623"/>
                      <a:pt x="388215" y="316744"/>
                      <a:pt x="396337" y="326490"/>
                    </a:cubicBezTo>
                    <a:cubicBezTo>
                      <a:pt x="396337" y="326490"/>
                      <a:pt x="396337" y="326490"/>
                      <a:pt x="396337" y="326490"/>
                    </a:cubicBezTo>
                    <a:cubicBezTo>
                      <a:pt x="396337" y="326490"/>
                      <a:pt x="396337" y="326490"/>
                      <a:pt x="396337" y="326490"/>
                    </a:cubicBezTo>
                    <a:cubicBezTo>
                      <a:pt x="396337" y="326490"/>
                      <a:pt x="396337" y="326490"/>
                      <a:pt x="396337" y="326490"/>
                    </a:cubicBezTo>
                    <a:cubicBezTo>
                      <a:pt x="396337" y="326490"/>
                      <a:pt x="396337" y="326490"/>
                      <a:pt x="396337" y="326490"/>
                    </a:cubicBezTo>
                    <a:cubicBezTo>
                      <a:pt x="396337" y="326490"/>
                      <a:pt x="396337" y="326490"/>
                      <a:pt x="396337" y="326490"/>
                    </a:cubicBezTo>
                    <a:cubicBezTo>
                      <a:pt x="396337" y="326490"/>
                      <a:pt x="396337" y="326490"/>
                      <a:pt x="396337" y="326490"/>
                    </a:cubicBezTo>
                    <a:lnTo>
                      <a:pt x="396337" y="326490"/>
                    </a:lnTo>
                    <a:lnTo>
                      <a:pt x="396337" y="326490"/>
                    </a:lnTo>
                    <a:lnTo>
                      <a:pt x="396337" y="326490"/>
                    </a:lnTo>
                    <a:lnTo>
                      <a:pt x="397961" y="328115"/>
                    </a:lnTo>
                    <a:lnTo>
                      <a:pt x="397961" y="328115"/>
                    </a:lnTo>
                    <a:lnTo>
                      <a:pt x="399586" y="329739"/>
                    </a:lnTo>
                    <a:lnTo>
                      <a:pt x="401210" y="331363"/>
                    </a:lnTo>
                    <a:cubicBezTo>
                      <a:pt x="402834" y="332988"/>
                      <a:pt x="404459" y="334612"/>
                      <a:pt x="406083" y="336236"/>
                    </a:cubicBezTo>
                    <a:cubicBezTo>
                      <a:pt x="406083" y="336236"/>
                      <a:pt x="406083" y="336236"/>
                      <a:pt x="406083" y="336236"/>
                    </a:cubicBezTo>
                    <a:cubicBezTo>
                      <a:pt x="406083" y="336236"/>
                      <a:pt x="406083" y="336236"/>
                      <a:pt x="406083" y="336236"/>
                    </a:cubicBezTo>
                    <a:cubicBezTo>
                      <a:pt x="406083" y="336236"/>
                      <a:pt x="406083" y="336236"/>
                      <a:pt x="406083" y="336236"/>
                    </a:cubicBezTo>
                    <a:lnTo>
                      <a:pt x="406083" y="336236"/>
                    </a:lnTo>
                    <a:cubicBezTo>
                      <a:pt x="406083" y="336236"/>
                      <a:pt x="406083" y="336236"/>
                      <a:pt x="406083" y="336236"/>
                    </a:cubicBezTo>
                    <a:lnTo>
                      <a:pt x="406083" y="336236"/>
                    </a:lnTo>
                    <a:cubicBezTo>
                      <a:pt x="406083" y="336236"/>
                      <a:pt x="406083" y="336236"/>
                      <a:pt x="406083" y="336236"/>
                    </a:cubicBezTo>
                    <a:lnTo>
                      <a:pt x="407707" y="337861"/>
                    </a:lnTo>
                    <a:lnTo>
                      <a:pt x="409331" y="339485"/>
                    </a:lnTo>
                    <a:cubicBezTo>
                      <a:pt x="414204" y="344358"/>
                      <a:pt x="420702" y="350855"/>
                      <a:pt x="423951" y="355728"/>
                    </a:cubicBezTo>
                    <a:cubicBezTo>
                      <a:pt x="425575" y="357353"/>
                      <a:pt x="427199" y="360601"/>
                      <a:pt x="425575" y="362226"/>
                    </a:cubicBezTo>
                    <a:cubicBezTo>
                      <a:pt x="425575" y="365474"/>
                      <a:pt x="423951" y="367099"/>
                      <a:pt x="422326" y="370347"/>
                    </a:cubicBezTo>
                    <a:cubicBezTo>
                      <a:pt x="420702" y="371972"/>
                      <a:pt x="417453" y="371972"/>
                      <a:pt x="415829" y="371972"/>
                    </a:cubicBezTo>
                    <a:cubicBezTo>
                      <a:pt x="412580" y="371972"/>
                      <a:pt x="409331" y="370347"/>
                      <a:pt x="407707" y="368723"/>
                    </a:cubicBezTo>
                    <a:lnTo>
                      <a:pt x="404459" y="365474"/>
                    </a:lnTo>
                    <a:lnTo>
                      <a:pt x="401210" y="362226"/>
                    </a:lnTo>
                    <a:lnTo>
                      <a:pt x="401210" y="362226"/>
                    </a:lnTo>
                    <a:lnTo>
                      <a:pt x="401210" y="362226"/>
                    </a:lnTo>
                    <a:lnTo>
                      <a:pt x="401210" y="362226"/>
                    </a:lnTo>
                    <a:lnTo>
                      <a:pt x="401210" y="362226"/>
                    </a:lnTo>
                    <a:lnTo>
                      <a:pt x="399586" y="360601"/>
                    </a:lnTo>
                    <a:lnTo>
                      <a:pt x="393088" y="352480"/>
                    </a:lnTo>
                    <a:cubicBezTo>
                      <a:pt x="380094" y="337861"/>
                      <a:pt x="367099" y="324866"/>
                      <a:pt x="347607" y="305374"/>
                    </a:cubicBezTo>
                    <a:cubicBezTo>
                      <a:pt x="339485" y="297252"/>
                      <a:pt x="331364" y="289131"/>
                      <a:pt x="323242" y="281009"/>
                    </a:cubicBezTo>
                    <a:cubicBezTo>
                      <a:pt x="318369" y="276136"/>
                      <a:pt x="311872" y="271263"/>
                      <a:pt x="306999" y="264766"/>
                    </a:cubicBezTo>
                    <a:lnTo>
                      <a:pt x="305374" y="263141"/>
                    </a:lnTo>
                    <a:lnTo>
                      <a:pt x="303750" y="261517"/>
                    </a:lnTo>
                    <a:lnTo>
                      <a:pt x="298877" y="256644"/>
                    </a:lnTo>
                    <a:cubicBezTo>
                      <a:pt x="292379" y="251771"/>
                      <a:pt x="287507" y="245274"/>
                      <a:pt x="281009" y="240401"/>
                    </a:cubicBezTo>
                    <a:lnTo>
                      <a:pt x="281009" y="240401"/>
                    </a:lnTo>
                    <a:lnTo>
                      <a:pt x="279385" y="242025"/>
                    </a:lnTo>
                    <a:cubicBezTo>
                      <a:pt x="277761" y="243650"/>
                      <a:pt x="276136" y="245274"/>
                      <a:pt x="274512" y="245274"/>
                    </a:cubicBezTo>
                    <a:cubicBezTo>
                      <a:pt x="279385" y="250147"/>
                      <a:pt x="282634" y="256644"/>
                      <a:pt x="287507" y="261517"/>
                    </a:cubicBezTo>
                    <a:cubicBezTo>
                      <a:pt x="297252" y="276136"/>
                      <a:pt x="308623" y="292379"/>
                      <a:pt x="316744" y="305374"/>
                    </a:cubicBezTo>
                    <a:lnTo>
                      <a:pt x="316744" y="306998"/>
                    </a:lnTo>
                    <a:lnTo>
                      <a:pt x="316744" y="306998"/>
                    </a:lnTo>
                    <a:cubicBezTo>
                      <a:pt x="318369" y="308623"/>
                      <a:pt x="318369" y="311871"/>
                      <a:pt x="318369" y="315120"/>
                    </a:cubicBezTo>
                    <a:cubicBezTo>
                      <a:pt x="318369" y="318369"/>
                      <a:pt x="316744" y="319993"/>
                      <a:pt x="313496" y="321617"/>
                    </a:cubicBezTo>
                    <a:cubicBezTo>
                      <a:pt x="311872" y="323242"/>
                      <a:pt x="310248" y="323242"/>
                      <a:pt x="308623" y="323242"/>
                    </a:cubicBezTo>
                    <a:cubicBezTo>
                      <a:pt x="305374" y="323242"/>
                      <a:pt x="302126" y="321617"/>
                      <a:pt x="300501" y="318369"/>
                    </a:cubicBezTo>
                    <a:cubicBezTo>
                      <a:pt x="290755" y="302125"/>
                      <a:pt x="279385" y="285882"/>
                      <a:pt x="266391" y="268015"/>
                    </a:cubicBezTo>
                    <a:lnTo>
                      <a:pt x="261518" y="261517"/>
                    </a:lnTo>
                    <a:lnTo>
                      <a:pt x="261518" y="263141"/>
                    </a:lnTo>
                    <a:lnTo>
                      <a:pt x="261518" y="264766"/>
                    </a:lnTo>
                    <a:lnTo>
                      <a:pt x="261518" y="269639"/>
                    </a:lnTo>
                    <a:cubicBezTo>
                      <a:pt x="261518" y="281009"/>
                      <a:pt x="261518" y="290755"/>
                      <a:pt x="261518" y="300501"/>
                    </a:cubicBezTo>
                    <a:lnTo>
                      <a:pt x="261518" y="302125"/>
                    </a:lnTo>
                    <a:cubicBezTo>
                      <a:pt x="261518" y="311871"/>
                      <a:pt x="259893" y="321617"/>
                      <a:pt x="259893" y="332988"/>
                    </a:cubicBezTo>
                    <a:cubicBezTo>
                      <a:pt x="258269" y="341109"/>
                      <a:pt x="258269" y="347607"/>
                      <a:pt x="256644" y="355728"/>
                    </a:cubicBezTo>
                    <a:lnTo>
                      <a:pt x="256644" y="358977"/>
                    </a:lnTo>
                    <a:lnTo>
                      <a:pt x="256644" y="360601"/>
                    </a:lnTo>
                    <a:cubicBezTo>
                      <a:pt x="256644" y="365474"/>
                      <a:pt x="255020" y="371972"/>
                      <a:pt x="253396" y="378469"/>
                    </a:cubicBezTo>
                    <a:cubicBezTo>
                      <a:pt x="248522" y="407707"/>
                      <a:pt x="242026" y="435320"/>
                      <a:pt x="233904" y="458061"/>
                    </a:cubicBezTo>
                    <a:cubicBezTo>
                      <a:pt x="232279" y="462934"/>
                      <a:pt x="229031" y="466183"/>
                      <a:pt x="224157" y="466183"/>
                    </a:cubicBezTo>
                    <a:cubicBezTo>
                      <a:pt x="222533" y="464558"/>
                      <a:pt x="222533" y="464558"/>
                      <a:pt x="220909" y="464558"/>
                    </a:cubicBezTo>
                    <a:close/>
                  </a:path>
                </a:pathLst>
              </a:custGeom>
              <a:solidFill>
                <a:srgbClr val="FEA964"/>
              </a:solidFill>
              <a:ln w="1624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vi-VN"/>
              </a:p>
            </p:txBody>
          </p:sp>
          <p:sp>
            <p:nvSpPr>
              <p:cNvPr id="74" name="Hình tự do: Hình 73">
                <a:extLst>
                  <a:ext uri="{FF2B5EF4-FFF2-40B4-BE49-F238E27FC236}">
                    <a16:creationId xmlns:a16="http://schemas.microsoft.com/office/drawing/2014/main" id="{A2C557DF-2ECE-943D-F00A-2015061755B5}"/>
                  </a:ext>
                </a:extLst>
              </p:cNvPr>
              <p:cNvSpPr/>
              <p:nvPr/>
            </p:nvSpPr>
            <p:spPr>
              <a:xfrm>
                <a:off x="755091" y="3581400"/>
                <a:ext cx="330460" cy="368869"/>
              </a:xfrm>
              <a:custGeom>
                <a:avLst/>
                <a:gdLst>
                  <a:gd name="connsiteX0" fmla="*/ 11370 w 330460"/>
                  <a:gd name="connsiteY0" fmla="*/ 240547 h 368869"/>
                  <a:gd name="connsiteX1" fmla="*/ 6497 w 330460"/>
                  <a:gd name="connsiteY1" fmla="*/ 237299 h 368869"/>
                  <a:gd name="connsiteX2" fmla="*/ 3249 w 330460"/>
                  <a:gd name="connsiteY2" fmla="*/ 229177 h 368869"/>
                  <a:gd name="connsiteX3" fmla="*/ 1624 w 330460"/>
                  <a:gd name="connsiteY3" fmla="*/ 212934 h 368869"/>
                  <a:gd name="connsiteX4" fmla="*/ 0 w 330460"/>
                  <a:gd name="connsiteY4" fmla="*/ 178823 h 368869"/>
                  <a:gd name="connsiteX5" fmla="*/ 1624 w 330460"/>
                  <a:gd name="connsiteY5" fmla="*/ 115474 h 368869"/>
                  <a:gd name="connsiteX6" fmla="*/ 11370 w 330460"/>
                  <a:gd name="connsiteY6" fmla="*/ 50501 h 368869"/>
                  <a:gd name="connsiteX7" fmla="*/ 16243 w 330460"/>
                  <a:gd name="connsiteY7" fmla="*/ 37506 h 368869"/>
                  <a:gd name="connsiteX8" fmla="*/ 29238 w 330460"/>
                  <a:gd name="connsiteY8" fmla="*/ 29384 h 368869"/>
                  <a:gd name="connsiteX9" fmla="*/ 53603 w 330460"/>
                  <a:gd name="connsiteY9" fmla="*/ 50501 h 368869"/>
                  <a:gd name="connsiteX10" fmla="*/ 63349 w 330460"/>
                  <a:gd name="connsiteY10" fmla="*/ 81363 h 368869"/>
                  <a:gd name="connsiteX11" fmla="*/ 64973 w 330460"/>
                  <a:gd name="connsiteY11" fmla="*/ 97606 h 368869"/>
                  <a:gd name="connsiteX12" fmla="*/ 66598 w 330460"/>
                  <a:gd name="connsiteY12" fmla="*/ 113850 h 368869"/>
                  <a:gd name="connsiteX13" fmla="*/ 66598 w 330460"/>
                  <a:gd name="connsiteY13" fmla="*/ 146336 h 368869"/>
                  <a:gd name="connsiteX14" fmla="*/ 64973 w 330460"/>
                  <a:gd name="connsiteY14" fmla="*/ 162579 h 368869"/>
                  <a:gd name="connsiteX15" fmla="*/ 74719 w 330460"/>
                  <a:gd name="connsiteY15" fmla="*/ 139839 h 368869"/>
                  <a:gd name="connsiteX16" fmla="*/ 105581 w 330460"/>
                  <a:gd name="connsiteY16" fmla="*/ 78114 h 368869"/>
                  <a:gd name="connsiteX17" fmla="*/ 138068 w 330460"/>
                  <a:gd name="connsiteY17" fmla="*/ 21263 h 368869"/>
                  <a:gd name="connsiteX18" fmla="*/ 144565 w 330460"/>
                  <a:gd name="connsiteY18" fmla="*/ 13141 h 368869"/>
                  <a:gd name="connsiteX19" fmla="*/ 155936 w 330460"/>
                  <a:gd name="connsiteY19" fmla="*/ 3395 h 368869"/>
                  <a:gd name="connsiteX20" fmla="*/ 172179 w 330460"/>
                  <a:gd name="connsiteY20" fmla="*/ 1771 h 368869"/>
                  <a:gd name="connsiteX21" fmla="*/ 180301 w 330460"/>
                  <a:gd name="connsiteY21" fmla="*/ 6644 h 368869"/>
                  <a:gd name="connsiteX22" fmla="*/ 186798 w 330460"/>
                  <a:gd name="connsiteY22" fmla="*/ 14765 h 368869"/>
                  <a:gd name="connsiteX23" fmla="*/ 194920 w 330460"/>
                  <a:gd name="connsiteY23" fmla="*/ 37506 h 368869"/>
                  <a:gd name="connsiteX24" fmla="*/ 194920 w 330460"/>
                  <a:gd name="connsiteY24" fmla="*/ 53749 h 368869"/>
                  <a:gd name="connsiteX25" fmla="*/ 194920 w 330460"/>
                  <a:gd name="connsiteY25" fmla="*/ 63495 h 368869"/>
                  <a:gd name="connsiteX26" fmla="*/ 193295 w 330460"/>
                  <a:gd name="connsiteY26" fmla="*/ 79739 h 368869"/>
                  <a:gd name="connsiteX27" fmla="*/ 190047 w 330460"/>
                  <a:gd name="connsiteY27" fmla="*/ 97606 h 368869"/>
                  <a:gd name="connsiteX28" fmla="*/ 185174 w 330460"/>
                  <a:gd name="connsiteY28" fmla="*/ 113850 h 368869"/>
                  <a:gd name="connsiteX29" fmla="*/ 180301 w 330460"/>
                  <a:gd name="connsiteY29" fmla="*/ 128469 h 368869"/>
                  <a:gd name="connsiteX30" fmla="*/ 167306 w 330460"/>
                  <a:gd name="connsiteY30" fmla="*/ 159331 h 368869"/>
                  <a:gd name="connsiteX31" fmla="*/ 151063 w 330460"/>
                  <a:gd name="connsiteY31" fmla="*/ 188569 h 368869"/>
                  <a:gd name="connsiteX32" fmla="*/ 113703 w 330460"/>
                  <a:gd name="connsiteY32" fmla="*/ 243796 h 368869"/>
                  <a:gd name="connsiteX33" fmla="*/ 129946 w 330460"/>
                  <a:gd name="connsiteY33" fmla="*/ 230801 h 368869"/>
                  <a:gd name="connsiteX34" fmla="*/ 185174 w 330460"/>
                  <a:gd name="connsiteY34" fmla="*/ 188569 h 368869"/>
                  <a:gd name="connsiteX35" fmla="*/ 243650 w 330460"/>
                  <a:gd name="connsiteY35" fmla="*/ 151209 h 368869"/>
                  <a:gd name="connsiteX36" fmla="*/ 276136 w 330460"/>
                  <a:gd name="connsiteY36" fmla="*/ 134966 h 368869"/>
                  <a:gd name="connsiteX37" fmla="*/ 292379 w 330460"/>
                  <a:gd name="connsiteY37" fmla="*/ 128469 h 368869"/>
                  <a:gd name="connsiteX38" fmla="*/ 300501 w 330460"/>
                  <a:gd name="connsiteY38" fmla="*/ 126844 h 368869"/>
                  <a:gd name="connsiteX39" fmla="*/ 315120 w 330460"/>
                  <a:gd name="connsiteY39" fmla="*/ 126844 h 368869"/>
                  <a:gd name="connsiteX40" fmla="*/ 326490 w 330460"/>
                  <a:gd name="connsiteY40" fmla="*/ 136590 h 368869"/>
                  <a:gd name="connsiteX41" fmla="*/ 329739 w 330460"/>
                  <a:gd name="connsiteY41" fmla="*/ 143088 h 368869"/>
                  <a:gd name="connsiteX42" fmla="*/ 329739 w 330460"/>
                  <a:gd name="connsiteY42" fmla="*/ 154458 h 368869"/>
                  <a:gd name="connsiteX43" fmla="*/ 318369 w 330460"/>
                  <a:gd name="connsiteY43" fmla="*/ 180447 h 368869"/>
                  <a:gd name="connsiteX44" fmla="*/ 308623 w 330460"/>
                  <a:gd name="connsiteY44" fmla="*/ 195066 h 368869"/>
                  <a:gd name="connsiteX45" fmla="*/ 303750 w 330460"/>
                  <a:gd name="connsiteY45" fmla="*/ 201563 h 368869"/>
                  <a:gd name="connsiteX46" fmla="*/ 298877 w 330460"/>
                  <a:gd name="connsiteY46" fmla="*/ 208061 h 368869"/>
                  <a:gd name="connsiteX47" fmla="*/ 285882 w 330460"/>
                  <a:gd name="connsiteY47" fmla="*/ 221055 h 368869"/>
                  <a:gd name="connsiteX48" fmla="*/ 272887 w 330460"/>
                  <a:gd name="connsiteY48" fmla="*/ 232426 h 368869"/>
                  <a:gd name="connsiteX49" fmla="*/ 243650 w 330460"/>
                  <a:gd name="connsiteY49" fmla="*/ 251918 h 368869"/>
                  <a:gd name="connsiteX50" fmla="*/ 217660 w 330460"/>
                  <a:gd name="connsiteY50" fmla="*/ 268161 h 368869"/>
                  <a:gd name="connsiteX51" fmla="*/ 190047 w 330460"/>
                  <a:gd name="connsiteY51" fmla="*/ 282780 h 368869"/>
                  <a:gd name="connsiteX52" fmla="*/ 162433 w 330460"/>
                  <a:gd name="connsiteY52" fmla="*/ 294150 h 368869"/>
                  <a:gd name="connsiteX53" fmla="*/ 154311 w 330460"/>
                  <a:gd name="connsiteY53" fmla="*/ 297399 h 368869"/>
                  <a:gd name="connsiteX54" fmla="*/ 165682 w 330460"/>
                  <a:gd name="connsiteY54" fmla="*/ 295775 h 368869"/>
                  <a:gd name="connsiteX55" fmla="*/ 199793 w 330460"/>
                  <a:gd name="connsiteY55" fmla="*/ 289277 h 368869"/>
                  <a:gd name="connsiteX56" fmla="*/ 268014 w 330460"/>
                  <a:gd name="connsiteY56" fmla="*/ 277907 h 368869"/>
                  <a:gd name="connsiteX57" fmla="*/ 284258 w 330460"/>
                  <a:gd name="connsiteY57" fmla="*/ 276283 h 368869"/>
                  <a:gd name="connsiteX58" fmla="*/ 294004 w 330460"/>
                  <a:gd name="connsiteY58" fmla="*/ 276283 h 368869"/>
                  <a:gd name="connsiteX59" fmla="*/ 308623 w 330460"/>
                  <a:gd name="connsiteY59" fmla="*/ 282780 h 368869"/>
                  <a:gd name="connsiteX60" fmla="*/ 315120 w 330460"/>
                  <a:gd name="connsiteY60" fmla="*/ 295775 h 368869"/>
                  <a:gd name="connsiteX61" fmla="*/ 315120 w 330460"/>
                  <a:gd name="connsiteY61" fmla="*/ 303896 h 368869"/>
                  <a:gd name="connsiteX62" fmla="*/ 311871 w 330460"/>
                  <a:gd name="connsiteY62" fmla="*/ 313642 h 368869"/>
                  <a:gd name="connsiteX63" fmla="*/ 302125 w 330460"/>
                  <a:gd name="connsiteY63" fmla="*/ 328261 h 368869"/>
                  <a:gd name="connsiteX64" fmla="*/ 295628 w 330460"/>
                  <a:gd name="connsiteY64" fmla="*/ 334758 h 368869"/>
                  <a:gd name="connsiteX65" fmla="*/ 281009 w 330460"/>
                  <a:gd name="connsiteY65" fmla="*/ 346129 h 368869"/>
                  <a:gd name="connsiteX66" fmla="*/ 266390 w 330460"/>
                  <a:gd name="connsiteY66" fmla="*/ 354250 h 368869"/>
                  <a:gd name="connsiteX67" fmla="*/ 250147 w 330460"/>
                  <a:gd name="connsiteY67" fmla="*/ 360748 h 368869"/>
                  <a:gd name="connsiteX68" fmla="*/ 232279 w 330460"/>
                  <a:gd name="connsiteY68" fmla="*/ 365621 h 368869"/>
                  <a:gd name="connsiteX69" fmla="*/ 198168 w 330460"/>
                  <a:gd name="connsiteY69" fmla="*/ 368869 h 368869"/>
                  <a:gd name="connsiteX70" fmla="*/ 193295 w 330460"/>
                  <a:gd name="connsiteY70" fmla="*/ 368869 h 368869"/>
                  <a:gd name="connsiteX71" fmla="*/ 173803 w 330460"/>
                  <a:gd name="connsiteY71" fmla="*/ 367245 h 368869"/>
                  <a:gd name="connsiteX72" fmla="*/ 154311 w 330460"/>
                  <a:gd name="connsiteY72" fmla="*/ 365621 h 368869"/>
                  <a:gd name="connsiteX73" fmla="*/ 144565 w 330460"/>
                  <a:gd name="connsiteY73" fmla="*/ 354250 h 368869"/>
                  <a:gd name="connsiteX74" fmla="*/ 155936 w 330460"/>
                  <a:gd name="connsiteY74" fmla="*/ 342880 h 368869"/>
                  <a:gd name="connsiteX75" fmla="*/ 188422 w 330460"/>
                  <a:gd name="connsiteY75" fmla="*/ 344504 h 368869"/>
                  <a:gd name="connsiteX76" fmla="*/ 188422 w 330460"/>
                  <a:gd name="connsiteY76" fmla="*/ 344504 h 368869"/>
                  <a:gd name="connsiteX77" fmla="*/ 190047 w 330460"/>
                  <a:gd name="connsiteY77" fmla="*/ 344504 h 368869"/>
                  <a:gd name="connsiteX78" fmla="*/ 190047 w 330460"/>
                  <a:gd name="connsiteY78" fmla="*/ 344504 h 368869"/>
                  <a:gd name="connsiteX79" fmla="*/ 190047 w 330460"/>
                  <a:gd name="connsiteY79" fmla="*/ 344504 h 368869"/>
                  <a:gd name="connsiteX80" fmla="*/ 191671 w 330460"/>
                  <a:gd name="connsiteY80" fmla="*/ 344504 h 368869"/>
                  <a:gd name="connsiteX81" fmla="*/ 191671 w 330460"/>
                  <a:gd name="connsiteY81" fmla="*/ 344504 h 368869"/>
                  <a:gd name="connsiteX82" fmla="*/ 222533 w 330460"/>
                  <a:gd name="connsiteY82" fmla="*/ 344504 h 368869"/>
                  <a:gd name="connsiteX83" fmla="*/ 220909 w 330460"/>
                  <a:gd name="connsiteY83" fmla="*/ 344504 h 368869"/>
                  <a:gd name="connsiteX84" fmla="*/ 238776 w 330460"/>
                  <a:gd name="connsiteY84" fmla="*/ 341256 h 368869"/>
                  <a:gd name="connsiteX85" fmla="*/ 248522 w 330460"/>
                  <a:gd name="connsiteY85" fmla="*/ 338007 h 368869"/>
                  <a:gd name="connsiteX86" fmla="*/ 264766 w 330460"/>
                  <a:gd name="connsiteY86" fmla="*/ 331510 h 368869"/>
                  <a:gd name="connsiteX87" fmla="*/ 276136 w 330460"/>
                  <a:gd name="connsiteY87" fmla="*/ 325012 h 368869"/>
                  <a:gd name="connsiteX88" fmla="*/ 282633 w 330460"/>
                  <a:gd name="connsiteY88" fmla="*/ 320140 h 368869"/>
                  <a:gd name="connsiteX89" fmla="*/ 290755 w 330460"/>
                  <a:gd name="connsiteY89" fmla="*/ 312018 h 368869"/>
                  <a:gd name="connsiteX90" fmla="*/ 292379 w 330460"/>
                  <a:gd name="connsiteY90" fmla="*/ 310393 h 368869"/>
                  <a:gd name="connsiteX91" fmla="*/ 294004 w 330460"/>
                  <a:gd name="connsiteY91" fmla="*/ 307145 h 368869"/>
                  <a:gd name="connsiteX92" fmla="*/ 295628 w 330460"/>
                  <a:gd name="connsiteY92" fmla="*/ 303896 h 368869"/>
                  <a:gd name="connsiteX93" fmla="*/ 295628 w 330460"/>
                  <a:gd name="connsiteY93" fmla="*/ 303896 h 368869"/>
                  <a:gd name="connsiteX94" fmla="*/ 295628 w 330460"/>
                  <a:gd name="connsiteY94" fmla="*/ 303896 h 368869"/>
                  <a:gd name="connsiteX95" fmla="*/ 295628 w 330460"/>
                  <a:gd name="connsiteY95" fmla="*/ 302272 h 368869"/>
                  <a:gd name="connsiteX96" fmla="*/ 292379 w 330460"/>
                  <a:gd name="connsiteY96" fmla="*/ 300648 h 368869"/>
                  <a:gd name="connsiteX97" fmla="*/ 292379 w 330460"/>
                  <a:gd name="connsiteY97" fmla="*/ 300648 h 368869"/>
                  <a:gd name="connsiteX98" fmla="*/ 292379 w 330460"/>
                  <a:gd name="connsiteY98" fmla="*/ 300648 h 368869"/>
                  <a:gd name="connsiteX99" fmla="*/ 290755 w 330460"/>
                  <a:gd name="connsiteY99" fmla="*/ 300648 h 368869"/>
                  <a:gd name="connsiteX100" fmla="*/ 272887 w 330460"/>
                  <a:gd name="connsiteY100" fmla="*/ 300648 h 368869"/>
                  <a:gd name="connsiteX101" fmla="*/ 274512 w 330460"/>
                  <a:gd name="connsiteY101" fmla="*/ 300648 h 368869"/>
                  <a:gd name="connsiteX102" fmla="*/ 206290 w 330460"/>
                  <a:gd name="connsiteY102" fmla="*/ 310393 h 368869"/>
                  <a:gd name="connsiteX103" fmla="*/ 138068 w 330460"/>
                  <a:gd name="connsiteY103" fmla="*/ 323388 h 368869"/>
                  <a:gd name="connsiteX104" fmla="*/ 123449 w 330460"/>
                  <a:gd name="connsiteY104" fmla="*/ 323388 h 368869"/>
                  <a:gd name="connsiteX105" fmla="*/ 115327 w 330460"/>
                  <a:gd name="connsiteY105" fmla="*/ 316891 h 368869"/>
                  <a:gd name="connsiteX106" fmla="*/ 115327 w 330460"/>
                  <a:gd name="connsiteY106" fmla="*/ 316891 h 368869"/>
                  <a:gd name="connsiteX107" fmla="*/ 120200 w 330460"/>
                  <a:gd name="connsiteY107" fmla="*/ 305521 h 368869"/>
                  <a:gd name="connsiteX108" fmla="*/ 118576 w 330460"/>
                  <a:gd name="connsiteY108" fmla="*/ 303896 h 368869"/>
                  <a:gd name="connsiteX109" fmla="*/ 123449 w 330460"/>
                  <a:gd name="connsiteY109" fmla="*/ 290902 h 368869"/>
                  <a:gd name="connsiteX110" fmla="*/ 160809 w 330460"/>
                  <a:gd name="connsiteY110" fmla="*/ 274658 h 368869"/>
                  <a:gd name="connsiteX111" fmla="*/ 198168 w 330460"/>
                  <a:gd name="connsiteY111" fmla="*/ 258415 h 368869"/>
                  <a:gd name="connsiteX112" fmla="*/ 253395 w 330460"/>
                  <a:gd name="connsiteY112" fmla="*/ 222680 h 368869"/>
                  <a:gd name="connsiteX113" fmla="*/ 264766 w 330460"/>
                  <a:gd name="connsiteY113" fmla="*/ 214558 h 368869"/>
                  <a:gd name="connsiteX114" fmla="*/ 274512 w 330460"/>
                  <a:gd name="connsiteY114" fmla="*/ 206436 h 368869"/>
                  <a:gd name="connsiteX115" fmla="*/ 289131 w 330460"/>
                  <a:gd name="connsiteY115" fmla="*/ 191817 h 368869"/>
                  <a:gd name="connsiteX116" fmla="*/ 294004 w 330460"/>
                  <a:gd name="connsiteY116" fmla="*/ 185320 h 368869"/>
                  <a:gd name="connsiteX117" fmla="*/ 298877 w 330460"/>
                  <a:gd name="connsiteY117" fmla="*/ 177198 h 368869"/>
                  <a:gd name="connsiteX118" fmla="*/ 306998 w 330460"/>
                  <a:gd name="connsiteY118" fmla="*/ 162579 h 368869"/>
                  <a:gd name="connsiteX119" fmla="*/ 308623 w 330460"/>
                  <a:gd name="connsiteY119" fmla="*/ 157707 h 368869"/>
                  <a:gd name="connsiteX120" fmla="*/ 308623 w 330460"/>
                  <a:gd name="connsiteY120" fmla="*/ 154458 h 368869"/>
                  <a:gd name="connsiteX121" fmla="*/ 308623 w 330460"/>
                  <a:gd name="connsiteY121" fmla="*/ 154458 h 368869"/>
                  <a:gd name="connsiteX122" fmla="*/ 308623 w 330460"/>
                  <a:gd name="connsiteY122" fmla="*/ 152833 h 368869"/>
                  <a:gd name="connsiteX123" fmla="*/ 308623 w 330460"/>
                  <a:gd name="connsiteY123" fmla="*/ 152833 h 368869"/>
                  <a:gd name="connsiteX124" fmla="*/ 308623 w 330460"/>
                  <a:gd name="connsiteY124" fmla="*/ 152833 h 368869"/>
                  <a:gd name="connsiteX125" fmla="*/ 308623 w 330460"/>
                  <a:gd name="connsiteY125" fmla="*/ 151209 h 368869"/>
                  <a:gd name="connsiteX126" fmla="*/ 308623 w 330460"/>
                  <a:gd name="connsiteY126" fmla="*/ 151209 h 368869"/>
                  <a:gd name="connsiteX127" fmla="*/ 308623 w 330460"/>
                  <a:gd name="connsiteY127" fmla="*/ 151209 h 368869"/>
                  <a:gd name="connsiteX128" fmla="*/ 308623 w 330460"/>
                  <a:gd name="connsiteY128" fmla="*/ 151209 h 368869"/>
                  <a:gd name="connsiteX129" fmla="*/ 308623 w 330460"/>
                  <a:gd name="connsiteY129" fmla="*/ 149585 h 368869"/>
                  <a:gd name="connsiteX130" fmla="*/ 306998 w 330460"/>
                  <a:gd name="connsiteY130" fmla="*/ 149585 h 368869"/>
                  <a:gd name="connsiteX131" fmla="*/ 302125 w 330460"/>
                  <a:gd name="connsiteY131" fmla="*/ 149585 h 368869"/>
                  <a:gd name="connsiteX132" fmla="*/ 292379 w 330460"/>
                  <a:gd name="connsiteY132" fmla="*/ 152833 h 368869"/>
                  <a:gd name="connsiteX133" fmla="*/ 271263 w 330460"/>
                  <a:gd name="connsiteY133" fmla="*/ 162579 h 368869"/>
                  <a:gd name="connsiteX134" fmla="*/ 232279 w 330460"/>
                  <a:gd name="connsiteY134" fmla="*/ 183696 h 368869"/>
                  <a:gd name="connsiteX135" fmla="*/ 194920 w 330460"/>
                  <a:gd name="connsiteY135" fmla="*/ 209685 h 368869"/>
                  <a:gd name="connsiteX136" fmla="*/ 194920 w 330460"/>
                  <a:gd name="connsiteY136" fmla="*/ 209685 h 368869"/>
                  <a:gd name="connsiteX137" fmla="*/ 194920 w 330460"/>
                  <a:gd name="connsiteY137" fmla="*/ 209685 h 368869"/>
                  <a:gd name="connsiteX138" fmla="*/ 194920 w 330460"/>
                  <a:gd name="connsiteY138" fmla="*/ 209685 h 368869"/>
                  <a:gd name="connsiteX139" fmla="*/ 194920 w 330460"/>
                  <a:gd name="connsiteY139" fmla="*/ 209685 h 368869"/>
                  <a:gd name="connsiteX140" fmla="*/ 149438 w 330460"/>
                  <a:gd name="connsiteY140" fmla="*/ 243796 h 368869"/>
                  <a:gd name="connsiteX141" fmla="*/ 103957 w 330460"/>
                  <a:gd name="connsiteY141" fmla="*/ 284404 h 368869"/>
                  <a:gd name="connsiteX142" fmla="*/ 105581 w 330460"/>
                  <a:gd name="connsiteY142" fmla="*/ 282780 h 368869"/>
                  <a:gd name="connsiteX143" fmla="*/ 97460 w 330460"/>
                  <a:gd name="connsiteY143" fmla="*/ 290902 h 368869"/>
                  <a:gd name="connsiteX144" fmla="*/ 94211 w 330460"/>
                  <a:gd name="connsiteY144" fmla="*/ 294150 h 368869"/>
                  <a:gd name="connsiteX145" fmla="*/ 92587 w 330460"/>
                  <a:gd name="connsiteY145" fmla="*/ 295775 h 368869"/>
                  <a:gd name="connsiteX146" fmla="*/ 77968 w 330460"/>
                  <a:gd name="connsiteY146" fmla="*/ 292526 h 368869"/>
                  <a:gd name="connsiteX147" fmla="*/ 77968 w 330460"/>
                  <a:gd name="connsiteY147" fmla="*/ 292526 h 368869"/>
                  <a:gd name="connsiteX148" fmla="*/ 77968 w 330460"/>
                  <a:gd name="connsiteY148" fmla="*/ 282780 h 368869"/>
                  <a:gd name="connsiteX149" fmla="*/ 79592 w 330460"/>
                  <a:gd name="connsiteY149" fmla="*/ 279531 h 368869"/>
                  <a:gd name="connsiteX150" fmla="*/ 77968 w 330460"/>
                  <a:gd name="connsiteY150" fmla="*/ 277907 h 368869"/>
                  <a:gd name="connsiteX151" fmla="*/ 76343 w 330460"/>
                  <a:gd name="connsiteY151" fmla="*/ 263288 h 368869"/>
                  <a:gd name="connsiteX152" fmla="*/ 103957 w 330460"/>
                  <a:gd name="connsiteY152" fmla="*/ 227553 h 368869"/>
                  <a:gd name="connsiteX153" fmla="*/ 129946 w 330460"/>
                  <a:gd name="connsiteY153" fmla="*/ 191817 h 368869"/>
                  <a:gd name="connsiteX154" fmla="*/ 151063 w 330460"/>
                  <a:gd name="connsiteY154" fmla="*/ 152833 h 368869"/>
                  <a:gd name="connsiteX155" fmla="*/ 159184 w 330460"/>
                  <a:gd name="connsiteY155" fmla="*/ 133342 h 368869"/>
                  <a:gd name="connsiteX156" fmla="*/ 165682 w 330460"/>
                  <a:gd name="connsiteY156" fmla="*/ 113850 h 368869"/>
                  <a:gd name="connsiteX157" fmla="*/ 168930 w 330460"/>
                  <a:gd name="connsiteY157" fmla="*/ 100855 h 368869"/>
                  <a:gd name="connsiteX158" fmla="*/ 172179 w 330460"/>
                  <a:gd name="connsiteY158" fmla="*/ 86236 h 368869"/>
                  <a:gd name="connsiteX159" fmla="*/ 173803 w 330460"/>
                  <a:gd name="connsiteY159" fmla="*/ 74866 h 368869"/>
                  <a:gd name="connsiteX160" fmla="*/ 175428 w 330460"/>
                  <a:gd name="connsiteY160" fmla="*/ 61871 h 368869"/>
                  <a:gd name="connsiteX161" fmla="*/ 175428 w 330460"/>
                  <a:gd name="connsiteY161" fmla="*/ 47252 h 368869"/>
                  <a:gd name="connsiteX162" fmla="*/ 175428 w 330460"/>
                  <a:gd name="connsiteY162" fmla="*/ 42379 h 368869"/>
                  <a:gd name="connsiteX163" fmla="*/ 173803 w 330460"/>
                  <a:gd name="connsiteY163" fmla="*/ 35882 h 368869"/>
                  <a:gd name="connsiteX164" fmla="*/ 172179 w 330460"/>
                  <a:gd name="connsiteY164" fmla="*/ 31009 h 368869"/>
                  <a:gd name="connsiteX165" fmla="*/ 172179 w 330460"/>
                  <a:gd name="connsiteY165" fmla="*/ 29384 h 368869"/>
                  <a:gd name="connsiteX166" fmla="*/ 172179 w 330460"/>
                  <a:gd name="connsiteY166" fmla="*/ 29384 h 368869"/>
                  <a:gd name="connsiteX167" fmla="*/ 172179 w 330460"/>
                  <a:gd name="connsiteY167" fmla="*/ 29384 h 368869"/>
                  <a:gd name="connsiteX168" fmla="*/ 170555 w 330460"/>
                  <a:gd name="connsiteY168" fmla="*/ 27760 h 368869"/>
                  <a:gd name="connsiteX169" fmla="*/ 167306 w 330460"/>
                  <a:gd name="connsiteY169" fmla="*/ 29384 h 368869"/>
                  <a:gd name="connsiteX170" fmla="*/ 165682 w 330460"/>
                  <a:gd name="connsiteY170" fmla="*/ 31009 h 368869"/>
                  <a:gd name="connsiteX171" fmla="*/ 164057 w 330460"/>
                  <a:gd name="connsiteY171" fmla="*/ 32633 h 368869"/>
                  <a:gd name="connsiteX172" fmla="*/ 154311 w 330460"/>
                  <a:gd name="connsiteY172" fmla="*/ 47252 h 368869"/>
                  <a:gd name="connsiteX173" fmla="*/ 154311 w 330460"/>
                  <a:gd name="connsiteY173" fmla="*/ 45628 h 368869"/>
                  <a:gd name="connsiteX174" fmla="*/ 138068 w 330460"/>
                  <a:gd name="connsiteY174" fmla="*/ 73241 h 368869"/>
                  <a:gd name="connsiteX175" fmla="*/ 121825 w 330460"/>
                  <a:gd name="connsiteY175" fmla="*/ 102479 h 368869"/>
                  <a:gd name="connsiteX176" fmla="*/ 90962 w 330460"/>
                  <a:gd name="connsiteY176" fmla="*/ 164204 h 368869"/>
                  <a:gd name="connsiteX177" fmla="*/ 87714 w 330460"/>
                  <a:gd name="connsiteY177" fmla="*/ 172325 h 368869"/>
                  <a:gd name="connsiteX178" fmla="*/ 87714 w 330460"/>
                  <a:gd name="connsiteY178" fmla="*/ 170701 h 368869"/>
                  <a:gd name="connsiteX179" fmla="*/ 56852 w 330460"/>
                  <a:gd name="connsiteY179" fmla="*/ 243796 h 368869"/>
                  <a:gd name="connsiteX180" fmla="*/ 53603 w 330460"/>
                  <a:gd name="connsiteY180" fmla="*/ 251918 h 368869"/>
                  <a:gd name="connsiteX181" fmla="*/ 51979 w 330460"/>
                  <a:gd name="connsiteY181" fmla="*/ 261664 h 368869"/>
                  <a:gd name="connsiteX182" fmla="*/ 43857 w 330460"/>
                  <a:gd name="connsiteY182" fmla="*/ 264912 h 368869"/>
                  <a:gd name="connsiteX183" fmla="*/ 34111 w 330460"/>
                  <a:gd name="connsiteY183" fmla="*/ 256791 h 368869"/>
                  <a:gd name="connsiteX184" fmla="*/ 37360 w 330460"/>
                  <a:gd name="connsiteY184" fmla="*/ 235674 h 368869"/>
                  <a:gd name="connsiteX185" fmla="*/ 38984 w 330460"/>
                  <a:gd name="connsiteY185" fmla="*/ 232426 h 368869"/>
                  <a:gd name="connsiteX186" fmla="*/ 38984 w 330460"/>
                  <a:gd name="connsiteY186" fmla="*/ 225928 h 368869"/>
                  <a:gd name="connsiteX187" fmla="*/ 40608 w 330460"/>
                  <a:gd name="connsiteY187" fmla="*/ 216182 h 368869"/>
                  <a:gd name="connsiteX188" fmla="*/ 40608 w 330460"/>
                  <a:gd name="connsiteY188" fmla="*/ 217807 h 368869"/>
                  <a:gd name="connsiteX189" fmla="*/ 40608 w 330460"/>
                  <a:gd name="connsiteY189" fmla="*/ 214558 h 368869"/>
                  <a:gd name="connsiteX190" fmla="*/ 40608 w 330460"/>
                  <a:gd name="connsiteY190" fmla="*/ 216182 h 368869"/>
                  <a:gd name="connsiteX191" fmla="*/ 40608 w 330460"/>
                  <a:gd name="connsiteY191" fmla="*/ 214558 h 368869"/>
                  <a:gd name="connsiteX192" fmla="*/ 40608 w 330460"/>
                  <a:gd name="connsiteY192" fmla="*/ 214558 h 368869"/>
                  <a:gd name="connsiteX193" fmla="*/ 48730 w 330460"/>
                  <a:gd name="connsiteY193" fmla="*/ 136590 h 368869"/>
                  <a:gd name="connsiteX194" fmla="*/ 48730 w 330460"/>
                  <a:gd name="connsiteY194" fmla="*/ 138215 h 368869"/>
                  <a:gd name="connsiteX195" fmla="*/ 48730 w 330460"/>
                  <a:gd name="connsiteY195" fmla="*/ 121971 h 368869"/>
                  <a:gd name="connsiteX196" fmla="*/ 48730 w 330460"/>
                  <a:gd name="connsiteY196" fmla="*/ 107352 h 368869"/>
                  <a:gd name="connsiteX197" fmla="*/ 48730 w 330460"/>
                  <a:gd name="connsiteY197" fmla="*/ 108977 h 368869"/>
                  <a:gd name="connsiteX198" fmla="*/ 47106 w 330460"/>
                  <a:gd name="connsiteY198" fmla="*/ 92733 h 368869"/>
                  <a:gd name="connsiteX199" fmla="*/ 45481 w 330460"/>
                  <a:gd name="connsiteY199" fmla="*/ 78114 h 368869"/>
                  <a:gd name="connsiteX200" fmla="*/ 42233 w 330460"/>
                  <a:gd name="connsiteY200" fmla="*/ 66744 h 368869"/>
                  <a:gd name="connsiteX201" fmla="*/ 37360 w 330460"/>
                  <a:gd name="connsiteY201" fmla="*/ 56998 h 368869"/>
                  <a:gd name="connsiteX202" fmla="*/ 34111 w 330460"/>
                  <a:gd name="connsiteY202" fmla="*/ 52125 h 368869"/>
                  <a:gd name="connsiteX203" fmla="*/ 29238 w 330460"/>
                  <a:gd name="connsiteY203" fmla="*/ 69993 h 368869"/>
                  <a:gd name="connsiteX204" fmla="*/ 29238 w 330460"/>
                  <a:gd name="connsiteY204" fmla="*/ 68368 h 368869"/>
                  <a:gd name="connsiteX205" fmla="*/ 22741 w 330460"/>
                  <a:gd name="connsiteY205" fmla="*/ 130093 h 368869"/>
                  <a:gd name="connsiteX206" fmla="*/ 22741 w 330460"/>
                  <a:gd name="connsiteY206" fmla="*/ 152833 h 368869"/>
                  <a:gd name="connsiteX207" fmla="*/ 22741 w 330460"/>
                  <a:gd name="connsiteY207" fmla="*/ 175574 h 368869"/>
                  <a:gd name="connsiteX208" fmla="*/ 24365 w 330460"/>
                  <a:gd name="connsiteY208" fmla="*/ 221055 h 368869"/>
                  <a:gd name="connsiteX209" fmla="*/ 24365 w 330460"/>
                  <a:gd name="connsiteY209" fmla="*/ 227553 h 368869"/>
                  <a:gd name="connsiteX210" fmla="*/ 22741 w 330460"/>
                  <a:gd name="connsiteY210" fmla="*/ 238923 h 368869"/>
                  <a:gd name="connsiteX211" fmla="*/ 14619 w 330460"/>
                  <a:gd name="connsiteY211" fmla="*/ 242172 h 368869"/>
                  <a:gd name="connsiteX212" fmla="*/ 11370 w 330460"/>
                  <a:gd name="connsiteY212" fmla="*/ 240547 h 3688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</a:cxnLst>
                <a:rect l="l" t="t" r="r" b="b"/>
                <a:pathLst>
                  <a:path w="330460" h="368869">
                    <a:moveTo>
                      <a:pt x="11370" y="240547"/>
                    </a:moveTo>
                    <a:cubicBezTo>
                      <a:pt x="9746" y="240547"/>
                      <a:pt x="8122" y="238923"/>
                      <a:pt x="6497" y="237299"/>
                    </a:cubicBezTo>
                    <a:cubicBezTo>
                      <a:pt x="4873" y="235674"/>
                      <a:pt x="4873" y="232426"/>
                      <a:pt x="3249" y="229177"/>
                    </a:cubicBezTo>
                    <a:cubicBezTo>
                      <a:pt x="3249" y="224304"/>
                      <a:pt x="1624" y="217807"/>
                      <a:pt x="1624" y="212934"/>
                    </a:cubicBezTo>
                    <a:cubicBezTo>
                      <a:pt x="1624" y="201563"/>
                      <a:pt x="1624" y="190193"/>
                      <a:pt x="0" y="178823"/>
                    </a:cubicBezTo>
                    <a:cubicBezTo>
                      <a:pt x="0" y="157707"/>
                      <a:pt x="0" y="136590"/>
                      <a:pt x="1624" y="115474"/>
                    </a:cubicBezTo>
                    <a:cubicBezTo>
                      <a:pt x="3249" y="92733"/>
                      <a:pt x="4873" y="71617"/>
                      <a:pt x="11370" y="50501"/>
                    </a:cubicBezTo>
                    <a:cubicBezTo>
                      <a:pt x="12995" y="45628"/>
                      <a:pt x="12995" y="42379"/>
                      <a:pt x="16243" y="37506"/>
                    </a:cubicBezTo>
                    <a:cubicBezTo>
                      <a:pt x="19492" y="32633"/>
                      <a:pt x="24365" y="29384"/>
                      <a:pt x="29238" y="29384"/>
                    </a:cubicBezTo>
                    <a:cubicBezTo>
                      <a:pt x="42233" y="27760"/>
                      <a:pt x="48730" y="40755"/>
                      <a:pt x="53603" y="50501"/>
                    </a:cubicBezTo>
                    <a:cubicBezTo>
                      <a:pt x="58476" y="60247"/>
                      <a:pt x="61725" y="71617"/>
                      <a:pt x="63349" y="81363"/>
                    </a:cubicBezTo>
                    <a:cubicBezTo>
                      <a:pt x="63349" y="86236"/>
                      <a:pt x="64973" y="92733"/>
                      <a:pt x="64973" y="97606"/>
                    </a:cubicBezTo>
                    <a:cubicBezTo>
                      <a:pt x="64973" y="102479"/>
                      <a:pt x="66598" y="108977"/>
                      <a:pt x="66598" y="113850"/>
                    </a:cubicBezTo>
                    <a:cubicBezTo>
                      <a:pt x="66598" y="125220"/>
                      <a:pt x="66598" y="136590"/>
                      <a:pt x="66598" y="146336"/>
                    </a:cubicBezTo>
                    <a:cubicBezTo>
                      <a:pt x="66598" y="151209"/>
                      <a:pt x="66598" y="157707"/>
                      <a:pt x="64973" y="162579"/>
                    </a:cubicBezTo>
                    <a:cubicBezTo>
                      <a:pt x="68222" y="154458"/>
                      <a:pt x="71470" y="147961"/>
                      <a:pt x="74719" y="139839"/>
                    </a:cubicBezTo>
                    <a:cubicBezTo>
                      <a:pt x="84465" y="118723"/>
                      <a:pt x="94211" y="97606"/>
                      <a:pt x="105581" y="78114"/>
                    </a:cubicBezTo>
                    <a:cubicBezTo>
                      <a:pt x="115327" y="58622"/>
                      <a:pt x="126698" y="39130"/>
                      <a:pt x="138068" y="21263"/>
                    </a:cubicBezTo>
                    <a:cubicBezTo>
                      <a:pt x="139692" y="18014"/>
                      <a:pt x="141317" y="16390"/>
                      <a:pt x="144565" y="13141"/>
                    </a:cubicBezTo>
                    <a:cubicBezTo>
                      <a:pt x="147814" y="9892"/>
                      <a:pt x="151063" y="6644"/>
                      <a:pt x="155936" y="3395"/>
                    </a:cubicBezTo>
                    <a:cubicBezTo>
                      <a:pt x="160809" y="146"/>
                      <a:pt x="165682" y="-1478"/>
                      <a:pt x="172179" y="1771"/>
                    </a:cubicBezTo>
                    <a:cubicBezTo>
                      <a:pt x="175428" y="3395"/>
                      <a:pt x="177052" y="5019"/>
                      <a:pt x="180301" y="6644"/>
                    </a:cubicBezTo>
                    <a:cubicBezTo>
                      <a:pt x="183549" y="8268"/>
                      <a:pt x="185174" y="11517"/>
                      <a:pt x="186798" y="14765"/>
                    </a:cubicBezTo>
                    <a:cubicBezTo>
                      <a:pt x="191671" y="21263"/>
                      <a:pt x="193295" y="29384"/>
                      <a:pt x="194920" y="37506"/>
                    </a:cubicBezTo>
                    <a:cubicBezTo>
                      <a:pt x="196544" y="42379"/>
                      <a:pt x="194920" y="47252"/>
                      <a:pt x="194920" y="53749"/>
                    </a:cubicBezTo>
                    <a:cubicBezTo>
                      <a:pt x="194920" y="56998"/>
                      <a:pt x="194920" y="60247"/>
                      <a:pt x="194920" y="63495"/>
                    </a:cubicBezTo>
                    <a:cubicBezTo>
                      <a:pt x="194920" y="68368"/>
                      <a:pt x="193295" y="74866"/>
                      <a:pt x="193295" y="79739"/>
                    </a:cubicBezTo>
                    <a:cubicBezTo>
                      <a:pt x="191671" y="86236"/>
                      <a:pt x="191671" y="91109"/>
                      <a:pt x="190047" y="97606"/>
                    </a:cubicBezTo>
                    <a:cubicBezTo>
                      <a:pt x="188422" y="102479"/>
                      <a:pt x="186798" y="108977"/>
                      <a:pt x="185174" y="113850"/>
                    </a:cubicBezTo>
                    <a:cubicBezTo>
                      <a:pt x="183549" y="118723"/>
                      <a:pt x="181925" y="123596"/>
                      <a:pt x="180301" y="128469"/>
                    </a:cubicBezTo>
                    <a:cubicBezTo>
                      <a:pt x="177052" y="139839"/>
                      <a:pt x="172179" y="149585"/>
                      <a:pt x="167306" y="159331"/>
                    </a:cubicBezTo>
                    <a:cubicBezTo>
                      <a:pt x="162433" y="169077"/>
                      <a:pt x="157560" y="178823"/>
                      <a:pt x="151063" y="188569"/>
                    </a:cubicBezTo>
                    <a:cubicBezTo>
                      <a:pt x="139692" y="208061"/>
                      <a:pt x="126698" y="225928"/>
                      <a:pt x="113703" y="243796"/>
                    </a:cubicBezTo>
                    <a:cubicBezTo>
                      <a:pt x="118576" y="238923"/>
                      <a:pt x="125073" y="234050"/>
                      <a:pt x="129946" y="230801"/>
                    </a:cubicBezTo>
                    <a:cubicBezTo>
                      <a:pt x="147814" y="216182"/>
                      <a:pt x="167306" y="201563"/>
                      <a:pt x="185174" y="188569"/>
                    </a:cubicBezTo>
                    <a:cubicBezTo>
                      <a:pt x="204666" y="175574"/>
                      <a:pt x="224158" y="162579"/>
                      <a:pt x="243650" y="151209"/>
                    </a:cubicBezTo>
                    <a:cubicBezTo>
                      <a:pt x="253395" y="144712"/>
                      <a:pt x="264766" y="139839"/>
                      <a:pt x="276136" y="134966"/>
                    </a:cubicBezTo>
                    <a:cubicBezTo>
                      <a:pt x="281009" y="133342"/>
                      <a:pt x="285882" y="130093"/>
                      <a:pt x="292379" y="128469"/>
                    </a:cubicBezTo>
                    <a:cubicBezTo>
                      <a:pt x="295628" y="128469"/>
                      <a:pt x="298877" y="126844"/>
                      <a:pt x="300501" y="126844"/>
                    </a:cubicBezTo>
                    <a:cubicBezTo>
                      <a:pt x="305374" y="126844"/>
                      <a:pt x="310247" y="125220"/>
                      <a:pt x="315120" y="126844"/>
                    </a:cubicBezTo>
                    <a:cubicBezTo>
                      <a:pt x="319993" y="128469"/>
                      <a:pt x="323242" y="131717"/>
                      <a:pt x="326490" y="136590"/>
                    </a:cubicBezTo>
                    <a:cubicBezTo>
                      <a:pt x="328115" y="138215"/>
                      <a:pt x="328115" y="141463"/>
                      <a:pt x="329739" y="143088"/>
                    </a:cubicBezTo>
                    <a:cubicBezTo>
                      <a:pt x="331363" y="146336"/>
                      <a:pt x="329739" y="149585"/>
                      <a:pt x="329739" y="154458"/>
                    </a:cubicBezTo>
                    <a:cubicBezTo>
                      <a:pt x="328115" y="164204"/>
                      <a:pt x="323242" y="172325"/>
                      <a:pt x="318369" y="180447"/>
                    </a:cubicBezTo>
                    <a:cubicBezTo>
                      <a:pt x="315120" y="185320"/>
                      <a:pt x="311871" y="190193"/>
                      <a:pt x="308623" y="195066"/>
                    </a:cubicBezTo>
                    <a:cubicBezTo>
                      <a:pt x="306998" y="196690"/>
                      <a:pt x="305374" y="199939"/>
                      <a:pt x="303750" y="201563"/>
                    </a:cubicBezTo>
                    <a:cubicBezTo>
                      <a:pt x="302125" y="203188"/>
                      <a:pt x="300501" y="206436"/>
                      <a:pt x="298877" y="208061"/>
                    </a:cubicBezTo>
                    <a:cubicBezTo>
                      <a:pt x="294004" y="212934"/>
                      <a:pt x="290755" y="217807"/>
                      <a:pt x="285882" y="221055"/>
                    </a:cubicBezTo>
                    <a:cubicBezTo>
                      <a:pt x="282633" y="224304"/>
                      <a:pt x="277760" y="229177"/>
                      <a:pt x="272887" y="232426"/>
                    </a:cubicBezTo>
                    <a:cubicBezTo>
                      <a:pt x="263141" y="238923"/>
                      <a:pt x="253395" y="245420"/>
                      <a:pt x="243650" y="251918"/>
                    </a:cubicBezTo>
                    <a:cubicBezTo>
                      <a:pt x="235528" y="258415"/>
                      <a:pt x="225782" y="263288"/>
                      <a:pt x="217660" y="268161"/>
                    </a:cubicBezTo>
                    <a:cubicBezTo>
                      <a:pt x="207914" y="273034"/>
                      <a:pt x="199793" y="277907"/>
                      <a:pt x="190047" y="282780"/>
                    </a:cubicBezTo>
                    <a:cubicBezTo>
                      <a:pt x="181925" y="287653"/>
                      <a:pt x="172179" y="290902"/>
                      <a:pt x="162433" y="294150"/>
                    </a:cubicBezTo>
                    <a:cubicBezTo>
                      <a:pt x="159184" y="295775"/>
                      <a:pt x="155936" y="295775"/>
                      <a:pt x="154311" y="297399"/>
                    </a:cubicBezTo>
                    <a:cubicBezTo>
                      <a:pt x="157560" y="297399"/>
                      <a:pt x="162433" y="295775"/>
                      <a:pt x="165682" y="295775"/>
                    </a:cubicBezTo>
                    <a:cubicBezTo>
                      <a:pt x="177052" y="294150"/>
                      <a:pt x="188422" y="290902"/>
                      <a:pt x="199793" y="289277"/>
                    </a:cubicBezTo>
                    <a:cubicBezTo>
                      <a:pt x="222533" y="284404"/>
                      <a:pt x="245274" y="281156"/>
                      <a:pt x="268014" y="277907"/>
                    </a:cubicBezTo>
                    <a:cubicBezTo>
                      <a:pt x="272887" y="277907"/>
                      <a:pt x="279385" y="276283"/>
                      <a:pt x="284258" y="276283"/>
                    </a:cubicBezTo>
                    <a:cubicBezTo>
                      <a:pt x="287506" y="276283"/>
                      <a:pt x="290755" y="276283"/>
                      <a:pt x="294004" y="276283"/>
                    </a:cubicBezTo>
                    <a:cubicBezTo>
                      <a:pt x="298877" y="276283"/>
                      <a:pt x="303750" y="279531"/>
                      <a:pt x="308623" y="282780"/>
                    </a:cubicBezTo>
                    <a:cubicBezTo>
                      <a:pt x="311871" y="286029"/>
                      <a:pt x="315120" y="290902"/>
                      <a:pt x="315120" y="295775"/>
                    </a:cubicBezTo>
                    <a:cubicBezTo>
                      <a:pt x="315120" y="299023"/>
                      <a:pt x="316744" y="300648"/>
                      <a:pt x="315120" y="303896"/>
                    </a:cubicBezTo>
                    <a:cubicBezTo>
                      <a:pt x="315120" y="307145"/>
                      <a:pt x="313496" y="310393"/>
                      <a:pt x="311871" y="313642"/>
                    </a:cubicBezTo>
                    <a:cubicBezTo>
                      <a:pt x="310247" y="318515"/>
                      <a:pt x="305374" y="323388"/>
                      <a:pt x="302125" y="328261"/>
                    </a:cubicBezTo>
                    <a:cubicBezTo>
                      <a:pt x="300501" y="329885"/>
                      <a:pt x="297252" y="333134"/>
                      <a:pt x="295628" y="334758"/>
                    </a:cubicBezTo>
                    <a:cubicBezTo>
                      <a:pt x="290755" y="339631"/>
                      <a:pt x="285882" y="342880"/>
                      <a:pt x="281009" y="346129"/>
                    </a:cubicBezTo>
                    <a:cubicBezTo>
                      <a:pt x="276136" y="349377"/>
                      <a:pt x="271263" y="352626"/>
                      <a:pt x="266390" y="354250"/>
                    </a:cubicBezTo>
                    <a:cubicBezTo>
                      <a:pt x="261517" y="357499"/>
                      <a:pt x="256644" y="359123"/>
                      <a:pt x="250147" y="360748"/>
                    </a:cubicBezTo>
                    <a:cubicBezTo>
                      <a:pt x="243650" y="362372"/>
                      <a:pt x="238776" y="363996"/>
                      <a:pt x="232279" y="365621"/>
                    </a:cubicBezTo>
                    <a:cubicBezTo>
                      <a:pt x="220909" y="367245"/>
                      <a:pt x="209539" y="368869"/>
                      <a:pt x="198168" y="368869"/>
                    </a:cubicBezTo>
                    <a:cubicBezTo>
                      <a:pt x="196544" y="368869"/>
                      <a:pt x="194920" y="368869"/>
                      <a:pt x="193295" y="368869"/>
                    </a:cubicBezTo>
                    <a:cubicBezTo>
                      <a:pt x="186798" y="368869"/>
                      <a:pt x="180301" y="368869"/>
                      <a:pt x="173803" y="367245"/>
                    </a:cubicBezTo>
                    <a:cubicBezTo>
                      <a:pt x="167306" y="367245"/>
                      <a:pt x="160809" y="365621"/>
                      <a:pt x="154311" y="365621"/>
                    </a:cubicBezTo>
                    <a:cubicBezTo>
                      <a:pt x="149438" y="363996"/>
                      <a:pt x="144565" y="360748"/>
                      <a:pt x="144565" y="354250"/>
                    </a:cubicBezTo>
                    <a:cubicBezTo>
                      <a:pt x="144565" y="347753"/>
                      <a:pt x="149438" y="342880"/>
                      <a:pt x="155936" y="342880"/>
                    </a:cubicBezTo>
                    <a:cubicBezTo>
                      <a:pt x="167306" y="342880"/>
                      <a:pt x="178676" y="344504"/>
                      <a:pt x="188422" y="344504"/>
                    </a:cubicBezTo>
                    <a:cubicBezTo>
                      <a:pt x="188422" y="344504"/>
                      <a:pt x="188422" y="344504"/>
                      <a:pt x="188422" y="344504"/>
                    </a:cubicBezTo>
                    <a:cubicBezTo>
                      <a:pt x="188422" y="344504"/>
                      <a:pt x="190047" y="344504"/>
                      <a:pt x="190047" y="344504"/>
                    </a:cubicBezTo>
                    <a:cubicBezTo>
                      <a:pt x="190047" y="344504"/>
                      <a:pt x="190047" y="344504"/>
                      <a:pt x="190047" y="344504"/>
                    </a:cubicBezTo>
                    <a:cubicBezTo>
                      <a:pt x="190047" y="344504"/>
                      <a:pt x="190047" y="344504"/>
                      <a:pt x="190047" y="344504"/>
                    </a:cubicBezTo>
                    <a:cubicBezTo>
                      <a:pt x="190047" y="344504"/>
                      <a:pt x="190047" y="344504"/>
                      <a:pt x="191671" y="344504"/>
                    </a:cubicBezTo>
                    <a:cubicBezTo>
                      <a:pt x="191671" y="344504"/>
                      <a:pt x="191671" y="344504"/>
                      <a:pt x="191671" y="344504"/>
                    </a:cubicBezTo>
                    <a:cubicBezTo>
                      <a:pt x="201417" y="344504"/>
                      <a:pt x="211163" y="344504"/>
                      <a:pt x="222533" y="344504"/>
                    </a:cubicBezTo>
                    <a:cubicBezTo>
                      <a:pt x="222533" y="344504"/>
                      <a:pt x="220909" y="344504"/>
                      <a:pt x="220909" y="344504"/>
                    </a:cubicBezTo>
                    <a:cubicBezTo>
                      <a:pt x="227406" y="344504"/>
                      <a:pt x="233903" y="342880"/>
                      <a:pt x="238776" y="341256"/>
                    </a:cubicBezTo>
                    <a:cubicBezTo>
                      <a:pt x="242025" y="341256"/>
                      <a:pt x="245274" y="339631"/>
                      <a:pt x="248522" y="338007"/>
                    </a:cubicBezTo>
                    <a:cubicBezTo>
                      <a:pt x="255020" y="336383"/>
                      <a:pt x="259893" y="333134"/>
                      <a:pt x="264766" y="331510"/>
                    </a:cubicBezTo>
                    <a:cubicBezTo>
                      <a:pt x="268014" y="329885"/>
                      <a:pt x="272887" y="326637"/>
                      <a:pt x="276136" y="325012"/>
                    </a:cubicBezTo>
                    <a:cubicBezTo>
                      <a:pt x="277760" y="323388"/>
                      <a:pt x="281009" y="321764"/>
                      <a:pt x="282633" y="320140"/>
                    </a:cubicBezTo>
                    <a:cubicBezTo>
                      <a:pt x="285882" y="316891"/>
                      <a:pt x="287506" y="315267"/>
                      <a:pt x="290755" y="312018"/>
                    </a:cubicBezTo>
                    <a:cubicBezTo>
                      <a:pt x="290755" y="312018"/>
                      <a:pt x="292379" y="310393"/>
                      <a:pt x="292379" y="310393"/>
                    </a:cubicBezTo>
                    <a:cubicBezTo>
                      <a:pt x="292379" y="308769"/>
                      <a:pt x="294004" y="307145"/>
                      <a:pt x="294004" y="307145"/>
                    </a:cubicBezTo>
                    <a:cubicBezTo>
                      <a:pt x="294004" y="305521"/>
                      <a:pt x="294004" y="305521"/>
                      <a:pt x="295628" y="303896"/>
                    </a:cubicBezTo>
                    <a:cubicBezTo>
                      <a:pt x="295628" y="303896"/>
                      <a:pt x="295628" y="303896"/>
                      <a:pt x="295628" y="303896"/>
                    </a:cubicBezTo>
                    <a:cubicBezTo>
                      <a:pt x="295628" y="303896"/>
                      <a:pt x="295628" y="303896"/>
                      <a:pt x="295628" y="303896"/>
                    </a:cubicBezTo>
                    <a:cubicBezTo>
                      <a:pt x="295628" y="303896"/>
                      <a:pt x="295628" y="302272"/>
                      <a:pt x="295628" y="302272"/>
                    </a:cubicBezTo>
                    <a:cubicBezTo>
                      <a:pt x="294004" y="302272"/>
                      <a:pt x="294004" y="300648"/>
                      <a:pt x="292379" y="300648"/>
                    </a:cubicBezTo>
                    <a:cubicBezTo>
                      <a:pt x="292379" y="300648"/>
                      <a:pt x="292379" y="300648"/>
                      <a:pt x="292379" y="300648"/>
                    </a:cubicBezTo>
                    <a:cubicBezTo>
                      <a:pt x="292379" y="300648"/>
                      <a:pt x="292379" y="300648"/>
                      <a:pt x="292379" y="300648"/>
                    </a:cubicBezTo>
                    <a:cubicBezTo>
                      <a:pt x="292379" y="300648"/>
                      <a:pt x="290755" y="300648"/>
                      <a:pt x="290755" y="300648"/>
                    </a:cubicBezTo>
                    <a:cubicBezTo>
                      <a:pt x="284258" y="300648"/>
                      <a:pt x="279385" y="300648"/>
                      <a:pt x="272887" y="300648"/>
                    </a:cubicBezTo>
                    <a:cubicBezTo>
                      <a:pt x="272887" y="300648"/>
                      <a:pt x="274512" y="300648"/>
                      <a:pt x="274512" y="300648"/>
                    </a:cubicBezTo>
                    <a:cubicBezTo>
                      <a:pt x="251771" y="302272"/>
                      <a:pt x="229031" y="307145"/>
                      <a:pt x="206290" y="310393"/>
                    </a:cubicBezTo>
                    <a:cubicBezTo>
                      <a:pt x="183549" y="315267"/>
                      <a:pt x="160809" y="320140"/>
                      <a:pt x="138068" y="323388"/>
                    </a:cubicBezTo>
                    <a:cubicBezTo>
                      <a:pt x="133195" y="323388"/>
                      <a:pt x="128322" y="325012"/>
                      <a:pt x="123449" y="323388"/>
                    </a:cubicBezTo>
                    <a:cubicBezTo>
                      <a:pt x="120200" y="321764"/>
                      <a:pt x="116952" y="320140"/>
                      <a:pt x="115327" y="316891"/>
                    </a:cubicBezTo>
                    <a:cubicBezTo>
                      <a:pt x="115327" y="316891"/>
                      <a:pt x="115327" y="316891"/>
                      <a:pt x="115327" y="316891"/>
                    </a:cubicBezTo>
                    <a:cubicBezTo>
                      <a:pt x="113703" y="312018"/>
                      <a:pt x="116952" y="307145"/>
                      <a:pt x="120200" y="305521"/>
                    </a:cubicBezTo>
                    <a:cubicBezTo>
                      <a:pt x="120200" y="305521"/>
                      <a:pt x="120200" y="303896"/>
                      <a:pt x="118576" y="303896"/>
                    </a:cubicBezTo>
                    <a:cubicBezTo>
                      <a:pt x="116952" y="299023"/>
                      <a:pt x="118576" y="292526"/>
                      <a:pt x="123449" y="290902"/>
                    </a:cubicBezTo>
                    <a:cubicBezTo>
                      <a:pt x="134819" y="284404"/>
                      <a:pt x="147814" y="279531"/>
                      <a:pt x="160809" y="274658"/>
                    </a:cubicBezTo>
                    <a:cubicBezTo>
                      <a:pt x="173803" y="269785"/>
                      <a:pt x="185174" y="263288"/>
                      <a:pt x="198168" y="258415"/>
                    </a:cubicBezTo>
                    <a:cubicBezTo>
                      <a:pt x="217660" y="248669"/>
                      <a:pt x="235528" y="235674"/>
                      <a:pt x="253395" y="222680"/>
                    </a:cubicBezTo>
                    <a:cubicBezTo>
                      <a:pt x="256644" y="219431"/>
                      <a:pt x="259893" y="217807"/>
                      <a:pt x="264766" y="214558"/>
                    </a:cubicBezTo>
                    <a:cubicBezTo>
                      <a:pt x="268014" y="211309"/>
                      <a:pt x="271263" y="209685"/>
                      <a:pt x="274512" y="206436"/>
                    </a:cubicBezTo>
                    <a:cubicBezTo>
                      <a:pt x="279385" y="201563"/>
                      <a:pt x="284258" y="196690"/>
                      <a:pt x="289131" y="191817"/>
                    </a:cubicBezTo>
                    <a:cubicBezTo>
                      <a:pt x="290755" y="190193"/>
                      <a:pt x="292379" y="188569"/>
                      <a:pt x="294004" y="185320"/>
                    </a:cubicBezTo>
                    <a:cubicBezTo>
                      <a:pt x="295628" y="182071"/>
                      <a:pt x="297252" y="180447"/>
                      <a:pt x="298877" y="177198"/>
                    </a:cubicBezTo>
                    <a:cubicBezTo>
                      <a:pt x="302125" y="172325"/>
                      <a:pt x="303750" y="167452"/>
                      <a:pt x="306998" y="162579"/>
                    </a:cubicBezTo>
                    <a:cubicBezTo>
                      <a:pt x="306998" y="160955"/>
                      <a:pt x="308623" y="159331"/>
                      <a:pt x="308623" y="157707"/>
                    </a:cubicBezTo>
                    <a:cubicBezTo>
                      <a:pt x="308623" y="156082"/>
                      <a:pt x="308623" y="156082"/>
                      <a:pt x="308623" y="154458"/>
                    </a:cubicBezTo>
                    <a:cubicBezTo>
                      <a:pt x="308623" y="154458"/>
                      <a:pt x="308623" y="154458"/>
                      <a:pt x="308623" y="154458"/>
                    </a:cubicBezTo>
                    <a:cubicBezTo>
                      <a:pt x="308623" y="154458"/>
                      <a:pt x="308623" y="154458"/>
                      <a:pt x="308623" y="152833"/>
                    </a:cubicBezTo>
                    <a:cubicBezTo>
                      <a:pt x="308623" y="152833"/>
                      <a:pt x="308623" y="152833"/>
                      <a:pt x="308623" y="152833"/>
                    </a:cubicBezTo>
                    <a:cubicBezTo>
                      <a:pt x="308623" y="152833"/>
                      <a:pt x="308623" y="152833"/>
                      <a:pt x="308623" y="152833"/>
                    </a:cubicBezTo>
                    <a:cubicBezTo>
                      <a:pt x="308623" y="152833"/>
                      <a:pt x="308623" y="151209"/>
                      <a:pt x="308623" y="151209"/>
                    </a:cubicBezTo>
                    <a:cubicBezTo>
                      <a:pt x="308623" y="151209"/>
                      <a:pt x="308623" y="151209"/>
                      <a:pt x="308623" y="151209"/>
                    </a:cubicBezTo>
                    <a:cubicBezTo>
                      <a:pt x="308623" y="151209"/>
                      <a:pt x="308623" y="151209"/>
                      <a:pt x="308623" y="151209"/>
                    </a:cubicBezTo>
                    <a:cubicBezTo>
                      <a:pt x="308623" y="151209"/>
                      <a:pt x="308623" y="151209"/>
                      <a:pt x="308623" y="151209"/>
                    </a:cubicBezTo>
                    <a:cubicBezTo>
                      <a:pt x="308623" y="151209"/>
                      <a:pt x="308623" y="151209"/>
                      <a:pt x="308623" y="149585"/>
                    </a:cubicBezTo>
                    <a:cubicBezTo>
                      <a:pt x="308623" y="149585"/>
                      <a:pt x="308623" y="149585"/>
                      <a:pt x="306998" y="149585"/>
                    </a:cubicBezTo>
                    <a:cubicBezTo>
                      <a:pt x="305374" y="149585"/>
                      <a:pt x="303750" y="149585"/>
                      <a:pt x="302125" y="149585"/>
                    </a:cubicBezTo>
                    <a:cubicBezTo>
                      <a:pt x="298877" y="149585"/>
                      <a:pt x="295628" y="151209"/>
                      <a:pt x="292379" y="152833"/>
                    </a:cubicBezTo>
                    <a:cubicBezTo>
                      <a:pt x="285882" y="156082"/>
                      <a:pt x="279385" y="159331"/>
                      <a:pt x="271263" y="162579"/>
                    </a:cubicBezTo>
                    <a:cubicBezTo>
                      <a:pt x="258268" y="169077"/>
                      <a:pt x="245274" y="177198"/>
                      <a:pt x="232279" y="183696"/>
                    </a:cubicBezTo>
                    <a:cubicBezTo>
                      <a:pt x="219285" y="191817"/>
                      <a:pt x="206290" y="199939"/>
                      <a:pt x="194920" y="209685"/>
                    </a:cubicBezTo>
                    <a:cubicBezTo>
                      <a:pt x="194920" y="209685"/>
                      <a:pt x="194920" y="209685"/>
                      <a:pt x="194920" y="209685"/>
                    </a:cubicBezTo>
                    <a:cubicBezTo>
                      <a:pt x="194920" y="209685"/>
                      <a:pt x="194920" y="209685"/>
                      <a:pt x="194920" y="209685"/>
                    </a:cubicBezTo>
                    <a:cubicBezTo>
                      <a:pt x="194920" y="209685"/>
                      <a:pt x="194920" y="209685"/>
                      <a:pt x="194920" y="209685"/>
                    </a:cubicBezTo>
                    <a:cubicBezTo>
                      <a:pt x="194920" y="209685"/>
                      <a:pt x="194920" y="209685"/>
                      <a:pt x="194920" y="209685"/>
                    </a:cubicBezTo>
                    <a:cubicBezTo>
                      <a:pt x="178676" y="221055"/>
                      <a:pt x="164057" y="232426"/>
                      <a:pt x="149438" y="243796"/>
                    </a:cubicBezTo>
                    <a:cubicBezTo>
                      <a:pt x="133195" y="256791"/>
                      <a:pt x="118576" y="269785"/>
                      <a:pt x="103957" y="284404"/>
                    </a:cubicBezTo>
                    <a:cubicBezTo>
                      <a:pt x="103957" y="284404"/>
                      <a:pt x="103957" y="284404"/>
                      <a:pt x="105581" y="282780"/>
                    </a:cubicBezTo>
                    <a:cubicBezTo>
                      <a:pt x="102333" y="286029"/>
                      <a:pt x="99084" y="287653"/>
                      <a:pt x="97460" y="290902"/>
                    </a:cubicBezTo>
                    <a:cubicBezTo>
                      <a:pt x="97460" y="292526"/>
                      <a:pt x="95835" y="292526"/>
                      <a:pt x="94211" y="294150"/>
                    </a:cubicBezTo>
                    <a:cubicBezTo>
                      <a:pt x="94211" y="294150"/>
                      <a:pt x="92587" y="295775"/>
                      <a:pt x="92587" y="295775"/>
                    </a:cubicBezTo>
                    <a:cubicBezTo>
                      <a:pt x="87714" y="299023"/>
                      <a:pt x="81217" y="297399"/>
                      <a:pt x="77968" y="292526"/>
                    </a:cubicBezTo>
                    <a:cubicBezTo>
                      <a:pt x="77968" y="292526"/>
                      <a:pt x="77968" y="292526"/>
                      <a:pt x="77968" y="292526"/>
                    </a:cubicBezTo>
                    <a:cubicBezTo>
                      <a:pt x="76343" y="289277"/>
                      <a:pt x="76343" y="286029"/>
                      <a:pt x="77968" y="282780"/>
                    </a:cubicBezTo>
                    <a:cubicBezTo>
                      <a:pt x="77968" y="281156"/>
                      <a:pt x="79592" y="281156"/>
                      <a:pt x="79592" y="279531"/>
                    </a:cubicBezTo>
                    <a:cubicBezTo>
                      <a:pt x="79592" y="279531"/>
                      <a:pt x="77968" y="279531"/>
                      <a:pt x="77968" y="277907"/>
                    </a:cubicBezTo>
                    <a:cubicBezTo>
                      <a:pt x="73095" y="274658"/>
                      <a:pt x="73095" y="268161"/>
                      <a:pt x="76343" y="263288"/>
                    </a:cubicBezTo>
                    <a:cubicBezTo>
                      <a:pt x="84465" y="250293"/>
                      <a:pt x="94211" y="238923"/>
                      <a:pt x="103957" y="227553"/>
                    </a:cubicBezTo>
                    <a:cubicBezTo>
                      <a:pt x="113703" y="216182"/>
                      <a:pt x="121825" y="204812"/>
                      <a:pt x="129946" y="191817"/>
                    </a:cubicBezTo>
                    <a:cubicBezTo>
                      <a:pt x="138068" y="178823"/>
                      <a:pt x="144565" y="165828"/>
                      <a:pt x="151063" y="152833"/>
                    </a:cubicBezTo>
                    <a:cubicBezTo>
                      <a:pt x="154311" y="146336"/>
                      <a:pt x="155936" y="139839"/>
                      <a:pt x="159184" y="133342"/>
                    </a:cubicBezTo>
                    <a:cubicBezTo>
                      <a:pt x="162433" y="126844"/>
                      <a:pt x="164057" y="120347"/>
                      <a:pt x="165682" y="113850"/>
                    </a:cubicBezTo>
                    <a:cubicBezTo>
                      <a:pt x="167306" y="110601"/>
                      <a:pt x="168930" y="105728"/>
                      <a:pt x="168930" y="100855"/>
                    </a:cubicBezTo>
                    <a:cubicBezTo>
                      <a:pt x="170555" y="95982"/>
                      <a:pt x="170555" y="91109"/>
                      <a:pt x="172179" y="86236"/>
                    </a:cubicBezTo>
                    <a:cubicBezTo>
                      <a:pt x="172179" y="82987"/>
                      <a:pt x="173803" y="78114"/>
                      <a:pt x="173803" y="74866"/>
                    </a:cubicBezTo>
                    <a:cubicBezTo>
                      <a:pt x="173803" y="69993"/>
                      <a:pt x="175428" y="66744"/>
                      <a:pt x="175428" y="61871"/>
                    </a:cubicBezTo>
                    <a:cubicBezTo>
                      <a:pt x="175428" y="56998"/>
                      <a:pt x="175428" y="52125"/>
                      <a:pt x="175428" y="47252"/>
                    </a:cubicBezTo>
                    <a:cubicBezTo>
                      <a:pt x="175428" y="45628"/>
                      <a:pt x="175428" y="44003"/>
                      <a:pt x="175428" y="42379"/>
                    </a:cubicBezTo>
                    <a:cubicBezTo>
                      <a:pt x="175428" y="40755"/>
                      <a:pt x="173803" y="39130"/>
                      <a:pt x="173803" y="35882"/>
                    </a:cubicBezTo>
                    <a:cubicBezTo>
                      <a:pt x="173803" y="34257"/>
                      <a:pt x="172179" y="32633"/>
                      <a:pt x="172179" y="31009"/>
                    </a:cubicBezTo>
                    <a:cubicBezTo>
                      <a:pt x="172179" y="31009"/>
                      <a:pt x="172179" y="29384"/>
                      <a:pt x="172179" y="29384"/>
                    </a:cubicBezTo>
                    <a:cubicBezTo>
                      <a:pt x="172179" y="29384"/>
                      <a:pt x="172179" y="29384"/>
                      <a:pt x="172179" y="29384"/>
                    </a:cubicBezTo>
                    <a:cubicBezTo>
                      <a:pt x="172179" y="29384"/>
                      <a:pt x="172179" y="29384"/>
                      <a:pt x="172179" y="29384"/>
                    </a:cubicBezTo>
                    <a:cubicBezTo>
                      <a:pt x="172179" y="29384"/>
                      <a:pt x="170555" y="27760"/>
                      <a:pt x="170555" y="27760"/>
                    </a:cubicBezTo>
                    <a:cubicBezTo>
                      <a:pt x="168930" y="27760"/>
                      <a:pt x="168930" y="29384"/>
                      <a:pt x="167306" y="29384"/>
                    </a:cubicBezTo>
                    <a:cubicBezTo>
                      <a:pt x="167306" y="29384"/>
                      <a:pt x="165682" y="31009"/>
                      <a:pt x="165682" y="31009"/>
                    </a:cubicBezTo>
                    <a:cubicBezTo>
                      <a:pt x="165682" y="31009"/>
                      <a:pt x="165682" y="31009"/>
                      <a:pt x="164057" y="32633"/>
                    </a:cubicBezTo>
                    <a:cubicBezTo>
                      <a:pt x="160809" y="37506"/>
                      <a:pt x="157560" y="42379"/>
                      <a:pt x="154311" y="47252"/>
                    </a:cubicBezTo>
                    <a:cubicBezTo>
                      <a:pt x="154311" y="47252"/>
                      <a:pt x="154311" y="47252"/>
                      <a:pt x="154311" y="45628"/>
                    </a:cubicBezTo>
                    <a:cubicBezTo>
                      <a:pt x="149438" y="55374"/>
                      <a:pt x="142941" y="63495"/>
                      <a:pt x="138068" y="73241"/>
                    </a:cubicBezTo>
                    <a:cubicBezTo>
                      <a:pt x="133195" y="82987"/>
                      <a:pt x="128322" y="92733"/>
                      <a:pt x="121825" y="102479"/>
                    </a:cubicBezTo>
                    <a:cubicBezTo>
                      <a:pt x="112079" y="123596"/>
                      <a:pt x="100708" y="143088"/>
                      <a:pt x="90962" y="164204"/>
                    </a:cubicBezTo>
                    <a:cubicBezTo>
                      <a:pt x="89338" y="167452"/>
                      <a:pt x="87714" y="169077"/>
                      <a:pt x="87714" y="172325"/>
                    </a:cubicBezTo>
                    <a:cubicBezTo>
                      <a:pt x="87714" y="172325"/>
                      <a:pt x="87714" y="172325"/>
                      <a:pt x="87714" y="170701"/>
                    </a:cubicBezTo>
                    <a:cubicBezTo>
                      <a:pt x="76343" y="195066"/>
                      <a:pt x="64973" y="219431"/>
                      <a:pt x="56852" y="243796"/>
                    </a:cubicBezTo>
                    <a:cubicBezTo>
                      <a:pt x="55227" y="247045"/>
                      <a:pt x="55227" y="250293"/>
                      <a:pt x="53603" y="251918"/>
                    </a:cubicBezTo>
                    <a:cubicBezTo>
                      <a:pt x="55227" y="255166"/>
                      <a:pt x="53603" y="258415"/>
                      <a:pt x="51979" y="261664"/>
                    </a:cubicBezTo>
                    <a:cubicBezTo>
                      <a:pt x="50354" y="263288"/>
                      <a:pt x="47106" y="264912"/>
                      <a:pt x="43857" y="264912"/>
                    </a:cubicBezTo>
                    <a:cubicBezTo>
                      <a:pt x="38984" y="264912"/>
                      <a:pt x="35735" y="261664"/>
                      <a:pt x="34111" y="256791"/>
                    </a:cubicBezTo>
                    <a:cubicBezTo>
                      <a:pt x="32487" y="250293"/>
                      <a:pt x="35735" y="242172"/>
                      <a:pt x="37360" y="235674"/>
                    </a:cubicBezTo>
                    <a:cubicBezTo>
                      <a:pt x="37360" y="234050"/>
                      <a:pt x="37360" y="234050"/>
                      <a:pt x="38984" y="232426"/>
                    </a:cubicBezTo>
                    <a:cubicBezTo>
                      <a:pt x="38984" y="230801"/>
                      <a:pt x="37360" y="229177"/>
                      <a:pt x="38984" y="225928"/>
                    </a:cubicBezTo>
                    <a:cubicBezTo>
                      <a:pt x="38984" y="222680"/>
                      <a:pt x="40608" y="219431"/>
                      <a:pt x="40608" y="216182"/>
                    </a:cubicBezTo>
                    <a:cubicBezTo>
                      <a:pt x="40608" y="216182"/>
                      <a:pt x="40608" y="216182"/>
                      <a:pt x="40608" y="217807"/>
                    </a:cubicBezTo>
                    <a:cubicBezTo>
                      <a:pt x="40608" y="216182"/>
                      <a:pt x="40608" y="216182"/>
                      <a:pt x="40608" y="214558"/>
                    </a:cubicBezTo>
                    <a:cubicBezTo>
                      <a:pt x="40608" y="214558"/>
                      <a:pt x="40608" y="216182"/>
                      <a:pt x="40608" y="216182"/>
                    </a:cubicBezTo>
                    <a:cubicBezTo>
                      <a:pt x="40608" y="216182"/>
                      <a:pt x="40608" y="214558"/>
                      <a:pt x="40608" y="214558"/>
                    </a:cubicBezTo>
                    <a:cubicBezTo>
                      <a:pt x="40608" y="214558"/>
                      <a:pt x="40608" y="214558"/>
                      <a:pt x="40608" y="214558"/>
                    </a:cubicBezTo>
                    <a:cubicBezTo>
                      <a:pt x="45481" y="188569"/>
                      <a:pt x="47106" y="162579"/>
                      <a:pt x="48730" y="136590"/>
                    </a:cubicBezTo>
                    <a:cubicBezTo>
                      <a:pt x="48730" y="136590"/>
                      <a:pt x="48730" y="138215"/>
                      <a:pt x="48730" y="138215"/>
                    </a:cubicBezTo>
                    <a:cubicBezTo>
                      <a:pt x="48730" y="133342"/>
                      <a:pt x="48730" y="126844"/>
                      <a:pt x="48730" y="121971"/>
                    </a:cubicBezTo>
                    <a:cubicBezTo>
                      <a:pt x="48730" y="117098"/>
                      <a:pt x="48730" y="112225"/>
                      <a:pt x="48730" y="107352"/>
                    </a:cubicBezTo>
                    <a:cubicBezTo>
                      <a:pt x="48730" y="107352"/>
                      <a:pt x="48730" y="108977"/>
                      <a:pt x="48730" y="108977"/>
                    </a:cubicBezTo>
                    <a:cubicBezTo>
                      <a:pt x="48730" y="104104"/>
                      <a:pt x="47106" y="99231"/>
                      <a:pt x="47106" y="92733"/>
                    </a:cubicBezTo>
                    <a:cubicBezTo>
                      <a:pt x="47106" y="87860"/>
                      <a:pt x="45481" y="82987"/>
                      <a:pt x="45481" y="78114"/>
                    </a:cubicBezTo>
                    <a:cubicBezTo>
                      <a:pt x="43857" y="74866"/>
                      <a:pt x="43857" y="69993"/>
                      <a:pt x="42233" y="66744"/>
                    </a:cubicBezTo>
                    <a:cubicBezTo>
                      <a:pt x="40608" y="63495"/>
                      <a:pt x="38984" y="60247"/>
                      <a:pt x="37360" y="56998"/>
                    </a:cubicBezTo>
                    <a:cubicBezTo>
                      <a:pt x="35735" y="55374"/>
                      <a:pt x="35735" y="53749"/>
                      <a:pt x="34111" y="52125"/>
                    </a:cubicBezTo>
                    <a:cubicBezTo>
                      <a:pt x="32487" y="58622"/>
                      <a:pt x="30862" y="65120"/>
                      <a:pt x="29238" y="69993"/>
                    </a:cubicBezTo>
                    <a:cubicBezTo>
                      <a:pt x="29238" y="69993"/>
                      <a:pt x="29238" y="68368"/>
                      <a:pt x="29238" y="68368"/>
                    </a:cubicBezTo>
                    <a:cubicBezTo>
                      <a:pt x="25989" y="89485"/>
                      <a:pt x="24365" y="108977"/>
                      <a:pt x="22741" y="130093"/>
                    </a:cubicBezTo>
                    <a:cubicBezTo>
                      <a:pt x="22741" y="138215"/>
                      <a:pt x="22741" y="144712"/>
                      <a:pt x="22741" y="152833"/>
                    </a:cubicBezTo>
                    <a:cubicBezTo>
                      <a:pt x="22741" y="160955"/>
                      <a:pt x="22741" y="167452"/>
                      <a:pt x="22741" y="175574"/>
                    </a:cubicBezTo>
                    <a:cubicBezTo>
                      <a:pt x="22741" y="190193"/>
                      <a:pt x="22741" y="206436"/>
                      <a:pt x="24365" y="221055"/>
                    </a:cubicBezTo>
                    <a:cubicBezTo>
                      <a:pt x="24365" y="222680"/>
                      <a:pt x="24365" y="224304"/>
                      <a:pt x="24365" y="227553"/>
                    </a:cubicBezTo>
                    <a:cubicBezTo>
                      <a:pt x="25989" y="230801"/>
                      <a:pt x="25989" y="235674"/>
                      <a:pt x="22741" y="238923"/>
                    </a:cubicBezTo>
                    <a:cubicBezTo>
                      <a:pt x="21116" y="240547"/>
                      <a:pt x="17868" y="242172"/>
                      <a:pt x="14619" y="242172"/>
                    </a:cubicBezTo>
                    <a:cubicBezTo>
                      <a:pt x="14619" y="242172"/>
                      <a:pt x="12995" y="242172"/>
                      <a:pt x="11370" y="240547"/>
                    </a:cubicBezTo>
                    <a:close/>
                  </a:path>
                </a:pathLst>
              </a:custGeom>
              <a:solidFill>
                <a:srgbClr val="FEA964"/>
              </a:solidFill>
              <a:ln w="1624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vi-VN"/>
              </a:p>
            </p:txBody>
          </p:sp>
          <p:sp>
            <p:nvSpPr>
              <p:cNvPr id="75" name="Hình tự do: Hình 74">
                <a:extLst>
                  <a:ext uri="{FF2B5EF4-FFF2-40B4-BE49-F238E27FC236}">
                    <a16:creationId xmlns:a16="http://schemas.microsoft.com/office/drawing/2014/main" id="{CB4A556F-1E75-37A1-60BA-6DD24056F122}"/>
                  </a:ext>
                </a:extLst>
              </p:cNvPr>
              <p:cNvSpPr/>
              <p:nvPr/>
            </p:nvSpPr>
            <p:spPr>
              <a:xfrm>
                <a:off x="327892" y="4586370"/>
                <a:ext cx="10632306" cy="2342921"/>
              </a:xfrm>
              <a:custGeom>
                <a:avLst/>
                <a:gdLst>
                  <a:gd name="connsiteX0" fmla="*/ 246898 w 10632306"/>
                  <a:gd name="connsiteY0" fmla="*/ 2342921 h 2342921"/>
                  <a:gd name="connsiteX1" fmla="*/ 240401 w 10632306"/>
                  <a:gd name="connsiteY1" fmla="*/ 2305562 h 2342921"/>
                  <a:gd name="connsiteX2" fmla="*/ 229031 w 10632306"/>
                  <a:gd name="connsiteY2" fmla="*/ 2235715 h 2342921"/>
                  <a:gd name="connsiteX3" fmla="*/ 225782 w 10632306"/>
                  <a:gd name="connsiteY3" fmla="*/ 2217848 h 2342921"/>
                  <a:gd name="connsiteX4" fmla="*/ 212787 w 10632306"/>
                  <a:gd name="connsiteY4" fmla="*/ 2206477 h 2342921"/>
                  <a:gd name="connsiteX5" fmla="*/ 198168 w 10632306"/>
                  <a:gd name="connsiteY5" fmla="*/ 2193483 h 2342921"/>
                  <a:gd name="connsiteX6" fmla="*/ 167306 w 10632306"/>
                  <a:gd name="connsiteY6" fmla="*/ 2165869 h 2342921"/>
                  <a:gd name="connsiteX7" fmla="*/ 138068 w 10632306"/>
                  <a:gd name="connsiteY7" fmla="*/ 2139880 h 2342921"/>
                  <a:gd name="connsiteX8" fmla="*/ 133195 w 10632306"/>
                  <a:gd name="connsiteY8" fmla="*/ 2135007 h 2342921"/>
                  <a:gd name="connsiteX9" fmla="*/ 131571 w 10632306"/>
                  <a:gd name="connsiteY9" fmla="*/ 2131758 h 2342921"/>
                  <a:gd name="connsiteX10" fmla="*/ 129946 w 10632306"/>
                  <a:gd name="connsiteY10" fmla="*/ 2128510 h 2342921"/>
                  <a:gd name="connsiteX11" fmla="*/ 134819 w 10632306"/>
                  <a:gd name="connsiteY11" fmla="*/ 2122012 h 2342921"/>
                  <a:gd name="connsiteX12" fmla="*/ 141317 w 10632306"/>
                  <a:gd name="connsiteY12" fmla="*/ 2125261 h 2342921"/>
                  <a:gd name="connsiteX13" fmla="*/ 141317 w 10632306"/>
                  <a:gd name="connsiteY13" fmla="*/ 2125261 h 2342921"/>
                  <a:gd name="connsiteX14" fmla="*/ 142941 w 10632306"/>
                  <a:gd name="connsiteY14" fmla="*/ 2126885 h 2342921"/>
                  <a:gd name="connsiteX15" fmla="*/ 142941 w 10632306"/>
                  <a:gd name="connsiteY15" fmla="*/ 2126885 h 2342921"/>
                  <a:gd name="connsiteX16" fmla="*/ 173803 w 10632306"/>
                  <a:gd name="connsiteY16" fmla="*/ 2154499 h 2342921"/>
                  <a:gd name="connsiteX17" fmla="*/ 204666 w 10632306"/>
                  <a:gd name="connsiteY17" fmla="*/ 2180488 h 2342921"/>
                  <a:gd name="connsiteX18" fmla="*/ 219285 w 10632306"/>
                  <a:gd name="connsiteY18" fmla="*/ 2193483 h 2342921"/>
                  <a:gd name="connsiteX19" fmla="*/ 222533 w 10632306"/>
                  <a:gd name="connsiteY19" fmla="*/ 2196732 h 2342921"/>
                  <a:gd name="connsiteX20" fmla="*/ 217660 w 10632306"/>
                  <a:gd name="connsiteY20" fmla="*/ 2165869 h 2342921"/>
                  <a:gd name="connsiteX21" fmla="*/ 207914 w 10632306"/>
                  <a:gd name="connsiteY21" fmla="*/ 2097647 h 2342921"/>
                  <a:gd name="connsiteX22" fmla="*/ 196544 w 10632306"/>
                  <a:gd name="connsiteY22" fmla="*/ 2014806 h 2342921"/>
                  <a:gd name="connsiteX23" fmla="*/ 194920 w 10632306"/>
                  <a:gd name="connsiteY23" fmla="*/ 2013182 h 2342921"/>
                  <a:gd name="connsiteX24" fmla="*/ 186798 w 10632306"/>
                  <a:gd name="connsiteY24" fmla="*/ 2006685 h 2342921"/>
                  <a:gd name="connsiteX25" fmla="*/ 157560 w 10632306"/>
                  <a:gd name="connsiteY25" fmla="*/ 1982320 h 2342921"/>
                  <a:gd name="connsiteX26" fmla="*/ 125073 w 10632306"/>
                  <a:gd name="connsiteY26" fmla="*/ 1956331 h 2342921"/>
                  <a:gd name="connsiteX27" fmla="*/ 92587 w 10632306"/>
                  <a:gd name="connsiteY27" fmla="*/ 1930341 h 2342921"/>
                  <a:gd name="connsiteX28" fmla="*/ 61725 w 10632306"/>
                  <a:gd name="connsiteY28" fmla="*/ 1905976 h 2342921"/>
                  <a:gd name="connsiteX29" fmla="*/ 58476 w 10632306"/>
                  <a:gd name="connsiteY29" fmla="*/ 1899479 h 2342921"/>
                  <a:gd name="connsiteX30" fmla="*/ 68222 w 10632306"/>
                  <a:gd name="connsiteY30" fmla="*/ 1894606 h 2342921"/>
                  <a:gd name="connsiteX31" fmla="*/ 68222 w 10632306"/>
                  <a:gd name="connsiteY31" fmla="*/ 1894606 h 2342921"/>
                  <a:gd name="connsiteX32" fmla="*/ 68222 w 10632306"/>
                  <a:gd name="connsiteY32" fmla="*/ 1894606 h 2342921"/>
                  <a:gd name="connsiteX33" fmla="*/ 68222 w 10632306"/>
                  <a:gd name="connsiteY33" fmla="*/ 1894606 h 2342921"/>
                  <a:gd name="connsiteX34" fmla="*/ 68222 w 10632306"/>
                  <a:gd name="connsiteY34" fmla="*/ 1894606 h 2342921"/>
                  <a:gd name="connsiteX35" fmla="*/ 68222 w 10632306"/>
                  <a:gd name="connsiteY35" fmla="*/ 1894606 h 2342921"/>
                  <a:gd name="connsiteX36" fmla="*/ 68222 w 10632306"/>
                  <a:gd name="connsiteY36" fmla="*/ 1894606 h 2342921"/>
                  <a:gd name="connsiteX37" fmla="*/ 68222 w 10632306"/>
                  <a:gd name="connsiteY37" fmla="*/ 1894606 h 2342921"/>
                  <a:gd name="connsiteX38" fmla="*/ 99084 w 10632306"/>
                  <a:gd name="connsiteY38" fmla="*/ 1917347 h 2342921"/>
                  <a:gd name="connsiteX39" fmla="*/ 131571 w 10632306"/>
                  <a:gd name="connsiteY39" fmla="*/ 1943336 h 2342921"/>
                  <a:gd name="connsiteX40" fmla="*/ 164057 w 10632306"/>
                  <a:gd name="connsiteY40" fmla="*/ 1969325 h 2342921"/>
                  <a:gd name="connsiteX41" fmla="*/ 193295 w 10632306"/>
                  <a:gd name="connsiteY41" fmla="*/ 1992066 h 2342921"/>
                  <a:gd name="connsiteX42" fmla="*/ 188422 w 10632306"/>
                  <a:gd name="connsiteY42" fmla="*/ 1954706 h 2342921"/>
                  <a:gd name="connsiteX43" fmla="*/ 167306 w 10632306"/>
                  <a:gd name="connsiteY43" fmla="*/ 1813390 h 2342921"/>
                  <a:gd name="connsiteX44" fmla="*/ 160809 w 10632306"/>
                  <a:gd name="connsiteY44" fmla="*/ 1774406 h 2342921"/>
                  <a:gd name="connsiteX45" fmla="*/ 159184 w 10632306"/>
                  <a:gd name="connsiteY45" fmla="*/ 1774406 h 2342921"/>
                  <a:gd name="connsiteX46" fmla="*/ 159184 w 10632306"/>
                  <a:gd name="connsiteY46" fmla="*/ 1774406 h 2342921"/>
                  <a:gd name="connsiteX47" fmla="*/ 126698 w 10632306"/>
                  <a:gd name="connsiteY47" fmla="*/ 1754914 h 2342921"/>
                  <a:gd name="connsiteX48" fmla="*/ 95835 w 10632306"/>
                  <a:gd name="connsiteY48" fmla="*/ 1732173 h 2342921"/>
                  <a:gd name="connsiteX49" fmla="*/ 43857 w 10632306"/>
                  <a:gd name="connsiteY49" fmla="*/ 1696438 h 2342921"/>
                  <a:gd name="connsiteX50" fmla="*/ 43857 w 10632306"/>
                  <a:gd name="connsiteY50" fmla="*/ 1696438 h 2342921"/>
                  <a:gd name="connsiteX51" fmla="*/ 29238 w 10632306"/>
                  <a:gd name="connsiteY51" fmla="*/ 1688316 h 2342921"/>
                  <a:gd name="connsiteX52" fmla="*/ 21116 w 10632306"/>
                  <a:gd name="connsiteY52" fmla="*/ 1683443 h 2342921"/>
                  <a:gd name="connsiteX53" fmla="*/ 17868 w 10632306"/>
                  <a:gd name="connsiteY53" fmla="*/ 1681819 h 2342921"/>
                  <a:gd name="connsiteX54" fmla="*/ 14619 w 10632306"/>
                  <a:gd name="connsiteY54" fmla="*/ 1680195 h 2342921"/>
                  <a:gd name="connsiteX55" fmla="*/ 12995 w 10632306"/>
                  <a:gd name="connsiteY55" fmla="*/ 1673697 h 2342921"/>
                  <a:gd name="connsiteX56" fmla="*/ 19492 w 10632306"/>
                  <a:gd name="connsiteY56" fmla="*/ 1668824 h 2342921"/>
                  <a:gd name="connsiteX57" fmla="*/ 24365 w 10632306"/>
                  <a:gd name="connsiteY57" fmla="*/ 1670448 h 2342921"/>
                  <a:gd name="connsiteX58" fmla="*/ 29238 w 10632306"/>
                  <a:gd name="connsiteY58" fmla="*/ 1672073 h 2342921"/>
                  <a:gd name="connsiteX59" fmla="*/ 38984 w 10632306"/>
                  <a:gd name="connsiteY59" fmla="*/ 1678570 h 2342921"/>
                  <a:gd name="connsiteX60" fmla="*/ 56852 w 10632306"/>
                  <a:gd name="connsiteY60" fmla="*/ 1689940 h 2342921"/>
                  <a:gd name="connsiteX61" fmla="*/ 90962 w 10632306"/>
                  <a:gd name="connsiteY61" fmla="*/ 1712681 h 2342921"/>
                  <a:gd name="connsiteX62" fmla="*/ 118576 w 10632306"/>
                  <a:gd name="connsiteY62" fmla="*/ 1732173 h 2342921"/>
                  <a:gd name="connsiteX63" fmla="*/ 144565 w 10632306"/>
                  <a:gd name="connsiteY63" fmla="*/ 1750041 h 2342921"/>
                  <a:gd name="connsiteX64" fmla="*/ 146190 w 10632306"/>
                  <a:gd name="connsiteY64" fmla="*/ 1750041 h 2342921"/>
                  <a:gd name="connsiteX65" fmla="*/ 146190 w 10632306"/>
                  <a:gd name="connsiteY65" fmla="*/ 1750041 h 2342921"/>
                  <a:gd name="connsiteX66" fmla="*/ 147814 w 10632306"/>
                  <a:gd name="connsiteY66" fmla="*/ 1750041 h 2342921"/>
                  <a:gd name="connsiteX67" fmla="*/ 147814 w 10632306"/>
                  <a:gd name="connsiteY67" fmla="*/ 1750041 h 2342921"/>
                  <a:gd name="connsiteX68" fmla="*/ 162433 w 10632306"/>
                  <a:gd name="connsiteY68" fmla="*/ 1758162 h 2342921"/>
                  <a:gd name="connsiteX69" fmla="*/ 147814 w 10632306"/>
                  <a:gd name="connsiteY69" fmla="*/ 1675322 h 2342921"/>
                  <a:gd name="connsiteX70" fmla="*/ 128322 w 10632306"/>
                  <a:gd name="connsiteY70" fmla="*/ 1576237 h 2342921"/>
                  <a:gd name="connsiteX71" fmla="*/ 128322 w 10632306"/>
                  <a:gd name="connsiteY71" fmla="*/ 1576237 h 2342921"/>
                  <a:gd name="connsiteX72" fmla="*/ 116952 w 10632306"/>
                  <a:gd name="connsiteY72" fmla="*/ 1568116 h 2342921"/>
                  <a:gd name="connsiteX73" fmla="*/ 110454 w 10632306"/>
                  <a:gd name="connsiteY73" fmla="*/ 1561618 h 2342921"/>
                  <a:gd name="connsiteX74" fmla="*/ 82841 w 10632306"/>
                  <a:gd name="connsiteY74" fmla="*/ 1534005 h 2342921"/>
                  <a:gd name="connsiteX75" fmla="*/ 53603 w 10632306"/>
                  <a:gd name="connsiteY75" fmla="*/ 1504767 h 2342921"/>
                  <a:gd name="connsiteX76" fmla="*/ 24365 w 10632306"/>
                  <a:gd name="connsiteY76" fmla="*/ 1477153 h 2342921"/>
                  <a:gd name="connsiteX77" fmla="*/ 11370 w 10632306"/>
                  <a:gd name="connsiteY77" fmla="*/ 1464159 h 2342921"/>
                  <a:gd name="connsiteX78" fmla="*/ 4873 w 10632306"/>
                  <a:gd name="connsiteY78" fmla="*/ 1457661 h 2342921"/>
                  <a:gd name="connsiteX79" fmla="*/ 1624 w 10632306"/>
                  <a:gd name="connsiteY79" fmla="*/ 1452788 h 2342921"/>
                  <a:gd name="connsiteX80" fmla="*/ 0 w 10632306"/>
                  <a:gd name="connsiteY80" fmla="*/ 1446291 h 2342921"/>
                  <a:gd name="connsiteX81" fmla="*/ 4873 w 10632306"/>
                  <a:gd name="connsiteY81" fmla="*/ 1439794 h 2342921"/>
                  <a:gd name="connsiteX82" fmla="*/ 11370 w 10632306"/>
                  <a:gd name="connsiteY82" fmla="*/ 1444667 h 2342921"/>
                  <a:gd name="connsiteX83" fmla="*/ 11370 w 10632306"/>
                  <a:gd name="connsiteY83" fmla="*/ 1444667 h 2342921"/>
                  <a:gd name="connsiteX84" fmla="*/ 12995 w 10632306"/>
                  <a:gd name="connsiteY84" fmla="*/ 1446291 h 2342921"/>
                  <a:gd name="connsiteX85" fmla="*/ 12995 w 10632306"/>
                  <a:gd name="connsiteY85" fmla="*/ 1446291 h 2342921"/>
                  <a:gd name="connsiteX86" fmla="*/ 12995 w 10632306"/>
                  <a:gd name="connsiteY86" fmla="*/ 1446291 h 2342921"/>
                  <a:gd name="connsiteX87" fmla="*/ 27614 w 10632306"/>
                  <a:gd name="connsiteY87" fmla="*/ 1460910 h 2342921"/>
                  <a:gd name="connsiteX88" fmla="*/ 43857 w 10632306"/>
                  <a:gd name="connsiteY88" fmla="*/ 1475529 h 2342921"/>
                  <a:gd name="connsiteX89" fmla="*/ 73095 w 10632306"/>
                  <a:gd name="connsiteY89" fmla="*/ 1503142 h 2342921"/>
                  <a:gd name="connsiteX90" fmla="*/ 102333 w 10632306"/>
                  <a:gd name="connsiteY90" fmla="*/ 1532380 h 2342921"/>
                  <a:gd name="connsiteX91" fmla="*/ 115327 w 10632306"/>
                  <a:gd name="connsiteY91" fmla="*/ 1547000 h 2342921"/>
                  <a:gd name="connsiteX92" fmla="*/ 125073 w 10632306"/>
                  <a:gd name="connsiteY92" fmla="*/ 1556745 h 2342921"/>
                  <a:gd name="connsiteX93" fmla="*/ 118576 w 10632306"/>
                  <a:gd name="connsiteY93" fmla="*/ 1530756 h 2342921"/>
                  <a:gd name="connsiteX94" fmla="*/ 108830 w 10632306"/>
                  <a:gd name="connsiteY94" fmla="*/ 1496645 h 2342921"/>
                  <a:gd name="connsiteX95" fmla="*/ 89338 w 10632306"/>
                  <a:gd name="connsiteY95" fmla="*/ 1428423 h 2342921"/>
                  <a:gd name="connsiteX96" fmla="*/ 64973 w 10632306"/>
                  <a:gd name="connsiteY96" fmla="*/ 1332588 h 2342921"/>
                  <a:gd name="connsiteX97" fmla="*/ 64973 w 10632306"/>
                  <a:gd name="connsiteY97" fmla="*/ 1334212 h 2342921"/>
                  <a:gd name="connsiteX98" fmla="*/ 61725 w 10632306"/>
                  <a:gd name="connsiteY98" fmla="*/ 1321218 h 2342921"/>
                  <a:gd name="connsiteX99" fmla="*/ 61725 w 10632306"/>
                  <a:gd name="connsiteY99" fmla="*/ 1322842 h 2342921"/>
                  <a:gd name="connsiteX100" fmla="*/ 58476 w 10632306"/>
                  <a:gd name="connsiteY100" fmla="*/ 1303350 h 2342921"/>
                  <a:gd name="connsiteX101" fmla="*/ 56852 w 10632306"/>
                  <a:gd name="connsiteY101" fmla="*/ 1293604 h 2342921"/>
                  <a:gd name="connsiteX102" fmla="*/ 58476 w 10632306"/>
                  <a:gd name="connsiteY102" fmla="*/ 1282234 h 2342921"/>
                  <a:gd name="connsiteX103" fmla="*/ 64973 w 10632306"/>
                  <a:gd name="connsiteY103" fmla="*/ 1282234 h 2342921"/>
                  <a:gd name="connsiteX104" fmla="*/ 68222 w 10632306"/>
                  <a:gd name="connsiteY104" fmla="*/ 1288731 h 2342921"/>
                  <a:gd name="connsiteX105" fmla="*/ 68222 w 10632306"/>
                  <a:gd name="connsiteY105" fmla="*/ 1288731 h 2342921"/>
                  <a:gd name="connsiteX106" fmla="*/ 68222 w 10632306"/>
                  <a:gd name="connsiteY106" fmla="*/ 1288731 h 2342921"/>
                  <a:gd name="connsiteX107" fmla="*/ 68222 w 10632306"/>
                  <a:gd name="connsiteY107" fmla="*/ 1288731 h 2342921"/>
                  <a:gd name="connsiteX108" fmla="*/ 68222 w 10632306"/>
                  <a:gd name="connsiteY108" fmla="*/ 1288731 h 2342921"/>
                  <a:gd name="connsiteX109" fmla="*/ 68222 w 10632306"/>
                  <a:gd name="connsiteY109" fmla="*/ 1290355 h 2342921"/>
                  <a:gd name="connsiteX110" fmla="*/ 73095 w 10632306"/>
                  <a:gd name="connsiteY110" fmla="*/ 1319593 h 2342921"/>
                  <a:gd name="connsiteX111" fmla="*/ 73095 w 10632306"/>
                  <a:gd name="connsiteY111" fmla="*/ 1317969 h 2342921"/>
                  <a:gd name="connsiteX112" fmla="*/ 89338 w 10632306"/>
                  <a:gd name="connsiteY112" fmla="*/ 1387815 h 2342921"/>
                  <a:gd name="connsiteX113" fmla="*/ 108830 w 10632306"/>
                  <a:gd name="connsiteY113" fmla="*/ 1456037 h 2342921"/>
                  <a:gd name="connsiteX114" fmla="*/ 126698 w 10632306"/>
                  <a:gd name="connsiteY114" fmla="*/ 1524259 h 2342921"/>
                  <a:gd name="connsiteX115" fmla="*/ 133195 w 10632306"/>
                  <a:gd name="connsiteY115" fmla="*/ 1548624 h 2342921"/>
                  <a:gd name="connsiteX116" fmla="*/ 134819 w 10632306"/>
                  <a:gd name="connsiteY116" fmla="*/ 1543751 h 2342921"/>
                  <a:gd name="connsiteX117" fmla="*/ 146190 w 10632306"/>
                  <a:gd name="connsiteY117" fmla="*/ 1504767 h 2342921"/>
                  <a:gd name="connsiteX118" fmla="*/ 155936 w 10632306"/>
                  <a:gd name="connsiteY118" fmla="*/ 1464159 h 2342921"/>
                  <a:gd name="connsiteX119" fmla="*/ 164057 w 10632306"/>
                  <a:gd name="connsiteY119" fmla="*/ 1428423 h 2342921"/>
                  <a:gd name="connsiteX120" fmla="*/ 172179 w 10632306"/>
                  <a:gd name="connsiteY120" fmla="*/ 1392688 h 2342921"/>
                  <a:gd name="connsiteX121" fmla="*/ 180301 w 10632306"/>
                  <a:gd name="connsiteY121" fmla="*/ 1387815 h 2342921"/>
                  <a:gd name="connsiteX122" fmla="*/ 185174 w 10632306"/>
                  <a:gd name="connsiteY122" fmla="*/ 1395937 h 2342921"/>
                  <a:gd name="connsiteX123" fmla="*/ 167306 w 10632306"/>
                  <a:gd name="connsiteY123" fmla="*/ 1475529 h 2342921"/>
                  <a:gd name="connsiteX124" fmla="*/ 157560 w 10632306"/>
                  <a:gd name="connsiteY124" fmla="*/ 1514513 h 2342921"/>
                  <a:gd name="connsiteX125" fmla="*/ 146190 w 10632306"/>
                  <a:gd name="connsiteY125" fmla="*/ 1555121 h 2342921"/>
                  <a:gd name="connsiteX126" fmla="*/ 141317 w 10632306"/>
                  <a:gd name="connsiteY126" fmla="*/ 1564867 h 2342921"/>
                  <a:gd name="connsiteX127" fmla="*/ 139692 w 10632306"/>
                  <a:gd name="connsiteY127" fmla="*/ 1569740 h 2342921"/>
                  <a:gd name="connsiteX128" fmla="*/ 144565 w 10632306"/>
                  <a:gd name="connsiteY128" fmla="*/ 1592481 h 2342921"/>
                  <a:gd name="connsiteX129" fmla="*/ 170555 w 10632306"/>
                  <a:gd name="connsiteY129" fmla="*/ 1728924 h 2342921"/>
                  <a:gd name="connsiteX130" fmla="*/ 175428 w 10632306"/>
                  <a:gd name="connsiteY130" fmla="*/ 1761411 h 2342921"/>
                  <a:gd name="connsiteX131" fmla="*/ 177052 w 10632306"/>
                  <a:gd name="connsiteY131" fmla="*/ 1756538 h 2342921"/>
                  <a:gd name="connsiteX132" fmla="*/ 181925 w 10632306"/>
                  <a:gd name="connsiteY132" fmla="*/ 1743543 h 2342921"/>
                  <a:gd name="connsiteX133" fmla="*/ 203041 w 10632306"/>
                  <a:gd name="connsiteY133" fmla="*/ 1673697 h 2342921"/>
                  <a:gd name="connsiteX134" fmla="*/ 203041 w 10632306"/>
                  <a:gd name="connsiteY134" fmla="*/ 1673697 h 2342921"/>
                  <a:gd name="connsiteX135" fmla="*/ 203041 w 10632306"/>
                  <a:gd name="connsiteY135" fmla="*/ 1672073 h 2342921"/>
                  <a:gd name="connsiteX136" fmla="*/ 204666 w 10632306"/>
                  <a:gd name="connsiteY136" fmla="*/ 1668824 h 2342921"/>
                  <a:gd name="connsiteX137" fmla="*/ 204666 w 10632306"/>
                  <a:gd name="connsiteY137" fmla="*/ 1668824 h 2342921"/>
                  <a:gd name="connsiteX138" fmla="*/ 204666 w 10632306"/>
                  <a:gd name="connsiteY138" fmla="*/ 1668824 h 2342921"/>
                  <a:gd name="connsiteX139" fmla="*/ 204666 w 10632306"/>
                  <a:gd name="connsiteY139" fmla="*/ 1668824 h 2342921"/>
                  <a:gd name="connsiteX140" fmla="*/ 204666 w 10632306"/>
                  <a:gd name="connsiteY140" fmla="*/ 1668824 h 2342921"/>
                  <a:gd name="connsiteX141" fmla="*/ 204666 w 10632306"/>
                  <a:gd name="connsiteY141" fmla="*/ 1667200 h 2342921"/>
                  <a:gd name="connsiteX142" fmla="*/ 204666 w 10632306"/>
                  <a:gd name="connsiteY142" fmla="*/ 1667200 h 2342921"/>
                  <a:gd name="connsiteX143" fmla="*/ 204666 w 10632306"/>
                  <a:gd name="connsiteY143" fmla="*/ 1665575 h 2342921"/>
                  <a:gd name="connsiteX144" fmla="*/ 204666 w 10632306"/>
                  <a:gd name="connsiteY144" fmla="*/ 1665575 h 2342921"/>
                  <a:gd name="connsiteX145" fmla="*/ 204666 w 10632306"/>
                  <a:gd name="connsiteY145" fmla="*/ 1665575 h 2342921"/>
                  <a:gd name="connsiteX146" fmla="*/ 217660 w 10632306"/>
                  <a:gd name="connsiteY146" fmla="*/ 1626592 h 2342921"/>
                  <a:gd name="connsiteX147" fmla="*/ 224158 w 10632306"/>
                  <a:gd name="connsiteY147" fmla="*/ 1607100 h 2342921"/>
                  <a:gd name="connsiteX148" fmla="*/ 232279 w 10632306"/>
                  <a:gd name="connsiteY148" fmla="*/ 1587608 h 2342921"/>
                  <a:gd name="connsiteX149" fmla="*/ 240401 w 10632306"/>
                  <a:gd name="connsiteY149" fmla="*/ 1566491 h 2342921"/>
                  <a:gd name="connsiteX150" fmla="*/ 248523 w 10632306"/>
                  <a:gd name="connsiteY150" fmla="*/ 1563243 h 2342921"/>
                  <a:gd name="connsiteX151" fmla="*/ 251771 w 10632306"/>
                  <a:gd name="connsiteY151" fmla="*/ 1571365 h 2342921"/>
                  <a:gd name="connsiteX152" fmla="*/ 235528 w 10632306"/>
                  <a:gd name="connsiteY152" fmla="*/ 1610348 h 2342921"/>
                  <a:gd name="connsiteX153" fmla="*/ 220909 w 10632306"/>
                  <a:gd name="connsiteY153" fmla="*/ 1647708 h 2342921"/>
                  <a:gd name="connsiteX154" fmla="*/ 212787 w 10632306"/>
                  <a:gd name="connsiteY154" fmla="*/ 1673697 h 2342921"/>
                  <a:gd name="connsiteX155" fmla="*/ 199793 w 10632306"/>
                  <a:gd name="connsiteY155" fmla="*/ 1712681 h 2342921"/>
                  <a:gd name="connsiteX156" fmla="*/ 193295 w 10632306"/>
                  <a:gd name="connsiteY156" fmla="*/ 1732173 h 2342921"/>
                  <a:gd name="connsiteX157" fmla="*/ 186798 w 10632306"/>
                  <a:gd name="connsiteY157" fmla="*/ 1751665 h 2342921"/>
                  <a:gd name="connsiteX158" fmla="*/ 183549 w 10632306"/>
                  <a:gd name="connsiteY158" fmla="*/ 1758162 h 2342921"/>
                  <a:gd name="connsiteX159" fmla="*/ 178676 w 10632306"/>
                  <a:gd name="connsiteY159" fmla="*/ 1766284 h 2342921"/>
                  <a:gd name="connsiteX160" fmla="*/ 172179 w 10632306"/>
                  <a:gd name="connsiteY160" fmla="*/ 1771157 h 2342921"/>
                  <a:gd name="connsiteX161" fmla="*/ 172179 w 10632306"/>
                  <a:gd name="connsiteY161" fmla="*/ 1771157 h 2342921"/>
                  <a:gd name="connsiteX162" fmla="*/ 175428 w 10632306"/>
                  <a:gd name="connsiteY162" fmla="*/ 1793898 h 2342921"/>
                  <a:gd name="connsiteX163" fmla="*/ 185174 w 10632306"/>
                  <a:gd name="connsiteY163" fmla="*/ 1862119 h 2342921"/>
                  <a:gd name="connsiteX164" fmla="*/ 203041 w 10632306"/>
                  <a:gd name="connsiteY164" fmla="*/ 1983944 h 2342921"/>
                  <a:gd name="connsiteX165" fmla="*/ 204666 w 10632306"/>
                  <a:gd name="connsiteY165" fmla="*/ 1980696 h 2342921"/>
                  <a:gd name="connsiteX166" fmla="*/ 224158 w 10632306"/>
                  <a:gd name="connsiteY166" fmla="*/ 1944960 h 2342921"/>
                  <a:gd name="connsiteX167" fmla="*/ 242025 w 10632306"/>
                  <a:gd name="connsiteY167" fmla="*/ 1907601 h 2342921"/>
                  <a:gd name="connsiteX168" fmla="*/ 266390 w 10632306"/>
                  <a:gd name="connsiteY168" fmla="*/ 1855622 h 2342921"/>
                  <a:gd name="connsiteX169" fmla="*/ 266390 w 10632306"/>
                  <a:gd name="connsiteY169" fmla="*/ 1855622 h 2342921"/>
                  <a:gd name="connsiteX170" fmla="*/ 274512 w 10632306"/>
                  <a:gd name="connsiteY170" fmla="*/ 1839379 h 2342921"/>
                  <a:gd name="connsiteX171" fmla="*/ 282633 w 10632306"/>
                  <a:gd name="connsiteY171" fmla="*/ 1836130 h 2342921"/>
                  <a:gd name="connsiteX172" fmla="*/ 285882 w 10632306"/>
                  <a:gd name="connsiteY172" fmla="*/ 1844252 h 2342921"/>
                  <a:gd name="connsiteX173" fmla="*/ 277760 w 10632306"/>
                  <a:gd name="connsiteY173" fmla="*/ 1862119 h 2342921"/>
                  <a:gd name="connsiteX174" fmla="*/ 277760 w 10632306"/>
                  <a:gd name="connsiteY174" fmla="*/ 1862119 h 2342921"/>
                  <a:gd name="connsiteX175" fmla="*/ 259893 w 10632306"/>
                  <a:gd name="connsiteY175" fmla="*/ 1899479 h 2342921"/>
                  <a:gd name="connsiteX176" fmla="*/ 242025 w 10632306"/>
                  <a:gd name="connsiteY176" fmla="*/ 1936839 h 2342921"/>
                  <a:gd name="connsiteX177" fmla="*/ 224158 w 10632306"/>
                  <a:gd name="connsiteY177" fmla="*/ 1972574 h 2342921"/>
                  <a:gd name="connsiteX178" fmla="*/ 219285 w 10632306"/>
                  <a:gd name="connsiteY178" fmla="*/ 1980696 h 2342921"/>
                  <a:gd name="connsiteX179" fmla="*/ 209539 w 10632306"/>
                  <a:gd name="connsiteY179" fmla="*/ 1995315 h 2342921"/>
                  <a:gd name="connsiteX180" fmla="*/ 206290 w 10632306"/>
                  <a:gd name="connsiteY180" fmla="*/ 1998563 h 2342921"/>
                  <a:gd name="connsiteX181" fmla="*/ 206290 w 10632306"/>
                  <a:gd name="connsiteY181" fmla="*/ 2001812 h 2342921"/>
                  <a:gd name="connsiteX182" fmla="*/ 216036 w 10632306"/>
                  <a:gd name="connsiteY182" fmla="*/ 2070034 h 2342921"/>
                  <a:gd name="connsiteX183" fmla="*/ 225782 w 10632306"/>
                  <a:gd name="connsiteY183" fmla="*/ 2138256 h 2342921"/>
                  <a:gd name="connsiteX184" fmla="*/ 233904 w 10632306"/>
                  <a:gd name="connsiteY184" fmla="*/ 2193483 h 2342921"/>
                  <a:gd name="connsiteX185" fmla="*/ 235528 w 10632306"/>
                  <a:gd name="connsiteY185" fmla="*/ 2191859 h 2342921"/>
                  <a:gd name="connsiteX186" fmla="*/ 235528 w 10632306"/>
                  <a:gd name="connsiteY186" fmla="*/ 2191859 h 2342921"/>
                  <a:gd name="connsiteX187" fmla="*/ 237152 w 10632306"/>
                  <a:gd name="connsiteY187" fmla="*/ 2188610 h 2342921"/>
                  <a:gd name="connsiteX188" fmla="*/ 242025 w 10632306"/>
                  <a:gd name="connsiteY188" fmla="*/ 2182113 h 2342921"/>
                  <a:gd name="connsiteX189" fmla="*/ 242025 w 10632306"/>
                  <a:gd name="connsiteY189" fmla="*/ 2182113 h 2342921"/>
                  <a:gd name="connsiteX190" fmla="*/ 258268 w 10632306"/>
                  <a:gd name="connsiteY190" fmla="*/ 2151250 h 2342921"/>
                  <a:gd name="connsiteX191" fmla="*/ 272887 w 10632306"/>
                  <a:gd name="connsiteY191" fmla="*/ 2118764 h 2342921"/>
                  <a:gd name="connsiteX192" fmla="*/ 272887 w 10632306"/>
                  <a:gd name="connsiteY192" fmla="*/ 2118764 h 2342921"/>
                  <a:gd name="connsiteX193" fmla="*/ 274512 w 10632306"/>
                  <a:gd name="connsiteY193" fmla="*/ 2115515 h 2342921"/>
                  <a:gd name="connsiteX194" fmla="*/ 274512 w 10632306"/>
                  <a:gd name="connsiteY194" fmla="*/ 2113891 h 2342921"/>
                  <a:gd name="connsiteX195" fmla="*/ 274512 w 10632306"/>
                  <a:gd name="connsiteY195" fmla="*/ 2113891 h 2342921"/>
                  <a:gd name="connsiteX196" fmla="*/ 285882 w 10632306"/>
                  <a:gd name="connsiteY196" fmla="*/ 2091150 h 2342921"/>
                  <a:gd name="connsiteX197" fmla="*/ 294004 w 10632306"/>
                  <a:gd name="connsiteY197" fmla="*/ 2087901 h 2342921"/>
                  <a:gd name="connsiteX198" fmla="*/ 297252 w 10632306"/>
                  <a:gd name="connsiteY198" fmla="*/ 2096023 h 2342921"/>
                  <a:gd name="connsiteX199" fmla="*/ 279385 w 10632306"/>
                  <a:gd name="connsiteY199" fmla="*/ 2135007 h 2342921"/>
                  <a:gd name="connsiteX200" fmla="*/ 261517 w 10632306"/>
                  <a:gd name="connsiteY200" fmla="*/ 2172367 h 2342921"/>
                  <a:gd name="connsiteX201" fmla="*/ 251771 w 10632306"/>
                  <a:gd name="connsiteY201" fmla="*/ 2190234 h 2342921"/>
                  <a:gd name="connsiteX202" fmla="*/ 248523 w 10632306"/>
                  <a:gd name="connsiteY202" fmla="*/ 2193483 h 2342921"/>
                  <a:gd name="connsiteX203" fmla="*/ 245274 w 10632306"/>
                  <a:gd name="connsiteY203" fmla="*/ 2196732 h 2342921"/>
                  <a:gd name="connsiteX204" fmla="*/ 240401 w 10632306"/>
                  <a:gd name="connsiteY204" fmla="*/ 2201604 h 2342921"/>
                  <a:gd name="connsiteX205" fmla="*/ 235528 w 10632306"/>
                  <a:gd name="connsiteY205" fmla="*/ 2203229 h 2342921"/>
                  <a:gd name="connsiteX206" fmla="*/ 235528 w 10632306"/>
                  <a:gd name="connsiteY206" fmla="*/ 2204853 h 2342921"/>
                  <a:gd name="connsiteX207" fmla="*/ 245274 w 10632306"/>
                  <a:gd name="connsiteY207" fmla="*/ 2273075 h 2342921"/>
                  <a:gd name="connsiteX208" fmla="*/ 251771 w 10632306"/>
                  <a:gd name="connsiteY208" fmla="*/ 2313683 h 2342921"/>
                  <a:gd name="connsiteX209" fmla="*/ 253395 w 10632306"/>
                  <a:gd name="connsiteY209" fmla="*/ 2325054 h 2342921"/>
                  <a:gd name="connsiteX210" fmla="*/ 246898 w 10632306"/>
                  <a:gd name="connsiteY210" fmla="*/ 2325054 h 2342921"/>
                  <a:gd name="connsiteX211" fmla="*/ 246898 w 10632306"/>
                  <a:gd name="connsiteY211" fmla="*/ 2342921 h 2342921"/>
                  <a:gd name="connsiteX212" fmla="*/ 10467183 w 10632306"/>
                  <a:gd name="connsiteY212" fmla="*/ 1587608 h 2342921"/>
                  <a:gd name="connsiteX213" fmla="*/ 10472055 w 10632306"/>
                  <a:gd name="connsiteY213" fmla="*/ 1582735 h 2342921"/>
                  <a:gd name="connsiteX214" fmla="*/ 10485050 w 10632306"/>
                  <a:gd name="connsiteY214" fmla="*/ 1568116 h 2342921"/>
                  <a:gd name="connsiteX215" fmla="*/ 10514288 w 10632306"/>
                  <a:gd name="connsiteY215" fmla="*/ 1537253 h 2342921"/>
                  <a:gd name="connsiteX216" fmla="*/ 10556521 w 10632306"/>
                  <a:gd name="connsiteY216" fmla="*/ 1493397 h 2342921"/>
                  <a:gd name="connsiteX217" fmla="*/ 10566266 w 10632306"/>
                  <a:gd name="connsiteY217" fmla="*/ 1493397 h 2342921"/>
                  <a:gd name="connsiteX218" fmla="*/ 10566266 w 10632306"/>
                  <a:gd name="connsiteY218" fmla="*/ 1503142 h 2342921"/>
                  <a:gd name="connsiteX219" fmla="*/ 10509415 w 10632306"/>
                  <a:gd name="connsiteY219" fmla="*/ 1563243 h 2342921"/>
                  <a:gd name="connsiteX220" fmla="*/ 10491547 w 10632306"/>
                  <a:gd name="connsiteY220" fmla="*/ 1582735 h 2342921"/>
                  <a:gd name="connsiteX221" fmla="*/ 10473680 w 10632306"/>
                  <a:gd name="connsiteY221" fmla="*/ 1602227 h 2342921"/>
                  <a:gd name="connsiteX222" fmla="*/ 10473680 w 10632306"/>
                  <a:gd name="connsiteY222" fmla="*/ 1602227 h 2342921"/>
                  <a:gd name="connsiteX223" fmla="*/ 10472055 w 10632306"/>
                  <a:gd name="connsiteY223" fmla="*/ 1603851 h 2342921"/>
                  <a:gd name="connsiteX224" fmla="*/ 10472055 w 10632306"/>
                  <a:gd name="connsiteY224" fmla="*/ 1603851 h 2342921"/>
                  <a:gd name="connsiteX225" fmla="*/ 10467183 w 10632306"/>
                  <a:gd name="connsiteY225" fmla="*/ 1607100 h 2342921"/>
                  <a:gd name="connsiteX226" fmla="*/ 10467183 w 10632306"/>
                  <a:gd name="connsiteY226" fmla="*/ 1607100 h 2342921"/>
                  <a:gd name="connsiteX227" fmla="*/ 10467183 w 10632306"/>
                  <a:gd name="connsiteY227" fmla="*/ 1649332 h 2342921"/>
                  <a:gd name="connsiteX228" fmla="*/ 10467183 w 10632306"/>
                  <a:gd name="connsiteY228" fmla="*/ 1737046 h 2342921"/>
                  <a:gd name="connsiteX229" fmla="*/ 10460685 w 10632306"/>
                  <a:gd name="connsiteY229" fmla="*/ 1743543 h 2342921"/>
                  <a:gd name="connsiteX230" fmla="*/ 10460685 w 10632306"/>
                  <a:gd name="connsiteY230" fmla="*/ 1743543 h 2342921"/>
                  <a:gd name="connsiteX231" fmla="*/ 10454188 w 10632306"/>
                  <a:gd name="connsiteY231" fmla="*/ 1737046 h 2342921"/>
                  <a:gd name="connsiteX232" fmla="*/ 10454188 w 10632306"/>
                  <a:gd name="connsiteY232" fmla="*/ 1624967 h 2342921"/>
                  <a:gd name="connsiteX233" fmla="*/ 10454188 w 10632306"/>
                  <a:gd name="connsiteY233" fmla="*/ 1581110 h 2342921"/>
                  <a:gd name="connsiteX234" fmla="*/ 10455812 w 10632306"/>
                  <a:gd name="connsiteY234" fmla="*/ 1537253 h 2342921"/>
                  <a:gd name="connsiteX235" fmla="*/ 10455812 w 10632306"/>
                  <a:gd name="connsiteY235" fmla="*/ 1537253 h 2342921"/>
                  <a:gd name="connsiteX236" fmla="*/ 10459061 w 10632306"/>
                  <a:gd name="connsiteY236" fmla="*/ 1482026 h 2342921"/>
                  <a:gd name="connsiteX237" fmla="*/ 10462310 w 10632306"/>
                  <a:gd name="connsiteY237" fmla="*/ 1443042 h 2342921"/>
                  <a:gd name="connsiteX238" fmla="*/ 10462310 w 10632306"/>
                  <a:gd name="connsiteY238" fmla="*/ 1443042 h 2342921"/>
                  <a:gd name="connsiteX239" fmla="*/ 10459061 w 10632306"/>
                  <a:gd name="connsiteY239" fmla="*/ 1441418 h 2342921"/>
                  <a:gd name="connsiteX240" fmla="*/ 10455812 w 10632306"/>
                  <a:gd name="connsiteY240" fmla="*/ 1433296 h 2342921"/>
                  <a:gd name="connsiteX241" fmla="*/ 10454188 w 10632306"/>
                  <a:gd name="connsiteY241" fmla="*/ 1428423 h 2342921"/>
                  <a:gd name="connsiteX242" fmla="*/ 10447690 w 10632306"/>
                  <a:gd name="connsiteY242" fmla="*/ 1407307 h 2342921"/>
                  <a:gd name="connsiteX243" fmla="*/ 10447690 w 10632306"/>
                  <a:gd name="connsiteY243" fmla="*/ 1407307 h 2342921"/>
                  <a:gd name="connsiteX244" fmla="*/ 10447690 w 10632306"/>
                  <a:gd name="connsiteY244" fmla="*/ 1405683 h 2342921"/>
                  <a:gd name="connsiteX245" fmla="*/ 10447690 w 10632306"/>
                  <a:gd name="connsiteY245" fmla="*/ 1405683 h 2342921"/>
                  <a:gd name="connsiteX246" fmla="*/ 10433072 w 10632306"/>
                  <a:gd name="connsiteY246" fmla="*/ 1368323 h 2342921"/>
                  <a:gd name="connsiteX247" fmla="*/ 10416829 w 10632306"/>
                  <a:gd name="connsiteY247" fmla="*/ 1332588 h 2342921"/>
                  <a:gd name="connsiteX248" fmla="*/ 10410331 w 10632306"/>
                  <a:gd name="connsiteY248" fmla="*/ 1316344 h 2342921"/>
                  <a:gd name="connsiteX249" fmla="*/ 10403833 w 10632306"/>
                  <a:gd name="connsiteY249" fmla="*/ 1301726 h 2342921"/>
                  <a:gd name="connsiteX250" fmla="*/ 10408707 w 10632306"/>
                  <a:gd name="connsiteY250" fmla="*/ 1293604 h 2342921"/>
                  <a:gd name="connsiteX251" fmla="*/ 10416829 w 10632306"/>
                  <a:gd name="connsiteY251" fmla="*/ 1298477 h 2342921"/>
                  <a:gd name="connsiteX252" fmla="*/ 10416829 w 10632306"/>
                  <a:gd name="connsiteY252" fmla="*/ 1300101 h 2342921"/>
                  <a:gd name="connsiteX253" fmla="*/ 10424950 w 10632306"/>
                  <a:gd name="connsiteY253" fmla="*/ 1319593 h 2342921"/>
                  <a:gd name="connsiteX254" fmla="*/ 10433072 w 10632306"/>
                  <a:gd name="connsiteY254" fmla="*/ 1337461 h 2342921"/>
                  <a:gd name="connsiteX255" fmla="*/ 10449315 w 10632306"/>
                  <a:gd name="connsiteY255" fmla="*/ 1374820 h 2342921"/>
                  <a:gd name="connsiteX256" fmla="*/ 10460685 w 10632306"/>
                  <a:gd name="connsiteY256" fmla="*/ 1404058 h 2342921"/>
                  <a:gd name="connsiteX257" fmla="*/ 10460685 w 10632306"/>
                  <a:gd name="connsiteY257" fmla="*/ 1404058 h 2342921"/>
                  <a:gd name="connsiteX258" fmla="*/ 10465559 w 10632306"/>
                  <a:gd name="connsiteY258" fmla="*/ 1418677 h 2342921"/>
                  <a:gd name="connsiteX259" fmla="*/ 10467183 w 10632306"/>
                  <a:gd name="connsiteY259" fmla="*/ 1421926 h 2342921"/>
                  <a:gd name="connsiteX260" fmla="*/ 10473680 w 10632306"/>
                  <a:gd name="connsiteY260" fmla="*/ 1371572 h 2342921"/>
                  <a:gd name="connsiteX261" fmla="*/ 10480177 w 10632306"/>
                  <a:gd name="connsiteY261" fmla="*/ 1317969 h 2342921"/>
                  <a:gd name="connsiteX262" fmla="*/ 10486675 w 10632306"/>
                  <a:gd name="connsiteY262" fmla="*/ 1261117 h 2342921"/>
                  <a:gd name="connsiteX263" fmla="*/ 10491547 w 10632306"/>
                  <a:gd name="connsiteY263" fmla="*/ 1225382 h 2342921"/>
                  <a:gd name="connsiteX264" fmla="*/ 10485050 w 10632306"/>
                  <a:gd name="connsiteY264" fmla="*/ 1215636 h 2342921"/>
                  <a:gd name="connsiteX265" fmla="*/ 10481802 w 10632306"/>
                  <a:gd name="connsiteY265" fmla="*/ 1207514 h 2342921"/>
                  <a:gd name="connsiteX266" fmla="*/ 10457437 w 10632306"/>
                  <a:gd name="connsiteY266" fmla="*/ 1157160 h 2342921"/>
                  <a:gd name="connsiteX267" fmla="*/ 10457437 w 10632306"/>
                  <a:gd name="connsiteY267" fmla="*/ 1157160 h 2342921"/>
                  <a:gd name="connsiteX268" fmla="*/ 10457437 w 10632306"/>
                  <a:gd name="connsiteY268" fmla="*/ 1157160 h 2342921"/>
                  <a:gd name="connsiteX269" fmla="*/ 10457437 w 10632306"/>
                  <a:gd name="connsiteY269" fmla="*/ 1157160 h 2342921"/>
                  <a:gd name="connsiteX270" fmla="*/ 10457437 w 10632306"/>
                  <a:gd name="connsiteY270" fmla="*/ 1157160 h 2342921"/>
                  <a:gd name="connsiteX271" fmla="*/ 10455812 w 10632306"/>
                  <a:gd name="connsiteY271" fmla="*/ 1152287 h 2342921"/>
                  <a:gd name="connsiteX272" fmla="*/ 10455812 w 10632306"/>
                  <a:gd name="connsiteY272" fmla="*/ 1152287 h 2342921"/>
                  <a:gd name="connsiteX273" fmla="*/ 10455812 w 10632306"/>
                  <a:gd name="connsiteY273" fmla="*/ 1152287 h 2342921"/>
                  <a:gd name="connsiteX274" fmla="*/ 10455812 w 10632306"/>
                  <a:gd name="connsiteY274" fmla="*/ 1152287 h 2342921"/>
                  <a:gd name="connsiteX275" fmla="*/ 10455812 w 10632306"/>
                  <a:gd name="connsiteY275" fmla="*/ 1152287 h 2342921"/>
                  <a:gd name="connsiteX276" fmla="*/ 10455812 w 10632306"/>
                  <a:gd name="connsiteY276" fmla="*/ 1152287 h 2342921"/>
                  <a:gd name="connsiteX277" fmla="*/ 10454188 w 10632306"/>
                  <a:gd name="connsiteY277" fmla="*/ 1149039 h 2342921"/>
                  <a:gd name="connsiteX278" fmla="*/ 10454188 w 10632306"/>
                  <a:gd name="connsiteY278" fmla="*/ 1149039 h 2342921"/>
                  <a:gd name="connsiteX279" fmla="*/ 10452563 w 10632306"/>
                  <a:gd name="connsiteY279" fmla="*/ 1147414 h 2342921"/>
                  <a:gd name="connsiteX280" fmla="*/ 10452563 w 10632306"/>
                  <a:gd name="connsiteY280" fmla="*/ 1147414 h 2342921"/>
                  <a:gd name="connsiteX281" fmla="*/ 10452563 w 10632306"/>
                  <a:gd name="connsiteY281" fmla="*/ 1145790 h 2342921"/>
                  <a:gd name="connsiteX282" fmla="*/ 10452563 w 10632306"/>
                  <a:gd name="connsiteY282" fmla="*/ 1145790 h 2342921"/>
                  <a:gd name="connsiteX283" fmla="*/ 10449315 w 10632306"/>
                  <a:gd name="connsiteY283" fmla="*/ 1140917 h 2342921"/>
                  <a:gd name="connsiteX284" fmla="*/ 10449315 w 10632306"/>
                  <a:gd name="connsiteY284" fmla="*/ 1140917 h 2342921"/>
                  <a:gd name="connsiteX285" fmla="*/ 10439569 w 10632306"/>
                  <a:gd name="connsiteY285" fmla="*/ 1121425 h 2342921"/>
                  <a:gd name="connsiteX286" fmla="*/ 10434696 w 10632306"/>
                  <a:gd name="connsiteY286" fmla="*/ 1111679 h 2342921"/>
                  <a:gd name="connsiteX287" fmla="*/ 10431447 w 10632306"/>
                  <a:gd name="connsiteY287" fmla="*/ 1106806 h 2342921"/>
                  <a:gd name="connsiteX288" fmla="*/ 10428198 w 10632306"/>
                  <a:gd name="connsiteY288" fmla="*/ 1101933 h 2342921"/>
                  <a:gd name="connsiteX289" fmla="*/ 10433072 w 10632306"/>
                  <a:gd name="connsiteY289" fmla="*/ 1095436 h 2342921"/>
                  <a:gd name="connsiteX290" fmla="*/ 10441194 w 10632306"/>
                  <a:gd name="connsiteY290" fmla="*/ 1098684 h 2342921"/>
                  <a:gd name="connsiteX291" fmla="*/ 10441194 w 10632306"/>
                  <a:gd name="connsiteY291" fmla="*/ 1098684 h 2342921"/>
                  <a:gd name="connsiteX292" fmla="*/ 10462310 w 10632306"/>
                  <a:gd name="connsiteY292" fmla="*/ 1136044 h 2342921"/>
                  <a:gd name="connsiteX293" fmla="*/ 10462310 w 10632306"/>
                  <a:gd name="connsiteY293" fmla="*/ 1136044 h 2342921"/>
                  <a:gd name="connsiteX294" fmla="*/ 10465559 w 10632306"/>
                  <a:gd name="connsiteY294" fmla="*/ 1142541 h 2342921"/>
                  <a:gd name="connsiteX295" fmla="*/ 10465559 w 10632306"/>
                  <a:gd name="connsiteY295" fmla="*/ 1142541 h 2342921"/>
                  <a:gd name="connsiteX296" fmla="*/ 10467183 w 10632306"/>
                  <a:gd name="connsiteY296" fmla="*/ 1144166 h 2342921"/>
                  <a:gd name="connsiteX297" fmla="*/ 10467183 w 10632306"/>
                  <a:gd name="connsiteY297" fmla="*/ 1144166 h 2342921"/>
                  <a:gd name="connsiteX298" fmla="*/ 10467183 w 10632306"/>
                  <a:gd name="connsiteY298" fmla="*/ 1144166 h 2342921"/>
                  <a:gd name="connsiteX299" fmla="*/ 10467183 w 10632306"/>
                  <a:gd name="connsiteY299" fmla="*/ 1144166 h 2342921"/>
                  <a:gd name="connsiteX300" fmla="*/ 10467183 w 10632306"/>
                  <a:gd name="connsiteY300" fmla="*/ 1144166 h 2342921"/>
                  <a:gd name="connsiteX301" fmla="*/ 10468806 w 10632306"/>
                  <a:gd name="connsiteY301" fmla="*/ 1145790 h 2342921"/>
                  <a:gd name="connsiteX302" fmla="*/ 10468806 w 10632306"/>
                  <a:gd name="connsiteY302" fmla="*/ 1145790 h 2342921"/>
                  <a:gd name="connsiteX303" fmla="*/ 10468806 w 10632306"/>
                  <a:gd name="connsiteY303" fmla="*/ 1147414 h 2342921"/>
                  <a:gd name="connsiteX304" fmla="*/ 10468806 w 10632306"/>
                  <a:gd name="connsiteY304" fmla="*/ 1147414 h 2342921"/>
                  <a:gd name="connsiteX305" fmla="*/ 10470431 w 10632306"/>
                  <a:gd name="connsiteY305" fmla="*/ 1152287 h 2342921"/>
                  <a:gd name="connsiteX306" fmla="*/ 10470431 w 10632306"/>
                  <a:gd name="connsiteY306" fmla="*/ 1152287 h 2342921"/>
                  <a:gd name="connsiteX307" fmla="*/ 10486675 w 10632306"/>
                  <a:gd name="connsiteY307" fmla="*/ 1184774 h 2342921"/>
                  <a:gd name="connsiteX308" fmla="*/ 10493171 w 10632306"/>
                  <a:gd name="connsiteY308" fmla="*/ 1199393 h 2342921"/>
                  <a:gd name="connsiteX309" fmla="*/ 10496420 w 10632306"/>
                  <a:gd name="connsiteY309" fmla="*/ 1207514 h 2342921"/>
                  <a:gd name="connsiteX310" fmla="*/ 10496420 w 10632306"/>
                  <a:gd name="connsiteY310" fmla="*/ 1205890 h 2342921"/>
                  <a:gd name="connsiteX311" fmla="*/ 10506167 w 10632306"/>
                  <a:gd name="connsiteY311" fmla="*/ 1150663 h 2342921"/>
                  <a:gd name="connsiteX312" fmla="*/ 10515912 w 10632306"/>
                  <a:gd name="connsiteY312" fmla="*/ 1095436 h 2342921"/>
                  <a:gd name="connsiteX313" fmla="*/ 10522410 w 10632306"/>
                  <a:gd name="connsiteY313" fmla="*/ 1067822 h 2342921"/>
                  <a:gd name="connsiteX314" fmla="*/ 10527283 w 10632306"/>
                  <a:gd name="connsiteY314" fmla="*/ 1046706 h 2342921"/>
                  <a:gd name="connsiteX315" fmla="*/ 10527283 w 10632306"/>
                  <a:gd name="connsiteY315" fmla="*/ 1045081 h 2342921"/>
                  <a:gd name="connsiteX316" fmla="*/ 10524034 w 10632306"/>
                  <a:gd name="connsiteY316" fmla="*/ 1035336 h 2342921"/>
                  <a:gd name="connsiteX317" fmla="*/ 10514288 w 10632306"/>
                  <a:gd name="connsiteY317" fmla="*/ 997976 h 2342921"/>
                  <a:gd name="connsiteX318" fmla="*/ 10504542 w 10632306"/>
                  <a:gd name="connsiteY318" fmla="*/ 962241 h 2342921"/>
                  <a:gd name="connsiteX319" fmla="*/ 10493171 w 10632306"/>
                  <a:gd name="connsiteY319" fmla="*/ 926505 h 2342921"/>
                  <a:gd name="connsiteX320" fmla="*/ 10491547 w 10632306"/>
                  <a:gd name="connsiteY320" fmla="*/ 923257 h 2342921"/>
                  <a:gd name="connsiteX321" fmla="*/ 10491547 w 10632306"/>
                  <a:gd name="connsiteY321" fmla="*/ 923257 h 2342921"/>
                  <a:gd name="connsiteX322" fmla="*/ 10491547 w 10632306"/>
                  <a:gd name="connsiteY322" fmla="*/ 923257 h 2342921"/>
                  <a:gd name="connsiteX323" fmla="*/ 10491547 w 10632306"/>
                  <a:gd name="connsiteY323" fmla="*/ 918384 h 2342921"/>
                  <a:gd name="connsiteX324" fmla="*/ 10494796 w 10632306"/>
                  <a:gd name="connsiteY324" fmla="*/ 915135 h 2342921"/>
                  <a:gd name="connsiteX325" fmla="*/ 10502918 w 10632306"/>
                  <a:gd name="connsiteY325" fmla="*/ 916759 h 2342921"/>
                  <a:gd name="connsiteX326" fmla="*/ 10504542 w 10632306"/>
                  <a:gd name="connsiteY326" fmla="*/ 921632 h 2342921"/>
                  <a:gd name="connsiteX327" fmla="*/ 10506167 w 10632306"/>
                  <a:gd name="connsiteY327" fmla="*/ 926505 h 2342921"/>
                  <a:gd name="connsiteX328" fmla="*/ 10509415 w 10632306"/>
                  <a:gd name="connsiteY328" fmla="*/ 936251 h 2342921"/>
                  <a:gd name="connsiteX329" fmla="*/ 10515912 w 10632306"/>
                  <a:gd name="connsiteY329" fmla="*/ 955743 h 2342921"/>
                  <a:gd name="connsiteX330" fmla="*/ 10527283 w 10632306"/>
                  <a:gd name="connsiteY330" fmla="*/ 994727 h 2342921"/>
                  <a:gd name="connsiteX331" fmla="*/ 10533780 w 10632306"/>
                  <a:gd name="connsiteY331" fmla="*/ 1017468 h 2342921"/>
                  <a:gd name="connsiteX332" fmla="*/ 10537029 w 10632306"/>
                  <a:gd name="connsiteY332" fmla="*/ 1027214 h 2342921"/>
                  <a:gd name="connsiteX333" fmla="*/ 10551648 w 10632306"/>
                  <a:gd name="connsiteY333" fmla="*/ 984981 h 2342921"/>
                  <a:gd name="connsiteX334" fmla="*/ 10569515 w 10632306"/>
                  <a:gd name="connsiteY334" fmla="*/ 931378 h 2342921"/>
                  <a:gd name="connsiteX335" fmla="*/ 10579262 w 10632306"/>
                  <a:gd name="connsiteY335" fmla="*/ 905389 h 2342921"/>
                  <a:gd name="connsiteX336" fmla="*/ 10589007 w 10632306"/>
                  <a:gd name="connsiteY336" fmla="*/ 879400 h 2342921"/>
                  <a:gd name="connsiteX337" fmla="*/ 10595505 w 10632306"/>
                  <a:gd name="connsiteY337" fmla="*/ 871278 h 2342921"/>
                  <a:gd name="connsiteX338" fmla="*/ 10603627 w 10632306"/>
                  <a:gd name="connsiteY338" fmla="*/ 876151 h 2342921"/>
                  <a:gd name="connsiteX339" fmla="*/ 10602002 w 10632306"/>
                  <a:gd name="connsiteY339" fmla="*/ 882648 h 2342921"/>
                  <a:gd name="connsiteX340" fmla="*/ 10597129 w 10632306"/>
                  <a:gd name="connsiteY340" fmla="*/ 894019 h 2342921"/>
                  <a:gd name="connsiteX341" fmla="*/ 10592256 w 10632306"/>
                  <a:gd name="connsiteY341" fmla="*/ 907013 h 2342921"/>
                  <a:gd name="connsiteX342" fmla="*/ 10582510 w 10632306"/>
                  <a:gd name="connsiteY342" fmla="*/ 933003 h 2342921"/>
                  <a:gd name="connsiteX343" fmla="*/ 10564642 w 10632306"/>
                  <a:gd name="connsiteY343" fmla="*/ 984981 h 2342921"/>
                  <a:gd name="connsiteX344" fmla="*/ 10554897 w 10632306"/>
                  <a:gd name="connsiteY344" fmla="*/ 1015843 h 2342921"/>
                  <a:gd name="connsiteX345" fmla="*/ 10554897 w 10632306"/>
                  <a:gd name="connsiteY345" fmla="*/ 1015843 h 2342921"/>
                  <a:gd name="connsiteX346" fmla="*/ 10551648 w 10632306"/>
                  <a:gd name="connsiteY346" fmla="*/ 1025589 h 2342921"/>
                  <a:gd name="connsiteX347" fmla="*/ 10551648 w 10632306"/>
                  <a:gd name="connsiteY347" fmla="*/ 1027214 h 2342921"/>
                  <a:gd name="connsiteX348" fmla="*/ 10553272 w 10632306"/>
                  <a:gd name="connsiteY348" fmla="*/ 1025589 h 2342921"/>
                  <a:gd name="connsiteX349" fmla="*/ 10569515 w 10632306"/>
                  <a:gd name="connsiteY349" fmla="*/ 1014219 h 2342921"/>
                  <a:gd name="connsiteX350" fmla="*/ 10603627 w 10632306"/>
                  <a:gd name="connsiteY350" fmla="*/ 993103 h 2342921"/>
                  <a:gd name="connsiteX351" fmla="*/ 10623118 w 10632306"/>
                  <a:gd name="connsiteY351" fmla="*/ 981733 h 2342921"/>
                  <a:gd name="connsiteX352" fmla="*/ 10631239 w 10632306"/>
                  <a:gd name="connsiteY352" fmla="*/ 983357 h 2342921"/>
                  <a:gd name="connsiteX353" fmla="*/ 10629616 w 10632306"/>
                  <a:gd name="connsiteY353" fmla="*/ 991478 h 2342921"/>
                  <a:gd name="connsiteX354" fmla="*/ 10595505 w 10632306"/>
                  <a:gd name="connsiteY354" fmla="*/ 1012595 h 2342921"/>
                  <a:gd name="connsiteX355" fmla="*/ 10561393 w 10632306"/>
                  <a:gd name="connsiteY355" fmla="*/ 1035336 h 2342921"/>
                  <a:gd name="connsiteX356" fmla="*/ 10553272 w 10632306"/>
                  <a:gd name="connsiteY356" fmla="*/ 1041833 h 2342921"/>
                  <a:gd name="connsiteX357" fmla="*/ 10545150 w 10632306"/>
                  <a:gd name="connsiteY357" fmla="*/ 1046706 h 2342921"/>
                  <a:gd name="connsiteX358" fmla="*/ 10545150 w 10632306"/>
                  <a:gd name="connsiteY358" fmla="*/ 1046706 h 2342921"/>
                  <a:gd name="connsiteX359" fmla="*/ 10543526 w 10632306"/>
                  <a:gd name="connsiteY359" fmla="*/ 1051579 h 2342921"/>
                  <a:gd name="connsiteX360" fmla="*/ 10537029 w 10632306"/>
                  <a:gd name="connsiteY360" fmla="*/ 1077568 h 2342921"/>
                  <a:gd name="connsiteX361" fmla="*/ 10530532 w 10632306"/>
                  <a:gd name="connsiteY361" fmla="*/ 1103557 h 2342921"/>
                  <a:gd name="connsiteX362" fmla="*/ 10524034 w 10632306"/>
                  <a:gd name="connsiteY362" fmla="*/ 1134420 h 2342921"/>
                  <a:gd name="connsiteX363" fmla="*/ 10524034 w 10632306"/>
                  <a:gd name="connsiteY363" fmla="*/ 1134420 h 2342921"/>
                  <a:gd name="connsiteX364" fmla="*/ 10524034 w 10632306"/>
                  <a:gd name="connsiteY364" fmla="*/ 1134420 h 2342921"/>
                  <a:gd name="connsiteX365" fmla="*/ 10524034 w 10632306"/>
                  <a:gd name="connsiteY365" fmla="*/ 1134420 h 2342921"/>
                  <a:gd name="connsiteX366" fmla="*/ 10524034 w 10632306"/>
                  <a:gd name="connsiteY366" fmla="*/ 1134420 h 2342921"/>
                  <a:gd name="connsiteX367" fmla="*/ 10514288 w 10632306"/>
                  <a:gd name="connsiteY367" fmla="*/ 1189647 h 2342921"/>
                  <a:gd name="connsiteX368" fmla="*/ 10511040 w 10632306"/>
                  <a:gd name="connsiteY368" fmla="*/ 1207514 h 2342921"/>
                  <a:gd name="connsiteX369" fmla="*/ 10522410 w 10632306"/>
                  <a:gd name="connsiteY369" fmla="*/ 1199393 h 2342921"/>
                  <a:gd name="connsiteX370" fmla="*/ 10545150 w 10632306"/>
                  <a:gd name="connsiteY370" fmla="*/ 1183149 h 2342921"/>
                  <a:gd name="connsiteX371" fmla="*/ 10545150 w 10632306"/>
                  <a:gd name="connsiteY371" fmla="*/ 1183149 h 2342921"/>
                  <a:gd name="connsiteX372" fmla="*/ 10551648 w 10632306"/>
                  <a:gd name="connsiteY372" fmla="*/ 1179901 h 2342921"/>
                  <a:gd name="connsiteX373" fmla="*/ 10551648 w 10632306"/>
                  <a:gd name="connsiteY373" fmla="*/ 1179901 h 2342921"/>
                  <a:gd name="connsiteX374" fmla="*/ 10551648 w 10632306"/>
                  <a:gd name="connsiteY374" fmla="*/ 1179901 h 2342921"/>
                  <a:gd name="connsiteX375" fmla="*/ 10551648 w 10632306"/>
                  <a:gd name="connsiteY375" fmla="*/ 1179901 h 2342921"/>
                  <a:gd name="connsiteX376" fmla="*/ 10551648 w 10632306"/>
                  <a:gd name="connsiteY376" fmla="*/ 1179901 h 2342921"/>
                  <a:gd name="connsiteX377" fmla="*/ 10551648 w 10632306"/>
                  <a:gd name="connsiteY377" fmla="*/ 1179901 h 2342921"/>
                  <a:gd name="connsiteX378" fmla="*/ 10551648 w 10632306"/>
                  <a:gd name="connsiteY378" fmla="*/ 1179901 h 2342921"/>
                  <a:gd name="connsiteX379" fmla="*/ 10551648 w 10632306"/>
                  <a:gd name="connsiteY379" fmla="*/ 1179901 h 2342921"/>
                  <a:gd name="connsiteX380" fmla="*/ 10551648 w 10632306"/>
                  <a:gd name="connsiteY380" fmla="*/ 1179901 h 2342921"/>
                  <a:gd name="connsiteX381" fmla="*/ 10551648 w 10632306"/>
                  <a:gd name="connsiteY381" fmla="*/ 1179901 h 2342921"/>
                  <a:gd name="connsiteX382" fmla="*/ 10554897 w 10632306"/>
                  <a:gd name="connsiteY382" fmla="*/ 1176652 h 2342921"/>
                  <a:gd name="connsiteX383" fmla="*/ 10554897 w 10632306"/>
                  <a:gd name="connsiteY383" fmla="*/ 1176652 h 2342921"/>
                  <a:gd name="connsiteX384" fmla="*/ 10556521 w 10632306"/>
                  <a:gd name="connsiteY384" fmla="*/ 1175028 h 2342921"/>
                  <a:gd name="connsiteX385" fmla="*/ 10556521 w 10632306"/>
                  <a:gd name="connsiteY385" fmla="*/ 1175028 h 2342921"/>
                  <a:gd name="connsiteX386" fmla="*/ 10556521 w 10632306"/>
                  <a:gd name="connsiteY386" fmla="*/ 1175028 h 2342921"/>
                  <a:gd name="connsiteX387" fmla="*/ 10556521 w 10632306"/>
                  <a:gd name="connsiteY387" fmla="*/ 1175028 h 2342921"/>
                  <a:gd name="connsiteX388" fmla="*/ 10556521 w 10632306"/>
                  <a:gd name="connsiteY388" fmla="*/ 1175028 h 2342921"/>
                  <a:gd name="connsiteX389" fmla="*/ 10556521 w 10632306"/>
                  <a:gd name="connsiteY389" fmla="*/ 1175028 h 2342921"/>
                  <a:gd name="connsiteX390" fmla="*/ 10556521 w 10632306"/>
                  <a:gd name="connsiteY390" fmla="*/ 1175028 h 2342921"/>
                  <a:gd name="connsiteX391" fmla="*/ 10556521 w 10632306"/>
                  <a:gd name="connsiteY391" fmla="*/ 1175028 h 2342921"/>
                  <a:gd name="connsiteX392" fmla="*/ 10556521 w 10632306"/>
                  <a:gd name="connsiteY392" fmla="*/ 1175028 h 2342921"/>
                  <a:gd name="connsiteX393" fmla="*/ 10556521 w 10632306"/>
                  <a:gd name="connsiteY393" fmla="*/ 1175028 h 2342921"/>
                  <a:gd name="connsiteX394" fmla="*/ 10556521 w 10632306"/>
                  <a:gd name="connsiteY394" fmla="*/ 1175028 h 2342921"/>
                  <a:gd name="connsiteX395" fmla="*/ 10561393 w 10632306"/>
                  <a:gd name="connsiteY395" fmla="*/ 1171779 h 2342921"/>
                  <a:gd name="connsiteX396" fmla="*/ 10561393 w 10632306"/>
                  <a:gd name="connsiteY396" fmla="*/ 1171779 h 2342921"/>
                  <a:gd name="connsiteX397" fmla="*/ 10584134 w 10632306"/>
                  <a:gd name="connsiteY397" fmla="*/ 1155536 h 2342921"/>
                  <a:gd name="connsiteX398" fmla="*/ 10606874 w 10632306"/>
                  <a:gd name="connsiteY398" fmla="*/ 1137668 h 2342921"/>
                  <a:gd name="connsiteX399" fmla="*/ 10614996 w 10632306"/>
                  <a:gd name="connsiteY399" fmla="*/ 1139293 h 2342921"/>
                  <a:gd name="connsiteX400" fmla="*/ 10613372 w 10632306"/>
                  <a:gd name="connsiteY400" fmla="*/ 1147414 h 2342921"/>
                  <a:gd name="connsiteX401" fmla="*/ 10567891 w 10632306"/>
                  <a:gd name="connsiteY401" fmla="*/ 1181525 h 2342921"/>
                  <a:gd name="connsiteX402" fmla="*/ 10567891 w 10632306"/>
                  <a:gd name="connsiteY402" fmla="*/ 1181525 h 2342921"/>
                  <a:gd name="connsiteX403" fmla="*/ 10564642 w 10632306"/>
                  <a:gd name="connsiteY403" fmla="*/ 1184774 h 2342921"/>
                  <a:gd name="connsiteX404" fmla="*/ 10564642 w 10632306"/>
                  <a:gd name="connsiteY404" fmla="*/ 1184774 h 2342921"/>
                  <a:gd name="connsiteX405" fmla="*/ 10563018 w 10632306"/>
                  <a:gd name="connsiteY405" fmla="*/ 1186398 h 2342921"/>
                  <a:gd name="connsiteX406" fmla="*/ 10563018 w 10632306"/>
                  <a:gd name="connsiteY406" fmla="*/ 1186398 h 2342921"/>
                  <a:gd name="connsiteX407" fmla="*/ 10559770 w 10632306"/>
                  <a:gd name="connsiteY407" fmla="*/ 1188023 h 2342921"/>
                  <a:gd name="connsiteX408" fmla="*/ 10559770 w 10632306"/>
                  <a:gd name="connsiteY408" fmla="*/ 1188023 h 2342921"/>
                  <a:gd name="connsiteX409" fmla="*/ 10556521 w 10632306"/>
                  <a:gd name="connsiteY409" fmla="*/ 1189647 h 2342921"/>
                  <a:gd name="connsiteX410" fmla="*/ 10556521 w 10632306"/>
                  <a:gd name="connsiteY410" fmla="*/ 1189647 h 2342921"/>
                  <a:gd name="connsiteX411" fmla="*/ 10556521 w 10632306"/>
                  <a:gd name="connsiteY411" fmla="*/ 1189647 h 2342921"/>
                  <a:gd name="connsiteX412" fmla="*/ 10556521 w 10632306"/>
                  <a:gd name="connsiteY412" fmla="*/ 1189647 h 2342921"/>
                  <a:gd name="connsiteX413" fmla="*/ 10556521 w 10632306"/>
                  <a:gd name="connsiteY413" fmla="*/ 1189647 h 2342921"/>
                  <a:gd name="connsiteX414" fmla="*/ 10556521 w 10632306"/>
                  <a:gd name="connsiteY414" fmla="*/ 1189647 h 2342921"/>
                  <a:gd name="connsiteX415" fmla="*/ 10550023 w 10632306"/>
                  <a:gd name="connsiteY415" fmla="*/ 1194520 h 2342921"/>
                  <a:gd name="connsiteX416" fmla="*/ 10550023 w 10632306"/>
                  <a:gd name="connsiteY416" fmla="*/ 1194520 h 2342921"/>
                  <a:gd name="connsiteX417" fmla="*/ 10517536 w 10632306"/>
                  <a:gd name="connsiteY417" fmla="*/ 1217261 h 2342921"/>
                  <a:gd name="connsiteX418" fmla="*/ 10509415 w 10632306"/>
                  <a:gd name="connsiteY418" fmla="*/ 1222134 h 2342921"/>
                  <a:gd name="connsiteX419" fmla="*/ 10507791 w 10632306"/>
                  <a:gd name="connsiteY419" fmla="*/ 1223758 h 2342921"/>
                  <a:gd name="connsiteX420" fmla="*/ 10504542 w 10632306"/>
                  <a:gd name="connsiteY420" fmla="*/ 1243250 h 2342921"/>
                  <a:gd name="connsiteX421" fmla="*/ 10489924 w 10632306"/>
                  <a:gd name="connsiteY421" fmla="*/ 1356953 h 2342921"/>
                  <a:gd name="connsiteX422" fmla="*/ 10481802 w 10632306"/>
                  <a:gd name="connsiteY422" fmla="*/ 1417053 h 2342921"/>
                  <a:gd name="connsiteX423" fmla="*/ 10506167 w 10632306"/>
                  <a:gd name="connsiteY423" fmla="*/ 1392688 h 2342921"/>
                  <a:gd name="connsiteX424" fmla="*/ 10533780 w 10632306"/>
                  <a:gd name="connsiteY424" fmla="*/ 1363450 h 2342921"/>
                  <a:gd name="connsiteX425" fmla="*/ 10559770 w 10632306"/>
                  <a:gd name="connsiteY425" fmla="*/ 1334212 h 2342921"/>
                  <a:gd name="connsiteX426" fmla="*/ 10585758 w 10632306"/>
                  <a:gd name="connsiteY426" fmla="*/ 1303350 h 2342921"/>
                  <a:gd name="connsiteX427" fmla="*/ 10595505 w 10632306"/>
                  <a:gd name="connsiteY427" fmla="*/ 1303350 h 2342921"/>
                  <a:gd name="connsiteX428" fmla="*/ 10595505 w 10632306"/>
                  <a:gd name="connsiteY428" fmla="*/ 1313096 h 2342921"/>
                  <a:gd name="connsiteX429" fmla="*/ 10540277 w 10632306"/>
                  <a:gd name="connsiteY429" fmla="*/ 1374820 h 2342921"/>
                  <a:gd name="connsiteX430" fmla="*/ 10511040 w 10632306"/>
                  <a:gd name="connsiteY430" fmla="*/ 1404058 h 2342921"/>
                  <a:gd name="connsiteX431" fmla="*/ 10480177 w 10632306"/>
                  <a:gd name="connsiteY431" fmla="*/ 1433296 h 2342921"/>
                  <a:gd name="connsiteX432" fmla="*/ 10478553 w 10632306"/>
                  <a:gd name="connsiteY432" fmla="*/ 1434921 h 2342921"/>
                  <a:gd name="connsiteX433" fmla="*/ 10475304 w 10632306"/>
                  <a:gd name="connsiteY433" fmla="*/ 1464159 h 2342921"/>
                  <a:gd name="connsiteX434" fmla="*/ 10470431 w 10632306"/>
                  <a:gd name="connsiteY434" fmla="*/ 1535629 h 2342921"/>
                  <a:gd name="connsiteX435" fmla="*/ 10467183 w 10632306"/>
                  <a:gd name="connsiteY435" fmla="*/ 1587608 h 2342921"/>
                  <a:gd name="connsiteX436" fmla="*/ 10467183 w 10632306"/>
                  <a:gd name="connsiteY436" fmla="*/ 1587608 h 2342921"/>
                  <a:gd name="connsiteX437" fmla="*/ 10070846 w 10632306"/>
                  <a:gd name="connsiteY437" fmla="*/ 1252996 h 2342921"/>
                  <a:gd name="connsiteX438" fmla="*/ 10064349 w 10632306"/>
                  <a:gd name="connsiteY438" fmla="*/ 1252996 h 2342921"/>
                  <a:gd name="connsiteX439" fmla="*/ 10059476 w 10632306"/>
                  <a:gd name="connsiteY439" fmla="*/ 1251371 h 2342921"/>
                  <a:gd name="connsiteX440" fmla="*/ 10059476 w 10632306"/>
                  <a:gd name="connsiteY440" fmla="*/ 1251371 h 2342921"/>
                  <a:gd name="connsiteX441" fmla="*/ 10059476 w 10632306"/>
                  <a:gd name="connsiteY441" fmla="*/ 1251371 h 2342921"/>
                  <a:gd name="connsiteX442" fmla="*/ 10059476 w 10632306"/>
                  <a:gd name="connsiteY442" fmla="*/ 1251371 h 2342921"/>
                  <a:gd name="connsiteX443" fmla="*/ 10059476 w 10632306"/>
                  <a:gd name="connsiteY443" fmla="*/ 1251371 h 2342921"/>
                  <a:gd name="connsiteX444" fmla="*/ 10057851 w 10632306"/>
                  <a:gd name="connsiteY444" fmla="*/ 1249747 h 2342921"/>
                  <a:gd name="connsiteX445" fmla="*/ 10057851 w 10632306"/>
                  <a:gd name="connsiteY445" fmla="*/ 1249747 h 2342921"/>
                  <a:gd name="connsiteX446" fmla="*/ 10057851 w 10632306"/>
                  <a:gd name="connsiteY446" fmla="*/ 1249747 h 2342921"/>
                  <a:gd name="connsiteX447" fmla="*/ 10056227 w 10632306"/>
                  <a:gd name="connsiteY447" fmla="*/ 1244874 h 2342921"/>
                  <a:gd name="connsiteX448" fmla="*/ 10062724 w 10632306"/>
                  <a:gd name="connsiteY448" fmla="*/ 1238377 h 2342921"/>
                  <a:gd name="connsiteX449" fmla="*/ 10062724 w 10632306"/>
                  <a:gd name="connsiteY449" fmla="*/ 1238377 h 2342921"/>
                  <a:gd name="connsiteX450" fmla="*/ 10062724 w 10632306"/>
                  <a:gd name="connsiteY450" fmla="*/ 1238377 h 2342921"/>
                  <a:gd name="connsiteX451" fmla="*/ 10064349 w 10632306"/>
                  <a:gd name="connsiteY451" fmla="*/ 1238377 h 2342921"/>
                  <a:gd name="connsiteX452" fmla="*/ 10067598 w 10632306"/>
                  <a:gd name="connsiteY452" fmla="*/ 1238377 h 2342921"/>
                  <a:gd name="connsiteX453" fmla="*/ 10067598 w 10632306"/>
                  <a:gd name="connsiteY453" fmla="*/ 1238377 h 2342921"/>
                  <a:gd name="connsiteX454" fmla="*/ 10067598 w 10632306"/>
                  <a:gd name="connsiteY454" fmla="*/ 1238377 h 2342921"/>
                  <a:gd name="connsiteX455" fmla="*/ 10067598 w 10632306"/>
                  <a:gd name="connsiteY455" fmla="*/ 1238377 h 2342921"/>
                  <a:gd name="connsiteX456" fmla="*/ 10067598 w 10632306"/>
                  <a:gd name="connsiteY456" fmla="*/ 1238377 h 2342921"/>
                  <a:gd name="connsiteX457" fmla="*/ 10148814 w 10632306"/>
                  <a:gd name="connsiteY457" fmla="*/ 1236752 h 2342921"/>
                  <a:gd name="connsiteX458" fmla="*/ 10150438 w 10632306"/>
                  <a:gd name="connsiteY458" fmla="*/ 1236752 h 2342921"/>
                  <a:gd name="connsiteX459" fmla="*/ 10152062 w 10632306"/>
                  <a:gd name="connsiteY459" fmla="*/ 1236752 h 2342921"/>
                  <a:gd name="connsiteX460" fmla="*/ 10155311 w 10632306"/>
                  <a:gd name="connsiteY460" fmla="*/ 1236752 h 2342921"/>
                  <a:gd name="connsiteX461" fmla="*/ 10153687 w 10632306"/>
                  <a:gd name="connsiteY461" fmla="*/ 1236752 h 2342921"/>
                  <a:gd name="connsiteX462" fmla="*/ 10156936 w 10632306"/>
                  <a:gd name="connsiteY462" fmla="*/ 1236752 h 2342921"/>
                  <a:gd name="connsiteX463" fmla="*/ 10155311 w 10632306"/>
                  <a:gd name="connsiteY463" fmla="*/ 1236752 h 2342921"/>
                  <a:gd name="connsiteX464" fmla="*/ 10207290 w 10632306"/>
                  <a:gd name="connsiteY464" fmla="*/ 1228631 h 2342921"/>
                  <a:gd name="connsiteX465" fmla="*/ 10205666 w 10632306"/>
                  <a:gd name="connsiteY465" fmla="*/ 1228631 h 2342921"/>
                  <a:gd name="connsiteX466" fmla="*/ 10210539 w 10632306"/>
                  <a:gd name="connsiteY466" fmla="*/ 1227006 h 2342921"/>
                  <a:gd name="connsiteX467" fmla="*/ 10191046 w 10632306"/>
                  <a:gd name="connsiteY467" fmla="*/ 1204266 h 2342921"/>
                  <a:gd name="connsiteX468" fmla="*/ 10168305 w 10632306"/>
                  <a:gd name="connsiteY468" fmla="*/ 1178276 h 2342921"/>
                  <a:gd name="connsiteX469" fmla="*/ 10168305 w 10632306"/>
                  <a:gd name="connsiteY469" fmla="*/ 1178276 h 2342921"/>
                  <a:gd name="connsiteX470" fmla="*/ 10161809 w 10632306"/>
                  <a:gd name="connsiteY470" fmla="*/ 1171779 h 2342921"/>
                  <a:gd name="connsiteX471" fmla="*/ 10161809 w 10632306"/>
                  <a:gd name="connsiteY471" fmla="*/ 1171779 h 2342921"/>
                  <a:gd name="connsiteX472" fmla="*/ 10161809 w 10632306"/>
                  <a:gd name="connsiteY472" fmla="*/ 1170155 h 2342921"/>
                  <a:gd name="connsiteX473" fmla="*/ 10161809 w 10632306"/>
                  <a:gd name="connsiteY473" fmla="*/ 1170155 h 2342921"/>
                  <a:gd name="connsiteX474" fmla="*/ 10161809 w 10632306"/>
                  <a:gd name="connsiteY474" fmla="*/ 1170155 h 2342921"/>
                  <a:gd name="connsiteX475" fmla="*/ 10161809 w 10632306"/>
                  <a:gd name="connsiteY475" fmla="*/ 1170155 h 2342921"/>
                  <a:gd name="connsiteX476" fmla="*/ 10161809 w 10632306"/>
                  <a:gd name="connsiteY476" fmla="*/ 1170155 h 2342921"/>
                  <a:gd name="connsiteX477" fmla="*/ 10153687 w 10632306"/>
                  <a:gd name="connsiteY477" fmla="*/ 1162033 h 2342921"/>
                  <a:gd name="connsiteX478" fmla="*/ 10153687 w 10632306"/>
                  <a:gd name="connsiteY478" fmla="*/ 1162033 h 2342921"/>
                  <a:gd name="connsiteX479" fmla="*/ 10145565 w 10632306"/>
                  <a:gd name="connsiteY479" fmla="*/ 1153911 h 2342921"/>
                  <a:gd name="connsiteX480" fmla="*/ 10145565 w 10632306"/>
                  <a:gd name="connsiteY480" fmla="*/ 1153911 h 2342921"/>
                  <a:gd name="connsiteX481" fmla="*/ 10093587 w 10632306"/>
                  <a:gd name="connsiteY481" fmla="*/ 1100309 h 2342921"/>
                  <a:gd name="connsiteX482" fmla="*/ 10091963 w 10632306"/>
                  <a:gd name="connsiteY482" fmla="*/ 1100309 h 2342921"/>
                  <a:gd name="connsiteX483" fmla="*/ 10077343 w 10632306"/>
                  <a:gd name="connsiteY483" fmla="*/ 1103557 h 2342921"/>
                  <a:gd name="connsiteX484" fmla="*/ 10078967 w 10632306"/>
                  <a:gd name="connsiteY484" fmla="*/ 1103557 h 2342921"/>
                  <a:gd name="connsiteX485" fmla="*/ 10077343 w 10632306"/>
                  <a:gd name="connsiteY485" fmla="*/ 1103557 h 2342921"/>
                  <a:gd name="connsiteX486" fmla="*/ 10078967 w 10632306"/>
                  <a:gd name="connsiteY486" fmla="*/ 1103557 h 2342921"/>
                  <a:gd name="connsiteX487" fmla="*/ 10039984 w 10632306"/>
                  <a:gd name="connsiteY487" fmla="*/ 1110055 h 2342921"/>
                  <a:gd name="connsiteX488" fmla="*/ 9999376 w 10632306"/>
                  <a:gd name="connsiteY488" fmla="*/ 1114928 h 2342921"/>
                  <a:gd name="connsiteX489" fmla="*/ 9963640 w 10632306"/>
                  <a:gd name="connsiteY489" fmla="*/ 1118176 h 2342921"/>
                  <a:gd name="connsiteX490" fmla="*/ 9945773 w 10632306"/>
                  <a:gd name="connsiteY490" fmla="*/ 1119801 h 2342921"/>
                  <a:gd name="connsiteX491" fmla="*/ 9940899 w 10632306"/>
                  <a:gd name="connsiteY491" fmla="*/ 1119801 h 2342921"/>
                  <a:gd name="connsiteX492" fmla="*/ 9937651 w 10632306"/>
                  <a:gd name="connsiteY492" fmla="*/ 1119801 h 2342921"/>
                  <a:gd name="connsiteX493" fmla="*/ 9929530 w 10632306"/>
                  <a:gd name="connsiteY493" fmla="*/ 1114928 h 2342921"/>
                  <a:gd name="connsiteX494" fmla="*/ 9931154 w 10632306"/>
                  <a:gd name="connsiteY494" fmla="*/ 1106806 h 2342921"/>
                  <a:gd name="connsiteX495" fmla="*/ 9934402 w 10632306"/>
                  <a:gd name="connsiteY495" fmla="*/ 1105182 h 2342921"/>
                  <a:gd name="connsiteX496" fmla="*/ 9934402 w 10632306"/>
                  <a:gd name="connsiteY496" fmla="*/ 1105182 h 2342921"/>
                  <a:gd name="connsiteX497" fmla="*/ 9934402 w 10632306"/>
                  <a:gd name="connsiteY497" fmla="*/ 1105182 h 2342921"/>
                  <a:gd name="connsiteX498" fmla="*/ 9934402 w 10632306"/>
                  <a:gd name="connsiteY498" fmla="*/ 1105182 h 2342921"/>
                  <a:gd name="connsiteX499" fmla="*/ 9936026 w 10632306"/>
                  <a:gd name="connsiteY499" fmla="*/ 1105182 h 2342921"/>
                  <a:gd name="connsiteX500" fmla="*/ 9955519 w 10632306"/>
                  <a:gd name="connsiteY500" fmla="*/ 1105182 h 2342921"/>
                  <a:gd name="connsiteX501" fmla="*/ 9955519 w 10632306"/>
                  <a:gd name="connsiteY501" fmla="*/ 1105182 h 2342921"/>
                  <a:gd name="connsiteX502" fmla="*/ 9996127 w 10632306"/>
                  <a:gd name="connsiteY502" fmla="*/ 1100309 h 2342921"/>
                  <a:gd name="connsiteX503" fmla="*/ 10035111 w 10632306"/>
                  <a:gd name="connsiteY503" fmla="*/ 1095436 h 2342921"/>
                  <a:gd name="connsiteX504" fmla="*/ 10070846 w 10632306"/>
                  <a:gd name="connsiteY504" fmla="*/ 1090563 h 2342921"/>
                  <a:gd name="connsiteX505" fmla="*/ 10070846 w 10632306"/>
                  <a:gd name="connsiteY505" fmla="*/ 1090563 h 2342921"/>
                  <a:gd name="connsiteX506" fmla="*/ 10074094 w 10632306"/>
                  <a:gd name="connsiteY506" fmla="*/ 1090563 h 2342921"/>
                  <a:gd name="connsiteX507" fmla="*/ 10085465 w 10632306"/>
                  <a:gd name="connsiteY507" fmla="*/ 1087314 h 2342921"/>
                  <a:gd name="connsiteX508" fmla="*/ 10028613 w 10632306"/>
                  <a:gd name="connsiteY508" fmla="*/ 1033711 h 2342921"/>
                  <a:gd name="connsiteX509" fmla="*/ 9963640 w 10632306"/>
                  <a:gd name="connsiteY509" fmla="*/ 976860 h 2342921"/>
                  <a:gd name="connsiteX510" fmla="*/ 9963640 w 10632306"/>
                  <a:gd name="connsiteY510" fmla="*/ 976860 h 2342921"/>
                  <a:gd name="connsiteX511" fmla="*/ 9950646 w 10632306"/>
                  <a:gd name="connsiteY511" fmla="*/ 976860 h 2342921"/>
                  <a:gd name="connsiteX512" fmla="*/ 9934402 w 10632306"/>
                  <a:gd name="connsiteY512" fmla="*/ 976860 h 2342921"/>
                  <a:gd name="connsiteX513" fmla="*/ 9934402 w 10632306"/>
                  <a:gd name="connsiteY513" fmla="*/ 976860 h 2342921"/>
                  <a:gd name="connsiteX514" fmla="*/ 9893794 w 10632306"/>
                  <a:gd name="connsiteY514" fmla="*/ 973611 h 2342921"/>
                  <a:gd name="connsiteX515" fmla="*/ 9851561 w 10632306"/>
                  <a:gd name="connsiteY515" fmla="*/ 970362 h 2342921"/>
                  <a:gd name="connsiteX516" fmla="*/ 9851561 w 10632306"/>
                  <a:gd name="connsiteY516" fmla="*/ 970362 h 2342921"/>
                  <a:gd name="connsiteX517" fmla="*/ 9851561 w 10632306"/>
                  <a:gd name="connsiteY517" fmla="*/ 970362 h 2342921"/>
                  <a:gd name="connsiteX518" fmla="*/ 9851561 w 10632306"/>
                  <a:gd name="connsiteY518" fmla="*/ 970362 h 2342921"/>
                  <a:gd name="connsiteX519" fmla="*/ 9849937 w 10632306"/>
                  <a:gd name="connsiteY519" fmla="*/ 970362 h 2342921"/>
                  <a:gd name="connsiteX520" fmla="*/ 9849937 w 10632306"/>
                  <a:gd name="connsiteY520" fmla="*/ 970362 h 2342921"/>
                  <a:gd name="connsiteX521" fmla="*/ 9849937 w 10632306"/>
                  <a:gd name="connsiteY521" fmla="*/ 970362 h 2342921"/>
                  <a:gd name="connsiteX522" fmla="*/ 9849937 w 10632306"/>
                  <a:gd name="connsiteY522" fmla="*/ 970362 h 2342921"/>
                  <a:gd name="connsiteX523" fmla="*/ 9849937 w 10632306"/>
                  <a:gd name="connsiteY523" fmla="*/ 970362 h 2342921"/>
                  <a:gd name="connsiteX524" fmla="*/ 9846688 w 10632306"/>
                  <a:gd name="connsiteY524" fmla="*/ 970362 h 2342921"/>
                  <a:gd name="connsiteX525" fmla="*/ 9846688 w 10632306"/>
                  <a:gd name="connsiteY525" fmla="*/ 970362 h 2342921"/>
                  <a:gd name="connsiteX526" fmla="*/ 9846688 w 10632306"/>
                  <a:gd name="connsiteY526" fmla="*/ 970362 h 2342921"/>
                  <a:gd name="connsiteX527" fmla="*/ 9846688 w 10632306"/>
                  <a:gd name="connsiteY527" fmla="*/ 970362 h 2342921"/>
                  <a:gd name="connsiteX528" fmla="*/ 9846688 w 10632306"/>
                  <a:gd name="connsiteY528" fmla="*/ 970362 h 2342921"/>
                  <a:gd name="connsiteX529" fmla="*/ 9846688 w 10632306"/>
                  <a:gd name="connsiteY529" fmla="*/ 970362 h 2342921"/>
                  <a:gd name="connsiteX530" fmla="*/ 9848313 w 10632306"/>
                  <a:gd name="connsiteY530" fmla="*/ 970362 h 2342921"/>
                  <a:gd name="connsiteX531" fmla="*/ 9825572 w 10632306"/>
                  <a:gd name="connsiteY531" fmla="*/ 970362 h 2342921"/>
                  <a:gd name="connsiteX532" fmla="*/ 9825572 w 10632306"/>
                  <a:gd name="connsiteY532" fmla="*/ 970362 h 2342921"/>
                  <a:gd name="connsiteX533" fmla="*/ 9823948 w 10632306"/>
                  <a:gd name="connsiteY533" fmla="*/ 970362 h 2342921"/>
                  <a:gd name="connsiteX534" fmla="*/ 9815827 w 10632306"/>
                  <a:gd name="connsiteY534" fmla="*/ 970362 h 2342921"/>
                  <a:gd name="connsiteX535" fmla="*/ 9812578 w 10632306"/>
                  <a:gd name="connsiteY535" fmla="*/ 967114 h 2342921"/>
                  <a:gd name="connsiteX536" fmla="*/ 9812578 w 10632306"/>
                  <a:gd name="connsiteY536" fmla="*/ 960616 h 2342921"/>
                  <a:gd name="connsiteX537" fmla="*/ 9822323 w 10632306"/>
                  <a:gd name="connsiteY537" fmla="*/ 957368 h 2342921"/>
                  <a:gd name="connsiteX538" fmla="*/ 9830445 w 10632306"/>
                  <a:gd name="connsiteY538" fmla="*/ 957368 h 2342921"/>
                  <a:gd name="connsiteX539" fmla="*/ 9846688 w 10632306"/>
                  <a:gd name="connsiteY539" fmla="*/ 957368 h 2342921"/>
                  <a:gd name="connsiteX540" fmla="*/ 9848313 w 10632306"/>
                  <a:gd name="connsiteY540" fmla="*/ 957368 h 2342921"/>
                  <a:gd name="connsiteX541" fmla="*/ 9848313 w 10632306"/>
                  <a:gd name="connsiteY541" fmla="*/ 957368 h 2342921"/>
                  <a:gd name="connsiteX542" fmla="*/ 9848313 w 10632306"/>
                  <a:gd name="connsiteY542" fmla="*/ 957368 h 2342921"/>
                  <a:gd name="connsiteX543" fmla="*/ 9848313 w 10632306"/>
                  <a:gd name="connsiteY543" fmla="*/ 957368 h 2342921"/>
                  <a:gd name="connsiteX544" fmla="*/ 9848313 w 10632306"/>
                  <a:gd name="connsiteY544" fmla="*/ 957368 h 2342921"/>
                  <a:gd name="connsiteX545" fmla="*/ 9848313 w 10632306"/>
                  <a:gd name="connsiteY545" fmla="*/ 957368 h 2342921"/>
                  <a:gd name="connsiteX546" fmla="*/ 9849937 w 10632306"/>
                  <a:gd name="connsiteY546" fmla="*/ 957368 h 2342921"/>
                  <a:gd name="connsiteX547" fmla="*/ 9851561 w 10632306"/>
                  <a:gd name="connsiteY547" fmla="*/ 957368 h 2342921"/>
                  <a:gd name="connsiteX548" fmla="*/ 9851561 w 10632306"/>
                  <a:gd name="connsiteY548" fmla="*/ 957368 h 2342921"/>
                  <a:gd name="connsiteX549" fmla="*/ 9892169 w 10632306"/>
                  <a:gd name="connsiteY549" fmla="*/ 960616 h 2342921"/>
                  <a:gd name="connsiteX550" fmla="*/ 9932778 w 10632306"/>
                  <a:gd name="connsiteY550" fmla="*/ 963865 h 2342921"/>
                  <a:gd name="connsiteX551" fmla="*/ 9934402 w 10632306"/>
                  <a:gd name="connsiteY551" fmla="*/ 963865 h 2342921"/>
                  <a:gd name="connsiteX552" fmla="*/ 9932778 w 10632306"/>
                  <a:gd name="connsiteY552" fmla="*/ 963865 h 2342921"/>
                  <a:gd name="connsiteX553" fmla="*/ 9934402 w 10632306"/>
                  <a:gd name="connsiteY553" fmla="*/ 963865 h 2342921"/>
                  <a:gd name="connsiteX554" fmla="*/ 9934402 w 10632306"/>
                  <a:gd name="connsiteY554" fmla="*/ 963865 h 2342921"/>
                  <a:gd name="connsiteX555" fmla="*/ 9936026 w 10632306"/>
                  <a:gd name="connsiteY555" fmla="*/ 963865 h 2342921"/>
                  <a:gd name="connsiteX556" fmla="*/ 9936026 w 10632306"/>
                  <a:gd name="connsiteY556" fmla="*/ 963865 h 2342921"/>
                  <a:gd name="connsiteX557" fmla="*/ 9936026 w 10632306"/>
                  <a:gd name="connsiteY557" fmla="*/ 963865 h 2342921"/>
                  <a:gd name="connsiteX558" fmla="*/ 9936026 w 10632306"/>
                  <a:gd name="connsiteY558" fmla="*/ 963865 h 2342921"/>
                  <a:gd name="connsiteX559" fmla="*/ 9936026 w 10632306"/>
                  <a:gd name="connsiteY559" fmla="*/ 963865 h 2342921"/>
                  <a:gd name="connsiteX560" fmla="*/ 9947397 w 10632306"/>
                  <a:gd name="connsiteY560" fmla="*/ 963865 h 2342921"/>
                  <a:gd name="connsiteX561" fmla="*/ 9927905 w 10632306"/>
                  <a:gd name="connsiteY561" fmla="*/ 947622 h 2342921"/>
                  <a:gd name="connsiteX562" fmla="*/ 9918159 w 10632306"/>
                  <a:gd name="connsiteY562" fmla="*/ 939500 h 2342921"/>
                  <a:gd name="connsiteX563" fmla="*/ 9918159 w 10632306"/>
                  <a:gd name="connsiteY563" fmla="*/ 939500 h 2342921"/>
                  <a:gd name="connsiteX564" fmla="*/ 9918159 w 10632306"/>
                  <a:gd name="connsiteY564" fmla="*/ 939500 h 2342921"/>
                  <a:gd name="connsiteX565" fmla="*/ 9918159 w 10632306"/>
                  <a:gd name="connsiteY565" fmla="*/ 939500 h 2342921"/>
                  <a:gd name="connsiteX566" fmla="*/ 9918159 w 10632306"/>
                  <a:gd name="connsiteY566" fmla="*/ 939500 h 2342921"/>
                  <a:gd name="connsiteX567" fmla="*/ 9851561 w 10632306"/>
                  <a:gd name="connsiteY567" fmla="*/ 887521 h 2342921"/>
                  <a:gd name="connsiteX568" fmla="*/ 9827196 w 10632306"/>
                  <a:gd name="connsiteY568" fmla="*/ 871278 h 2342921"/>
                  <a:gd name="connsiteX569" fmla="*/ 9815827 w 10632306"/>
                  <a:gd name="connsiteY569" fmla="*/ 863156 h 2342921"/>
                  <a:gd name="connsiteX570" fmla="*/ 9809329 w 10632306"/>
                  <a:gd name="connsiteY570" fmla="*/ 858283 h 2342921"/>
                  <a:gd name="connsiteX571" fmla="*/ 9806080 w 10632306"/>
                  <a:gd name="connsiteY571" fmla="*/ 855035 h 2342921"/>
                  <a:gd name="connsiteX572" fmla="*/ 9806080 w 10632306"/>
                  <a:gd name="connsiteY572" fmla="*/ 848538 h 2342921"/>
                  <a:gd name="connsiteX573" fmla="*/ 9815827 w 10632306"/>
                  <a:gd name="connsiteY573" fmla="*/ 846913 h 2342921"/>
                  <a:gd name="connsiteX574" fmla="*/ 9823948 w 10632306"/>
                  <a:gd name="connsiteY574" fmla="*/ 853410 h 2342921"/>
                  <a:gd name="connsiteX575" fmla="*/ 9833694 w 10632306"/>
                  <a:gd name="connsiteY575" fmla="*/ 859908 h 2342921"/>
                  <a:gd name="connsiteX576" fmla="*/ 9849937 w 10632306"/>
                  <a:gd name="connsiteY576" fmla="*/ 871278 h 2342921"/>
                  <a:gd name="connsiteX577" fmla="*/ 9882424 w 10632306"/>
                  <a:gd name="connsiteY577" fmla="*/ 895643 h 2342921"/>
                  <a:gd name="connsiteX578" fmla="*/ 9905165 w 10632306"/>
                  <a:gd name="connsiteY578" fmla="*/ 913511 h 2342921"/>
                  <a:gd name="connsiteX579" fmla="*/ 9926281 w 10632306"/>
                  <a:gd name="connsiteY579" fmla="*/ 931378 h 2342921"/>
                  <a:gd name="connsiteX580" fmla="*/ 9926281 w 10632306"/>
                  <a:gd name="connsiteY580" fmla="*/ 931378 h 2342921"/>
                  <a:gd name="connsiteX581" fmla="*/ 9926281 w 10632306"/>
                  <a:gd name="connsiteY581" fmla="*/ 931378 h 2342921"/>
                  <a:gd name="connsiteX582" fmla="*/ 9926281 w 10632306"/>
                  <a:gd name="connsiteY582" fmla="*/ 931378 h 2342921"/>
                  <a:gd name="connsiteX583" fmla="*/ 9926281 w 10632306"/>
                  <a:gd name="connsiteY583" fmla="*/ 931378 h 2342921"/>
                  <a:gd name="connsiteX584" fmla="*/ 9936026 w 10632306"/>
                  <a:gd name="connsiteY584" fmla="*/ 939500 h 2342921"/>
                  <a:gd name="connsiteX585" fmla="*/ 9936026 w 10632306"/>
                  <a:gd name="connsiteY585" fmla="*/ 939500 h 2342921"/>
                  <a:gd name="connsiteX586" fmla="*/ 9965264 w 10632306"/>
                  <a:gd name="connsiteY586" fmla="*/ 963865 h 2342921"/>
                  <a:gd name="connsiteX587" fmla="*/ 9965264 w 10632306"/>
                  <a:gd name="connsiteY587" fmla="*/ 963865 h 2342921"/>
                  <a:gd name="connsiteX588" fmla="*/ 9966889 w 10632306"/>
                  <a:gd name="connsiteY588" fmla="*/ 963865 h 2342921"/>
                  <a:gd name="connsiteX589" fmla="*/ 9966889 w 10632306"/>
                  <a:gd name="connsiteY589" fmla="*/ 962241 h 2342921"/>
                  <a:gd name="connsiteX590" fmla="*/ 9966889 w 10632306"/>
                  <a:gd name="connsiteY590" fmla="*/ 963865 h 2342921"/>
                  <a:gd name="connsiteX591" fmla="*/ 9958767 w 10632306"/>
                  <a:gd name="connsiteY591" fmla="*/ 945997 h 2342921"/>
                  <a:gd name="connsiteX592" fmla="*/ 9950646 w 10632306"/>
                  <a:gd name="connsiteY592" fmla="*/ 926505 h 2342921"/>
                  <a:gd name="connsiteX593" fmla="*/ 9936026 w 10632306"/>
                  <a:gd name="connsiteY593" fmla="*/ 885897 h 2342921"/>
                  <a:gd name="connsiteX594" fmla="*/ 9918159 w 10632306"/>
                  <a:gd name="connsiteY594" fmla="*/ 829045 h 2342921"/>
                  <a:gd name="connsiteX595" fmla="*/ 9923032 w 10632306"/>
                  <a:gd name="connsiteY595" fmla="*/ 820924 h 2342921"/>
                  <a:gd name="connsiteX596" fmla="*/ 9931154 w 10632306"/>
                  <a:gd name="connsiteY596" fmla="*/ 825797 h 2342921"/>
                  <a:gd name="connsiteX597" fmla="*/ 9944148 w 10632306"/>
                  <a:gd name="connsiteY597" fmla="*/ 868030 h 2342921"/>
                  <a:gd name="connsiteX598" fmla="*/ 9957142 w 10632306"/>
                  <a:gd name="connsiteY598" fmla="*/ 907013 h 2342921"/>
                  <a:gd name="connsiteX599" fmla="*/ 9957142 w 10632306"/>
                  <a:gd name="connsiteY599" fmla="*/ 907013 h 2342921"/>
                  <a:gd name="connsiteX600" fmla="*/ 9973386 w 10632306"/>
                  <a:gd name="connsiteY600" fmla="*/ 945997 h 2342921"/>
                  <a:gd name="connsiteX601" fmla="*/ 9976635 w 10632306"/>
                  <a:gd name="connsiteY601" fmla="*/ 954119 h 2342921"/>
                  <a:gd name="connsiteX602" fmla="*/ 9979884 w 10632306"/>
                  <a:gd name="connsiteY602" fmla="*/ 965489 h 2342921"/>
                  <a:gd name="connsiteX603" fmla="*/ 9975011 w 10632306"/>
                  <a:gd name="connsiteY603" fmla="*/ 975235 h 2342921"/>
                  <a:gd name="connsiteX604" fmla="*/ 9999376 w 10632306"/>
                  <a:gd name="connsiteY604" fmla="*/ 996351 h 2342921"/>
                  <a:gd name="connsiteX605" fmla="*/ 10061100 w 10632306"/>
                  <a:gd name="connsiteY605" fmla="*/ 1051579 h 2342921"/>
                  <a:gd name="connsiteX606" fmla="*/ 10091963 w 10632306"/>
                  <a:gd name="connsiteY606" fmla="*/ 1080817 h 2342921"/>
                  <a:gd name="connsiteX607" fmla="*/ 10096835 w 10632306"/>
                  <a:gd name="connsiteY607" fmla="*/ 1085690 h 2342921"/>
                  <a:gd name="connsiteX608" fmla="*/ 10096835 w 10632306"/>
                  <a:gd name="connsiteY608" fmla="*/ 1084065 h 2342921"/>
                  <a:gd name="connsiteX609" fmla="*/ 10095211 w 10632306"/>
                  <a:gd name="connsiteY609" fmla="*/ 1067822 h 2342921"/>
                  <a:gd name="connsiteX610" fmla="*/ 10085465 w 10632306"/>
                  <a:gd name="connsiteY610" fmla="*/ 1028838 h 2342921"/>
                  <a:gd name="connsiteX611" fmla="*/ 10074094 w 10632306"/>
                  <a:gd name="connsiteY611" fmla="*/ 986606 h 2342921"/>
                  <a:gd name="connsiteX612" fmla="*/ 10064349 w 10632306"/>
                  <a:gd name="connsiteY612" fmla="*/ 947622 h 2342921"/>
                  <a:gd name="connsiteX613" fmla="*/ 10064349 w 10632306"/>
                  <a:gd name="connsiteY613" fmla="*/ 947622 h 2342921"/>
                  <a:gd name="connsiteX614" fmla="*/ 10064349 w 10632306"/>
                  <a:gd name="connsiteY614" fmla="*/ 944373 h 2342921"/>
                  <a:gd name="connsiteX615" fmla="*/ 10064349 w 10632306"/>
                  <a:gd name="connsiteY615" fmla="*/ 945997 h 2342921"/>
                  <a:gd name="connsiteX616" fmla="*/ 10064349 w 10632306"/>
                  <a:gd name="connsiteY616" fmla="*/ 944373 h 2342921"/>
                  <a:gd name="connsiteX617" fmla="*/ 10064349 w 10632306"/>
                  <a:gd name="connsiteY617" fmla="*/ 945997 h 2342921"/>
                  <a:gd name="connsiteX618" fmla="*/ 10057851 w 10632306"/>
                  <a:gd name="connsiteY618" fmla="*/ 911886 h 2342921"/>
                  <a:gd name="connsiteX619" fmla="*/ 10062724 w 10632306"/>
                  <a:gd name="connsiteY619" fmla="*/ 905389 h 2342921"/>
                  <a:gd name="connsiteX620" fmla="*/ 10069222 w 10632306"/>
                  <a:gd name="connsiteY620" fmla="*/ 910262 h 2342921"/>
                  <a:gd name="connsiteX621" fmla="*/ 10075719 w 10632306"/>
                  <a:gd name="connsiteY621" fmla="*/ 941124 h 2342921"/>
                  <a:gd name="connsiteX622" fmla="*/ 10075719 w 10632306"/>
                  <a:gd name="connsiteY622" fmla="*/ 941124 h 2342921"/>
                  <a:gd name="connsiteX623" fmla="*/ 10075719 w 10632306"/>
                  <a:gd name="connsiteY623" fmla="*/ 941124 h 2342921"/>
                  <a:gd name="connsiteX624" fmla="*/ 10075719 w 10632306"/>
                  <a:gd name="connsiteY624" fmla="*/ 941124 h 2342921"/>
                  <a:gd name="connsiteX625" fmla="*/ 10075719 w 10632306"/>
                  <a:gd name="connsiteY625" fmla="*/ 941124 h 2342921"/>
                  <a:gd name="connsiteX626" fmla="*/ 10075719 w 10632306"/>
                  <a:gd name="connsiteY626" fmla="*/ 941124 h 2342921"/>
                  <a:gd name="connsiteX627" fmla="*/ 10077343 w 10632306"/>
                  <a:gd name="connsiteY627" fmla="*/ 947622 h 2342921"/>
                  <a:gd name="connsiteX628" fmla="*/ 10077343 w 10632306"/>
                  <a:gd name="connsiteY628" fmla="*/ 947622 h 2342921"/>
                  <a:gd name="connsiteX629" fmla="*/ 10096835 w 10632306"/>
                  <a:gd name="connsiteY629" fmla="*/ 1028838 h 2342921"/>
                  <a:gd name="connsiteX630" fmla="*/ 10101708 w 10632306"/>
                  <a:gd name="connsiteY630" fmla="*/ 1048330 h 2342921"/>
                  <a:gd name="connsiteX631" fmla="*/ 10106581 w 10632306"/>
                  <a:gd name="connsiteY631" fmla="*/ 1069446 h 2342921"/>
                  <a:gd name="connsiteX632" fmla="*/ 10108206 w 10632306"/>
                  <a:gd name="connsiteY632" fmla="*/ 1079192 h 2342921"/>
                  <a:gd name="connsiteX633" fmla="*/ 10108206 w 10632306"/>
                  <a:gd name="connsiteY633" fmla="*/ 1084065 h 2342921"/>
                  <a:gd name="connsiteX634" fmla="*/ 10108206 w 10632306"/>
                  <a:gd name="connsiteY634" fmla="*/ 1093811 h 2342921"/>
                  <a:gd name="connsiteX635" fmla="*/ 10106581 w 10632306"/>
                  <a:gd name="connsiteY635" fmla="*/ 1098684 h 2342921"/>
                  <a:gd name="connsiteX636" fmla="*/ 10106581 w 10632306"/>
                  <a:gd name="connsiteY636" fmla="*/ 1098684 h 2342921"/>
                  <a:gd name="connsiteX637" fmla="*/ 10106581 w 10632306"/>
                  <a:gd name="connsiteY637" fmla="*/ 1098684 h 2342921"/>
                  <a:gd name="connsiteX638" fmla="*/ 10122824 w 10632306"/>
                  <a:gd name="connsiteY638" fmla="*/ 1114928 h 2342921"/>
                  <a:gd name="connsiteX639" fmla="*/ 10140693 w 10632306"/>
                  <a:gd name="connsiteY639" fmla="*/ 1132795 h 2342921"/>
                  <a:gd name="connsiteX640" fmla="*/ 10156936 w 10632306"/>
                  <a:gd name="connsiteY640" fmla="*/ 1149039 h 2342921"/>
                  <a:gd name="connsiteX641" fmla="*/ 10156936 w 10632306"/>
                  <a:gd name="connsiteY641" fmla="*/ 1149039 h 2342921"/>
                  <a:gd name="connsiteX642" fmla="*/ 10165058 w 10632306"/>
                  <a:gd name="connsiteY642" fmla="*/ 1157160 h 2342921"/>
                  <a:gd name="connsiteX643" fmla="*/ 10171554 w 10632306"/>
                  <a:gd name="connsiteY643" fmla="*/ 1165282 h 2342921"/>
                  <a:gd name="connsiteX644" fmla="*/ 10171554 w 10632306"/>
                  <a:gd name="connsiteY644" fmla="*/ 1165282 h 2342921"/>
                  <a:gd name="connsiteX645" fmla="*/ 10178052 w 10632306"/>
                  <a:gd name="connsiteY645" fmla="*/ 1171779 h 2342921"/>
                  <a:gd name="connsiteX646" fmla="*/ 10178052 w 10632306"/>
                  <a:gd name="connsiteY646" fmla="*/ 1171779 h 2342921"/>
                  <a:gd name="connsiteX647" fmla="*/ 10221909 w 10632306"/>
                  <a:gd name="connsiteY647" fmla="*/ 1222134 h 2342921"/>
                  <a:gd name="connsiteX648" fmla="*/ 10218660 w 10632306"/>
                  <a:gd name="connsiteY648" fmla="*/ 1204266 h 2342921"/>
                  <a:gd name="connsiteX649" fmla="*/ 10213787 w 10632306"/>
                  <a:gd name="connsiteY649" fmla="*/ 1183149 h 2342921"/>
                  <a:gd name="connsiteX650" fmla="*/ 10212163 w 10632306"/>
                  <a:gd name="connsiteY650" fmla="*/ 1175028 h 2342921"/>
                  <a:gd name="connsiteX651" fmla="*/ 10212163 w 10632306"/>
                  <a:gd name="connsiteY651" fmla="*/ 1175028 h 2342921"/>
                  <a:gd name="connsiteX652" fmla="*/ 10212163 w 10632306"/>
                  <a:gd name="connsiteY652" fmla="*/ 1173404 h 2342921"/>
                  <a:gd name="connsiteX653" fmla="*/ 10210539 w 10632306"/>
                  <a:gd name="connsiteY653" fmla="*/ 1168531 h 2342921"/>
                  <a:gd name="connsiteX654" fmla="*/ 10210539 w 10632306"/>
                  <a:gd name="connsiteY654" fmla="*/ 1166906 h 2342921"/>
                  <a:gd name="connsiteX655" fmla="*/ 10210539 w 10632306"/>
                  <a:gd name="connsiteY655" fmla="*/ 1165282 h 2342921"/>
                  <a:gd name="connsiteX656" fmla="*/ 10210539 w 10632306"/>
                  <a:gd name="connsiteY656" fmla="*/ 1166906 h 2342921"/>
                  <a:gd name="connsiteX657" fmla="*/ 10208914 w 10632306"/>
                  <a:gd name="connsiteY657" fmla="*/ 1157160 h 2342921"/>
                  <a:gd name="connsiteX658" fmla="*/ 10208914 w 10632306"/>
                  <a:gd name="connsiteY658" fmla="*/ 1155536 h 2342921"/>
                  <a:gd name="connsiteX659" fmla="*/ 10208914 w 10632306"/>
                  <a:gd name="connsiteY659" fmla="*/ 1157160 h 2342921"/>
                  <a:gd name="connsiteX660" fmla="*/ 10207290 w 10632306"/>
                  <a:gd name="connsiteY660" fmla="*/ 1153911 h 2342921"/>
                  <a:gd name="connsiteX661" fmla="*/ 10207290 w 10632306"/>
                  <a:gd name="connsiteY661" fmla="*/ 1153911 h 2342921"/>
                  <a:gd name="connsiteX662" fmla="*/ 10205666 w 10632306"/>
                  <a:gd name="connsiteY662" fmla="*/ 1149039 h 2342921"/>
                  <a:gd name="connsiteX663" fmla="*/ 10205666 w 10632306"/>
                  <a:gd name="connsiteY663" fmla="*/ 1149039 h 2342921"/>
                  <a:gd name="connsiteX664" fmla="*/ 10205666 w 10632306"/>
                  <a:gd name="connsiteY664" fmla="*/ 1149039 h 2342921"/>
                  <a:gd name="connsiteX665" fmla="*/ 10205666 w 10632306"/>
                  <a:gd name="connsiteY665" fmla="*/ 1149039 h 2342921"/>
                  <a:gd name="connsiteX666" fmla="*/ 10205666 w 10632306"/>
                  <a:gd name="connsiteY666" fmla="*/ 1149039 h 2342921"/>
                  <a:gd name="connsiteX667" fmla="*/ 10205666 w 10632306"/>
                  <a:gd name="connsiteY667" fmla="*/ 1149039 h 2342921"/>
                  <a:gd name="connsiteX668" fmla="*/ 10204041 w 10632306"/>
                  <a:gd name="connsiteY668" fmla="*/ 1144166 h 2342921"/>
                  <a:gd name="connsiteX669" fmla="*/ 10204041 w 10632306"/>
                  <a:gd name="connsiteY669" fmla="*/ 1145790 h 2342921"/>
                  <a:gd name="connsiteX670" fmla="*/ 10204041 w 10632306"/>
                  <a:gd name="connsiteY670" fmla="*/ 1144166 h 2342921"/>
                  <a:gd name="connsiteX671" fmla="*/ 10204041 w 10632306"/>
                  <a:gd name="connsiteY671" fmla="*/ 1144166 h 2342921"/>
                  <a:gd name="connsiteX672" fmla="*/ 10204041 w 10632306"/>
                  <a:gd name="connsiteY672" fmla="*/ 1140917 h 2342921"/>
                  <a:gd name="connsiteX673" fmla="*/ 10204041 w 10632306"/>
                  <a:gd name="connsiteY673" fmla="*/ 1142541 h 2342921"/>
                  <a:gd name="connsiteX674" fmla="*/ 10204041 w 10632306"/>
                  <a:gd name="connsiteY674" fmla="*/ 1142541 h 2342921"/>
                  <a:gd name="connsiteX675" fmla="*/ 10202417 w 10632306"/>
                  <a:gd name="connsiteY675" fmla="*/ 1134420 h 2342921"/>
                  <a:gd name="connsiteX676" fmla="*/ 10202417 w 10632306"/>
                  <a:gd name="connsiteY676" fmla="*/ 1134420 h 2342921"/>
                  <a:gd name="connsiteX677" fmla="*/ 10200792 w 10632306"/>
                  <a:gd name="connsiteY677" fmla="*/ 1126298 h 2342921"/>
                  <a:gd name="connsiteX678" fmla="*/ 10200792 w 10632306"/>
                  <a:gd name="connsiteY678" fmla="*/ 1127922 h 2342921"/>
                  <a:gd name="connsiteX679" fmla="*/ 10194295 w 10632306"/>
                  <a:gd name="connsiteY679" fmla="*/ 1100309 h 2342921"/>
                  <a:gd name="connsiteX680" fmla="*/ 10199168 w 10632306"/>
                  <a:gd name="connsiteY680" fmla="*/ 1093811 h 2342921"/>
                  <a:gd name="connsiteX681" fmla="*/ 10204041 w 10632306"/>
                  <a:gd name="connsiteY681" fmla="*/ 1095436 h 2342921"/>
                  <a:gd name="connsiteX682" fmla="*/ 10207290 w 10632306"/>
                  <a:gd name="connsiteY682" fmla="*/ 1100309 h 2342921"/>
                  <a:gd name="connsiteX683" fmla="*/ 10210539 w 10632306"/>
                  <a:gd name="connsiteY683" fmla="*/ 1114928 h 2342921"/>
                  <a:gd name="connsiteX684" fmla="*/ 10210539 w 10632306"/>
                  <a:gd name="connsiteY684" fmla="*/ 1114928 h 2342921"/>
                  <a:gd name="connsiteX685" fmla="*/ 10213787 w 10632306"/>
                  <a:gd name="connsiteY685" fmla="*/ 1127922 h 2342921"/>
                  <a:gd name="connsiteX686" fmla="*/ 10213787 w 10632306"/>
                  <a:gd name="connsiteY686" fmla="*/ 1127922 h 2342921"/>
                  <a:gd name="connsiteX687" fmla="*/ 10213787 w 10632306"/>
                  <a:gd name="connsiteY687" fmla="*/ 1127922 h 2342921"/>
                  <a:gd name="connsiteX688" fmla="*/ 10213787 w 10632306"/>
                  <a:gd name="connsiteY688" fmla="*/ 1127922 h 2342921"/>
                  <a:gd name="connsiteX689" fmla="*/ 10213787 w 10632306"/>
                  <a:gd name="connsiteY689" fmla="*/ 1127922 h 2342921"/>
                  <a:gd name="connsiteX690" fmla="*/ 10213787 w 10632306"/>
                  <a:gd name="connsiteY690" fmla="*/ 1127922 h 2342921"/>
                  <a:gd name="connsiteX691" fmla="*/ 10213787 w 10632306"/>
                  <a:gd name="connsiteY691" fmla="*/ 1127922 h 2342921"/>
                  <a:gd name="connsiteX692" fmla="*/ 10213787 w 10632306"/>
                  <a:gd name="connsiteY692" fmla="*/ 1127922 h 2342921"/>
                  <a:gd name="connsiteX693" fmla="*/ 10215411 w 10632306"/>
                  <a:gd name="connsiteY693" fmla="*/ 1134420 h 2342921"/>
                  <a:gd name="connsiteX694" fmla="*/ 10215411 w 10632306"/>
                  <a:gd name="connsiteY694" fmla="*/ 1134420 h 2342921"/>
                  <a:gd name="connsiteX695" fmla="*/ 10217035 w 10632306"/>
                  <a:gd name="connsiteY695" fmla="*/ 1142541 h 2342921"/>
                  <a:gd name="connsiteX696" fmla="*/ 10217035 w 10632306"/>
                  <a:gd name="connsiteY696" fmla="*/ 1140917 h 2342921"/>
                  <a:gd name="connsiteX697" fmla="*/ 10217035 w 10632306"/>
                  <a:gd name="connsiteY697" fmla="*/ 1142541 h 2342921"/>
                  <a:gd name="connsiteX698" fmla="*/ 10217035 w 10632306"/>
                  <a:gd name="connsiteY698" fmla="*/ 1142541 h 2342921"/>
                  <a:gd name="connsiteX699" fmla="*/ 10217035 w 10632306"/>
                  <a:gd name="connsiteY699" fmla="*/ 1144166 h 2342921"/>
                  <a:gd name="connsiteX700" fmla="*/ 10217035 w 10632306"/>
                  <a:gd name="connsiteY700" fmla="*/ 1144166 h 2342921"/>
                  <a:gd name="connsiteX701" fmla="*/ 10217035 w 10632306"/>
                  <a:gd name="connsiteY701" fmla="*/ 1144166 h 2342921"/>
                  <a:gd name="connsiteX702" fmla="*/ 10217035 w 10632306"/>
                  <a:gd name="connsiteY702" fmla="*/ 1144166 h 2342921"/>
                  <a:gd name="connsiteX703" fmla="*/ 10217035 w 10632306"/>
                  <a:gd name="connsiteY703" fmla="*/ 1147414 h 2342921"/>
                  <a:gd name="connsiteX704" fmla="*/ 10217035 w 10632306"/>
                  <a:gd name="connsiteY704" fmla="*/ 1147414 h 2342921"/>
                  <a:gd name="connsiteX705" fmla="*/ 10217035 w 10632306"/>
                  <a:gd name="connsiteY705" fmla="*/ 1149039 h 2342921"/>
                  <a:gd name="connsiteX706" fmla="*/ 10217035 w 10632306"/>
                  <a:gd name="connsiteY706" fmla="*/ 1149039 h 2342921"/>
                  <a:gd name="connsiteX707" fmla="*/ 10217035 w 10632306"/>
                  <a:gd name="connsiteY707" fmla="*/ 1150663 h 2342921"/>
                  <a:gd name="connsiteX708" fmla="*/ 10217035 w 10632306"/>
                  <a:gd name="connsiteY708" fmla="*/ 1150663 h 2342921"/>
                  <a:gd name="connsiteX709" fmla="*/ 10217035 w 10632306"/>
                  <a:gd name="connsiteY709" fmla="*/ 1150663 h 2342921"/>
                  <a:gd name="connsiteX710" fmla="*/ 10217035 w 10632306"/>
                  <a:gd name="connsiteY710" fmla="*/ 1150663 h 2342921"/>
                  <a:gd name="connsiteX711" fmla="*/ 10217035 w 10632306"/>
                  <a:gd name="connsiteY711" fmla="*/ 1150663 h 2342921"/>
                  <a:gd name="connsiteX712" fmla="*/ 10218660 w 10632306"/>
                  <a:gd name="connsiteY712" fmla="*/ 1157160 h 2342921"/>
                  <a:gd name="connsiteX713" fmla="*/ 10218660 w 10632306"/>
                  <a:gd name="connsiteY713" fmla="*/ 1157160 h 2342921"/>
                  <a:gd name="connsiteX714" fmla="*/ 10218660 w 10632306"/>
                  <a:gd name="connsiteY714" fmla="*/ 1157160 h 2342921"/>
                  <a:gd name="connsiteX715" fmla="*/ 10218660 w 10632306"/>
                  <a:gd name="connsiteY715" fmla="*/ 1157160 h 2342921"/>
                  <a:gd name="connsiteX716" fmla="*/ 10218660 w 10632306"/>
                  <a:gd name="connsiteY716" fmla="*/ 1157160 h 2342921"/>
                  <a:gd name="connsiteX717" fmla="*/ 10218660 w 10632306"/>
                  <a:gd name="connsiteY717" fmla="*/ 1157160 h 2342921"/>
                  <a:gd name="connsiteX718" fmla="*/ 10220284 w 10632306"/>
                  <a:gd name="connsiteY718" fmla="*/ 1166906 h 2342921"/>
                  <a:gd name="connsiteX719" fmla="*/ 10220284 w 10632306"/>
                  <a:gd name="connsiteY719" fmla="*/ 1166906 h 2342921"/>
                  <a:gd name="connsiteX720" fmla="*/ 10220284 w 10632306"/>
                  <a:gd name="connsiteY720" fmla="*/ 1168531 h 2342921"/>
                  <a:gd name="connsiteX721" fmla="*/ 10220284 w 10632306"/>
                  <a:gd name="connsiteY721" fmla="*/ 1166906 h 2342921"/>
                  <a:gd name="connsiteX722" fmla="*/ 10220284 w 10632306"/>
                  <a:gd name="connsiteY722" fmla="*/ 1168531 h 2342921"/>
                  <a:gd name="connsiteX723" fmla="*/ 10220284 w 10632306"/>
                  <a:gd name="connsiteY723" fmla="*/ 1168531 h 2342921"/>
                  <a:gd name="connsiteX724" fmla="*/ 10220284 w 10632306"/>
                  <a:gd name="connsiteY724" fmla="*/ 1171779 h 2342921"/>
                  <a:gd name="connsiteX725" fmla="*/ 10220284 w 10632306"/>
                  <a:gd name="connsiteY725" fmla="*/ 1171779 h 2342921"/>
                  <a:gd name="connsiteX726" fmla="*/ 10220284 w 10632306"/>
                  <a:gd name="connsiteY726" fmla="*/ 1173404 h 2342921"/>
                  <a:gd name="connsiteX727" fmla="*/ 10220284 w 10632306"/>
                  <a:gd name="connsiteY727" fmla="*/ 1175028 h 2342921"/>
                  <a:gd name="connsiteX728" fmla="*/ 10220284 w 10632306"/>
                  <a:gd name="connsiteY728" fmla="*/ 1173404 h 2342921"/>
                  <a:gd name="connsiteX729" fmla="*/ 10220284 w 10632306"/>
                  <a:gd name="connsiteY729" fmla="*/ 1175028 h 2342921"/>
                  <a:gd name="connsiteX730" fmla="*/ 10220284 w 10632306"/>
                  <a:gd name="connsiteY730" fmla="*/ 1173404 h 2342921"/>
                  <a:gd name="connsiteX731" fmla="*/ 10221909 w 10632306"/>
                  <a:gd name="connsiteY731" fmla="*/ 1181525 h 2342921"/>
                  <a:gd name="connsiteX732" fmla="*/ 10221909 w 10632306"/>
                  <a:gd name="connsiteY732" fmla="*/ 1181525 h 2342921"/>
                  <a:gd name="connsiteX733" fmla="*/ 10226782 w 10632306"/>
                  <a:gd name="connsiteY733" fmla="*/ 1201017 h 2342921"/>
                  <a:gd name="connsiteX734" fmla="*/ 10230031 w 10632306"/>
                  <a:gd name="connsiteY734" fmla="*/ 1220509 h 2342921"/>
                  <a:gd name="connsiteX735" fmla="*/ 10230031 w 10632306"/>
                  <a:gd name="connsiteY735" fmla="*/ 1228631 h 2342921"/>
                  <a:gd name="connsiteX736" fmla="*/ 10228406 w 10632306"/>
                  <a:gd name="connsiteY736" fmla="*/ 1233504 h 2342921"/>
                  <a:gd name="connsiteX737" fmla="*/ 10228406 w 10632306"/>
                  <a:gd name="connsiteY737" fmla="*/ 1235128 h 2342921"/>
                  <a:gd name="connsiteX738" fmla="*/ 10228406 w 10632306"/>
                  <a:gd name="connsiteY738" fmla="*/ 1236752 h 2342921"/>
                  <a:gd name="connsiteX739" fmla="*/ 10241400 w 10632306"/>
                  <a:gd name="connsiteY739" fmla="*/ 1252996 h 2342921"/>
                  <a:gd name="connsiteX740" fmla="*/ 10254396 w 10632306"/>
                  <a:gd name="connsiteY740" fmla="*/ 1270863 h 2342921"/>
                  <a:gd name="connsiteX741" fmla="*/ 10275512 w 10632306"/>
                  <a:gd name="connsiteY741" fmla="*/ 1306599 h 2342921"/>
                  <a:gd name="connsiteX742" fmla="*/ 10295004 w 10632306"/>
                  <a:gd name="connsiteY742" fmla="*/ 1343958 h 2342921"/>
                  <a:gd name="connsiteX743" fmla="*/ 10312871 w 10632306"/>
                  <a:gd name="connsiteY743" fmla="*/ 1381318 h 2342921"/>
                  <a:gd name="connsiteX744" fmla="*/ 10316120 w 10632306"/>
                  <a:gd name="connsiteY744" fmla="*/ 1389439 h 2342921"/>
                  <a:gd name="connsiteX745" fmla="*/ 10312871 w 10632306"/>
                  <a:gd name="connsiteY745" fmla="*/ 1397561 h 2342921"/>
                  <a:gd name="connsiteX746" fmla="*/ 10309622 w 10632306"/>
                  <a:gd name="connsiteY746" fmla="*/ 1397561 h 2342921"/>
                  <a:gd name="connsiteX747" fmla="*/ 10303126 w 10632306"/>
                  <a:gd name="connsiteY747" fmla="*/ 1394312 h 2342921"/>
                  <a:gd name="connsiteX748" fmla="*/ 10280385 w 10632306"/>
                  <a:gd name="connsiteY748" fmla="*/ 1347207 h 2342921"/>
                  <a:gd name="connsiteX749" fmla="*/ 10280385 w 10632306"/>
                  <a:gd name="connsiteY749" fmla="*/ 1347207 h 2342921"/>
                  <a:gd name="connsiteX750" fmla="*/ 10260892 w 10632306"/>
                  <a:gd name="connsiteY750" fmla="*/ 1309847 h 2342921"/>
                  <a:gd name="connsiteX751" fmla="*/ 10249522 w 10632306"/>
                  <a:gd name="connsiteY751" fmla="*/ 1291980 h 2342921"/>
                  <a:gd name="connsiteX752" fmla="*/ 10238152 w 10632306"/>
                  <a:gd name="connsiteY752" fmla="*/ 1274112 h 2342921"/>
                  <a:gd name="connsiteX753" fmla="*/ 10238152 w 10632306"/>
                  <a:gd name="connsiteY753" fmla="*/ 1274112 h 2342921"/>
                  <a:gd name="connsiteX754" fmla="*/ 10238152 w 10632306"/>
                  <a:gd name="connsiteY754" fmla="*/ 1274112 h 2342921"/>
                  <a:gd name="connsiteX755" fmla="*/ 10213787 w 10632306"/>
                  <a:gd name="connsiteY755" fmla="*/ 1241625 h 2342921"/>
                  <a:gd name="connsiteX756" fmla="*/ 10194295 w 10632306"/>
                  <a:gd name="connsiteY756" fmla="*/ 1246499 h 2342921"/>
                  <a:gd name="connsiteX757" fmla="*/ 10147189 w 10632306"/>
                  <a:gd name="connsiteY757" fmla="*/ 1252996 h 2342921"/>
                  <a:gd name="connsiteX758" fmla="*/ 10148814 w 10632306"/>
                  <a:gd name="connsiteY758" fmla="*/ 1252996 h 2342921"/>
                  <a:gd name="connsiteX759" fmla="*/ 10145565 w 10632306"/>
                  <a:gd name="connsiteY759" fmla="*/ 1252996 h 2342921"/>
                  <a:gd name="connsiteX760" fmla="*/ 10145565 w 10632306"/>
                  <a:gd name="connsiteY760" fmla="*/ 1252996 h 2342921"/>
                  <a:gd name="connsiteX761" fmla="*/ 10143940 w 10632306"/>
                  <a:gd name="connsiteY761" fmla="*/ 1252996 h 2342921"/>
                  <a:gd name="connsiteX762" fmla="*/ 10085465 w 10632306"/>
                  <a:gd name="connsiteY762" fmla="*/ 1254620 h 2342921"/>
                  <a:gd name="connsiteX763" fmla="*/ 10070846 w 10632306"/>
                  <a:gd name="connsiteY763" fmla="*/ 1252996 h 2342921"/>
                  <a:gd name="connsiteX764" fmla="*/ 10070846 w 10632306"/>
                  <a:gd name="connsiteY764" fmla="*/ 1252996 h 2342921"/>
                  <a:gd name="connsiteX765" fmla="*/ 10117952 w 10632306"/>
                  <a:gd name="connsiteY765" fmla="*/ 348244 h 2342921"/>
                  <a:gd name="connsiteX766" fmla="*/ 10116328 w 10632306"/>
                  <a:gd name="connsiteY766" fmla="*/ 344995 h 2342921"/>
                  <a:gd name="connsiteX767" fmla="*/ 10111454 w 10632306"/>
                  <a:gd name="connsiteY767" fmla="*/ 336874 h 2342921"/>
                  <a:gd name="connsiteX768" fmla="*/ 10106581 w 10632306"/>
                  <a:gd name="connsiteY768" fmla="*/ 328752 h 2342921"/>
                  <a:gd name="connsiteX769" fmla="*/ 10087089 w 10632306"/>
                  <a:gd name="connsiteY769" fmla="*/ 294641 h 2342921"/>
                  <a:gd name="connsiteX770" fmla="*/ 10072471 w 10632306"/>
                  <a:gd name="connsiteY770" fmla="*/ 268652 h 2342921"/>
                  <a:gd name="connsiteX771" fmla="*/ 10064349 w 10632306"/>
                  <a:gd name="connsiteY771" fmla="*/ 254033 h 2342921"/>
                  <a:gd name="connsiteX772" fmla="*/ 10061100 w 10632306"/>
                  <a:gd name="connsiteY772" fmla="*/ 247535 h 2342921"/>
                  <a:gd name="connsiteX773" fmla="*/ 10059476 w 10632306"/>
                  <a:gd name="connsiteY773" fmla="*/ 239414 h 2342921"/>
                  <a:gd name="connsiteX774" fmla="*/ 10059476 w 10632306"/>
                  <a:gd name="connsiteY774" fmla="*/ 239414 h 2342921"/>
                  <a:gd name="connsiteX775" fmla="*/ 10059476 w 10632306"/>
                  <a:gd name="connsiteY775" fmla="*/ 239414 h 2342921"/>
                  <a:gd name="connsiteX776" fmla="*/ 10059476 w 10632306"/>
                  <a:gd name="connsiteY776" fmla="*/ 239414 h 2342921"/>
                  <a:gd name="connsiteX777" fmla="*/ 10059476 w 10632306"/>
                  <a:gd name="connsiteY777" fmla="*/ 239414 h 2342921"/>
                  <a:gd name="connsiteX778" fmla="*/ 10065973 w 10632306"/>
                  <a:gd name="connsiteY778" fmla="*/ 234541 h 2342921"/>
                  <a:gd name="connsiteX779" fmla="*/ 10072471 w 10632306"/>
                  <a:gd name="connsiteY779" fmla="*/ 239414 h 2342921"/>
                  <a:gd name="connsiteX780" fmla="*/ 10075719 w 10632306"/>
                  <a:gd name="connsiteY780" fmla="*/ 245911 h 2342921"/>
                  <a:gd name="connsiteX781" fmla="*/ 10075719 w 10632306"/>
                  <a:gd name="connsiteY781" fmla="*/ 245911 h 2342921"/>
                  <a:gd name="connsiteX782" fmla="*/ 10095211 w 10632306"/>
                  <a:gd name="connsiteY782" fmla="*/ 280022 h 2342921"/>
                  <a:gd name="connsiteX783" fmla="*/ 10116328 w 10632306"/>
                  <a:gd name="connsiteY783" fmla="*/ 315757 h 2342921"/>
                  <a:gd name="connsiteX784" fmla="*/ 10122824 w 10632306"/>
                  <a:gd name="connsiteY784" fmla="*/ 327128 h 2342921"/>
                  <a:gd name="connsiteX785" fmla="*/ 10122824 w 10632306"/>
                  <a:gd name="connsiteY785" fmla="*/ 293017 h 2342921"/>
                  <a:gd name="connsiteX786" fmla="*/ 10121200 w 10632306"/>
                  <a:gd name="connsiteY786" fmla="*/ 210176 h 2342921"/>
                  <a:gd name="connsiteX787" fmla="*/ 10121200 w 10632306"/>
                  <a:gd name="connsiteY787" fmla="*/ 189059 h 2342921"/>
                  <a:gd name="connsiteX788" fmla="*/ 10114703 w 10632306"/>
                  <a:gd name="connsiteY788" fmla="*/ 180938 h 2342921"/>
                  <a:gd name="connsiteX789" fmla="*/ 10104957 w 10632306"/>
                  <a:gd name="connsiteY789" fmla="*/ 164695 h 2342921"/>
                  <a:gd name="connsiteX790" fmla="*/ 10087089 w 10632306"/>
                  <a:gd name="connsiteY790" fmla="*/ 133832 h 2342921"/>
                  <a:gd name="connsiteX791" fmla="*/ 10069222 w 10632306"/>
                  <a:gd name="connsiteY791" fmla="*/ 101346 h 2342921"/>
                  <a:gd name="connsiteX792" fmla="*/ 10069222 w 10632306"/>
                  <a:gd name="connsiteY792" fmla="*/ 101346 h 2342921"/>
                  <a:gd name="connsiteX793" fmla="*/ 10065973 w 10632306"/>
                  <a:gd name="connsiteY793" fmla="*/ 96473 h 2342921"/>
                  <a:gd name="connsiteX794" fmla="*/ 10064349 w 10632306"/>
                  <a:gd name="connsiteY794" fmla="*/ 86727 h 2342921"/>
                  <a:gd name="connsiteX795" fmla="*/ 10070846 w 10632306"/>
                  <a:gd name="connsiteY795" fmla="*/ 81854 h 2342921"/>
                  <a:gd name="connsiteX796" fmla="*/ 10074094 w 10632306"/>
                  <a:gd name="connsiteY796" fmla="*/ 81854 h 2342921"/>
                  <a:gd name="connsiteX797" fmla="*/ 10078967 w 10632306"/>
                  <a:gd name="connsiteY797" fmla="*/ 88351 h 2342921"/>
                  <a:gd name="connsiteX798" fmla="*/ 10077343 w 10632306"/>
                  <a:gd name="connsiteY798" fmla="*/ 91600 h 2342921"/>
                  <a:gd name="connsiteX799" fmla="*/ 10078967 w 10632306"/>
                  <a:gd name="connsiteY799" fmla="*/ 94848 h 2342921"/>
                  <a:gd name="connsiteX800" fmla="*/ 10098459 w 10632306"/>
                  <a:gd name="connsiteY800" fmla="*/ 128959 h 2342921"/>
                  <a:gd name="connsiteX801" fmla="*/ 10117952 w 10632306"/>
                  <a:gd name="connsiteY801" fmla="*/ 163070 h 2342921"/>
                  <a:gd name="connsiteX802" fmla="*/ 10119575 w 10632306"/>
                  <a:gd name="connsiteY802" fmla="*/ 164695 h 2342921"/>
                  <a:gd name="connsiteX803" fmla="*/ 10117952 w 10632306"/>
                  <a:gd name="connsiteY803" fmla="*/ 125711 h 2342921"/>
                  <a:gd name="connsiteX804" fmla="*/ 10113079 w 10632306"/>
                  <a:gd name="connsiteY804" fmla="*/ 42870 h 2342921"/>
                  <a:gd name="connsiteX805" fmla="*/ 10111454 w 10632306"/>
                  <a:gd name="connsiteY805" fmla="*/ 21753 h 2342921"/>
                  <a:gd name="connsiteX806" fmla="*/ 10111454 w 10632306"/>
                  <a:gd name="connsiteY806" fmla="*/ 10383 h 2342921"/>
                  <a:gd name="connsiteX807" fmla="*/ 10111454 w 10632306"/>
                  <a:gd name="connsiteY807" fmla="*/ 3886 h 2342921"/>
                  <a:gd name="connsiteX808" fmla="*/ 10119575 w 10632306"/>
                  <a:gd name="connsiteY808" fmla="*/ 637 h 2342921"/>
                  <a:gd name="connsiteX809" fmla="*/ 10122824 w 10632306"/>
                  <a:gd name="connsiteY809" fmla="*/ 3886 h 2342921"/>
                  <a:gd name="connsiteX810" fmla="*/ 10122824 w 10632306"/>
                  <a:gd name="connsiteY810" fmla="*/ 7135 h 2342921"/>
                  <a:gd name="connsiteX811" fmla="*/ 10122824 w 10632306"/>
                  <a:gd name="connsiteY811" fmla="*/ 12007 h 2342921"/>
                  <a:gd name="connsiteX812" fmla="*/ 10122824 w 10632306"/>
                  <a:gd name="connsiteY812" fmla="*/ 21753 h 2342921"/>
                  <a:gd name="connsiteX813" fmla="*/ 10124449 w 10632306"/>
                  <a:gd name="connsiteY813" fmla="*/ 41245 h 2342921"/>
                  <a:gd name="connsiteX814" fmla="*/ 10127697 w 10632306"/>
                  <a:gd name="connsiteY814" fmla="*/ 85102 h 2342921"/>
                  <a:gd name="connsiteX815" fmla="*/ 10132571 w 10632306"/>
                  <a:gd name="connsiteY815" fmla="*/ 167943 h 2342921"/>
                  <a:gd name="connsiteX816" fmla="*/ 10137444 w 10632306"/>
                  <a:gd name="connsiteY816" fmla="*/ 161446 h 2342921"/>
                  <a:gd name="connsiteX817" fmla="*/ 10148814 w 10632306"/>
                  <a:gd name="connsiteY817" fmla="*/ 143578 h 2342921"/>
                  <a:gd name="connsiteX818" fmla="*/ 10150438 w 10632306"/>
                  <a:gd name="connsiteY818" fmla="*/ 140330 h 2342921"/>
                  <a:gd name="connsiteX819" fmla="*/ 10150438 w 10632306"/>
                  <a:gd name="connsiteY819" fmla="*/ 140330 h 2342921"/>
                  <a:gd name="connsiteX820" fmla="*/ 10169930 w 10632306"/>
                  <a:gd name="connsiteY820" fmla="*/ 111092 h 2342921"/>
                  <a:gd name="connsiteX821" fmla="*/ 10178052 w 10632306"/>
                  <a:gd name="connsiteY821" fmla="*/ 109467 h 2342921"/>
                  <a:gd name="connsiteX822" fmla="*/ 10181301 w 10632306"/>
                  <a:gd name="connsiteY822" fmla="*/ 117589 h 2342921"/>
                  <a:gd name="connsiteX823" fmla="*/ 10178052 w 10632306"/>
                  <a:gd name="connsiteY823" fmla="*/ 124086 h 2342921"/>
                  <a:gd name="connsiteX824" fmla="*/ 10178052 w 10632306"/>
                  <a:gd name="connsiteY824" fmla="*/ 124086 h 2342921"/>
                  <a:gd name="connsiteX825" fmla="*/ 10176427 w 10632306"/>
                  <a:gd name="connsiteY825" fmla="*/ 127335 h 2342921"/>
                  <a:gd name="connsiteX826" fmla="*/ 10174803 w 10632306"/>
                  <a:gd name="connsiteY826" fmla="*/ 128959 h 2342921"/>
                  <a:gd name="connsiteX827" fmla="*/ 10161809 w 10632306"/>
                  <a:gd name="connsiteY827" fmla="*/ 148451 h 2342921"/>
                  <a:gd name="connsiteX828" fmla="*/ 10161809 w 10632306"/>
                  <a:gd name="connsiteY828" fmla="*/ 148451 h 2342921"/>
                  <a:gd name="connsiteX829" fmla="*/ 10158560 w 10632306"/>
                  <a:gd name="connsiteY829" fmla="*/ 151700 h 2342921"/>
                  <a:gd name="connsiteX830" fmla="*/ 10137444 w 10632306"/>
                  <a:gd name="connsiteY830" fmla="*/ 184186 h 2342921"/>
                  <a:gd name="connsiteX831" fmla="*/ 10132571 w 10632306"/>
                  <a:gd name="connsiteY831" fmla="*/ 189059 h 2342921"/>
                  <a:gd name="connsiteX832" fmla="*/ 10132571 w 10632306"/>
                  <a:gd name="connsiteY832" fmla="*/ 189059 h 2342921"/>
                  <a:gd name="connsiteX833" fmla="*/ 10134195 w 10632306"/>
                  <a:gd name="connsiteY833" fmla="*/ 254033 h 2342921"/>
                  <a:gd name="connsiteX834" fmla="*/ 10134195 w 10632306"/>
                  <a:gd name="connsiteY834" fmla="*/ 294641 h 2342921"/>
                  <a:gd name="connsiteX835" fmla="*/ 10134195 w 10632306"/>
                  <a:gd name="connsiteY835" fmla="*/ 336874 h 2342921"/>
                  <a:gd name="connsiteX836" fmla="*/ 10140693 w 10632306"/>
                  <a:gd name="connsiteY836" fmla="*/ 330376 h 2342921"/>
                  <a:gd name="connsiteX837" fmla="*/ 10153687 w 10632306"/>
                  <a:gd name="connsiteY837" fmla="*/ 315757 h 2342921"/>
                  <a:gd name="connsiteX838" fmla="*/ 10181301 w 10632306"/>
                  <a:gd name="connsiteY838" fmla="*/ 286519 h 2342921"/>
                  <a:gd name="connsiteX839" fmla="*/ 10182925 w 10632306"/>
                  <a:gd name="connsiteY839" fmla="*/ 284895 h 2342921"/>
                  <a:gd name="connsiteX840" fmla="*/ 10182925 w 10632306"/>
                  <a:gd name="connsiteY840" fmla="*/ 284895 h 2342921"/>
                  <a:gd name="connsiteX841" fmla="*/ 10182925 w 10632306"/>
                  <a:gd name="connsiteY841" fmla="*/ 284895 h 2342921"/>
                  <a:gd name="connsiteX842" fmla="*/ 10182925 w 10632306"/>
                  <a:gd name="connsiteY842" fmla="*/ 284895 h 2342921"/>
                  <a:gd name="connsiteX843" fmla="*/ 10182925 w 10632306"/>
                  <a:gd name="connsiteY843" fmla="*/ 284895 h 2342921"/>
                  <a:gd name="connsiteX844" fmla="*/ 10186174 w 10632306"/>
                  <a:gd name="connsiteY844" fmla="*/ 281646 h 2342921"/>
                  <a:gd name="connsiteX845" fmla="*/ 10194295 w 10632306"/>
                  <a:gd name="connsiteY845" fmla="*/ 281646 h 2342921"/>
                  <a:gd name="connsiteX846" fmla="*/ 10194295 w 10632306"/>
                  <a:gd name="connsiteY846" fmla="*/ 291392 h 2342921"/>
                  <a:gd name="connsiteX847" fmla="*/ 10165058 w 10632306"/>
                  <a:gd name="connsiteY847" fmla="*/ 320630 h 2342921"/>
                  <a:gd name="connsiteX848" fmla="*/ 10152062 w 10632306"/>
                  <a:gd name="connsiteY848" fmla="*/ 335249 h 2342921"/>
                  <a:gd name="connsiteX849" fmla="*/ 10139068 w 10632306"/>
                  <a:gd name="connsiteY849" fmla="*/ 349868 h 2342921"/>
                  <a:gd name="connsiteX850" fmla="*/ 10135819 w 10632306"/>
                  <a:gd name="connsiteY850" fmla="*/ 353117 h 2342921"/>
                  <a:gd name="connsiteX851" fmla="*/ 10132571 w 10632306"/>
                  <a:gd name="connsiteY851" fmla="*/ 356366 h 2342921"/>
                  <a:gd name="connsiteX852" fmla="*/ 10132571 w 10632306"/>
                  <a:gd name="connsiteY852" fmla="*/ 421339 h 2342921"/>
                  <a:gd name="connsiteX853" fmla="*/ 10132571 w 10632306"/>
                  <a:gd name="connsiteY853" fmla="*/ 505804 h 2342921"/>
                  <a:gd name="connsiteX854" fmla="*/ 10132571 w 10632306"/>
                  <a:gd name="connsiteY854" fmla="*/ 549661 h 2342921"/>
                  <a:gd name="connsiteX855" fmla="*/ 10126073 w 10632306"/>
                  <a:gd name="connsiteY855" fmla="*/ 556158 h 2342921"/>
                  <a:gd name="connsiteX856" fmla="*/ 10126073 w 10632306"/>
                  <a:gd name="connsiteY856" fmla="*/ 556158 h 2342921"/>
                  <a:gd name="connsiteX857" fmla="*/ 10119575 w 10632306"/>
                  <a:gd name="connsiteY857" fmla="*/ 549661 h 2342921"/>
                  <a:gd name="connsiteX858" fmla="*/ 10119575 w 10632306"/>
                  <a:gd name="connsiteY858" fmla="*/ 465196 h 2342921"/>
                  <a:gd name="connsiteX859" fmla="*/ 10121200 w 10632306"/>
                  <a:gd name="connsiteY859" fmla="*/ 380730 h 2342921"/>
                  <a:gd name="connsiteX860" fmla="*/ 10117952 w 10632306"/>
                  <a:gd name="connsiteY860" fmla="*/ 348244 h 2342921"/>
                  <a:gd name="connsiteX861" fmla="*/ 10117952 w 10632306"/>
                  <a:gd name="connsiteY861" fmla="*/ 348244 h 2342921"/>
                  <a:gd name="connsiteX862" fmla="*/ 472680 w 10632306"/>
                  <a:gd name="connsiteY862" fmla="*/ 2227594 h 2342921"/>
                  <a:gd name="connsiteX863" fmla="*/ 469431 w 10632306"/>
                  <a:gd name="connsiteY863" fmla="*/ 2221097 h 2342921"/>
                  <a:gd name="connsiteX864" fmla="*/ 466183 w 10632306"/>
                  <a:gd name="connsiteY864" fmla="*/ 2211351 h 2342921"/>
                  <a:gd name="connsiteX865" fmla="*/ 461310 w 10632306"/>
                  <a:gd name="connsiteY865" fmla="*/ 2191859 h 2342921"/>
                  <a:gd name="connsiteX866" fmla="*/ 456437 w 10632306"/>
                  <a:gd name="connsiteY866" fmla="*/ 2173991 h 2342921"/>
                  <a:gd name="connsiteX867" fmla="*/ 453188 w 10632306"/>
                  <a:gd name="connsiteY867" fmla="*/ 2165869 h 2342921"/>
                  <a:gd name="connsiteX868" fmla="*/ 451564 w 10632306"/>
                  <a:gd name="connsiteY868" fmla="*/ 2154499 h 2342921"/>
                  <a:gd name="connsiteX869" fmla="*/ 462934 w 10632306"/>
                  <a:gd name="connsiteY869" fmla="*/ 2154499 h 2342921"/>
                  <a:gd name="connsiteX870" fmla="*/ 464558 w 10632306"/>
                  <a:gd name="connsiteY870" fmla="*/ 2157748 h 2342921"/>
                  <a:gd name="connsiteX871" fmla="*/ 466183 w 10632306"/>
                  <a:gd name="connsiteY871" fmla="*/ 2160996 h 2342921"/>
                  <a:gd name="connsiteX872" fmla="*/ 469431 w 10632306"/>
                  <a:gd name="connsiteY872" fmla="*/ 2169118 h 2342921"/>
                  <a:gd name="connsiteX873" fmla="*/ 474304 w 10632306"/>
                  <a:gd name="connsiteY873" fmla="*/ 2185361 h 2342921"/>
                  <a:gd name="connsiteX874" fmla="*/ 479177 w 10632306"/>
                  <a:gd name="connsiteY874" fmla="*/ 2199980 h 2342921"/>
                  <a:gd name="connsiteX875" fmla="*/ 482426 w 10632306"/>
                  <a:gd name="connsiteY875" fmla="*/ 2211351 h 2342921"/>
                  <a:gd name="connsiteX876" fmla="*/ 534405 w 10632306"/>
                  <a:gd name="connsiteY876" fmla="*/ 2074907 h 2342921"/>
                  <a:gd name="connsiteX877" fmla="*/ 544151 w 10632306"/>
                  <a:gd name="connsiteY877" fmla="*/ 2050542 h 2342921"/>
                  <a:gd name="connsiteX878" fmla="*/ 544151 w 10632306"/>
                  <a:gd name="connsiteY878" fmla="*/ 2047293 h 2342921"/>
                  <a:gd name="connsiteX879" fmla="*/ 540902 w 10632306"/>
                  <a:gd name="connsiteY879" fmla="*/ 2027801 h 2342921"/>
                  <a:gd name="connsiteX880" fmla="*/ 536029 w 10632306"/>
                  <a:gd name="connsiteY880" fmla="*/ 1993690 h 2342921"/>
                  <a:gd name="connsiteX881" fmla="*/ 534405 w 10632306"/>
                  <a:gd name="connsiteY881" fmla="*/ 1975823 h 2342921"/>
                  <a:gd name="connsiteX882" fmla="*/ 534405 w 10632306"/>
                  <a:gd name="connsiteY882" fmla="*/ 1967701 h 2342921"/>
                  <a:gd name="connsiteX883" fmla="*/ 534405 w 10632306"/>
                  <a:gd name="connsiteY883" fmla="*/ 1962828 h 2342921"/>
                  <a:gd name="connsiteX884" fmla="*/ 536029 w 10632306"/>
                  <a:gd name="connsiteY884" fmla="*/ 1957955 h 2342921"/>
                  <a:gd name="connsiteX885" fmla="*/ 537653 w 10632306"/>
                  <a:gd name="connsiteY885" fmla="*/ 1956331 h 2342921"/>
                  <a:gd name="connsiteX886" fmla="*/ 545775 w 10632306"/>
                  <a:gd name="connsiteY886" fmla="*/ 1957955 h 2342921"/>
                  <a:gd name="connsiteX887" fmla="*/ 545775 w 10632306"/>
                  <a:gd name="connsiteY887" fmla="*/ 1959579 h 2342921"/>
                  <a:gd name="connsiteX888" fmla="*/ 545775 w 10632306"/>
                  <a:gd name="connsiteY888" fmla="*/ 1959579 h 2342921"/>
                  <a:gd name="connsiteX889" fmla="*/ 545775 w 10632306"/>
                  <a:gd name="connsiteY889" fmla="*/ 1961204 h 2342921"/>
                  <a:gd name="connsiteX890" fmla="*/ 545775 w 10632306"/>
                  <a:gd name="connsiteY890" fmla="*/ 1961204 h 2342921"/>
                  <a:gd name="connsiteX891" fmla="*/ 545775 w 10632306"/>
                  <a:gd name="connsiteY891" fmla="*/ 1961204 h 2342921"/>
                  <a:gd name="connsiteX892" fmla="*/ 545775 w 10632306"/>
                  <a:gd name="connsiteY892" fmla="*/ 1961204 h 2342921"/>
                  <a:gd name="connsiteX893" fmla="*/ 545775 w 10632306"/>
                  <a:gd name="connsiteY893" fmla="*/ 1964452 h 2342921"/>
                  <a:gd name="connsiteX894" fmla="*/ 545775 w 10632306"/>
                  <a:gd name="connsiteY894" fmla="*/ 1964452 h 2342921"/>
                  <a:gd name="connsiteX895" fmla="*/ 545775 w 10632306"/>
                  <a:gd name="connsiteY895" fmla="*/ 1970950 h 2342921"/>
                  <a:gd name="connsiteX896" fmla="*/ 545775 w 10632306"/>
                  <a:gd name="connsiteY896" fmla="*/ 1970950 h 2342921"/>
                  <a:gd name="connsiteX897" fmla="*/ 550648 w 10632306"/>
                  <a:gd name="connsiteY897" fmla="*/ 2009934 h 2342921"/>
                  <a:gd name="connsiteX898" fmla="*/ 553897 w 10632306"/>
                  <a:gd name="connsiteY898" fmla="*/ 2029426 h 2342921"/>
                  <a:gd name="connsiteX899" fmla="*/ 562018 w 10632306"/>
                  <a:gd name="connsiteY899" fmla="*/ 2006685 h 2342921"/>
                  <a:gd name="connsiteX900" fmla="*/ 576637 w 10632306"/>
                  <a:gd name="connsiteY900" fmla="*/ 1969325 h 2342921"/>
                  <a:gd name="connsiteX901" fmla="*/ 591256 w 10632306"/>
                  <a:gd name="connsiteY901" fmla="*/ 1933590 h 2342921"/>
                  <a:gd name="connsiteX902" fmla="*/ 623743 w 10632306"/>
                  <a:gd name="connsiteY902" fmla="*/ 1863744 h 2342921"/>
                  <a:gd name="connsiteX903" fmla="*/ 643235 w 10632306"/>
                  <a:gd name="connsiteY903" fmla="*/ 1824760 h 2342921"/>
                  <a:gd name="connsiteX904" fmla="*/ 643235 w 10632306"/>
                  <a:gd name="connsiteY904" fmla="*/ 1824760 h 2342921"/>
                  <a:gd name="connsiteX905" fmla="*/ 635113 w 10632306"/>
                  <a:gd name="connsiteY905" fmla="*/ 1811765 h 2342921"/>
                  <a:gd name="connsiteX906" fmla="*/ 631864 w 10632306"/>
                  <a:gd name="connsiteY906" fmla="*/ 1793898 h 2342921"/>
                  <a:gd name="connsiteX907" fmla="*/ 626991 w 10632306"/>
                  <a:gd name="connsiteY907" fmla="*/ 1753289 h 2342921"/>
                  <a:gd name="connsiteX908" fmla="*/ 625367 w 10632306"/>
                  <a:gd name="connsiteY908" fmla="*/ 1732173 h 2342921"/>
                  <a:gd name="connsiteX909" fmla="*/ 623743 w 10632306"/>
                  <a:gd name="connsiteY909" fmla="*/ 1712681 h 2342921"/>
                  <a:gd name="connsiteX910" fmla="*/ 625367 w 10632306"/>
                  <a:gd name="connsiteY910" fmla="*/ 1702935 h 2342921"/>
                  <a:gd name="connsiteX911" fmla="*/ 635113 w 10632306"/>
                  <a:gd name="connsiteY911" fmla="*/ 1702935 h 2342921"/>
                  <a:gd name="connsiteX912" fmla="*/ 636737 w 10632306"/>
                  <a:gd name="connsiteY912" fmla="*/ 1707808 h 2342921"/>
                  <a:gd name="connsiteX913" fmla="*/ 636737 w 10632306"/>
                  <a:gd name="connsiteY913" fmla="*/ 1707808 h 2342921"/>
                  <a:gd name="connsiteX914" fmla="*/ 636737 w 10632306"/>
                  <a:gd name="connsiteY914" fmla="*/ 1707808 h 2342921"/>
                  <a:gd name="connsiteX915" fmla="*/ 636737 w 10632306"/>
                  <a:gd name="connsiteY915" fmla="*/ 1707808 h 2342921"/>
                  <a:gd name="connsiteX916" fmla="*/ 636737 w 10632306"/>
                  <a:gd name="connsiteY916" fmla="*/ 1712681 h 2342921"/>
                  <a:gd name="connsiteX917" fmla="*/ 636737 w 10632306"/>
                  <a:gd name="connsiteY917" fmla="*/ 1712681 h 2342921"/>
                  <a:gd name="connsiteX918" fmla="*/ 641610 w 10632306"/>
                  <a:gd name="connsiteY918" fmla="*/ 1751665 h 2342921"/>
                  <a:gd name="connsiteX919" fmla="*/ 646483 w 10632306"/>
                  <a:gd name="connsiteY919" fmla="*/ 1790649 h 2342921"/>
                  <a:gd name="connsiteX920" fmla="*/ 648108 w 10632306"/>
                  <a:gd name="connsiteY920" fmla="*/ 1802019 h 2342921"/>
                  <a:gd name="connsiteX921" fmla="*/ 649732 w 10632306"/>
                  <a:gd name="connsiteY921" fmla="*/ 1808517 h 2342921"/>
                  <a:gd name="connsiteX922" fmla="*/ 649732 w 10632306"/>
                  <a:gd name="connsiteY922" fmla="*/ 1810141 h 2342921"/>
                  <a:gd name="connsiteX923" fmla="*/ 649732 w 10632306"/>
                  <a:gd name="connsiteY923" fmla="*/ 1810141 h 2342921"/>
                  <a:gd name="connsiteX924" fmla="*/ 649732 w 10632306"/>
                  <a:gd name="connsiteY924" fmla="*/ 1810141 h 2342921"/>
                  <a:gd name="connsiteX925" fmla="*/ 649732 w 10632306"/>
                  <a:gd name="connsiteY925" fmla="*/ 1810141 h 2342921"/>
                  <a:gd name="connsiteX926" fmla="*/ 649732 w 10632306"/>
                  <a:gd name="connsiteY926" fmla="*/ 1810141 h 2342921"/>
                  <a:gd name="connsiteX927" fmla="*/ 659478 w 10632306"/>
                  <a:gd name="connsiteY927" fmla="*/ 1792273 h 2342921"/>
                  <a:gd name="connsiteX928" fmla="*/ 696838 w 10632306"/>
                  <a:gd name="connsiteY928" fmla="*/ 1725676 h 2342921"/>
                  <a:gd name="connsiteX929" fmla="*/ 737446 w 10632306"/>
                  <a:gd name="connsiteY929" fmla="*/ 1655830 h 2342921"/>
                  <a:gd name="connsiteX930" fmla="*/ 748816 w 10632306"/>
                  <a:gd name="connsiteY930" fmla="*/ 1636338 h 2342921"/>
                  <a:gd name="connsiteX931" fmla="*/ 747192 w 10632306"/>
                  <a:gd name="connsiteY931" fmla="*/ 1634713 h 2342921"/>
                  <a:gd name="connsiteX932" fmla="*/ 745567 w 10632306"/>
                  <a:gd name="connsiteY932" fmla="*/ 1629840 h 2342921"/>
                  <a:gd name="connsiteX933" fmla="*/ 743943 w 10632306"/>
                  <a:gd name="connsiteY933" fmla="*/ 1621719 h 2342921"/>
                  <a:gd name="connsiteX934" fmla="*/ 742319 w 10632306"/>
                  <a:gd name="connsiteY934" fmla="*/ 1611973 h 2342921"/>
                  <a:gd name="connsiteX935" fmla="*/ 739070 w 10632306"/>
                  <a:gd name="connsiteY935" fmla="*/ 1592481 h 2342921"/>
                  <a:gd name="connsiteX936" fmla="*/ 729324 w 10632306"/>
                  <a:gd name="connsiteY936" fmla="*/ 1542127 h 2342921"/>
                  <a:gd name="connsiteX937" fmla="*/ 727700 w 10632306"/>
                  <a:gd name="connsiteY937" fmla="*/ 1534005 h 2342921"/>
                  <a:gd name="connsiteX938" fmla="*/ 722827 w 10632306"/>
                  <a:gd name="connsiteY938" fmla="*/ 1512889 h 2342921"/>
                  <a:gd name="connsiteX939" fmla="*/ 716330 w 10632306"/>
                  <a:gd name="connsiteY939" fmla="*/ 1493397 h 2342921"/>
                  <a:gd name="connsiteX940" fmla="*/ 719578 w 10632306"/>
                  <a:gd name="connsiteY940" fmla="*/ 1485275 h 2342921"/>
                  <a:gd name="connsiteX941" fmla="*/ 727700 w 10632306"/>
                  <a:gd name="connsiteY941" fmla="*/ 1488524 h 2342921"/>
                  <a:gd name="connsiteX942" fmla="*/ 729324 w 10632306"/>
                  <a:gd name="connsiteY942" fmla="*/ 1493397 h 2342921"/>
                  <a:gd name="connsiteX943" fmla="*/ 730949 w 10632306"/>
                  <a:gd name="connsiteY943" fmla="*/ 1498270 h 2342921"/>
                  <a:gd name="connsiteX944" fmla="*/ 734197 w 10632306"/>
                  <a:gd name="connsiteY944" fmla="*/ 1506391 h 2342921"/>
                  <a:gd name="connsiteX945" fmla="*/ 739070 w 10632306"/>
                  <a:gd name="connsiteY945" fmla="*/ 1527507 h 2342921"/>
                  <a:gd name="connsiteX946" fmla="*/ 747192 w 10632306"/>
                  <a:gd name="connsiteY946" fmla="*/ 1566491 h 2342921"/>
                  <a:gd name="connsiteX947" fmla="*/ 752065 w 10632306"/>
                  <a:gd name="connsiteY947" fmla="*/ 1592481 h 2342921"/>
                  <a:gd name="connsiteX948" fmla="*/ 756938 w 10632306"/>
                  <a:gd name="connsiteY948" fmla="*/ 1616846 h 2342921"/>
                  <a:gd name="connsiteX949" fmla="*/ 756938 w 10632306"/>
                  <a:gd name="connsiteY949" fmla="*/ 1615221 h 2342921"/>
                  <a:gd name="connsiteX950" fmla="*/ 758562 w 10632306"/>
                  <a:gd name="connsiteY950" fmla="*/ 1618470 h 2342921"/>
                  <a:gd name="connsiteX951" fmla="*/ 776430 w 10632306"/>
                  <a:gd name="connsiteY951" fmla="*/ 1587608 h 2342921"/>
                  <a:gd name="connsiteX952" fmla="*/ 817038 w 10632306"/>
                  <a:gd name="connsiteY952" fmla="*/ 1522635 h 2342921"/>
                  <a:gd name="connsiteX953" fmla="*/ 854398 w 10632306"/>
                  <a:gd name="connsiteY953" fmla="*/ 1465783 h 2342921"/>
                  <a:gd name="connsiteX954" fmla="*/ 851149 w 10632306"/>
                  <a:gd name="connsiteY954" fmla="*/ 1460910 h 2342921"/>
                  <a:gd name="connsiteX955" fmla="*/ 851149 w 10632306"/>
                  <a:gd name="connsiteY955" fmla="*/ 1457661 h 2342921"/>
                  <a:gd name="connsiteX956" fmla="*/ 852773 w 10632306"/>
                  <a:gd name="connsiteY956" fmla="*/ 1447915 h 2342921"/>
                  <a:gd name="connsiteX957" fmla="*/ 854398 w 10632306"/>
                  <a:gd name="connsiteY957" fmla="*/ 1426799 h 2342921"/>
                  <a:gd name="connsiteX958" fmla="*/ 857646 w 10632306"/>
                  <a:gd name="connsiteY958" fmla="*/ 1386191 h 2342921"/>
                  <a:gd name="connsiteX959" fmla="*/ 860895 w 10632306"/>
                  <a:gd name="connsiteY959" fmla="*/ 1342334 h 2342921"/>
                  <a:gd name="connsiteX960" fmla="*/ 860895 w 10632306"/>
                  <a:gd name="connsiteY960" fmla="*/ 1342334 h 2342921"/>
                  <a:gd name="connsiteX961" fmla="*/ 860895 w 10632306"/>
                  <a:gd name="connsiteY961" fmla="*/ 1327715 h 2342921"/>
                  <a:gd name="connsiteX962" fmla="*/ 867392 w 10632306"/>
                  <a:gd name="connsiteY962" fmla="*/ 1321218 h 2342921"/>
                  <a:gd name="connsiteX963" fmla="*/ 873890 w 10632306"/>
                  <a:gd name="connsiteY963" fmla="*/ 1327715 h 2342921"/>
                  <a:gd name="connsiteX964" fmla="*/ 869017 w 10632306"/>
                  <a:gd name="connsiteY964" fmla="*/ 1410556 h 2342921"/>
                  <a:gd name="connsiteX965" fmla="*/ 867392 w 10632306"/>
                  <a:gd name="connsiteY965" fmla="*/ 1436545 h 2342921"/>
                  <a:gd name="connsiteX966" fmla="*/ 865768 w 10632306"/>
                  <a:gd name="connsiteY966" fmla="*/ 1446291 h 2342921"/>
                  <a:gd name="connsiteX967" fmla="*/ 904752 w 10632306"/>
                  <a:gd name="connsiteY967" fmla="*/ 1389439 h 2342921"/>
                  <a:gd name="connsiteX968" fmla="*/ 950233 w 10632306"/>
                  <a:gd name="connsiteY968" fmla="*/ 1321218 h 2342921"/>
                  <a:gd name="connsiteX969" fmla="*/ 989217 w 10632306"/>
                  <a:gd name="connsiteY969" fmla="*/ 1256244 h 2342921"/>
                  <a:gd name="connsiteX970" fmla="*/ 1008709 w 10632306"/>
                  <a:gd name="connsiteY970" fmla="*/ 1220509 h 2342921"/>
                  <a:gd name="connsiteX971" fmla="*/ 1024952 w 10632306"/>
                  <a:gd name="connsiteY971" fmla="*/ 1188023 h 2342921"/>
                  <a:gd name="connsiteX972" fmla="*/ 1031450 w 10632306"/>
                  <a:gd name="connsiteY972" fmla="*/ 1175028 h 2342921"/>
                  <a:gd name="connsiteX973" fmla="*/ 1037947 w 10632306"/>
                  <a:gd name="connsiteY973" fmla="*/ 1165282 h 2342921"/>
                  <a:gd name="connsiteX974" fmla="*/ 1046069 w 10632306"/>
                  <a:gd name="connsiteY974" fmla="*/ 1163658 h 2342921"/>
                  <a:gd name="connsiteX975" fmla="*/ 1047693 w 10632306"/>
                  <a:gd name="connsiteY975" fmla="*/ 1171779 h 2342921"/>
                  <a:gd name="connsiteX976" fmla="*/ 1046069 w 10632306"/>
                  <a:gd name="connsiteY976" fmla="*/ 1175028 h 2342921"/>
                  <a:gd name="connsiteX977" fmla="*/ 1046069 w 10632306"/>
                  <a:gd name="connsiteY977" fmla="*/ 1175028 h 2342921"/>
                  <a:gd name="connsiteX978" fmla="*/ 1029825 w 10632306"/>
                  <a:gd name="connsiteY978" fmla="*/ 1205890 h 2342921"/>
                  <a:gd name="connsiteX979" fmla="*/ 1011958 w 10632306"/>
                  <a:gd name="connsiteY979" fmla="*/ 1240001 h 2342921"/>
                  <a:gd name="connsiteX980" fmla="*/ 972974 w 10632306"/>
                  <a:gd name="connsiteY980" fmla="*/ 1308223 h 2342921"/>
                  <a:gd name="connsiteX981" fmla="*/ 932365 w 10632306"/>
                  <a:gd name="connsiteY981" fmla="*/ 1371572 h 2342921"/>
                  <a:gd name="connsiteX982" fmla="*/ 888509 w 10632306"/>
                  <a:gd name="connsiteY982" fmla="*/ 1434921 h 2342921"/>
                  <a:gd name="connsiteX983" fmla="*/ 882011 w 10632306"/>
                  <a:gd name="connsiteY983" fmla="*/ 1444667 h 2342921"/>
                  <a:gd name="connsiteX984" fmla="*/ 899879 w 10632306"/>
                  <a:gd name="connsiteY984" fmla="*/ 1436545 h 2342921"/>
                  <a:gd name="connsiteX985" fmla="*/ 938863 w 10632306"/>
                  <a:gd name="connsiteY985" fmla="*/ 1420302 h 2342921"/>
                  <a:gd name="connsiteX986" fmla="*/ 1013582 w 10632306"/>
                  <a:gd name="connsiteY986" fmla="*/ 1389439 h 2342921"/>
                  <a:gd name="connsiteX987" fmla="*/ 1031450 w 10632306"/>
                  <a:gd name="connsiteY987" fmla="*/ 1381318 h 2342921"/>
                  <a:gd name="connsiteX988" fmla="*/ 1039571 w 10632306"/>
                  <a:gd name="connsiteY988" fmla="*/ 1384567 h 2342921"/>
                  <a:gd name="connsiteX989" fmla="*/ 1036323 w 10632306"/>
                  <a:gd name="connsiteY989" fmla="*/ 1392688 h 2342921"/>
                  <a:gd name="connsiteX990" fmla="*/ 997339 w 10632306"/>
                  <a:gd name="connsiteY990" fmla="*/ 1408932 h 2342921"/>
                  <a:gd name="connsiteX991" fmla="*/ 958355 w 10632306"/>
                  <a:gd name="connsiteY991" fmla="*/ 1425175 h 2342921"/>
                  <a:gd name="connsiteX992" fmla="*/ 919371 w 10632306"/>
                  <a:gd name="connsiteY992" fmla="*/ 1441418 h 2342921"/>
                  <a:gd name="connsiteX993" fmla="*/ 882011 w 10632306"/>
                  <a:gd name="connsiteY993" fmla="*/ 1457661 h 2342921"/>
                  <a:gd name="connsiteX994" fmla="*/ 882011 w 10632306"/>
                  <a:gd name="connsiteY994" fmla="*/ 1457661 h 2342921"/>
                  <a:gd name="connsiteX995" fmla="*/ 877138 w 10632306"/>
                  <a:gd name="connsiteY995" fmla="*/ 1460910 h 2342921"/>
                  <a:gd name="connsiteX996" fmla="*/ 877138 w 10632306"/>
                  <a:gd name="connsiteY996" fmla="*/ 1460910 h 2342921"/>
                  <a:gd name="connsiteX997" fmla="*/ 877138 w 10632306"/>
                  <a:gd name="connsiteY997" fmla="*/ 1460910 h 2342921"/>
                  <a:gd name="connsiteX998" fmla="*/ 870641 w 10632306"/>
                  <a:gd name="connsiteY998" fmla="*/ 1465783 h 2342921"/>
                  <a:gd name="connsiteX999" fmla="*/ 870641 w 10632306"/>
                  <a:gd name="connsiteY999" fmla="*/ 1465783 h 2342921"/>
                  <a:gd name="connsiteX1000" fmla="*/ 865768 w 10632306"/>
                  <a:gd name="connsiteY1000" fmla="*/ 1464159 h 2342921"/>
                  <a:gd name="connsiteX1001" fmla="*/ 821911 w 10632306"/>
                  <a:gd name="connsiteY1001" fmla="*/ 1530756 h 2342921"/>
                  <a:gd name="connsiteX1002" fmla="*/ 821911 w 10632306"/>
                  <a:gd name="connsiteY1002" fmla="*/ 1530756 h 2342921"/>
                  <a:gd name="connsiteX1003" fmla="*/ 782927 w 10632306"/>
                  <a:gd name="connsiteY1003" fmla="*/ 1595729 h 2342921"/>
                  <a:gd name="connsiteX1004" fmla="*/ 769932 w 10632306"/>
                  <a:gd name="connsiteY1004" fmla="*/ 1616846 h 2342921"/>
                  <a:gd name="connsiteX1005" fmla="*/ 779678 w 10632306"/>
                  <a:gd name="connsiteY1005" fmla="*/ 1613597 h 2342921"/>
                  <a:gd name="connsiteX1006" fmla="*/ 797546 w 10632306"/>
                  <a:gd name="connsiteY1006" fmla="*/ 1607100 h 2342921"/>
                  <a:gd name="connsiteX1007" fmla="*/ 838154 w 10632306"/>
                  <a:gd name="connsiteY1007" fmla="*/ 1592481 h 2342921"/>
                  <a:gd name="connsiteX1008" fmla="*/ 865768 w 10632306"/>
                  <a:gd name="connsiteY1008" fmla="*/ 1582735 h 2342921"/>
                  <a:gd name="connsiteX1009" fmla="*/ 865768 w 10632306"/>
                  <a:gd name="connsiteY1009" fmla="*/ 1582735 h 2342921"/>
                  <a:gd name="connsiteX1010" fmla="*/ 872265 w 10632306"/>
                  <a:gd name="connsiteY1010" fmla="*/ 1581110 h 2342921"/>
                  <a:gd name="connsiteX1011" fmla="*/ 872265 w 10632306"/>
                  <a:gd name="connsiteY1011" fmla="*/ 1581110 h 2342921"/>
                  <a:gd name="connsiteX1012" fmla="*/ 872265 w 10632306"/>
                  <a:gd name="connsiteY1012" fmla="*/ 1581110 h 2342921"/>
                  <a:gd name="connsiteX1013" fmla="*/ 872265 w 10632306"/>
                  <a:gd name="connsiteY1013" fmla="*/ 1581110 h 2342921"/>
                  <a:gd name="connsiteX1014" fmla="*/ 872265 w 10632306"/>
                  <a:gd name="connsiteY1014" fmla="*/ 1581110 h 2342921"/>
                  <a:gd name="connsiteX1015" fmla="*/ 878763 w 10632306"/>
                  <a:gd name="connsiteY1015" fmla="*/ 1579486 h 2342921"/>
                  <a:gd name="connsiteX1016" fmla="*/ 878763 w 10632306"/>
                  <a:gd name="connsiteY1016" fmla="*/ 1579486 h 2342921"/>
                  <a:gd name="connsiteX1017" fmla="*/ 883636 w 10632306"/>
                  <a:gd name="connsiteY1017" fmla="*/ 1577862 h 2342921"/>
                  <a:gd name="connsiteX1018" fmla="*/ 883636 w 10632306"/>
                  <a:gd name="connsiteY1018" fmla="*/ 1577862 h 2342921"/>
                  <a:gd name="connsiteX1019" fmla="*/ 883636 w 10632306"/>
                  <a:gd name="connsiteY1019" fmla="*/ 1577862 h 2342921"/>
                  <a:gd name="connsiteX1020" fmla="*/ 886884 w 10632306"/>
                  <a:gd name="connsiteY1020" fmla="*/ 1576237 h 2342921"/>
                  <a:gd name="connsiteX1021" fmla="*/ 886884 w 10632306"/>
                  <a:gd name="connsiteY1021" fmla="*/ 1576237 h 2342921"/>
                  <a:gd name="connsiteX1022" fmla="*/ 893382 w 10632306"/>
                  <a:gd name="connsiteY1022" fmla="*/ 1572989 h 2342921"/>
                  <a:gd name="connsiteX1023" fmla="*/ 893382 w 10632306"/>
                  <a:gd name="connsiteY1023" fmla="*/ 1572989 h 2342921"/>
                  <a:gd name="connsiteX1024" fmla="*/ 898255 w 10632306"/>
                  <a:gd name="connsiteY1024" fmla="*/ 1571365 h 2342921"/>
                  <a:gd name="connsiteX1025" fmla="*/ 898255 w 10632306"/>
                  <a:gd name="connsiteY1025" fmla="*/ 1571365 h 2342921"/>
                  <a:gd name="connsiteX1026" fmla="*/ 916122 w 10632306"/>
                  <a:gd name="connsiteY1026" fmla="*/ 1564867 h 2342921"/>
                  <a:gd name="connsiteX1027" fmla="*/ 924244 w 10632306"/>
                  <a:gd name="connsiteY1027" fmla="*/ 1568116 h 2342921"/>
                  <a:gd name="connsiteX1028" fmla="*/ 920995 w 10632306"/>
                  <a:gd name="connsiteY1028" fmla="*/ 1576237 h 2342921"/>
                  <a:gd name="connsiteX1029" fmla="*/ 906376 w 10632306"/>
                  <a:gd name="connsiteY1029" fmla="*/ 1582735 h 2342921"/>
                  <a:gd name="connsiteX1030" fmla="*/ 906376 w 10632306"/>
                  <a:gd name="connsiteY1030" fmla="*/ 1582735 h 2342921"/>
                  <a:gd name="connsiteX1031" fmla="*/ 903127 w 10632306"/>
                  <a:gd name="connsiteY1031" fmla="*/ 1584359 h 2342921"/>
                  <a:gd name="connsiteX1032" fmla="*/ 903127 w 10632306"/>
                  <a:gd name="connsiteY1032" fmla="*/ 1584359 h 2342921"/>
                  <a:gd name="connsiteX1033" fmla="*/ 903127 w 10632306"/>
                  <a:gd name="connsiteY1033" fmla="*/ 1584359 h 2342921"/>
                  <a:gd name="connsiteX1034" fmla="*/ 903127 w 10632306"/>
                  <a:gd name="connsiteY1034" fmla="*/ 1584359 h 2342921"/>
                  <a:gd name="connsiteX1035" fmla="*/ 903127 w 10632306"/>
                  <a:gd name="connsiteY1035" fmla="*/ 1584359 h 2342921"/>
                  <a:gd name="connsiteX1036" fmla="*/ 901503 w 10632306"/>
                  <a:gd name="connsiteY1036" fmla="*/ 1584359 h 2342921"/>
                  <a:gd name="connsiteX1037" fmla="*/ 901503 w 10632306"/>
                  <a:gd name="connsiteY1037" fmla="*/ 1584359 h 2342921"/>
                  <a:gd name="connsiteX1038" fmla="*/ 899879 w 10632306"/>
                  <a:gd name="connsiteY1038" fmla="*/ 1584359 h 2342921"/>
                  <a:gd name="connsiteX1039" fmla="*/ 899879 w 10632306"/>
                  <a:gd name="connsiteY1039" fmla="*/ 1584359 h 2342921"/>
                  <a:gd name="connsiteX1040" fmla="*/ 898255 w 10632306"/>
                  <a:gd name="connsiteY1040" fmla="*/ 1584359 h 2342921"/>
                  <a:gd name="connsiteX1041" fmla="*/ 898255 w 10632306"/>
                  <a:gd name="connsiteY1041" fmla="*/ 1584359 h 2342921"/>
                  <a:gd name="connsiteX1042" fmla="*/ 875514 w 10632306"/>
                  <a:gd name="connsiteY1042" fmla="*/ 1592481 h 2342921"/>
                  <a:gd name="connsiteX1043" fmla="*/ 875514 w 10632306"/>
                  <a:gd name="connsiteY1043" fmla="*/ 1592481 h 2342921"/>
                  <a:gd name="connsiteX1044" fmla="*/ 869017 w 10632306"/>
                  <a:gd name="connsiteY1044" fmla="*/ 1594105 h 2342921"/>
                  <a:gd name="connsiteX1045" fmla="*/ 869017 w 10632306"/>
                  <a:gd name="connsiteY1045" fmla="*/ 1594105 h 2342921"/>
                  <a:gd name="connsiteX1046" fmla="*/ 869017 w 10632306"/>
                  <a:gd name="connsiteY1046" fmla="*/ 1594105 h 2342921"/>
                  <a:gd name="connsiteX1047" fmla="*/ 869017 w 10632306"/>
                  <a:gd name="connsiteY1047" fmla="*/ 1594105 h 2342921"/>
                  <a:gd name="connsiteX1048" fmla="*/ 869017 w 10632306"/>
                  <a:gd name="connsiteY1048" fmla="*/ 1594105 h 2342921"/>
                  <a:gd name="connsiteX1049" fmla="*/ 830033 w 10632306"/>
                  <a:gd name="connsiteY1049" fmla="*/ 1607100 h 2342921"/>
                  <a:gd name="connsiteX1050" fmla="*/ 791049 w 10632306"/>
                  <a:gd name="connsiteY1050" fmla="*/ 1620094 h 2342921"/>
                  <a:gd name="connsiteX1051" fmla="*/ 771557 w 10632306"/>
                  <a:gd name="connsiteY1051" fmla="*/ 1626592 h 2342921"/>
                  <a:gd name="connsiteX1052" fmla="*/ 760186 w 10632306"/>
                  <a:gd name="connsiteY1052" fmla="*/ 1629840 h 2342921"/>
                  <a:gd name="connsiteX1053" fmla="*/ 760186 w 10632306"/>
                  <a:gd name="connsiteY1053" fmla="*/ 1629840 h 2342921"/>
                  <a:gd name="connsiteX1054" fmla="*/ 740694 w 10632306"/>
                  <a:gd name="connsiteY1054" fmla="*/ 1662327 h 2342921"/>
                  <a:gd name="connsiteX1055" fmla="*/ 701711 w 10632306"/>
                  <a:gd name="connsiteY1055" fmla="*/ 1732173 h 2342921"/>
                  <a:gd name="connsiteX1056" fmla="*/ 662727 w 10632306"/>
                  <a:gd name="connsiteY1056" fmla="*/ 1800395 h 2342921"/>
                  <a:gd name="connsiteX1057" fmla="*/ 662727 w 10632306"/>
                  <a:gd name="connsiteY1057" fmla="*/ 1802019 h 2342921"/>
                  <a:gd name="connsiteX1058" fmla="*/ 670848 w 10632306"/>
                  <a:gd name="connsiteY1058" fmla="*/ 1800395 h 2342921"/>
                  <a:gd name="connsiteX1059" fmla="*/ 682219 w 10632306"/>
                  <a:gd name="connsiteY1059" fmla="*/ 1797146 h 2342921"/>
                  <a:gd name="connsiteX1060" fmla="*/ 701711 w 10632306"/>
                  <a:gd name="connsiteY1060" fmla="*/ 1790649 h 2342921"/>
                  <a:gd name="connsiteX1061" fmla="*/ 701711 w 10632306"/>
                  <a:gd name="connsiteY1061" fmla="*/ 1790649 h 2342921"/>
                  <a:gd name="connsiteX1062" fmla="*/ 704959 w 10632306"/>
                  <a:gd name="connsiteY1062" fmla="*/ 1789025 h 2342921"/>
                  <a:gd name="connsiteX1063" fmla="*/ 704959 w 10632306"/>
                  <a:gd name="connsiteY1063" fmla="*/ 1789025 h 2342921"/>
                  <a:gd name="connsiteX1064" fmla="*/ 709832 w 10632306"/>
                  <a:gd name="connsiteY1064" fmla="*/ 1787400 h 2342921"/>
                  <a:gd name="connsiteX1065" fmla="*/ 709832 w 10632306"/>
                  <a:gd name="connsiteY1065" fmla="*/ 1787400 h 2342921"/>
                  <a:gd name="connsiteX1066" fmla="*/ 713081 w 10632306"/>
                  <a:gd name="connsiteY1066" fmla="*/ 1785776 h 2342921"/>
                  <a:gd name="connsiteX1067" fmla="*/ 713081 w 10632306"/>
                  <a:gd name="connsiteY1067" fmla="*/ 1785776 h 2342921"/>
                  <a:gd name="connsiteX1068" fmla="*/ 722827 w 10632306"/>
                  <a:gd name="connsiteY1068" fmla="*/ 1782527 h 2342921"/>
                  <a:gd name="connsiteX1069" fmla="*/ 721203 w 10632306"/>
                  <a:gd name="connsiteY1069" fmla="*/ 1782527 h 2342921"/>
                  <a:gd name="connsiteX1070" fmla="*/ 797546 w 10632306"/>
                  <a:gd name="connsiteY1070" fmla="*/ 1751665 h 2342921"/>
                  <a:gd name="connsiteX1071" fmla="*/ 820287 w 10632306"/>
                  <a:gd name="connsiteY1071" fmla="*/ 1741919 h 2342921"/>
                  <a:gd name="connsiteX1072" fmla="*/ 846276 w 10632306"/>
                  <a:gd name="connsiteY1072" fmla="*/ 1730549 h 2342921"/>
                  <a:gd name="connsiteX1073" fmla="*/ 854398 w 10632306"/>
                  <a:gd name="connsiteY1073" fmla="*/ 1733798 h 2342921"/>
                  <a:gd name="connsiteX1074" fmla="*/ 851149 w 10632306"/>
                  <a:gd name="connsiteY1074" fmla="*/ 1741919 h 2342921"/>
                  <a:gd name="connsiteX1075" fmla="*/ 830033 w 10632306"/>
                  <a:gd name="connsiteY1075" fmla="*/ 1751665 h 2342921"/>
                  <a:gd name="connsiteX1076" fmla="*/ 812165 w 10632306"/>
                  <a:gd name="connsiteY1076" fmla="*/ 1759787 h 2342921"/>
                  <a:gd name="connsiteX1077" fmla="*/ 774805 w 10632306"/>
                  <a:gd name="connsiteY1077" fmla="*/ 1774406 h 2342921"/>
                  <a:gd name="connsiteX1078" fmla="*/ 724451 w 10632306"/>
                  <a:gd name="connsiteY1078" fmla="*/ 1793898 h 2342921"/>
                  <a:gd name="connsiteX1079" fmla="*/ 726076 w 10632306"/>
                  <a:gd name="connsiteY1079" fmla="*/ 1793898 h 2342921"/>
                  <a:gd name="connsiteX1080" fmla="*/ 714705 w 10632306"/>
                  <a:gd name="connsiteY1080" fmla="*/ 1798771 h 2342921"/>
                  <a:gd name="connsiteX1081" fmla="*/ 714705 w 10632306"/>
                  <a:gd name="connsiteY1081" fmla="*/ 1798771 h 2342921"/>
                  <a:gd name="connsiteX1082" fmla="*/ 709832 w 10632306"/>
                  <a:gd name="connsiteY1082" fmla="*/ 1800395 h 2342921"/>
                  <a:gd name="connsiteX1083" fmla="*/ 709832 w 10632306"/>
                  <a:gd name="connsiteY1083" fmla="*/ 1800395 h 2342921"/>
                  <a:gd name="connsiteX1084" fmla="*/ 708208 w 10632306"/>
                  <a:gd name="connsiteY1084" fmla="*/ 1802019 h 2342921"/>
                  <a:gd name="connsiteX1085" fmla="*/ 708208 w 10632306"/>
                  <a:gd name="connsiteY1085" fmla="*/ 1802019 h 2342921"/>
                  <a:gd name="connsiteX1086" fmla="*/ 704959 w 10632306"/>
                  <a:gd name="connsiteY1086" fmla="*/ 1803644 h 2342921"/>
                  <a:gd name="connsiteX1087" fmla="*/ 704959 w 10632306"/>
                  <a:gd name="connsiteY1087" fmla="*/ 1803644 h 2342921"/>
                  <a:gd name="connsiteX1088" fmla="*/ 665975 w 10632306"/>
                  <a:gd name="connsiteY1088" fmla="*/ 1815014 h 2342921"/>
                  <a:gd name="connsiteX1089" fmla="*/ 656229 w 10632306"/>
                  <a:gd name="connsiteY1089" fmla="*/ 1816638 h 2342921"/>
                  <a:gd name="connsiteX1090" fmla="*/ 639986 w 10632306"/>
                  <a:gd name="connsiteY1090" fmla="*/ 1849125 h 2342921"/>
                  <a:gd name="connsiteX1091" fmla="*/ 615621 w 10632306"/>
                  <a:gd name="connsiteY1091" fmla="*/ 1899479 h 2342921"/>
                  <a:gd name="connsiteX1092" fmla="*/ 615621 w 10632306"/>
                  <a:gd name="connsiteY1092" fmla="*/ 1899479 h 2342921"/>
                  <a:gd name="connsiteX1093" fmla="*/ 615621 w 10632306"/>
                  <a:gd name="connsiteY1093" fmla="*/ 1899479 h 2342921"/>
                  <a:gd name="connsiteX1094" fmla="*/ 615621 w 10632306"/>
                  <a:gd name="connsiteY1094" fmla="*/ 1899479 h 2342921"/>
                  <a:gd name="connsiteX1095" fmla="*/ 615621 w 10632306"/>
                  <a:gd name="connsiteY1095" fmla="*/ 1899479 h 2342921"/>
                  <a:gd name="connsiteX1096" fmla="*/ 584759 w 10632306"/>
                  <a:gd name="connsiteY1096" fmla="*/ 1969325 h 2342921"/>
                  <a:gd name="connsiteX1097" fmla="*/ 557145 w 10632306"/>
                  <a:gd name="connsiteY1097" fmla="*/ 2037547 h 2342921"/>
                  <a:gd name="connsiteX1098" fmla="*/ 565267 w 10632306"/>
                  <a:gd name="connsiteY1098" fmla="*/ 2032674 h 2342921"/>
                  <a:gd name="connsiteX1099" fmla="*/ 602626 w 10632306"/>
                  <a:gd name="connsiteY1099" fmla="*/ 2013182 h 2342921"/>
                  <a:gd name="connsiteX1100" fmla="*/ 639986 w 10632306"/>
                  <a:gd name="connsiteY1100" fmla="*/ 1995315 h 2342921"/>
                  <a:gd name="connsiteX1101" fmla="*/ 677346 w 10632306"/>
                  <a:gd name="connsiteY1101" fmla="*/ 1977447 h 2342921"/>
                  <a:gd name="connsiteX1102" fmla="*/ 716330 w 10632306"/>
                  <a:gd name="connsiteY1102" fmla="*/ 1959579 h 2342921"/>
                  <a:gd name="connsiteX1103" fmla="*/ 729324 w 10632306"/>
                  <a:gd name="connsiteY1103" fmla="*/ 1953082 h 2342921"/>
                  <a:gd name="connsiteX1104" fmla="*/ 737446 w 10632306"/>
                  <a:gd name="connsiteY1104" fmla="*/ 1956331 h 2342921"/>
                  <a:gd name="connsiteX1105" fmla="*/ 734197 w 10632306"/>
                  <a:gd name="connsiteY1105" fmla="*/ 1964452 h 2342921"/>
                  <a:gd name="connsiteX1106" fmla="*/ 695213 w 10632306"/>
                  <a:gd name="connsiteY1106" fmla="*/ 1983944 h 2342921"/>
                  <a:gd name="connsiteX1107" fmla="*/ 656229 w 10632306"/>
                  <a:gd name="connsiteY1107" fmla="*/ 2003436 h 2342921"/>
                  <a:gd name="connsiteX1108" fmla="*/ 605875 w 10632306"/>
                  <a:gd name="connsiteY1108" fmla="*/ 2027801 h 2342921"/>
                  <a:gd name="connsiteX1109" fmla="*/ 605875 w 10632306"/>
                  <a:gd name="connsiteY1109" fmla="*/ 2027801 h 2342921"/>
                  <a:gd name="connsiteX1110" fmla="*/ 602626 w 10632306"/>
                  <a:gd name="connsiteY1110" fmla="*/ 2029426 h 2342921"/>
                  <a:gd name="connsiteX1111" fmla="*/ 602626 w 10632306"/>
                  <a:gd name="connsiteY1111" fmla="*/ 2029426 h 2342921"/>
                  <a:gd name="connsiteX1112" fmla="*/ 599378 w 10632306"/>
                  <a:gd name="connsiteY1112" fmla="*/ 2031050 h 2342921"/>
                  <a:gd name="connsiteX1113" fmla="*/ 599378 w 10632306"/>
                  <a:gd name="connsiteY1113" fmla="*/ 2031050 h 2342921"/>
                  <a:gd name="connsiteX1114" fmla="*/ 597753 w 10632306"/>
                  <a:gd name="connsiteY1114" fmla="*/ 2031050 h 2342921"/>
                  <a:gd name="connsiteX1115" fmla="*/ 597753 w 10632306"/>
                  <a:gd name="connsiteY1115" fmla="*/ 2031050 h 2342921"/>
                  <a:gd name="connsiteX1116" fmla="*/ 596129 w 10632306"/>
                  <a:gd name="connsiteY1116" fmla="*/ 2032674 h 2342921"/>
                  <a:gd name="connsiteX1117" fmla="*/ 596129 w 10632306"/>
                  <a:gd name="connsiteY1117" fmla="*/ 2032674 h 2342921"/>
                  <a:gd name="connsiteX1118" fmla="*/ 594505 w 10632306"/>
                  <a:gd name="connsiteY1118" fmla="*/ 2032674 h 2342921"/>
                  <a:gd name="connsiteX1119" fmla="*/ 576637 w 10632306"/>
                  <a:gd name="connsiteY1119" fmla="*/ 2042420 h 2342921"/>
                  <a:gd name="connsiteX1120" fmla="*/ 557145 w 10632306"/>
                  <a:gd name="connsiteY1120" fmla="*/ 2052166 h 2342921"/>
                  <a:gd name="connsiteX1121" fmla="*/ 549024 w 10632306"/>
                  <a:gd name="connsiteY1121" fmla="*/ 2055415 h 2342921"/>
                  <a:gd name="connsiteX1122" fmla="*/ 547399 w 10632306"/>
                  <a:gd name="connsiteY1122" fmla="*/ 2055415 h 2342921"/>
                  <a:gd name="connsiteX1123" fmla="*/ 547399 w 10632306"/>
                  <a:gd name="connsiteY1123" fmla="*/ 2055415 h 2342921"/>
                  <a:gd name="connsiteX1124" fmla="*/ 524659 w 10632306"/>
                  <a:gd name="connsiteY1124" fmla="*/ 2117139 h 2342921"/>
                  <a:gd name="connsiteX1125" fmla="*/ 497045 w 10632306"/>
                  <a:gd name="connsiteY1125" fmla="*/ 2188610 h 2342921"/>
                  <a:gd name="connsiteX1126" fmla="*/ 488923 w 10632306"/>
                  <a:gd name="connsiteY1126" fmla="*/ 2209726 h 2342921"/>
                  <a:gd name="connsiteX1127" fmla="*/ 492172 w 10632306"/>
                  <a:gd name="connsiteY1127" fmla="*/ 2208102 h 2342921"/>
                  <a:gd name="connsiteX1128" fmla="*/ 492172 w 10632306"/>
                  <a:gd name="connsiteY1128" fmla="*/ 2208102 h 2342921"/>
                  <a:gd name="connsiteX1129" fmla="*/ 527907 w 10632306"/>
                  <a:gd name="connsiteY1129" fmla="*/ 2190234 h 2342921"/>
                  <a:gd name="connsiteX1130" fmla="*/ 527907 w 10632306"/>
                  <a:gd name="connsiteY1130" fmla="*/ 2190234 h 2342921"/>
                  <a:gd name="connsiteX1131" fmla="*/ 560394 w 10632306"/>
                  <a:gd name="connsiteY1131" fmla="*/ 2172367 h 2342921"/>
                  <a:gd name="connsiteX1132" fmla="*/ 596129 w 10632306"/>
                  <a:gd name="connsiteY1132" fmla="*/ 2152875 h 2342921"/>
                  <a:gd name="connsiteX1133" fmla="*/ 601002 w 10632306"/>
                  <a:gd name="connsiteY1133" fmla="*/ 2152875 h 2342921"/>
                  <a:gd name="connsiteX1134" fmla="*/ 604251 w 10632306"/>
                  <a:gd name="connsiteY1134" fmla="*/ 2156123 h 2342921"/>
                  <a:gd name="connsiteX1135" fmla="*/ 602626 w 10632306"/>
                  <a:gd name="connsiteY1135" fmla="*/ 2164245 h 2342921"/>
                  <a:gd name="connsiteX1136" fmla="*/ 527907 w 10632306"/>
                  <a:gd name="connsiteY1136" fmla="*/ 2204853 h 2342921"/>
                  <a:gd name="connsiteX1137" fmla="*/ 510040 w 10632306"/>
                  <a:gd name="connsiteY1137" fmla="*/ 2212975 h 2342921"/>
                  <a:gd name="connsiteX1138" fmla="*/ 498669 w 10632306"/>
                  <a:gd name="connsiteY1138" fmla="*/ 2217848 h 2342921"/>
                  <a:gd name="connsiteX1139" fmla="*/ 485675 w 10632306"/>
                  <a:gd name="connsiteY1139" fmla="*/ 2222721 h 2342921"/>
                  <a:gd name="connsiteX1140" fmla="*/ 484050 w 10632306"/>
                  <a:gd name="connsiteY1140" fmla="*/ 2222721 h 2342921"/>
                  <a:gd name="connsiteX1141" fmla="*/ 471056 w 10632306"/>
                  <a:gd name="connsiteY1141" fmla="*/ 2258456 h 2342921"/>
                  <a:gd name="connsiteX1142" fmla="*/ 443442 w 10632306"/>
                  <a:gd name="connsiteY1142" fmla="*/ 2328302 h 2342921"/>
                  <a:gd name="connsiteX1143" fmla="*/ 441818 w 10632306"/>
                  <a:gd name="connsiteY1143" fmla="*/ 2334800 h 2342921"/>
                  <a:gd name="connsiteX1144" fmla="*/ 428823 w 10632306"/>
                  <a:gd name="connsiteY1144" fmla="*/ 2334800 h 2342921"/>
                  <a:gd name="connsiteX1145" fmla="*/ 448315 w 10632306"/>
                  <a:gd name="connsiteY1145" fmla="*/ 2282821 h 2342921"/>
                  <a:gd name="connsiteX1146" fmla="*/ 472680 w 10632306"/>
                  <a:gd name="connsiteY1146" fmla="*/ 2227594 h 23429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  <a:cxn ang="0">
                    <a:pos x="connsiteX289" y="connsiteY289"/>
                  </a:cxn>
                  <a:cxn ang="0">
                    <a:pos x="connsiteX290" y="connsiteY290"/>
                  </a:cxn>
                  <a:cxn ang="0">
                    <a:pos x="connsiteX291" y="connsiteY291"/>
                  </a:cxn>
                  <a:cxn ang="0">
                    <a:pos x="connsiteX292" y="connsiteY292"/>
                  </a:cxn>
                  <a:cxn ang="0">
                    <a:pos x="connsiteX293" y="connsiteY293"/>
                  </a:cxn>
                  <a:cxn ang="0">
                    <a:pos x="connsiteX294" y="connsiteY294"/>
                  </a:cxn>
                  <a:cxn ang="0">
                    <a:pos x="connsiteX295" y="connsiteY295"/>
                  </a:cxn>
                  <a:cxn ang="0">
                    <a:pos x="connsiteX296" y="connsiteY296"/>
                  </a:cxn>
                  <a:cxn ang="0">
                    <a:pos x="connsiteX297" y="connsiteY297"/>
                  </a:cxn>
                  <a:cxn ang="0">
                    <a:pos x="connsiteX298" y="connsiteY298"/>
                  </a:cxn>
                  <a:cxn ang="0">
                    <a:pos x="connsiteX299" y="connsiteY299"/>
                  </a:cxn>
                  <a:cxn ang="0">
                    <a:pos x="connsiteX300" y="connsiteY300"/>
                  </a:cxn>
                  <a:cxn ang="0">
                    <a:pos x="connsiteX301" y="connsiteY301"/>
                  </a:cxn>
                  <a:cxn ang="0">
                    <a:pos x="connsiteX302" y="connsiteY302"/>
                  </a:cxn>
                  <a:cxn ang="0">
                    <a:pos x="connsiteX303" y="connsiteY303"/>
                  </a:cxn>
                  <a:cxn ang="0">
                    <a:pos x="connsiteX304" y="connsiteY304"/>
                  </a:cxn>
                  <a:cxn ang="0">
                    <a:pos x="connsiteX305" y="connsiteY305"/>
                  </a:cxn>
                  <a:cxn ang="0">
                    <a:pos x="connsiteX306" y="connsiteY306"/>
                  </a:cxn>
                  <a:cxn ang="0">
                    <a:pos x="connsiteX307" y="connsiteY307"/>
                  </a:cxn>
                  <a:cxn ang="0">
                    <a:pos x="connsiteX308" y="connsiteY308"/>
                  </a:cxn>
                  <a:cxn ang="0">
                    <a:pos x="connsiteX309" y="connsiteY309"/>
                  </a:cxn>
                  <a:cxn ang="0">
                    <a:pos x="connsiteX310" y="connsiteY310"/>
                  </a:cxn>
                  <a:cxn ang="0">
                    <a:pos x="connsiteX311" y="connsiteY311"/>
                  </a:cxn>
                  <a:cxn ang="0">
                    <a:pos x="connsiteX312" y="connsiteY312"/>
                  </a:cxn>
                  <a:cxn ang="0">
                    <a:pos x="connsiteX313" y="connsiteY313"/>
                  </a:cxn>
                  <a:cxn ang="0">
                    <a:pos x="connsiteX314" y="connsiteY314"/>
                  </a:cxn>
                  <a:cxn ang="0">
                    <a:pos x="connsiteX315" y="connsiteY315"/>
                  </a:cxn>
                  <a:cxn ang="0">
                    <a:pos x="connsiteX316" y="connsiteY316"/>
                  </a:cxn>
                  <a:cxn ang="0">
                    <a:pos x="connsiteX317" y="connsiteY317"/>
                  </a:cxn>
                  <a:cxn ang="0">
                    <a:pos x="connsiteX318" y="connsiteY318"/>
                  </a:cxn>
                  <a:cxn ang="0">
                    <a:pos x="connsiteX319" y="connsiteY319"/>
                  </a:cxn>
                  <a:cxn ang="0">
                    <a:pos x="connsiteX320" y="connsiteY320"/>
                  </a:cxn>
                  <a:cxn ang="0">
                    <a:pos x="connsiteX321" y="connsiteY321"/>
                  </a:cxn>
                  <a:cxn ang="0">
                    <a:pos x="connsiteX322" y="connsiteY322"/>
                  </a:cxn>
                  <a:cxn ang="0">
                    <a:pos x="connsiteX323" y="connsiteY323"/>
                  </a:cxn>
                  <a:cxn ang="0">
                    <a:pos x="connsiteX324" y="connsiteY324"/>
                  </a:cxn>
                  <a:cxn ang="0">
                    <a:pos x="connsiteX325" y="connsiteY325"/>
                  </a:cxn>
                  <a:cxn ang="0">
                    <a:pos x="connsiteX326" y="connsiteY326"/>
                  </a:cxn>
                  <a:cxn ang="0">
                    <a:pos x="connsiteX327" y="connsiteY327"/>
                  </a:cxn>
                  <a:cxn ang="0">
                    <a:pos x="connsiteX328" y="connsiteY328"/>
                  </a:cxn>
                  <a:cxn ang="0">
                    <a:pos x="connsiteX329" y="connsiteY329"/>
                  </a:cxn>
                  <a:cxn ang="0">
                    <a:pos x="connsiteX330" y="connsiteY330"/>
                  </a:cxn>
                  <a:cxn ang="0">
                    <a:pos x="connsiteX331" y="connsiteY331"/>
                  </a:cxn>
                  <a:cxn ang="0">
                    <a:pos x="connsiteX332" y="connsiteY332"/>
                  </a:cxn>
                  <a:cxn ang="0">
                    <a:pos x="connsiteX333" y="connsiteY333"/>
                  </a:cxn>
                  <a:cxn ang="0">
                    <a:pos x="connsiteX334" y="connsiteY334"/>
                  </a:cxn>
                  <a:cxn ang="0">
                    <a:pos x="connsiteX335" y="connsiteY335"/>
                  </a:cxn>
                  <a:cxn ang="0">
                    <a:pos x="connsiteX336" y="connsiteY336"/>
                  </a:cxn>
                  <a:cxn ang="0">
                    <a:pos x="connsiteX337" y="connsiteY337"/>
                  </a:cxn>
                  <a:cxn ang="0">
                    <a:pos x="connsiteX338" y="connsiteY338"/>
                  </a:cxn>
                  <a:cxn ang="0">
                    <a:pos x="connsiteX339" y="connsiteY339"/>
                  </a:cxn>
                  <a:cxn ang="0">
                    <a:pos x="connsiteX340" y="connsiteY340"/>
                  </a:cxn>
                  <a:cxn ang="0">
                    <a:pos x="connsiteX341" y="connsiteY341"/>
                  </a:cxn>
                  <a:cxn ang="0">
                    <a:pos x="connsiteX342" y="connsiteY342"/>
                  </a:cxn>
                  <a:cxn ang="0">
                    <a:pos x="connsiteX343" y="connsiteY343"/>
                  </a:cxn>
                  <a:cxn ang="0">
                    <a:pos x="connsiteX344" y="connsiteY344"/>
                  </a:cxn>
                  <a:cxn ang="0">
                    <a:pos x="connsiteX345" y="connsiteY345"/>
                  </a:cxn>
                  <a:cxn ang="0">
                    <a:pos x="connsiteX346" y="connsiteY346"/>
                  </a:cxn>
                  <a:cxn ang="0">
                    <a:pos x="connsiteX347" y="connsiteY347"/>
                  </a:cxn>
                  <a:cxn ang="0">
                    <a:pos x="connsiteX348" y="connsiteY348"/>
                  </a:cxn>
                  <a:cxn ang="0">
                    <a:pos x="connsiteX349" y="connsiteY349"/>
                  </a:cxn>
                  <a:cxn ang="0">
                    <a:pos x="connsiteX350" y="connsiteY350"/>
                  </a:cxn>
                  <a:cxn ang="0">
                    <a:pos x="connsiteX351" y="connsiteY351"/>
                  </a:cxn>
                  <a:cxn ang="0">
                    <a:pos x="connsiteX352" y="connsiteY352"/>
                  </a:cxn>
                  <a:cxn ang="0">
                    <a:pos x="connsiteX353" y="connsiteY353"/>
                  </a:cxn>
                  <a:cxn ang="0">
                    <a:pos x="connsiteX354" y="connsiteY354"/>
                  </a:cxn>
                  <a:cxn ang="0">
                    <a:pos x="connsiteX355" y="connsiteY355"/>
                  </a:cxn>
                  <a:cxn ang="0">
                    <a:pos x="connsiteX356" y="connsiteY356"/>
                  </a:cxn>
                  <a:cxn ang="0">
                    <a:pos x="connsiteX357" y="connsiteY357"/>
                  </a:cxn>
                  <a:cxn ang="0">
                    <a:pos x="connsiteX358" y="connsiteY358"/>
                  </a:cxn>
                  <a:cxn ang="0">
                    <a:pos x="connsiteX359" y="connsiteY359"/>
                  </a:cxn>
                  <a:cxn ang="0">
                    <a:pos x="connsiteX360" y="connsiteY360"/>
                  </a:cxn>
                  <a:cxn ang="0">
                    <a:pos x="connsiteX361" y="connsiteY361"/>
                  </a:cxn>
                  <a:cxn ang="0">
                    <a:pos x="connsiteX362" y="connsiteY362"/>
                  </a:cxn>
                  <a:cxn ang="0">
                    <a:pos x="connsiteX363" y="connsiteY363"/>
                  </a:cxn>
                  <a:cxn ang="0">
                    <a:pos x="connsiteX364" y="connsiteY364"/>
                  </a:cxn>
                  <a:cxn ang="0">
                    <a:pos x="connsiteX365" y="connsiteY365"/>
                  </a:cxn>
                  <a:cxn ang="0">
                    <a:pos x="connsiteX366" y="connsiteY366"/>
                  </a:cxn>
                  <a:cxn ang="0">
                    <a:pos x="connsiteX367" y="connsiteY367"/>
                  </a:cxn>
                  <a:cxn ang="0">
                    <a:pos x="connsiteX368" y="connsiteY368"/>
                  </a:cxn>
                  <a:cxn ang="0">
                    <a:pos x="connsiteX369" y="connsiteY369"/>
                  </a:cxn>
                  <a:cxn ang="0">
                    <a:pos x="connsiteX370" y="connsiteY370"/>
                  </a:cxn>
                  <a:cxn ang="0">
                    <a:pos x="connsiteX371" y="connsiteY371"/>
                  </a:cxn>
                  <a:cxn ang="0">
                    <a:pos x="connsiteX372" y="connsiteY372"/>
                  </a:cxn>
                  <a:cxn ang="0">
                    <a:pos x="connsiteX373" y="connsiteY373"/>
                  </a:cxn>
                  <a:cxn ang="0">
                    <a:pos x="connsiteX374" y="connsiteY374"/>
                  </a:cxn>
                  <a:cxn ang="0">
                    <a:pos x="connsiteX375" y="connsiteY375"/>
                  </a:cxn>
                  <a:cxn ang="0">
                    <a:pos x="connsiteX376" y="connsiteY376"/>
                  </a:cxn>
                  <a:cxn ang="0">
                    <a:pos x="connsiteX377" y="connsiteY377"/>
                  </a:cxn>
                  <a:cxn ang="0">
                    <a:pos x="connsiteX378" y="connsiteY378"/>
                  </a:cxn>
                  <a:cxn ang="0">
                    <a:pos x="connsiteX379" y="connsiteY379"/>
                  </a:cxn>
                  <a:cxn ang="0">
                    <a:pos x="connsiteX380" y="connsiteY380"/>
                  </a:cxn>
                  <a:cxn ang="0">
                    <a:pos x="connsiteX381" y="connsiteY381"/>
                  </a:cxn>
                  <a:cxn ang="0">
                    <a:pos x="connsiteX382" y="connsiteY382"/>
                  </a:cxn>
                  <a:cxn ang="0">
                    <a:pos x="connsiteX383" y="connsiteY383"/>
                  </a:cxn>
                  <a:cxn ang="0">
                    <a:pos x="connsiteX384" y="connsiteY384"/>
                  </a:cxn>
                  <a:cxn ang="0">
                    <a:pos x="connsiteX385" y="connsiteY385"/>
                  </a:cxn>
                  <a:cxn ang="0">
                    <a:pos x="connsiteX386" y="connsiteY386"/>
                  </a:cxn>
                  <a:cxn ang="0">
                    <a:pos x="connsiteX387" y="connsiteY387"/>
                  </a:cxn>
                  <a:cxn ang="0">
                    <a:pos x="connsiteX388" y="connsiteY388"/>
                  </a:cxn>
                  <a:cxn ang="0">
                    <a:pos x="connsiteX389" y="connsiteY389"/>
                  </a:cxn>
                  <a:cxn ang="0">
                    <a:pos x="connsiteX390" y="connsiteY390"/>
                  </a:cxn>
                  <a:cxn ang="0">
                    <a:pos x="connsiteX391" y="connsiteY391"/>
                  </a:cxn>
                  <a:cxn ang="0">
                    <a:pos x="connsiteX392" y="connsiteY392"/>
                  </a:cxn>
                  <a:cxn ang="0">
                    <a:pos x="connsiteX393" y="connsiteY393"/>
                  </a:cxn>
                  <a:cxn ang="0">
                    <a:pos x="connsiteX394" y="connsiteY394"/>
                  </a:cxn>
                  <a:cxn ang="0">
                    <a:pos x="connsiteX395" y="connsiteY395"/>
                  </a:cxn>
                  <a:cxn ang="0">
                    <a:pos x="connsiteX396" y="connsiteY396"/>
                  </a:cxn>
                  <a:cxn ang="0">
                    <a:pos x="connsiteX397" y="connsiteY397"/>
                  </a:cxn>
                  <a:cxn ang="0">
                    <a:pos x="connsiteX398" y="connsiteY398"/>
                  </a:cxn>
                  <a:cxn ang="0">
                    <a:pos x="connsiteX399" y="connsiteY399"/>
                  </a:cxn>
                  <a:cxn ang="0">
                    <a:pos x="connsiteX400" y="connsiteY400"/>
                  </a:cxn>
                  <a:cxn ang="0">
                    <a:pos x="connsiteX401" y="connsiteY401"/>
                  </a:cxn>
                  <a:cxn ang="0">
                    <a:pos x="connsiteX402" y="connsiteY402"/>
                  </a:cxn>
                  <a:cxn ang="0">
                    <a:pos x="connsiteX403" y="connsiteY403"/>
                  </a:cxn>
                  <a:cxn ang="0">
                    <a:pos x="connsiteX404" y="connsiteY404"/>
                  </a:cxn>
                  <a:cxn ang="0">
                    <a:pos x="connsiteX405" y="connsiteY405"/>
                  </a:cxn>
                  <a:cxn ang="0">
                    <a:pos x="connsiteX406" y="connsiteY406"/>
                  </a:cxn>
                  <a:cxn ang="0">
                    <a:pos x="connsiteX407" y="connsiteY407"/>
                  </a:cxn>
                  <a:cxn ang="0">
                    <a:pos x="connsiteX408" y="connsiteY408"/>
                  </a:cxn>
                  <a:cxn ang="0">
                    <a:pos x="connsiteX409" y="connsiteY409"/>
                  </a:cxn>
                  <a:cxn ang="0">
                    <a:pos x="connsiteX410" y="connsiteY410"/>
                  </a:cxn>
                  <a:cxn ang="0">
                    <a:pos x="connsiteX411" y="connsiteY411"/>
                  </a:cxn>
                  <a:cxn ang="0">
                    <a:pos x="connsiteX412" y="connsiteY412"/>
                  </a:cxn>
                  <a:cxn ang="0">
                    <a:pos x="connsiteX413" y="connsiteY413"/>
                  </a:cxn>
                  <a:cxn ang="0">
                    <a:pos x="connsiteX414" y="connsiteY414"/>
                  </a:cxn>
                  <a:cxn ang="0">
                    <a:pos x="connsiteX415" y="connsiteY415"/>
                  </a:cxn>
                  <a:cxn ang="0">
                    <a:pos x="connsiteX416" y="connsiteY416"/>
                  </a:cxn>
                  <a:cxn ang="0">
                    <a:pos x="connsiteX417" y="connsiteY417"/>
                  </a:cxn>
                  <a:cxn ang="0">
                    <a:pos x="connsiteX418" y="connsiteY418"/>
                  </a:cxn>
                  <a:cxn ang="0">
                    <a:pos x="connsiteX419" y="connsiteY419"/>
                  </a:cxn>
                  <a:cxn ang="0">
                    <a:pos x="connsiteX420" y="connsiteY420"/>
                  </a:cxn>
                  <a:cxn ang="0">
                    <a:pos x="connsiteX421" y="connsiteY421"/>
                  </a:cxn>
                  <a:cxn ang="0">
                    <a:pos x="connsiteX422" y="connsiteY422"/>
                  </a:cxn>
                  <a:cxn ang="0">
                    <a:pos x="connsiteX423" y="connsiteY423"/>
                  </a:cxn>
                  <a:cxn ang="0">
                    <a:pos x="connsiteX424" y="connsiteY424"/>
                  </a:cxn>
                  <a:cxn ang="0">
                    <a:pos x="connsiteX425" y="connsiteY425"/>
                  </a:cxn>
                  <a:cxn ang="0">
                    <a:pos x="connsiteX426" y="connsiteY426"/>
                  </a:cxn>
                  <a:cxn ang="0">
                    <a:pos x="connsiteX427" y="connsiteY427"/>
                  </a:cxn>
                  <a:cxn ang="0">
                    <a:pos x="connsiteX428" y="connsiteY428"/>
                  </a:cxn>
                  <a:cxn ang="0">
                    <a:pos x="connsiteX429" y="connsiteY429"/>
                  </a:cxn>
                  <a:cxn ang="0">
                    <a:pos x="connsiteX430" y="connsiteY430"/>
                  </a:cxn>
                  <a:cxn ang="0">
                    <a:pos x="connsiteX431" y="connsiteY431"/>
                  </a:cxn>
                  <a:cxn ang="0">
                    <a:pos x="connsiteX432" y="connsiteY432"/>
                  </a:cxn>
                  <a:cxn ang="0">
                    <a:pos x="connsiteX433" y="connsiteY433"/>
                  </a:cxn>
                  <a:cxn ang="0">
                    <a:pos x="connsiteX434" y="connsiteY434"/>
                  </a:cxn>
                  <a:cxn ang="0">
                    <a:pos x="connsiteX435" y="connsiteY435"/>
                  </a:cxn>
                  <a:cxn ang="0">
                    <a:pos x="connsiteX436" y="connsiteY436"/>
                  </a:cxn>
                  <a:cxn ang="0">
                    <a:pos x="connsiteX437" y="connsiteY437"/>
                  </a:cxn>
                  <a:cxn ang="0">
                    <a:pos x="connsiteX438" y="connsiteY438"/>
                  </a:cxn>
                  <a:cxn ang="0">
                    <a:pos x="connsiteX439" y="connsiteY439"/>
                  </a:cxn>
                  <a:cxn ang="0">
                    <a:pos x="connsiteX440" y="connsiteY440"/>
                  </a:cxn>
                  <a:cxn ang="0">
                    <a:pos x="connsiteX441" y="connsiteY441"/>
                  </a:cxn>
                  <a:cxn ang="0">
                    <a:pos x="connsiteX442" y="connsiteY442"/>
                  </a:cxn>
                  <a:cxn ang="0">
                    <a:pos x="connsiteX443" y="connsiteY443"/>
                  </a:cxn>
                  <a:cxn ang="0">
                    <a:pos x="connsiteX444" y="connsiteY444"/>
                  </a:cxn>
                  <a:cxn ang="0">
                    <a:pos x="connsiteX445" y="connsiteY445"/>
                  </a:cxn>
                  <a:cxn ang="0">
                    <a:pos x="connsiteX446" y="connsiteY446"/>
                  </a:cxn>
                  <a:cxn ang="0">
                    <a:pos x="connsiteX447" y="connsiteY447"/>
                  </a:cxn>
                  <a:cxn ang="0">
                    <a:pos x="connsiteX448" y="connsiteY448"/>
                  </a:cxn>
                  <a:cxn ang="0">
                    <a:pos x="connsiteX449" y="connsiteY449"/>
                  </a:cxn>
                  <a:cxn ang="0">
                    <a:pos x="connsiteX450" y="connsiteY450"/>
                  </a:cxn>
                  <a:cxn ang="0">
                    <a:pos x="connsiteX451" y="connsiteY451"/>
                  </a:cxn>
                  <a:cxn ang="0">
                    <a:pos x="connsiteX452" y="connsiteY452"/>
                  </a:cxn>
                  <a:cxn ang="0">
                    <a:pos x="connsiteX453" y="connsiteY453"/>
                  </a:cxn>
                  <a:cxn ang="0">
                    <a:pos x="connsiteX454" y="connsiteY454"/>
                  </a:cxn>
                  <a:cxn ang="0">
                    <a:pos x="connsiteX455" y="connsiteY455"/>
                  </a:cxn>
                  <a:cxn ang="0">
                    <a:pos x="connsiteX456" y="connsiteY456"/>
                  </a:cxn>
                  <a:cxn ang="0">
                    <a:pos x="connsiteX457" y="connsiteY457"/>
                  </a:cxn>
                  <a:cxn ang="0">
                    <a:pos x="connsiteX458" y="connsiteY458"/>
                  </a:cxn>
                  <a:cxn ang="0">
                    <a:pos x="connsiteX459" y="connsiteY459"/>
                  </a:cxn>
                  <a:cxn ang="0">
                    <a:pos x="connsiteX460" y="connsiteY460"/>
                  </a:cxn>
                  <a:cxn ang="0">
                    <a:pos x="connsiteX461" y="connsiteY461"/>
                  </a:cxn>
                  <a:cxn ang="0">
                    <a:pos x="connsiteX462" y="connsiteY462"/>
                  </a:cxn>
                  <a:cxn ang="0">
                    <a:pos x="connsiteX463" y="connsiteY463"/>
                  </a:cxn>
                  <a:cxn ang="0">
                    <a:pos x="connsiteX464" y="connsiteY464"/>
                  </a:cxn>
                  <a:cxn ang="0">
                    <a:pos x="connsiteX465" y="connsiteY465"/>
                  </a:cxn>
                  <a:cxn ang="0">
                    <a:pos x="connsiteX466" y="connsiteY466"/>
                  </a:cxn>
                  <a:cxn ang="0">
                    <a:pos x="connsiteX467" y="connsiteY467"/>
                  </a:cxn>
                  <a:cxn ang="0">
                    <a:pos x="connsiteX468" y="connsiteY468"/>
                  </a:cxn>
                  <a:cxn ang="0">
                    <a:pos x="connsiteX469" y="connsiteY469"/>
                  </a:cxn>
                  <a:cxn ang="0">
                    <a:pos x="connsiteX470" y="connsiteY470"/>
                  </a:cxn>
                  <a:cxn ang="0">
                    <a:pos x="connsiteX471" y="connsiteY471"/>
                  </a:cxn>
                  <a:cxn ang="0">
                    <a:pos x="connsiteX472" y="connsiteY472"/>
                  </a:cxn>
                  <a:cxn ang="0">
                    <a:pos x="connsiteX473" y="connsiteY473"/>
                  </a:cxn>
                  <a:cxn ang="0">
                    <a:pos x="connsiteX474" y="connsiteY474"/>
                  </a:cxn>
                  <a:cxn ang="0">
                    <a:pos x="connsiteX475" y="connsiteY475"/>
                  </a:cxn>
                  <a:cxn ang="0">
                    <a:pos x="connsiteX476" y="connsiteY476"/>
                  </a:cxn>
                  <a:cxn ang="0">
                    <a:pos x="connsiteX477" y="connsiteY477"/>
                  </a:cxn>
                  <a:cxn ang="0">
                    <a:pos x="connsiteX478" y="connsiteY478"/>
                  </a:cxn>
                  <a:cxn ang="0">
                    <a:pos x="connsiteX479" y="connsiteY479"/>
                  </a:cxn>
                  <a:cxn ang="0">
                    <a:pos x="connsiteX480" y="connsiteY480"/>
                  </a:cxn>
                  <a:cxn ang="0">
                    <a:pos x="connsiteX481" y="connsiteY481"/>
                  </a:cxn>
                  <a:cxn ang="0">
                    <a:pos x="connsiteX482" y="connsiteY482"/>
                  </a:cxn>
                  <a:cxn ang="0">
                    <a:pos x="connsiteX483" y="connsiteY483"/>
                  </a:cxn>
                  <a:cxn ang="0">
                    <a:pos x="connsiteX484" y="connsiteY484"/>
                  </a:cxn>
                  <a:cxn ang="0">
                    <a:pos x="connsiteX485" y="connsiteY485"/>
                  </a:cxn>
                  <a:cxn ang="0">
                    <a:pos x="connsiteX486" y="connsiteY486"/>
                  </a:cxn>
                  <a:cxn ang="0">
                    <a:pos x="connsiteX487" y="connsiteY487"/>
                  </a:cxn>
                  <a:cxn ang="0">
                    <a:pos x="connsiteX488" y="connsiteY488"/>
                  </a:cxn>
                  <a:cxn ang="0">
                    <a:pos x="connsiteX489" y="connsiteY489"/>
                  </a:cxn>
                  <a:cxn ang="0">
                    <a:pos x="connsiteX490" y="connsiteY490"/>
                  </a:cxn>
                  <a:cxn ang="0">
                    <a:pos x="connsiteX491" y="connsiteY491"/>
                  </a:cxn>
                  <a:cxn ang="0">
                    <a:pos x="connsiteX492" y="connsiteY492"/>
                  </a:cxn>
                  <a:cxn ang="0">
                    <a:pos x="connsiteX493" y="connsiteY493"/>
                  </a:cxn>
                  <a:cxn ang="0">
                    <a:pos x="connsiteX494" y="connsiteY494"/>
                  </a:cxn>
                  <a:cxn ang="0">
                    <a:pos x="connsiteX495" y="connsiteY495"/>
                  </a:cxn>
                  <a:cxn ang="0">
                    <a:pos x="connsiteX496" y="connsiteY496"/>
                  </a:cxn>
                  <a:cxn ang="0">
                    <a:pos x="connsiteX497" y="connsiteY497"/>
                  </a:cxn>
                  <a:cxn ang="0">
                    <a:pos x="connsiteX498" y="connsiteY498"/>
                  </a:cxn>
                  <a:cxn ang="0">
                    <a:pos x="connsiteX499" y="connsiteY499"/>
                  </a:cxn>
                  <a:cxn ang="0">
                    <a:pos x="connsiteX500" y="connsiteY500"/>
                  </a:cxn>
                  <a:cxn ang="0">
                    <a:pos x="connsiteX501" y="connsiteY501"/>
                  </a:cxn>
                  <a:cxn ang="0">
                    <a:pos x="connsiteX502" y="connsiteY502"/>
                  </a:cxn>
                  <a:cxn ang="0">
                    <a:pos x="connsiteX503" y="connsiteY503"/>
                  </a:cxn>
                  <a:cxn ang="0">
                    <a:pos x="connsiteX504" y="connsiteY504"/>
                  </a:cxn>
                  <a:cxn ang="0">
                    <a:pos x="connsiteX505" y="connsiteY505"/>
                  </a:cxn>
                  <a:cxn ang="0">
                    <a:pos x="connsiteX506" y="connsiteY506"/>
                  </a:cxn>
                  <a:cxn ang="0">
                    <a:pos x="connsiteX507" y="connsiteY507"/>
                  </a:cxn>
                  <a:cxn ang="0">
                    <a:pos x="connsiteX508" y="connsiteY508"/>
                  </a:cxn>
                  <a:cxn ang="0">
                    <a:pos x="connsiteX509" y="connsiteY509"/>
                  </a:cxn>
                  <a:cxn ang="0">
                    <a:pos x="connsiteX510" y="connsiteY510"/>
                  </a:cxn>
                  <a:cxn ang="0">
                    <a:pos x="connsiteX511" y="connsiteY511"/>
                  </a:cxn>
                  <a:cxn ang="0">
                    <a:pos x="connsiteX512" y="connsiteY512"/>
                  </a:cxn>
                  <a:cxn ang="0">
                    <a:pos x="connsiteX513" y="connsiteY513"/>
                  </a:cxn>
                  <a:cxn ang="0">
                    <a:pos x="connsiteX514" y="connsiteY514"/>
                  </a:cxn>
                  <a:cxn ang="0">
                    <a:pos x="connsiteX515" y="connsiteY515"/>
                  </a:cxn>
                  <a:cxn ang="0">
                    <a:pos x="connsiteX516" y="connsiteY516"/>
                  </a:cxn>
                  <a:cxn ang="0">
                    <a:pos x="connsiteX517" y="connsiteY517"/>
                  </a:cxn>
                  <a:cxn ang="0">
                    <a:pos x="connsiteX518" y="connsiteY518"/>
                  </a:cxn>
                  <a:cxn ang="0">
                    <a:pos x="connsiteX519" y="connsiteY519"/>
                  </a:cxn>
                  <a:cxn ang="0">
                    <a:pos x="connsiteX520" y="connsiteY520"/>
                  </a:cxn>
                  <a:cxn ang="0">
                    <a:pos x="connsiteX521" y="connsiteY521"/>
                  </a:cxn>
                  <a:cxn ang="0">
                    <a:pos x="connsiteX522" y="connsiteY522"/>
                  </a:cxn>
                  <a:cxn ang="0">
                    <a:pos x="connsiteX523" y="connsiteY523"/>
                  </a:cxn>
                  <a:cxn ang="0">
                    <a:pos x="connsiteX524" y="connsiteY524"/>
                  </a:cxn>
                  <a:cxn ang="0">
                    <a:pos x="connsiteX525" y="connsiteY525"/>
                  </a:cxn>
                  <a:cxn ang="0">
                    <a:pos x="connsiteX526" y="connsiteY526"/>
                  </a:cxn>
                  <a:cxn ang="0">
                    <a:pos x="connsiteX527" y="connsiteY527"/>
                  </a:cxn>
                  <a:cxn ang="0">
                    <a:pos x="connsiteX528" y="connsiteY528"/>
                  </a:cxn>
                  <a:cxn ang="0">
                    <a:pos x="connsiteX529" y="connsiteY529"/>
                  </a:cxn>
                  <a:cxn ang="0">
                    <a:pos x="connsiteX530" y="connsiteY530"/>
                  </a:cxn>
                  <a:cxn ang="0">
                    <a:pos x="connsiteX531" y="connsiteY531"/>
                  </a:cxn>
                  <a:cxn ang="0">
                    <a:pos x="connsiteX532" y="connsiteY532"/>
                  </a:cxn>
                  <a:cxn ang="0">
                    <a:pos x="connsiteX533" y="connsiteY533"/>
                  </a:cxn>
                  <a:cxn ang="0">
                    <a:pos x="connsiteX534" y="connsiteY534"/>
                  </a:cxn>
                  <a:cxn ang="0">
                    <a:pos x="connsiteX535" y="connsiteY535"/>
                  </a:cxn>
                  <a:cxn ang="0">
                    <a:pos x="connsiteX536" y="connsiteY536"/>
                  </a:cxn>
                  <a:cxn ang="0">
                    <a:pos x="connsiteX537" y="connsiteY537"/>
                  </a:cxn>
                  <a:cxn ang="0">
                    <a:pos x="connsiteX538" y="connsiteY538"/>
                  </a:cxn>
                  <a:cxn ang="0">
                    <a:pos x="connsiteX539" y="connsiteY539"/>
                  </a:cxn>
                  <a:cxn ang="0">
                    <a:pos x="connsiteX540" y="connsiteY540"/>
                  </a:cxn>
                  <a:cxn ang="0">
                    <a:pos x="connsiteX541" y="connsiteY541"/>
                  </a:cxn>
                  <a:cxn ang="0">
                    <a:pos x="connsiteX542" y="connsiteY542"/>
                  </a:cxn>
                  <a:cxn ang="0">
                    <a:pos x="connsiteX543" y="connsiteY543"/>
                  </a:cxn>
                  <a:cxn ang="0">
                    <a:pos x="connsiteX544" y="connsiteY544"/>
                  </a:cxn>
                  <a:cxn ang="0">
                    <a:pos x="connsiteX545" y="connsiteY545"/>
                  </a:cxn>
                  <a:cxn ang="0">
                    <a:pos x="connsiteX546" y="connsiteY546"/>
                  </a:cxn>
                  <a:cxn ang="0">
                    <a:pos x="connsiteX547" y="connsiteY547"/>
                  </a:cxn>
                  <a:cxn ang="0">
                    <a:pos x="connsiteX548" y="connsiteY548"/>
                  </a:cxn>
                  <a:cxn ang="0">
                    <a:pos x="connsiteX549" y="connsiteY549"/>
                  </a:cxn>
                  <a:cxn ang="0">
                    <a:pos x="connsiteX550" y="connsiteY550"/>
                  </a:cxn>
                  <a:cxn ang="0">
                    <a:pos x="connsiteX551" y="connsiteY551"/>
                  </a:cxn>
                  <a:cxn ang="0">
                    <a:pos x="connsiteX552" y="connsiteY552"/>
                  </a:cxn>
                  <a:cxn ang="0">
                    <a:pos x="connsiteX553" y="connsiteY553"/>
                  </a:cxn>
                  <a:cxn ang="0">
                    <a:pos x="connsiteX554" y="connsiteY554"/>
                  </a:cxn>
                  <a:cxn ang="0">
                    <a:pos x="connsiteX555" y="connsiteY555"/>
                  </a:cxn>
                  <a:cxn ang="0">
                    <a:pos x="connsiteX556" y="connsiteY556"/>
                  </a:cxn>
                  <a:cxn ang="0">
                    <a:pos x="connsiteX557" y="connsiteY557"/>
                  </a:cxn>
                  <a:cxn ang="0">
                    <a:pos x="connsiteX558" y="connsiteY558"/>
                  </a:cxn>
                  <a:cxn ang="0">
                    <a:pos x="connsiteX559" y="connsiteY559"/>
                  </a:cxn>
                  <a:cxn ang="0">
                    <a:pos x="connsiteX560" y="connsiteY560"/>
                  </a:cxn>
                  <a:cxn ang="0">
                    <a:pos x="connsiteX561" y="connsiteY561"/>
                  </a:cxn>
                  <a:cxn ang="0">
                    <a:pos x="connsiteX562" y="connsiteY562"/>
                  </a:cxn>
                  <a:cxn ang="0">
                    <a:pos x="connsiteX563" y="connsiteY563"/>
                  </a:cxn>
                  <a:cxn ang="0">
                    <a:pos x="connsiteX564" y="connsiteY564"/>
                  </a:cxn>
                  <a:cxn ang="0">
                    <a:pos x="connsiteX565" y="connsiteY565"/>
                  </a:cxn>
                  <a:cxn ang="0">
                    <a:pos x="connsiteX566" y="connsiteY566"/>
                  </a:cxn>
                  <a:cxn ang="0">
                    <a:pos x="connsiteX567" y="connsiteY567"/>
                  </a:cxn>
                  <a:cxn ang="0">
                    <a:pos x="connsiteX568" y="connsiteY568"/>
                  </a:cxn>
                  <a:cxn ang="0">
                    <a:pos x="connsiteX569" y="connsiteY569"/>
                  </a:cxn>
                  <a:cxn ang="0">
                    <a:pos x="connsiteX570" y="connsiteY570"/>
                  </a:cxn>
                  <a:cxn ang="0">
                    <a:pos x="connsiteX571" y="connsiteY571"/>
                  </a:cxn>
                  <a:cxn ang="0">
                    <a:pos x="connsiteX572" y="connsiteY572"/>
                  </a:cxn>
                  <a:cxn ang="0">
                    <a:pos x="connsiteX573" y="connsiteY573"/>
                  </a:cxn>
                  <a:cxn ang="0">
                    <a:pos x="connsiteX574" y="connsiteY574"/>
                  </a:cxn>
                  <a:cxn ang="0">
                    <a:pos x="connsiteX575" y="connsiteY575"/>
                  </a:cxn>
                  <a:cxn ang="0">
                    <a:pos x="connsiteX576" y="connsiteY576"/>
                  </a:cxn>
                  <a:cxn ang="0">
                    <a:pos x="connsiteX577" y="connsiteY577"/>
                  </a:cxn>
                  <a:cxn ang="0">
                    <a:pos x="connsiteX578" y="connsiteY578"/>
                  </a:cxn>
                  <a:cxn ang="0">
                    <a:pos x="connsiteX579" y="connsiteY579"/>
                  </a:cxn>
                  <a:cxn ang="0">
                    <a:pos x="connsiteX580" y="connsiteY580"/>
                  </a:cxn>
                  <a:cxn ang="0">
                    <a:pos x="connsiteX581" y="connsiteY581"/>
                  </a:cxn>
                  <a:cxn ang="0">
                    <a:pos x="connsiteX582" y="connsiteY582"/>
                  </a:cxn>
                  <a:cxn ang="0">
                    <a:pos x="connsiteX583" y="connsiteY583"/>
                  </a:cxn>
                  <a:cxn ang="0">
                    <a:pos x="connsiteX584" y="connsiteY584"/>
                  </a:cxn>
                  <a:cxn ang="0">
                    <a:pos x="connsiteX585" y="connsiteY585"/>
                  </a:cxn>
                  <a:cxn ang="0">
                    <a:pos x="connsiteX586" y="connsiteY586"/>
                  </a:cxn>
                  <a:cxn ang="0">
                    <a:pos x="connsiteX587" y="connsiteY587"/>
                  </a:cxn>
                  <a:cxn ang="0">
                    <a:pos x="connsiteX588" y="connsiteY588"/>
                  </a:cxn>
                  <a:cxn ang="0">
                    <a:pos x="connsiteX589" y="connsiteY589"/>
                  </a:cxn>
                  <a:cxn ang="0">
                    <a:pos x="connsiteX590" y="connsiteY590"/>
                  </a:cxn>
                  <a:cxn ang="0">
                    <a:pos x="connsiteX591" y="connsiteY591"/>
                  </a:cxn>
                  <a:cxn ang="0">
                    <a:pos x="connsiteX592" y="connsiteY592"/>
                  </a:cxn>
                  <a:cxn ang="0">
                    <a:pos x="connsiteX593" y="connsiteY593"/>
                  </a:cxn>
                  <a:cxn ang="0">
                    <a:pos x="connsiteX594" y="connsiteY594"/>
                  </a:cxn>
                  <a:cxn ang="0">
                    <a:pos x="connsiteX595" y="connsiteY595"/>
                  </a:cxn>
                  <a:cxn ang="0">
                    <a:pos x="connsiteX596" y="connsiteY596"/>
                  </a:cxn>
                  <a:cxn ang="0">
                    <a:pos x="connsiteX597" y="connsiteY597"/>
                  </a:cxn>
                  <a:cxn ang="0">
                    <a:pos x="connsiteX598" y="connsiteY598"/>
                  </a:cxn>
                  <a:cxn ang="0">
                    <a:pos x="connsiteX599" y="connsiteY599"/>
                  </a:cxn>
                  <a:cxn ang="0">
                    <a:pos x="connsiteX600" y="connsiteY600"/>
                  </a:cxn>
                  <a:cxn ang="0">
                    <a:pos x="connsiteX601" y="connsiteY601"/>
                  </a:cxn>
                  <a:cxn ang="0">
                    <a:pos x="connsiteX602" y="connsiteY602"/>
                  </a:cxn>
                  <a:cxn ang="0">
                    <a:pos x="connsiteX603" y="connsiteY603"/>
                  </a:cxn>
                  <a:cxn ang="0">
                    <a:pos x="connsiteX604" y="connsiteY604"/>
                  </a:cxn>
                  <a:cxn ang="0">
                    <a:pos x="connsiteX605" y="connsiteY605"/>
                  </a:cxn>
                  <a:cxn ang="0">
                    <a:pos x="connsiteX606" y="connsiteY606"/>
                  </a:cxn>
                  <a:cxn ang="0">
                    <a:pos x="connsiteX607" y="connsiteY607"/>
                  </a:cxn>
                  <a:cxn ang="0">
                    <a:pos x="connsiteX608" y="connsiteY608"/>
                  </a:cxn>
                  <a:cxn ang="0">
                    <a:pos x="connsiteX609" y="connsiteY609"/>
                  </a:cxn>
                  <a:cxn ang="0">
                    <a:pos x="connsiteX610" y="connsiteY610"/>
                  </a:cxn>
                  <a:cxn ang="0">
                    <a:pos x="connsiteX611" y="connsiteY611"/>
                  </a:cxn>
                  <a:cxn ang="0">
                    <a:pos x="connsiteX612" y="connsiteY612"/>
                  </a:cxn>
                  <a:cxn ang="0">
                    <a:pos x="connsiteX613" y="connsiteY613"/>
                  </a:cxn>
                  <a:cxn ang="0">
                    <a:pos x="connsiteX614" y="connsiteY614"/>
                  </a:cxn>
                  <a:cxn ang="0">
                    <a:pos x="connsiteX615" y="connsiteY615"/>
                  </a:cxn>
                  <a:cxn ang="0">
                    <a:pos x="connsiteX616" y="connsiteY616"/>
                  </a:cxn>
                  <a:cxn ang="0">
                    <a:pos x="connsiteX617" y="connsiteY617"/>
                  </a:cxn>
                  <a:cxn ang="0">
                    <a:pos x="connsiteX618" y="connsiteY618"/>
                  </a:cxn>
                  <a:cxn ang="0">
                    <a:pos x="connsiteX619" y="connsiteY619"/>
                  </a:cxn>
                  <a:cxn ang="0">
                    <a:pos x="connsiteX620" y="connsiteY620"/>
                  </a:cxn>
                  <a:cxn ang="0">
                    <a:pos x="connsiteX621" y="connsiteY621"/>
                  </a:cxn>
                  <a:cxn ang="0">
                    <a:pos x="connsiteX622" y="connsiteY622"/>
                  </a:cxn>
                  <a:cxn ang="0">
                    <a:pos x="connsiteX623" y="connsiteY623"/>
                  </a:cxn>
                  <a:cxn ang="0">
                    <a:pos x="connsiteX624" y="connsiteY624"/>
                  </a:cxn>
                  <a:cxn ang="0">
                    <a:pos x="connsiteX625" y="connsiteY625"/>
                  </a:cxn>
                  <a:cxn ang="0">
                    <a:pos x="connsiteX626" y="connsiteY626"/>
                  </a:cxn>
                  <a:cxn ang="0">
                    <a:pos x="connsiteX627" y="connsiteY627"/>
                  </a:cxn>
                  <a:cxn ang="0">
                    <a:pos x="connsiteX628" y="connsiteY628"/>
                  </a:cxn>
                  <a:cxn ang="0">
                    <a:pos x="connsiteX629" y="connsiteY629"/>
                  </a:cxn>
                  <a:cxn ang="0">
                    <a:pos x="connsiteX630" y="connsiteY630"/>
                  </a:cxn>
                  <a:cxn ang="0">
                    <a:pos x="connsiteX631" y="connsiteY631"/>
                  </a:cxn>
                  <a:cxn ang="0">
                    <a:pos x="connsiteX632" y="connsiteY632"/>
                  </a:cxn>
                  <a:cxn ang="0">
                    <a:pos x="connsiteX633" y="connsiteY633"/>
                  </a:cxn>
                  <a:cxn ang="0">
                    <a:pos x="connsiteX634" y="connsiteY634"/>
                  </a:cxn>
                  <a:cxn ang="0">
                    <a:pos x="connsiteX635" y="connsiteY635"/>
                  </a:cxn>
                  <a:cxn ang="0">
                    <a:pos x="connsiteX636" y="connsiteY636"/>
                  </a:cxn>
                  <a:cxn ang="0">
                    <a:pos x="connsiteX637" y="connsiteY637"/>
                  </a:cxn>
                  <a:cxn ang="0">
                    <a:pos x="connsiteX638" y="connsiteY638"/>
                  </a:cxn>
                  <a:cxn ang="0">
                    <a:pos x="connsiteX639" y="connsiteY639"/>
                  </a:cxn>
                  <a:cxn ang="0">
                    <a:pos x="connsiteX640" y="connsiteY640"/>
                  </a:cxn>
                  <a:cxn ang="0">
                    <a:pos x="connsiteX641" y="connsiteY641"/>
                  </a:cxn>
                  <a:cxn ang="0">
                    <a:pos x="connsiteX642" y="connsiteY642"/>
                  </a:cxn>
                  <a:cxn ang="0">
                    <a:pos x="connsiteX643" y="connsiteY643"/>
                  </a:cxn>
                  <a:cxn ang="0">
                    <a:pos x="connsiteX644" y="connsiteY644"/>
                  </a:cxn>
                  <a:cxn ang="0">
                    <a:pos x="connsiteX645" y="connsiteY645"/>
                  </a:cxn>
                  <a:cxn ang="0">
                    <a:pos x="connsiteX646" y="connsiteY646"/>
                  </a:cxn>
                  <a:cxn ang="0">
                    <a:pos x="connsiteX647" y="connsiteY647"/>
                  </a:cxn>
                  <a:cxn ang="0">
                    <a:pos x="connsiteX648" y="connsiteY648"/>
                  </a:cxn>
                  <a:cxn ang="0">
                    <a:pos x="connsiteX649" y="connsiteY649"/>
                  </a:cxn>
                  <a:cxn ang="0">
                    <a:pos x="connsiteX650" y="connsiteY650"/>
                  </a:cxn>
                  <a:cxn ang="0">
                    <a:pos x="connsiteX651" y="connsiteY651"/>
                  </a:cxn>
                  <a:cxn ang="0">
                    <a:pos x="connsiteX652" y="connsiteY652"/>
                  </a:cxn>
                  <a:cxn ang="0">
                    <a:pos x="connsiteX653" y="connsiteY653"/>
                  </a:cxn>
                  <a:cxn ang="0">
                    <a:pos x="connsiteX654" y="connsiteY654"/>
                  </a:cxn>
                  <a:cxn ang="0">
                    <a:pos x="connsiteX655" y="connsiteY655"/>
                  </a:cxn>
                  <a:cxn ang="0">
                    <a:pos x="connsiteX656" y="connsiteY656"/>
                  </a:cxn>
                  <a:cxn ang="0">
                    <a:pos x="connsiteX657" y="connsiteY657"/>
                  </a:cxn>
                  <a:cxn ang="0">
                    <a:pos x="connsiteX658" y="connsiteY658"/>
                  </a:cxn>
                  <a:cxn ang="0">
                    <a:pos x="connsiteX659" y="connsiteY659"/>
                  </a:cxn>
                  <a:cxn ang="0">
                    <a:pos x="connsiteX660" y="connsiteY660"/>
                  </a:cxn>
                  <a:cxn ang="0">
                    <a:pos x="connsiteX661" y="connsiteY661"/>
                  </a:cxn>
                  <a:cxn ang="0">
                    <a:pos x="connsiteX662" y="connsiteY662"/>
                  </a:cxn>
                  <a:cxn ang="0">
                    <a:pos x="connsiteX663" y="connsiteY663"/>
                  </a:cxn>
                  <a:cxn ang="0">
                    <a:pos x="connsiteX664" y="connsiteY664"/>
                  </a:cxn>
                  <a:cxn ang="0">
                    <a:pos x="connsiteX665" y="connsiteY665"/>
                  </a:cxn>
                  <a:cxn ang="0">
                    <a:pos x="connsiteX666" y="connsiteY666"/>
                  </a:cxn>
                  <a:cxn ang="0">
                    <a:pos x="connsiteX667" y="connsiteY667"/>
                  </a:cxn>
                  <a:cxn ang="0">
                    <a:pos x="connsiteX668" y="connsiteY668"/>
                  </a:cxn>
                  <a:cxn ang="0">
                    <a:pos x="connsiteX669" y="connsiteY669"/>
                  </a:cxn>
                  <a:cxn ang="0">
                    <a:pos x="connsiteX670" y="connsiteY670"/>
                  </a:cxn>
                  <a:cxn ang="0">
                    <a:pos x="connsiteX671" y="connsiteY671"/>
                  </a:cxn>
                  <a:cxn ang="0">
                    <a:pos x="connsiteX672" y="connsiteY672"/>
                  </a:cxn>
                  <a:cxn ang="0">
                    <a:pos x="connsiteX673" y="connsiteY673"/>
                  </a:cxn>
                  <a:cxn ang="0">
                    <a:pos x="connsiteX674" y="connsiteY674"/>
                  </a:cxn>
                  <a:cxn ang="0">
                    <a:pos x="connsiteX675" y="connsiteY675"/>
                  </a:cxn>
                  <a:cxn ang="0">
                    <a:pos x="connsiteX676" y="connsiteY676"/>
                  </a:cxn>
                  <a:cxn ang="0">
                    <a:pos x="connsiteX677" y="connsiteY677"/>
                  </a:cxn>
                  <a:cxn ang="0">
                    <a:pos x="connsiteX678" y="connsiteY678"/>
                  </a:cxn>
                  <a:cxn ang="0">
                    <a:pos x="connsiteX679" y="connsiteY679"/>
                  </a:cxn>
                  <a:cxn ang="0">
                    <a:pos x="connsiteX680" y="connsiteY680"/>
                  </a:cxn>
                  <a:cxn ang="0">
                    <a:pos x="connsiteX681" y="connsiteY681"/>
                  </a:cxn>
                  <a:cxn ang="0">
                    <a:pos x="connsiteX682" y="connsiteY682"/>
                  </a:cxn>
                  <a:cxn ang="0">
                    <a:pos x="connsiteX683" y="connsiteY683"/>
                  </a:cxn>
                  <a:cxn ang="0">
                    <a:pos x="connsiteX684" y="connsiteY684"/>
                  </a:cxn>
                  <a:cxn ang="0">
                    <a:pos x="connsiteX685" y="connsiteY685"/>
                  </a:cxn>
                  <a:cxn ang="0">
                    <a:pos x="connsiteX686" y="connsiteY686"/>
                  </a:cxn>
                  <a:cxn ang="0">
                    <a:pos x="connsiteX687" y="connsiteY687"/>
                  </a:cxn>
                  <a:cxn ang="0">
                    <a:pos x="connsiteX688" y="connsiteY688"/>
                  </a:cxn>
                  <a:cxn ang="0">
                    <a:pos x="connsiteX689" y="connsiteY689"/>
                  </a:cxn>
                  <a:cxn ang="0">
                    <a:pos x="connsiteX690" y="connsiteY690"/>
                  </a:cxn>
                  <a:cxn ang="0">
                    <a:pos x="connsiteX691" y="connsiteY691"/>
                  </a:cxn>
                  <a:cxn ang="0">
                    <a:pos x="connsiteX692" y="connsiteY692"/>
                  </a:cxn>
                  <a:cxn ang="0">
                    <a:pos x="connsiteX693" y="connsiteY693"/>
                  </a:cxn>
                  <a:cxn ang="0">
                    <a:pos x="connsiteX694" y="connsiteY694"/>
                  </a:cxn>
                  <a:cxn ang="0">
                    <a:pos x="connsiteX695" y="connsiteY695"/>
                  </a:cxn>
                  <a:cxn ang="0">
                    <a:pos x="connsiteX696" y="connsiteY696"/>
                  </a:cxn>
                  <a:cxn ang="0">
                    <a:pos x="connsiteX697" y="connsiteY697"/>
                  </a:cxn>
                  <a:cxn ang="0">
                    <a:pos x="connsiteX698" y="connsiteY698"/>
                  </a:cxn>
                  <a:cxn ang="0">
                    <a:pos x="connsiteX699" y="connsiteY699"/>
                  </a:cxn>
                  <a:cxn ang="0">
                    <a:pos x="connsiteX700" y="connsiteY700"/>
                  </a:cxn>
                  <a:cxn ang="0">
                    <a:pos x="connsiteX701" y="connsiteY701"/>
                  </a:cxn>
                  <a:cxn ang="0">
                    <a:pos x="connsiteX702" y="connsiteY702"/>
                  </a:cxn>
                  <a:cxn ang="0">
                    <a:pos x="connsiteX703" y="connsiteY703"/>
                  </a:cxn>
                  <a:cxn ang="0">
                    <a:pos x="connsiteX704" y="connsiteY704"/>
                  </a:cxn>
                  <a:cxn ang="0">
                    <a:pos x="connsiteX705" y="connsiteY705"/>
                  </a:cxn>
                  <a:cxn ang="0">
                    <a:pos x="connsiteX706" y="connsiteY706"/>
                  </a:cxn>
                  <a:cxn ang="0">
                    <a:pos x="connsiteX707" y="connsiteY707"/>
                  </a:cxn>
                  <a:cxn ang="0">
                    <a:pos x="connsiteX708" y="connsiteY708"/>
                  </a:cxn>
                  <a:cxn ang="0">
                    <a:pos x="connsiteX709" y="connsiteY709"/>
                  </a:cxn>
                  <a:cxn ang="0">
                    <a:pos x="connsiteX710" y="connsiteY710"/>
                  </a:cxn>
                  <a:cxn ang="0">
                    <a:pos x="connsiteX711" y="connsiteY711"/>
                  </a:cxn>
                  <a:cxn ang="0">
                    <a:pos x="connsiteX712" y="connsiteY712"/>
                  </a:cxn>
                  <a:cxn ang="0">
                    <a:pos x="connsiteX713" y="connsiteY713"/>
                  </a:cxn>
                  <a:cxn ang="0">
                    <a:pos x="connsiteX714" y="connsiteY714"/>
                  </a:cxn>
                  <a:cxn ang="0">
                    <a:pos x="connsiteX715" y="connsiteY715"/>
                  </a:cxn>
                  <a:cxn ang="0">
                    <a:pos x="connsiteX716" y="connsiteY716"/>
                  </a:cxn>
                  <a:cxn ang="0">
                    <a:pos x="connsiteX717" y="connsiteY717"/>
                  </a:cxn>
                  <a:cxn ang="0">
                    <a:pos x="connsiteX718" y="connsiteY718"/>
                  </a:cxn>
                  <a:cxn ang="0">
                    <a:pos x="connsiteX719" y="connsiteY719"/>
                  </a:cxn>
                  <a:cxn ang="0">
                    <a:pos x="connsiteX720" y="connsiteY720"/>
                  </a:cxn>
                  <a:cxn ang="0">
                    <a:pos x="connsiteX721" y="connsiteY721"/>
                  </a:cxn>
                  <a:cxn ang="0">
                    <a:pos x="connsiteX722" y="connsiteY722"/>
                  </a:cxn>
                  <a:cxn ang="0">
                    <a:pos x="connsiteX723" y="connsiteY723"/>
                  </a:cxn>
                  <a:cxn ang="0">
                    <a:pos x="connsiteX724" y="connsiteY724"/>
                  </a:cxn>
                  <a:cxn ang="0">
                    <a:pos x="connsiteX725" y="connsiteY725"/>
                  </a:cxn>
                  <a:cxn ang="0">
                    <a:pos x="connsiteX726" y="connsiteY726"/>
                  </a:cxn>
                  <a:cxn ang="0">
                    <a:pos x="connsiteX727" y="connsiteY727"/>
                  </a:cxn>
                  <a:cxn ang="0">
                    <a:pos x="connsiteX728" y="connsiteY728"/>
                  </a:cxn>
                  <a:cxn ang="0">
                    <a:pos x="connsiteX729" y="connsiteY729"/>
                  </a:cxn>
                  <a:cxn ang="0">
                    <a:pos x="connsiteX730" y="connsiteY730"/>
                  </a:cxn>
                  <a:cxn ang="0">
                    <a:pos x="connsiteX731" y="connsiteY731"/>
                  </a:cxn>
                  <a:cxn ang="0">
                    <a:pos x="connsiteX732" y="connsiteY732"/>
                  </a:cxn>
                  <a:cxn ang="0">
                    <a:pos x="connsiteX733" y="connsiteY733"/>
                  </a:cxn>
                  <a:cxn ang="0">
                    <a:pos x="connsiteX734" y="connsiteY734"/>
                  </a:cxn>
                  <a:cxn ang="0">
                    <a:pos x="connsiteX735" y="connsiteY735"/>
                  </a:cxn>
                  <a:cxn ang="0">
                    <a:pos x="connsiteX736" y="connsiteY736"/>
                  </a:cxn>
                  <a:cxn ang="0">
                    <a:pos x="connsiteX737" y="connsiteY737"/>
                  </a:cxn>
                  <a:cxn ang="0">
                    <a:pos x="connsiteX738" y="connsiteY738"/>
                  </a:cxn>
                  <a:cxn ang="0">
                    <a:pos x="connsiteX739" y="connsiteY739"/>
                  </a:cxn>
                  <a:cxn ang="0">
                    <a:pos x="connsiteX740" y="connsiteY740"/>
                  </a:cxn>
                  <a:cxn ang="0">
                    <a:pos x="connsiteX741" y="connsiteY741"/>
                  </a:cxn>
                  <a:cxn ang="0">
                    <a:pos x="connsiteX742" y="connsiteY742"/>
                  </a:cxn>
                  <a:cxn ang="0">
                    <a:pos x="connsiteX743" y="connsiteY743"/>
                  </a:cxn>
                  <a:cxn ang="0">
                    <a:pos x="connsiteX744" y="connsiteY744"/>
                  </a:cxn>
                  <a:cxn ang="0">
                    <a:pos x="connsiteX745" y="connsiteY745"/>
                  </a:cxn>
                  <a:cxn ang="0">
                    <a:pos x="connsiteX746" y="connsiteY746"/>
                  </a:cxn>
                  <a:cxn ang="0">
                    <a:pos x="connsiteX747" y="connsiteY747"/>
                  </a:cxn>
                  <a:cxn ang="0">
                    <a:pos x="connsiteX748" y="connsiteY748"/>
                  </a:cxn>
                  <a:cxn ang="0">
                    <a:pos x="connsiteX749" y="connsiteY749"/>
                  </a:cxn>
                  <a:cxn ang="0">
                    <a:pos x="connsiteX750" y="connsiteY750"/>
                  </a:cxn>
                  <a:cxn ang="0">
                    <a:pos x="connsiteX751" y="connsiteY751"/>
                  </a:cxn>
                  <a:cxn ang="0">
                    <a:pos x="connsiteX752" y="connsiteY752"/>
                  </a:cxn>
                  <a:cxn ang="0">
                    <a:pos x="connsiteX753" y="connsiteY753"/>
                  </a:cxn>
                  <a:cxn ang="0">
                    <a:pos x="connsiteX754" y="connsiteY754"/>
                  </a:cxn>
                  <a:cxn ang="0">
                    <a:pos x="connsiteX755" y="connsiteY755"/>
                  </a:cxn>
                  <a:cxn ang="0">
                    <a:pos x="connsiteX756" y="connsiteY756"/>
                  </a:cxn>
                  <a:cxn ang="0">
                    <a:pos x="connsiteX757" y="connsiteY757"/>
                  </a:cxn>
                  <a:cxn ang="0">
                    <a:pos x="connsiteX758" y="connsiteY758"/>
                  </a:cxn>
                  <a:cxn ang="0">
                    <a:pos x="connsiteX759" y="connsiteY759"/>
                  </a:cxn>
                  <a:cxn ang="0">
                    <a:pos x="connsiteX760" y="connsiteY760"/>
                  </a:cxn>
                  <a:cxn ang="0">
                    <a:pos x="connsiteX761" y="connsiteY761"/>
                  </a:cxn>
                  <a:cxn ang="0">
                    <a:pos x="connsiteX762" y="connsiteY762"/>
                  </a:cxn>
                  <a:cxn ang="0">
                    <a:pos x="connsiteX763" y="connsiteY763"/>
                  </a:cxn>
                  <a:cxn ang="0">
                    <a:pos x="connsiteX764" y="connsiteY764"/>
                  </a:cxn>
                  <a:cxn ang="0">
                    <a:pos x="connsiteX765" y="connsiteY765"/>
                  </a:cxn>
                  <a:cxn ang="0">
                    <a:pos x="connsiteX766" y="connsiteY766"/>
                  </a:cxn>
                  <a:cxn ang="0">
                    <a:pos x="connsiteX767" y="connsiteY767"/>
                  </a:cxn>
                  <a:cxn ang="0">
                    <a:pos x="connsiteX768" y="connsiteY768"/>
                  </a:cxn>
                  <a:cxn ang="0">
                    <a:pos x="connsiteX769" y="connsiteY769"/>
                  </a:cxn>
                  <a:cxn ang="0">
                    <a:pos x="connsiteX770" y="connsiteY770"/>
                  </a:cxn>
                  <a:cxn ang="0">
                    <a:pos x="connsiteX771" y="connsiteY771"/>
                  </a:cxn>
                  <a:cxn ang="0">
                    <a:pos x="connsiteX772" y="connsiteY772"/>
                  </a:cxn>
                  <a:cxn ang="0">
                    <a:pos x="connsiteX773" y="connsiteY773"/>
                  </a:cxn>
                  <a:cxn ang="0">
                    <a:pos x="connsiteX774" y="connsiteY774"/>
                  </a:cxn>
                  <a:cxn ang="0">
                    <a:pos x="connsiteX775" y="connsiteY775"/>
                  </a:cxn>
                  <a:cxn ang="0">
                    <a:pos x="connsiteX776" y="connsiteY776"/>
                  </a:cxn>
                  <a:cxn ang="0">
                    <a:pos x="connsiteX777" y="connsiteY777"/>
                  </a:cxn>
                  <a:cxn ang="0">
                    <a:pos x="connsiteX778" y="connsiteY778"/>
                  </a:cxn>
                  <a:cxn ang="0">
                    <a:pos x="connsiteX779" y="connsiteY779"/>
                  </a:cxn>
                  <a:cxn ang="0">
                    <a:pos x="connsiteX780" y="connsiteY780"/>
                  </a:cxn>
                  <a:cxn ang="0">
                    <a:pos x="connsiteX781" y="connsiteY781"/>
                  </a:cxn>
                  <a:cxn ang="0">
                    <a:pos x="connsiteX782" y="connsiteY782"/>
                  </a:cxn>
                  <a:cxn ang="0">
                    <a:pos x="connsiteX783" y="connsiteY783"/>
                  </a:cxn>
                  <a:cxn ang="0">
                    <a:pos x="connsiteX784" y="connsiteY784"/>
                  </a:cxn>
                  <a:cxn ang="0">
                    <a:pos x="connsiteX785" y="connsiteY785"/>
                  </a:cxn>
                  <a:cxn ang="0">
                    <a:pos x="connsiteX786" y="connsiteY786"/>
                  </a:cxn>
                  <a:cxn ang="0">
                    <a:pos x="connsiteX787" y="connsiteY787"/>
                  </a:cxn>
                  <a:cxn ang="0">
                    <a:pos x="connsiteX788" y="connsiteY788"/>
                  </a:cxn>
                  <a:cxn ang="0">
                    <a:pos x="connsiteX789" y="connsiteY789"/>
                  </a:cxn>
                  <a:cxn ang="0">
                    <a:pos x="connsiteX790" y="connsiteY790"/>
                  </a:cxn>
                  <a:cxn ang="0">
                    <a:pos x="connsiteX791" y="connsiteY791"/>
                  </a:cxn>
                  <a:cxn ang="0">
                    <a:pos x="connsiteX792" y="connsiteY792"/>
                  </a:cxn>
                  <a:cxn ang="0">
                    <a:pos x="connsiteX793" y="connsiteY793"/>
                  </a:cxn>
                  <a:cxn ang="0">
                    <a:pos x="connsiteX794" y="connsiteY794"/>
                  </a:cxn>
                  <a:cxn ang="0">
                    <a:pos x="connsiteX795" y="connsiteY795"/>
                  </a:cxn>
                  <a:cxn ang="0">
                    <a:pos x="connsiteX796" y="connsiteY796"/>
                  </a:cxn>
                  <a:cxn ang="0">
                    <a:pos x="connsiteX797" y="connsiteY797"/>
                  </a:cxn>
                  <a:cxn ang="0">
                    <a:pos x="connsiteX798" y="connsiteY798"/>
                  </a:cxn>
                  <a:cxn ang="0">
                    <a:pos x="connsiteX799" y="connsiteY799"/>
                  </a:cxn>
                  <a:cxn ang="0">
                    <a:pos x="connsiteX800" y="connsiteY800"/>
                  </a:cxn>
                  <a:cxn ang="0">
                    <a:pos x="connsiteX801" y="connsiteY801"/>
                  </a:cxn>
                  <a:cxn ang="0">
                    <a:pos x="connsiteX802" y="connsiteY802"/>
                  </a:cxn>
                  <a:cxn ang="0">
                    <a:pos x="connsiteX803" y="connsiteY803"/>
                  </a:cxn>
                  <a:cxn ang="0">
                    <a:pos x="connsiteX804" y="connsiteY804"/>
                  </a:cxn>
                  <a:cxn ang="0">
                    <a:pos x="connsiteX805" y="connsiteY805"/>
                  </a:cxn>
                  <a:cxn ang="0">
                    <a:pos x="connsiteX806" y="connsiteY806"/>
                  </a:cxn>
                  <a:cxn ang="0">
                    <a:pos x="connsiteX807" y="connsiteY807"/>
                  </a:cxn>
                  <a:cxn ang="0">
                    <a:pos x="connsiteX808" y="connsiteY808"/>
                  </a:cxn>
                  <a:cxn ang="0">
                    <a:pos x="connsiteX809" y="connsiteY809"/>
                  </a:cxn>
                  <a:cxn ang="0">
                    <a:pos x="connsiteX810" y="connsiteY810"/>
                  </a:cxn>
                  <a:cxn ang="0">
                    <a:pos x="connsiteX811" y="connsiteY811"/>
                  </a:cxn>
                  <a:cxn ang="0">
                    <a:pos x="connsiteX812" y="connsiteY812"/>
                  </a:cxn>
                  <a:cxn ang="0">
                    <a:pos x="connsiteX813" y="connsiteY813"/>
                  </a:cxn>
                  <a:cxn ang="0">
                    <a:pos x="connsiteX814" y="connsiteY814"/>
                  </a:cxn>
                  <a:cxn ang="0">
                    <a:pos x="connsiteX815" y="connsiteY815"/>
                  </a:cxn>
                  <a:cxn ang="0">
                    <a:pos x="connsiteX816" y="connsiteY816"/>
                  </a:cxn>
                  <a:cxn ang="0">
                    <a:pos x="connsiteX817" y="connsiteY817"/>
                  </a:cxn>
                  <a:cxn ang="0">
                    <a:pos x="connsiteX818" y="connsiteY818"/>
                  </a:cxn>
                  <a:cxn ang="0">
                    <a:pos x="connsiteX819" y="connsiteY819"/>
                  </a:cxn>
                  <a:cxn ang="0">
                    <a:pos x="connsiteX820" y="connsiteY820"/>
                  </a:cxn>
                  <a:cxn ang="0">
                    <a:pos x="connsiteX821" y="connsiteY821"/>
                  </a:cxn>
                  <a:cxn ang="0">
                    <a:pos x="connsiteX822" y="connsiteY822"/>
                  </a:cxn>
                  <a:cxn ang="0">
                    <a:pos x="connsiteX823" y="connsiteY823"/>
                  </a:cxn>
                  <a:cxn ang="0">
                    <a:pos x="connsiteX824" y="connsiteY824"/>
                  </a:cxn>
                  <a:cxn ang="0">
                    <a:pos x="connsiteX825" y="connsiteY825"/>
                  </a:cxn>
                  <a:cxn ang="0">
                    <a:pos x="connsiteX826" y="connsiteY826"/>
                  </a:cxn>
                  <a:cxn ang="0">
                    <a:pos x="connsiteX827" y="connsiteY827"/>
                  </a:cxn>
                  <a:cxn ang="0">
                    <a:pos x="connsiteX828" y="connsiteY828"/>
                  </a:cxn>
                  <a:cxn ang="0">
                    <a:pos x="connsiteX829" y="connsiteY829"/>
                  </a:cxn>
                  <a:cxn ang="0">
                    <a:pos x="connsiteX830" y="connsiteY830"/>
                  </a:cxn>
                  <a:cxn ang="0">
                    <a:pos x="connsiteX831" y="connsiteY831"/>
                  </a:cxn>
                  <a:cxn ang="0">
                    <a:pos x="connsiteX832" y="connsiteY832"/>
                  </a:cxn>
                  <a:cxn ang="0">
                    <a:pos x="connsiteX833" y="connsiteY833"/>
                  </a:cxn>
                  <a:cxn ang="0">
                    <a:pos x="connsiteX834" y="connsiteY834"/>
                  </a:cxn>
                  <a:cxn ang="0">
                    <a:pos x="connsiteX835" y="connsiteY835"/>
                  </a:cxn>
                  <a:cxn ang="0">
                    <a:pos x="connsiteX836" y="connsiteY836"/>
                  </a:cxn>
                  <a:cxn ang="0">
                    <a:pos x="connsiteX837" y="connsiteY837"/>
                  </a:cxn>
                  <a:cxn ang="0">
                    <a:pos x="connsiteX838" y="connsiteY838"/>
                  </a:cxn>
                  <a:cxn ang="0">
                    <a:pos x="connsiteX839" y="connsiteY839"/>
                  </a:cxn>
                  <a:cxn ang="0">
                    <a:pos x="connsiteX840" y="connsiteY840"/>
                  </a:cxn>
                  <a:cxn ang="0">
                    <a:pos x="connsiteX841" y="connsiteY841"/>
                  </a:cxn>
                  <a:cxn ang="0">
                    <a:pos x="connsiteX842" y="connsiteY842"/>
                  </a:cxn>
                  <a:cxn ang="0">
                    <a:pos x="connsiteX843" y="connsiteY843"/>
                  </a:cxn>
                  <a:cxn ang="0">
                    <a:pos x="connsiteX844" y="connsiteY844"/>
                  </a:cxn>
                  <a:cxn ang="0">
                    <a:pos x="connsiteX845" y="connsiteY845"/>
                  </a:cxn>
                  <a:cxn ang="0">
                    <a:pos x="connsiteX846" y="connsiteY846"/>
                  </a:cxn>
                  <a:cxn ang="0">
                    <a:pos x="connsiteX847" y="connsiteY847"/>
                  </a:cxn>
                  <a:cxn ang="0">
                    <a:pos x="connsiteX848" y="connsiteY848"/>
                  </a:cxn>
                  <a:cxn ang="0">
                    <a:pos x="connsiteX849" y="connsiteY849"/>
                  </a:cxn>
                  <a:cxn ang="0">
                    <a:pos x="connsiteX850" y="connsiteY850"/>
                  </a:cxn>
                  <a:cxn ang="0">
                    <a:pos x="connsiteX851" y="connsiteY851"/>
                  </a:cxn>
                  <a:cxn ang="0">
                    <a:pos x="connsiteX852" y="connsiteY852"/>
                  </a:cxn>
                  <a:cxn ang="0">
                    <a:pos x="connsiteX853" y="connsiteY853"/>
                  </a:cxn>
                  <a:cxn ang="0">
                    <a:pos x="connsiteX854" y="connsiteY854"/>
                  </a:cxn>
                  <a:cxn ang="0">
                    <a:pos x="connsiteX855" y="connsiteY855"/>
                  </a:cxn>
                  <a:cxn ang="0">
                    <a:pos x="connsiteX856" y="connsiteY856"/>
                  </a:cxn>
                  <a:cxn ang="0">
                    <a:pos x="connsiteX857" y="connsiteY857"/>
                  </a:cxn>
                  <a:cxn ang="0">
                    <a:pos x="connsiteX858" y="connsiteY858"/>
                  </a:cxn>
                  <a:cxn ang="0">
                    <a:pos x="connsiteX859" y="connsiteY859"/>
                  </a:cxn>
                  <a:cxn ang="0">
                    <a:pos x="connsiteX860" y="connsiteY860"/>
                  </a:cxn>
                  <a:cxn ang="0">
                    <a:pos x="connsiteX861" y="connsiteY861"/>
                  </a:cxn>
                  <a:cxn ang="0">
                    <a:pos x="connsiteX862" y="connsiteY862"/>
                  </a:cxn>
                  <a:cxn ang="0">
                    <a:pos x="connsiteX863" y="connsiteY863"/>
                  </a:cxn>
                  <a:cxn ang="0">
                    <a:pos x="connsiteX864" y="connsiteY864"/>
                  </a:cxn>
                  <a:cxn ang="0">
                    <a:pos x="connsiteX865" y="connsiteY865"/>
                  </a:cxn>
                  <a:cxn ang="0">
                    <a:pos x="connsiteX866" y="connsiteY866"/>
                  </a:cxn>
                  <a:cxn ang="0">
                    <a:pos x="connsiteX867" y="connsiteY867"/>
                  </a:cxn>
                  <a:cxn ang="0">
                    <a:pos x="connsiteX868" y="connsiteY868"/>
                  </a:cxn>
                  <a:cxn ang="0">
                    <a:pos x="connsiteX869" y="connsiteY869"/>
                  </a:cxn>
                  <a:cxn ang="0">
                    <a:pos x="connsiteX870" y="connsiteY870"/>
                  </a:cxn>
                  <a:cxn ang="0">
                    <a:pos x="connsiteX871" y="connsiteY871"/>
                  </a:cxn>
                  <a:cxn ang="0">
                    <a:pos x="connsiteX872" y="connsiteY872"/>
                  </a:cxn>
                  <a:cxn ang="0">
                    <a:pos x="connsiteX873" y="connsiteY873"/>
                  </a:cxn>
                  <a:cxn ang="0">
                    <a:pos x="connsiteX874" y="connsiteY874"/>
                  </a:cxn>
                  <a:cxn ang="0">
                    <a:pos x="connsiteX875" y="connsiteY875"/>
                  </a:cxn>
                  <a:cxn ang="0">
                    <a:pos x="connsiteX876" y="connsiteY876"/>
                  </a:cxn>
                  <a:cxn ang="0">
                    <a:pos x="connsiteX877" y="connsiteY877"/>
                  </a:cxn>
                  <a:cxn ang="0">
                    <a:pos x="connsiteX878" y="connsiteY878"/>
                  </a:cxn>
                  <a:cxn ang="0">
                    <a:pos x="connsiteX879" y="connsiteY879"/>
                  </a:cxn>
                  <a:cxn ang="0">
                    <a:pos x="connsiteX880" y="connsiteY880"/>
                  </a:cxn>
                  <a:cxn ang="0">
                    <a:pos x="connsiteX881" y="connsiteY881"/>
                  </a:cxn>
                  <a:cxn ang="0">
                    <a:pos x="connsiteX882" y="connsiteY882"/>
                  </a:cxn>
                  <a:cxn ang="0">
                    <a:pos x="connsiteX883" y="connsiteY883"/>
                  </a:cxn>
                  <a:cxn ang="0">
                    <a:pos x="connsiteX884" y="connsiteY884"/>
                  </a:cxn>
                  <a:cxn ang="0">
                    <a:pos x="connsiteX885" y="connsiteY885"/>
                  </a:cxn>
                  <a:cxn ang="0">
                    <a:pos x="connsiteX886" y="connsiteY886"/>
                  </a:cxn>
                  <a:cxn ang="0">
                    <a:pos x="connsiteX887" y="connsiteY887"/>
                  </a:cxn>
                  <a:cxn ang="0">
                    <a:pos x="connsiteX888" y="connsiteY888"/>
                  </a:cxn>
                  <a:cxn ang="0">
                    <a:pos x="connsiteX889" y="connsiteY889"/>
                  </a:cxn>
                  <a:cxn ang="0">
                    <a:pos x="connsiteX890" y="connsiteY890"/>
                  </a:cxn>
                  <a:cxn ang="0">
                    <a:pos x="connsiteX891" y="connsiteY891"/>
                  </a:cxn>
                  <a:cxn ang="0">
                    <a:pos x="connsiteX892" y="connsiteY892"/>
                  </a:cxn>
                  <a:cxn ang="0">
                    <a:pos x="connsiteX893" y="connsiteY893"/>
                  </a:cxn>
                  <a:cxn ang="0">
                    <a:pos x="connsiteX894" y="connsiteY894"/>
                  </a:cxn>
                  <a:cxn ang="0">
                    <a:pos x="connsiteX895" y="connsiteY895"/>
                  </a:cxn>
                  <a:cxn ang="0">
                    <a:pos x="connsiteX896" y="connsiteY896"/>
                  </a:cxn>
                  <a:cxn ang="0">
                    <a:pos x="connsiteX897" y="connsiteY897"/>
                  </a:cxn>
                  <a:cxn ang="0">
                    <a:pos x="connsiteX898" y="connsiteY898"/>
                  </a:cxn>
                  <a:cxn ang="0">
                    <a:pos x="connsiteX899" y="connsiteY899"/>
                  </a:cxn>
                  <a:cxn ang="0">
                    <a:pos x="connsiteX900" y="connsiteY900"/>
                  </a:cxn>
                  <a:cxn ang="0">
                    <a:pos x="connsiteX901" y="connsiteY901"/>
                  </a:cxn>
                  <a:cxn ang="0">
                    <a:pos x="connsiteX902" y="connsiteY902"/>
                  </a:cxn>
                  <a:cxn ang="0">
                    <a:pos x="connsiteX903" y="connsiteY903"/>
                  </a:cxn>
                  <a:cxn ang="0">
                    <a:pos x="connsiteX904" y="connsiteY904"/>
                  </a:cxn>
                  <a:cxn ang="0">
                    <a:pos x="connsiteX905" y="connsiteY905"/>
                  </a:cxn>
                  <a:cxn ang="0">
                    <a:pos x="connsiteX906" y="connsiteY906"/>
                  </a:cxn>
                  <a:cxn ang="0">
                    <a:pos x="connsiteX907" y="connsiteY907"/>
                  </a:cxn>
                  <a:cxn ang="0">
                    <a:pos x="connsiteX908" y="connsiteY908"/>
                  </a:cxn>
                  <a:cxn ang="0">
                    <a:pos x="connsiteX909" y="connsiteY909"/>
                  </a:cxn>
                  <a:cxn ang="0">
                    <a:pos x="connsiteX910" y="connsiteY910"/>
                  </a:cxn>
                  <a:cxn ang="0">
                    <a:pos x="connsiteX911" y="connsiteY911"/>
                  </a:cxn>
                  <a:cxn ang="0">
                    <a:pos x="connsiteX912" y="connsiteY912"/>
                  </a:cxn>
                  <a:cxn ang="0">
                    <a:pos x="connsiteX913" y="connsiteY913"/>
                  </a:cxn>
                  <a:cxn ang="0">
                    <a:pos x="connsiteX914" y="connsiteY914"/>
                  </a:cxn>
                  <a:cxn ang="0">
                    <a:pos x="connsiteX915" y="connsiteY915"/>
                  </a:cxn>
                  <a:cxn ang="0">
                    <a:pos x="connsiteX916" y="connsiteY916"/>
                  </a:cxn>
                  <a:cxn ang="0">
                    <a:pos x="connsiteX917" y="connsiteY917"/>
                  </a:cxn>
                  <a:cxn ang="0">
                    <a:pos x="connsiteX918" y="connsiteY918"/>
                  </a:cxn>
                  <a:cxn ang="0">
                    <a:pos x="connsiteX919" y="connsiteY919"/>
                  </a:cxn>
                  <a:cxn ang="0">
                    <a:pos x="connsiteX920" y="connsiteY920"/>
                  </a:cxn>
                  <a:cxn ang="0">
                    <a:pos x="connsiteX921" y="connsiteY921"/>
                  </a:cxn>
                  <a:cxn ang="0">
                    <a:pos x="connsiteX922" y="connsiteY922"/>
                  </a:cxn>
                  <a:cxn ang="0">
                    <a:pos x="connsiteX923" y="connsiteY923"/>
                  </a:cxn>
                  <a:cxn ang="0">
                    <a:pos x="connsiteX924" y="connsiteY924"/>
                  </a:cxn>
                  <a:cxn ang="0">
                    <a:pos x="connsiteX925" y="connsiteY925"/>
                  </a:cxn>
                  <a:cxn ang="0">
                    <a:pos x="connsiteX926" y="connsiteY926"/>
                  </a:cxn>
                  <a:cxn ang="0">
                    <a:pos x="connsiteX927" y="connsiteY927"/>
                  </a:cxn>
                  <a:cxn ang="0">
                    <a:pos x="connsiteX928" y="connsiteY928"/>
                  </a:cxn>
                  <a:cxn ang="0">
                    <a:pos x="connsiteX929" y="connsiteY929"/>
                  </a:cxn>
                  <a:cxn ang="0">
                    <a:pos x="connsiteX930" y="connsiteY930"/>
                  </a:cxn>
                  <a:cxn ang="0">
                    <a:pos x="connsiteX931" y="connsiteY931"/>
                  </a:cxn>
                  <a:cxn ang="0">
                    <a:pos x="connsiteX932" y="connsiteY932"/>
                  </a:cxn>
                  <a:cxn ang="0">
                    <a:pos x="connsiteX933" y="connsiteY933"/>
                  </a:cxn>
                  <a:cxn ang="0">
                    <a:pos x="connsiteX934" y="connsiteY934"/>
                  </a:cxn>
                  <a:cxn ang="0">
                    <a:pos x="connsiteX935" y="connsiteY935"/>
                  </a:cxn>
                  <a:cxn ang="0">
                    <a:pos x="connsiteX936" y="connsiteY936"/>
                  </a:cxn>
                  <a:cxn ang="0">
                    <a:pos x="connsiteX937" y="connsiteY937"/>
                  </a:cxn>
                  <a:cxn ang="0">
                    <a:pos x="connsiteX938" y="connsiteY938"/>
                  </a:cxn>
                  <a:cxn ang="0">
                    <a:pos x="connsiteX939" y="connsiteY939"/>
                  </a:cxn>
                  <a:cxn ang="0">
                    <a:pos x="connsiteX940" y="connsiteY940"/>
                  </a:cxn>
                  <a:cxn ang="0">
                    <a:pos x="connsiteX941" y="connsiteY941"/>
                  </a:cxn>
                  <a:cxn ang="0">
                    <a:pos x="connsiteX942" y="connsiteY942"/>
                  </a:cxn>
                  <a:cxn ang="0">
                    <a:pos x="connsiteX943" y="connsiteY943"/>
                  </a:cxn>
                  <a:cxn ang="0">
                    <a:pos x="connsiteX944" y="connsiteY944"/>
                  </a:cxn>
                  <a:cxn ang="0">
                    <a:pos x="connsiteX945" y="connsiteY945"/>
                  </a:cxn>
                  <a:cxn ang="0">
                    <a:pos x="connsiteX946" y="connsiteY946"/>
                  </a:cxn>
                  <a:cxn ang="0">
                    <a:pos x="connsiteX947" y="connsiteY947"/>
                  </a:cxn>
                  <a:cxn ang="0">
                    <a:pos x="connsiteX948" y="connsiteY948"/>
                  </a:cxn>
                  <a:cxn ang="0">
                    <a:pos x="connsiteX949" y="connsiteY949"/>
                  </a:cxn>
                  <a:cxn ang="0">
                    <a:pos x="connsiteX950" y="connsiteY950"/>
                  </a:cxn>
                  <a:cxn ang="0">
                    <a:pos x="connsiteX951" y="connsiteY951"/>
                  </a:cxn>
                  <a:cxn ang="0">
                    <a:pos x="connsiteX952" y="connsiteY952"/>
                  </a:cxn>
                  <a:cxn ang="0">
                    <a:pos x="connsiteX953" y="connsiteY953"/>
                  </a:cxn>
                  <a:cxn ang="0">
                    <a:pos x="connsiteX954" y="connsiteY954"/>
                  </a:cxn>
                  <a:cxn ang="0">
                    <a:pos x="connsiteX955" y="connsiteY955"/>
                  </a:cxn>
                  <a:cxn ang="0">
                    <a:pos x="connsiteX956" y="connsiteY956"/>
                  </a:cxn>
                  <a:cxn ang="0">
                    <a:pos x="connsiteX957" y="connsiteY957"/>
                  </a:cxn>
                  <a:cxn ang="0">
                    <a:pos x="connsiteX958" y="connsiteY958"/>
                  </a:cxn>
                  <a:cxn ang="0">
                    <a:pos x="connsiteX959" y="connsiteY959"/>
                  </a:cxn>
                  <a:cxn ang="0">
                    <a:pos x="connsiteX960" y="connsiteY960"/>
                  </a:cxn>
                  <a:cxn ang="0">
                    <a:pos x="connsiteX961" y="connsiteY961"/>
                  </a:cxn>
                  <a:cxn ang="0">
                    <a:pos x="connsiteX962" y="connsiteY962"/>
                  </a:cxn>
                  <a:cxn ang="0">
                    <a:pos x="connsiteX963" y="connsiteY963"/>
                  </a:cxn>
                  <a:cxn ang="0">
                    <a:pos x="connsiteX964" y="connsiteY964"/>
                  </a:cxn>
                  <a:cxn ang="0">
                    <a:pos x="connsiteX965" y="connsiteY965"/>
                  </a:cxn>
                  <a:cxn ang="0">
                    <a:pos x="connsiteX966" y="connsiteY966"/>
                  </a:cxn>
                  <a:cxn ang="0">
                    <a:pos x="connsiteX967" y="connsiteY967"/>
                  </a:cxn>
                  <a:cxn ang="0">
                    <a:pos x="connsiteX968" y="connsiteY968"/>
                  </a:cxn>
                  <a:cxn ang="0">
                    <a:pos x="connsiteX969" y="connsiteY969"/>
                  </a:cxn>
                  <a:cxn ang="0">
                    <a:pos x="connsiteX970" y="connsiteY970"/>
                  </a:cxn>
                  <a:cxn ang="0">
                    <a:pos x="connsiteX971" y="connsiteY971"/>
                  </a:cxn>
                  <a:cxn ang="0">
                    <a:pos x="connsiteX972" y="connsiteY972"/>
                  </a:cxn>
                  <a:cxn ang="0">
                    <a:pos x="connsiteX973" y="connsiteY973"/>
                  </a:cxn>
                  <a:cxn ang="0">
                    <a:pos x="connsiteX974" y="connsiteY974"/>
                  </a:cxn>
                  <a:cxn ang="0">
                    <a:pos x="connsiteX975" y="connsiteY975"/>
                  </a:cxn>
                  <a:cxn ang="0">
                    <a:pos x="connsiteX976" y="connsiteY976"/>
                  </a:cxn>
                  <a:cxn ang="0">
                    <a:pos x="connsiteX977" y="connsiteY977"/>
                  </a:cxn>
                  <a:cxn ang="0">
                    <a:pos x="connsiteX978" y="connsiteY978"/>
                  </a:cxn>
                  <a:cxn ang="0">
                    <a:pos x="connsiteX979" y="connsiteY979"/>
                  </a:cxn>
                  <a:cxn ang="0">
                    <a:pos x="connsiteX980" y="connsiteY980"/>
                  </a:cxn>
                  <a:cxn ang="0">
                    <a:pos x="connsiteX981" y="connsiteY981"/>
                  </a:cxn>
                  <a:cxn ang="0">
                    <a:pos x="connsiteX982" y="connsiteY982"/>
                  </a:cxn>
                  <a:cxn ang="0">
                    <a:pos x="connsiteX983" y="connsiteY983"/>
                  </a:cxn>
                  <a:cxn ang="0">
                    <a:pos x="connsiteX984" y="connsiteY984"/>
                  </a:cxn>
                  <a:cxn ang="0">
                    <a:pos x="connsiteX985" y="connsiteY985"/>
                  </a:cxn>
                  <a:cxn ang="0">
                    <a:pos x="connsiteX986" y="connsiteY986"/>
                  </a:cxn>
                  <a:cxn ang="0">
                    <a:pos x="connsiteX987" y="connsiteY987"/>
                  </a:cxn>
                  <a:cxn ang="0">
                    <a:pos x="connsiteX988" y="connsiteY988"/>
                  </a:cxn>
                  <a:cxn ang="0">
                    <a:pos x="connsiteX989" y="connsiteY989"/>
                  </a:cxn>
                  <a:cxn ang="0">
                    <a:pos x="connsiteX990" y="connsiteY990"/>
                  </a:cxn>
                  <a:cxn ang="0">
                    <a:pos x="connsiteX991" y="connsiteY991"/>
                  </a:cxn>
                  <a:cxn ang="0">
                    <a:pos x="connsiteX992" y="connsiteY992"/>
                  </a:cxn>
                  <a:cxn ang="0">
                    <a:pos x="connsiteX993" y="connsiteY993"/>
                  </a:cxn>
                  <a:cxn ang="0">
                    <a:pos x="connsiteX994" y="connsiteY994"/>
                  </a:cxn>
                  <a:cxn ang="0">
                    <a:pos x="connsiteX995" y="connsiteY995"/>
                  </a:cxn>
                  <a:cxn ang="0">
                    <a:pos x="connsiteX996" y="connsiteY996"/>
                  </a:cxn>
                  <a:cxn ang="0">
                    <a:pos x="connsiteX997" y="connsiteY997"/>
                  </a:cxn>
                  <a:cxn ang="0">
                    <a:pos x="connsiteX998" y="connsiteY998"/>
                  </a:cxn>
                  <a:cxn ang="0">
                    <a:pos x="connsiteX999" y="connsiteY999"/>
                  </a:cxn>
                  <a:cxn ang="0">
                    <a:pos x="connsiteX1000" y="connsiteY1000"/>
                  </a:cxn>
                  <a:cxn ang="0">
                    <a:pos x="connsiteX1001" y="connsiteY1001"/>
                  </a:cxn>
                  <a:cxn ang="0">
                    <a:pos x="connsiteX1002" y="connsiteY1002"/>
                  </a:cxn>
                  <a:cxn ang="0">
                    <a:pos x="connsiteX1003" y="connsiteY1003"/>
                  </a:cxn>
                  <a:cxn ang="0">
                    <a:pos x="connsiteX1004" y="connsiteY1004"/>
                  </a:cxn>
                  <a:cxn ang="0">
                    <a:pos x="connsiteX1005" y="connsiteY1005"/>
                  </a:cxn>
                  <a:cxn ang="0">
                    <a:pos x="connsiteX1006" y="connsiteY1006"/>
                  </a:cxn>
                  <a:cxn ang="0">
                    <a:pos x="connsiteX1007" y="connsiteY1007"/>
                  </a:cxn>
                  <a:cxn ang="0">
                    <a:pos x="connsiteX1008" y="connsiteY1008"/>
                  </a:cxn>
                  <a:cxn ang="0">
                    <a:pos x="connsiteX1009" y="connsiteY1009"/>
                  </a:cxn>
                  <a:cxn ang="0">
                    <a:pos x="connsiteX1010" y="connsiteY1010"/>
                  </a:cxn>
                  <a:cxn ang="0">
                    <a:pos x="connsiteX1011" y="connsiteY1011"/>
                  </a:cxn>
                  <a:cxn ang="0">
                    <a:pos x="connsiteX1012" y="connsiteY1012"/>
                  </a:cxn>
                  <a:cxn ang="0">
                    <a:pos x="connsiteX1013" y="connsiteY1013"/>
                  </a:cxn>
                  <a:cxn ang="0">
                    <a:pos x="connsiteX1014" y="connsiteY1014"/>
                  </a:cxn>
                  <a:cxn ang="0">
                    <a:pos x="connsiteX1015" y="connsiteY1015"/>
                  </a:cxn>
                  <a:cxn ang="0">
                    <a:pos x="connsiteX1016" y="connsiteY1016"/>
                  </a:cxn>
                  <a:cxn ang="0">
                    <a:pos x="connsiteX1017" y="connsiteY1017"/>
                  </a:cxn>
                  <a:cxn ang="0">
                    <a:pos x="connsiteX1018" y="connsiteY1018"/>
                  </a:cxn>
                  <a:cxn ang="0">
                    <a:pos x="connsiteX1019" y="connsiteY1019"/>
                  </a:cxn>
                  <a:cxn ang="0">
                    <a:pos x="connsiteX1020" y="connsiteY1020"/>
                  </a:cxn>
                  <a:cxn ang="0">
                    <a:pos x="connsiteX1021" y="connsiteY1021"/>
                  </a:cxn>
                  <a:cxn ang="0">
                    <a:pos x="connsiteX1022" y="connsiteY1022"/>
                  </a:cxn>
                  <a:cxn ang="0">
                    <a:pos x="connsiteX1023" y="connsiteY1023"/>
                  </a:cxn>
                  <a:cxn ang="0">
                    <a:pos x="connsiteX1024" y="connsiteY1024"/>
                  </a:cxn>
                  <a:cxn ang="0">
                    <a:pos x="connsiteX1025" y="connsiteY1025"/>
                  </a:cxn>
                  <a:cxn ang="0">
                    <a:pos x="connsiteX1026" y="connsiteY1026"/>
                  </a:cxn>
                  <a:cxn ang="0">
                    <a:pos x="connsiteX1027" y="connsiteY1027"/>
                  </a:cxn>
                  <a:cxn ang="0">
                    <a:pos x="connsiteX1028" y="connsiteY1028"/>
                  </a:cxn>
                  <a:cxn ang="0">
                    <a:pos x="connsiteX1029" y="connsiteY1029"/>
                  </a:cxn>
                  <a:cxn ang="0">
                    <a:pos x="connsiteX1030" y="connsiteY1030"/>
                  </a:cxn>
                  <a:cxn ang="0">
                    <a:pos x="connsiteX1031" y="connsiteY1031"/>
                  </a:cxn>
                  <a:cxn ang="0">
                    <a:pos x="connsiteX1032" y="connsiteY1032"/>
                  </a:cxn>
                  <a:cxn ang="0">
                    <a:pos x="connsiteX1033" y="connsiteY1033"/>
                  </a:cxn>
                  <a:cxn ang="0">
                    <a:pos x="connsiteX1034" y="connsiteY1034"/>
                  </a:cxn>
                  <a:cxn ang="0">
                    <a:pos x="connsiteX1035" y="connsiteY1035"/>
                  </a:cxn>
                  <a:cxn ang="0">
                    <a:pos x="connsiteX1036" y="connsiteY1036"/>
                  </a:cxn>
                  <a:cxn ang="0">
                    <a:pos x="connsiteX1037" y="connsiteY1037"/>
                  </a:cxn>
                  <a:cxn ang="0">
                    <a:pos x="connsiteX1038" y="connsiteY1038"/>
                  </a:cxn>
                  <a:cxn ang="0">
                    <a:pos x="connsiteX1039" y="connsiteY1039"/>
                  </a:cxn>
                  <a:cxn ang="0">
                    <a:pos x="connsiteX1040" y="connsiteY1040"/>
                  </a:cxn>
                  <a:cxn ang="0">
                    <a:pos x="connsiteX1041" y="connsiteY1041"/>
                  </a:cxn>
                  <a:cxn ang="0">
                    <a:pos x="connsiteX1042" y="connsiteY1042"/>
                  </a:cxn>
                  <a:cxn ang="0">
                    <a:pos x="connsiteX1043" y="connsiteY1043"/>
                  </a:cxn>
                  <a:cxn ang="0">
                    <a:pos x="connsiteX1044" y="connsiteY1044"/>
                  </a:cxn>
                  <a:cxn ang="0">
                    <a:pos x="connsiteX1045" y="connsiteY1045"/>
                  </a:cxn>
                  <a:cxn ang="0">
                    <a:pos x="connsiteX1046" y="connsiteY1046"/>
                  </a:cxn>
                  <a:cxn ang="0">
                    <a:pos x="connsiteX1047" y="connsiteY1047"/>
                  </a:cxn>
                  <a:cxn ang="0">
                    <a:pos x="connsiteX1048" y="connsiteY1048"/>
                  </a:cxn>
                  <a:cxn ang="0">
                    <a:pos x="connsiteX1049" y="connsiteY1049"/>
                  </a:cxn>
                  <a:cxn ang="0">
                    <a:pos x="connsiteX1050" y="connsiteY1050"/>
                  </a:cxn>
                  <a:cxn ang="0">
                    <a:pos x="connsiteX1051" y="connsiteY1051"/>
                  </a:cxn>
                  <a:cxn ang="0">
                    <a:pos x="connsiteX1052" y="connsiteY1052"/>
                  </a:cxn>
                  <a:cxn ang="0">
                    <a:pos x="connsiteX1053" y="connsiteY1053"/>
                  </a:cxn>
                  <a:cxn ang="0">
                    <a:pos x="connsiteX1054" y="connsiteY1054"/>
                  </a:cxn>
                  <a:cxn ang="0">
                    <a:pos x="connsiteX1055" y="connsiteY1055"/>
                  </a:cxn>
                  <a:cxn ang="0">
                    <a:pos x="connsiteX1056" y="connsiteY1056"/>
                  </a:cxn>
                  <a:cxn ang="0">
                    <a:pos x="connsiteX1057" y="connsiteY1057"/>
                  </a:cxn>
                  <a:cxn ang="0">
                    <a:pos x="connsiteX1058" y="connsiteY1058"/>
                  </a:cxn>
                  <a:cxn ang="0">
                    <a:pos x="connsiteX1059" y="connsiteY1059"/>
                  </a:cxn>
                  <a:cxn ang="0">
                    <a:pos x="connsiteX1060" y="connsiteY1060"/>
                  </a:cxn>
                  <a:cxn ang="0">
                    <a:pos x="connsiteX1061" y="connsiteY1061"/>
                  </a:cxn>
                  <a:cxn ang="0">
                    <a:pos x="connsiteX1062" y="connsiteY1062"/>
                  </a:cxn>
                  <a:cxn ang="0">
                    <a:pos x="connsiteX1063" y="connsiteY1063"/>
                  </a:cxn>
                  <a:cxn ang="0">
                    <a:pos x="connsiteX1064" y="connsiteY1064"/>
                  </a:cxn>
                  <a:cxn ang="0">
                    <a:pos x="connsiteX1065" y="connsiteY1065"/>
                  </a:cxn>
                  <a:cxn ang="0">
                    <a:pos x="connsiteX1066" y="connsiteY1066"/>
                  </a:cxn>
                  <a:cxn ang="0">
                    <a:pos x="connsiteX1067" y="connsiteY1067"/>
                  </a:cxn>
                  <a:cxn ang="0">
                    <a:pos x="connsiteX1068" y="connsiteY1068"/>
                  </a:cxn>
                  <a:cxn ang="0">
                    <a:pos x="connsiteX1069" y="connsiteY1069"/>
                  </a:cxn>
                  <a:cxn ang="0">
                    <a:pos x="connsiteX1070" y="connsiteY1070"/>
                  </a:cxn>
                  <a:cxn ang="0">
                    <a:pos x="connsiteX1071" y="connsiteY1071"/>
                  </a:cxn>
                  <a:cxn ang="0">
                    <a:pos x="connsiteX1072" y="connsiteY1072"/>
                  </a:cxn>
                  <a:cxn ang="0">
                    <a:pos x="connsiteX1073" y="connsiteY1073"/>
                  </a:cxn>
                  <a:cxn ang="0">
                    <a:pos x="connsiteX1074" y="connsiteY1074"/>
                  </a:cxn>
                  <a:cxn ang="0">
                    <a:pos x="connsiteX1075" y="connsiteY1075"/>
                  </a:cxn>
                  <a:cxn ang="0">
                    <a:pos x="connsiteX1076" y="connsiteY1076"/>
                  </a:cxn>
                  <a:cxn ang="0">
                    <a:pos x="connsiteX1077" y="connsiteY1077"/>
                  </a:cxn>
                  <a:cxn ang="0">
                    <a:pos x="connsiteX1078" y="connsiteY1078"/>
                  </a:cxn>
                  <a:cxn ang="0">
                    <a:pos x="connsiteX1079" y="connsiteY1079"/>
                  </a:cxn>
                  <a:cxn ang="0">
                    <a:pos x="connsiteX1080" y="connsiteY1080"/>
                  </a:cxn>
                  <a:cxn ang="0">
                    <a:pos x="connsiteX1081" y="connsiteY1081"/>
                  </a:cxn>
                  <a:cxn ang="0">
                    <a:pos x="connsiteX1082" y="connsiteY1082"/>
                  </a:cxn>
                  <a:cxn ang="0">
                    <a:pos x="connsiteX1083" y="connsiteY1083"/>
                  </a:cxn>
                  <a:cxn ang="0">
                    <a:pos x="connsiteX1084" y="connsiteY1084"/>
                  </a:cxn>
                  <a:cxn ang="0">
                    <a:pos x="connsiteX1085" y="connsiteY1085"/>
                  </a:cxn>
                  <a:cxn ang="0">
                    <a:pos x="connsiteX1086" y="connsiteY1086"/>
                  </a:cxn>
                  <a:cxn ang="0">
                    <a:pos x="connsiteX1087" y="connsiteY1087"/>
                  </a:cxn>
                  <a:cxn ang="0">
                    <a:pos x="connsiteX1088" y="connsiteY1088"/>
                  </a:cxn>
                  <a:cxn ang="0">
                    <a:pos x="connsiteX1089" y="connsiteY1089"/>
                  </a:cxn>
                  <a:cxn ang="0">
                    <a:pos x="connsiteX1090" y="connsiteY1090"/>
                  </a:cxn>
                  <a:cxn ang="0">
                    <a:pos x="connsiteX1091" y="connsiteY1091"/>
                  </a:cxn>
                  <a:cxn ang="0">
                    <a:pos x="connsiteX1092" y="connsiteY1092"/>
                  </a:cxn>
                  <a:cxn ang="0">
                    <a:pos x="connsiteX1093" y="connsiteY1093"/>
                  </a:cxn>
                  <a:cxn ang="0">
                    <a:pos x="connsiteX1094" y="connsiteY1094"/>
                  </a:cxn>
                  <a:cxn ang="0">
                    <a:pos x="connsiteX1095" y="connsiteY1095"/>
                  </a:cxn>
                  <a:cxn ang="0">
                    <a:pos x="connsiteX1096" y="connsiteY1096"/>
                  </a:cxn>
                  <a:cxn ang="0">
                    <a:pos x="connsiteX1097" y="connsiteY1097"/>
                  </a:cxn>
                  <a:cxn ang="0">
                    <a:pos x="connsiteX1098" y="connsiteY1098"/>
                  </a:cxn>
                  <a:cxn ang="0">
                    <a:pos x="connsiteX1099" y="connsiteY1099"/>
                  </a:cxn>
                  <a:cxn ang="0">
                    <a:pos x="connsiteX1100" y="connsiteY1100"/>
                  </a:cxn>
                  <a:cxn ang="0">
                    <a:pos x="connsiteX1101" y="connsiteY1101"/>
                  </a:cxn>
                  <a:cxn ang="0">
                    <a:pos x="connsiteX1102" y="connsiteY1102"/>
                  </a:cxn>
                  <a:cxn ang="0">
                    <a:pos x="connsiteX1103" y="connsiteY1103"/>
                  </a:cxn>
                  <a:cxn ang="0">
                    <a:pos x="connsiteX1104" y="connsiteY1104"/>
                  </a:cxn>
                  <a:cxn ang="0">
                    <a:pos x="connsiteX1105" y="connsiteY1105"/>
                  </a:cxn>
                  <a:cxn ang="0">
                    <a:pos x="connsiteX1106" y="connsiteY1106"/>
                  </a:cxn>
                  <a:cxn ang="0">
                    <a:pos x="connsiteX1107" y="connsiteY1107"/>
                  </a:cxn>
                  <a:cxn ang="0">
                    <a:pos x="connsiteX1108" y="connsiteY1108"/>
                  </a:cxn>
                  <a:cxn ang="0">
                    <a:pos x="connsiteX1109" y="connsiteY1109"/>
                  </a:cxn>
                  <a:cxn ang="0">
                    <a:pos x="connsiteX1110" y="connsiteY1110"/>
                  </a:cxn>
                  <a:cxn ang="0">
                    <a:pos x="connsiteX1111" y="connsiteY1111"/>
                  </a:cxn>
                  <a:cxn ang="0">
                    <a:pos x="connsiteX1112" y="connsiteY1112"/>
                  </a:cxn>
                  <a:cxn ang="0">
                    <a:pos x="connsiteX1113" y="connsiteY1113"/>
                  </a:cxn>
                  <a:cxn ang="0">
                    <a:pos x="connsiteX1114" y="connsiteY1114"/>
                  </a:cxn>
                  <a:cxn ang="0">
                    <a:pos x="connsiteX1115" y="connsiteY1115"/>
                  </a:cxn>
                  <a:cxn ang="0">
                    <a:pos x="connsiteX1116" y="connsiteY1116"/>
                  </a:cxn>
                  <a:cxn ang="0">
                    <a:pos x="connsiteX1117" y="connsiteY1117"/>
                  </a:cxn>
                  <a:cxn ang="0">
                    <a:pos x="connsiteX1118" y="connsiteY1118"/>
                  </a:cxn>
                  <a:cxn ang="0">
                    <a:pos x="connsiteX1119" y="connsiteY1119"/>
                  </a:cxn>
                  <a:cxn ang="0">
                    <a:pos x="connsiteX1120" y="connsiteY1120"/>
                  </a:cxn>
                  <a:cxn ang="0">
                    <a:pos x="connsiteX1121" y="connsiteY1121"/>
                  </a:cxn>
                  <a:cxn ang="0">
                    <a:pos x="connsiteX1122" y="connsiteY1122"/>
                  </a:cxn>
                  <a:cxn ang="0">
                    <a:pos x="connsiteX1123" y="connsiteY1123"/>
                  </a:cxn>
                  <a:cxn ang="0">
                    <a:pos x="connsiteX1124" y="connsiteY1124"/>
                  </a:cxn>
                  <a:cxn ang="0">
                    <a:pos x="connsiteX1125" y="connsiteY1125"/>
                  </a:cxn>
                  <a:cxn ang="0">
                    <a:pos x="connsiteX1126" y="connsiteY1126"/>
                  </a:cxn>
                  <a:cxn ang="0">
                    <a:pos x="connsiteX1127" y="connsiteY1127"/>
                  </a:cxn>
                  <a:cxn ang="0">
                    <a:pos x="connsiteX1128" y="connsiteY1128"/>
                  </a:cxn>
                  <a:cxn ang="0">
                    <a:pos x="connsiteX1129" y="connsiteY1129"/>
                  </a:cxn>
                  <a:cxn ang="0">
                    <a:pos x="connsiteX1130" y="connsiteY1130"/>
                  </a:cxn>
                  <a:cxn ang="0">
                    <a:pos x="connsiteX1131" y="connsiteY1131"/>
                  </a:cxn>
                  <a:cxn ang="0">
                    <a:pos x="connsiteX1132" y="connsiteY1132"/>
                  </a:cxn>
                  <a:cxn ang="0">
                    <a:pos x="connsiteX1133" y="connsiteY1133"/>
                  </a:cxn>
                  <a:cxn ang="0">
                    <a:pos x="connsiteX1134" y="connsiteY1134"/>
                  </a:cxn>
                  <a:cxn ang="0">
                    <a:pos x="connsiteX1135" y="connsiteY1135"/>
                  </a:cxn>
                  <a:cxn ang="0">
                    <a:pos x="connsiteX1136" y="connsiteY1136"/>
                  </a:cxn>
                  <a:cxn ang="0">
                    <a:pos x="connsiteX1137" y="connsiteY1137"/>
                  </a:cxn>
                  <a:cxn ang="0">
                    <a:pos x="connsiteX1138" y="connsiteY1138"/>
                  </a:cxn>
                  <a:cxn ang="0">
                    <a:pos x="connsiteX1139" y="connsiteY1139"/>
                  </a:cxn>
                  <a:cxn ang="0">
                    <a:pos x="connsiteX1140" y="connsiteY1140"/>
                  </a:cxn>
                  <a:cxn ang="0">
                    <a:pos x="connsiteX1141" y="connsiteY1141"/>
                  </a:cxn>
                  <a:cxn ang="0">
                    <a:pos x="connsiteX1142" y="connsiteY1142"/>
                  </a:cxn>
                  <a:cxn ang="0">
                    <a:pos x="connsiteX1143" y="connsiteY1143"/>
                  </a:cxn>
                  <a:cxn ang="0">
                    <a:pos x="connsiteX1144" y="connsiteY1144"/>
                  </a:cxn>
                  <a:cxn ang="0">
                    <a:pos x="connsiteX1145" y="connsiteY1145"/>
                  </a:cxn>
                  <a:cxn ang="0">
                    <a:pos x="connsiteX1146" y="connsiteY1146"/>
                  </a:cxn>
                </a:cxnLst>
                <a:rect l="l" t="t" r="r" b="b"/>
                <a:pathLst>
                  <a:path w="10632306" h="2342921">
                    <a:moveTo>
                      <a:pt x="246898" y="2342921"/>
                    </a:moveTo>
                    <a:cubicBezTo>
                      <a:pt x="245274" y="2329927"/>
                      <a:pt x="243649" y="2318556"/>
                      <a:pt x="240401" y="2305562"/>
                    </a:cubicBezTo>
                    <a:cubicBezTo>
                      <a:pt x="237152" y="2282821"/>
                      <a:pt x="232279" y="2258456"/>
                      <a:pt x="229031" y="2235715"/>
                    </a:cubicBezTo>
                    <a:cubicBezTo>
                      <a:pt x="227406" y="2229218"/>
                      <a:pt x="227406" y="2224345"/>
                      <a:pt x="225782" y="2217848"/>
                    </a:cubicBezTo>
                    <a:cubicBezTo>
                      <a:pt x="220909" y="2214599"/>
                      <a:pt x="217660" y="2209726"/>
                      <a:pt x="212787" y="2206477"/>
                    </a:cubicBezTo>
                    <a:cubicBezTo>
                      <a:pt x="207914" y="2201604"/>
                      <a:pt x="203041" y="2198356"/>
                      <a:pt x="198168" y="2193483"/>
                    </a:cubicBezTo>
                    <a:cubicBezTo>
                      <a:pt x="188422" y="2183737"/>
                      <a:pt x="177052" y="2175615"/>
                      <a:pt x="167306" y="2165869"/>
                    </a:cubicBezTo>
                    <a:cubicBezTo>
                      <a:pt x="157560" y="2157748"/>
                      <a:pt x="146190" y="2148002"/>
                      <a:pt x="138068" y="2139880"/>
                    </a:cubicBezTo>
                    <a:cubicBezTo>
                      <a:pt x="136444" y="2138256"/>
                      <a:pt x="134819" y="2136631"/>
                      <a:pt x="133195" y="2135007"/>
                    </a:cubicBezTo>
                    <a:cubicBezTo>
                      <a:pt x="133195" y="2133383"/>
                      <a:pt x="131571" y="2133383"/>
                      <a:pt x="131571" y="2131758"/>
                    </a:cubicBezTo>
                    <a:cubicBezTo>
                      <a:pt x="131571" y="2130134"/>
                      <a:pt x="129946" y="2130134"/>
                      <a:pt x="129946" y="2128510"/>
                    </a:cubicBezTo>
                    <a:cubicBezTo>
                      <a:pt x="129946" y="2125261"/>
                      <a:pt x="131571" y="2122012"/>
                      <a:pt x="134819" y="2122012"/>
                    </a:cubicBezTo>
                    <a:cubicBezTo>
                      <a:pt x="138068" y="2122012"/>
                      <a:pt x="141317" y="2123637"/>
                      <a:pt x="141317" y="2125261"/>
                    </a:cubicBezTo>
                    <a:cubicBezTo>
                      <a:pt x="141317" y="2125261"/>
                      <a:pt x="141317" y="2125261"/>
                      <a:pt x="141317" y="2125261"/>
                    </a:cubicBezTo>
                    <a:cubicBezTo>
                      <a:pt x="141317" y="2125261"/>
                      <a:pt x="142941" y="2126885"/>
                      <a:pt x="142941" y="2126885"/>
                    </a:cubicBezTo>
                    <a:cubicBezTo>
                      <a:pt x="142941" y="2126885"/>
                      <a:pt x="142941" y="2126885"/>
                      <a:pt x="142941" y="2126885"/>
                    </a:cubicBezTo>
                    <a:cubicBezTo>
                      <a:pt x="152687" y="2136631"/>
                      <a:pt x="164057" y="2146377"/>
                      <a:pt x="173803" y="2154499"/>
                    </a:cubicBezTo>
                    <a:cubicBezTo>
                      <a:pt x="183549" y="2162621"/>
                      <a:pt x="194920" y="2172367"/>
                      <a:pt x="204666" y="2180488"/>
                    </a:cubicBezTo>
                    <a:cubicBezTo>
                      <a:pt x="209539" y="2185361"/>
                      <a:pt x="214412" y="2188610"/>
                      <a:pt x="219285" y="2193483"/>
                    </a:cubicBezTo>
                    <a:cubicBezTo>
                      <a:pt x="220909" y="2195107"/>
                      <a:pt x="222533" y="2195107"/>
                      <a:pt x="222533" y="2196732"/>
                    </a:cubicBezTo>
                    <a:cubicBezTo>
                      <a:pt x="220909" y="2186986"/>
                      <a:pt x="219285" y="2175615"/>
                      <a:pt x="217660" y="2165869"/>
                    </a:cubicBezTo>
                    <a:cubicBezTo>
                      <a:pt x="214412" y="2143129"/>
                      <a:pt x="211163" y="2120388"/>
                      <a:pt x="207914" y="2097647"/>
                    </a:cubicBezTo>
                    <a:cubicBezTo>
                      <a:pt x="204666" y="2070034"/>
                      <a:pt x="199793" y="2042420"/>
                      <a:pt x="196544" y="2014806"/>
                    </a:cubicBezTo>
                    <a:cubicBezTo>
                      <a:pt x="196544" y="2014806"/>
                      <a:pt x="194920" y="2014806"/>
                      <a:pt x="194920" y="2013182"/>
                    </a:cubicBezTo>
                    <a:cubicBezTo>
                      <a:pt x="191671" y="2011558"/>
                      <a:pt x="190047" y="2009934"/>
                      <a:pt x="186798" y="2006685"/>
                    </a:cubicBezTo>
                    <a:cubicBezTo>
                      <a:pt x="177052" y="1998563"/>
                      <a:pt x="167306" y="1990441"/>
                      <a:pt x="157560" y="1982320"/>
                    </a:cubicBezTo>
                    <a:cubicBezTo>
                      <a:pt x="146190" y="1974198"/>
                      <a:pt x="136444" y="1964452"/>
                      <a:pt x="125073" y="1956331"/>
                    </a:cubicBezTo>
                    <a:cubicBezTo>
                      <a:pt x="113703" y="1948209"/>
                      <a:pt x="103957" y="1940087"/>
                      <a:pt x="92587" y="1930341"/>
                    </a:cubicBezTo>
                    <a:cubicBezTo>
                      <a:pt x="82841" y="1922220"/>
                      <a:pt x="71471" y="1914098"/>
                      <a:pt x="61725" y="1905976"/>
                    </a:cubicBezTo>
                    <a:cubicBezTo>
                      <a:pt x="60100" y="1904352"/>
                      <a:pt x="58476" y="1902728"/>
                      <a:pt x="58476" y="1899479"/>
                    </a:cubicBezTo>
                    <a:cubicBezTo>
                      <a:pt x="58476" y="1894606"/>
                      <a:pt x="64973" y="1892982"/>
                      <a:pt x="68222" y="1894606"/>
                    </a:cubicBezTo>
                    <a:cubicBezTo>
                      <a:pt x="68222" y="1894606"/>
                      <a:pt x="68222" y="1894606"/>
                      <a:pt x="68222" y="1894606"/>
                    </a:cubicBezTo>
                    <a:cubicBezTo>
                      <a:pt x="68222" y="1894606"/>
                      <a:pt x="68222" y="1894606"/>
                      <a:pt x="68222" y="1894606"/>
                    </a:cubicBezTo>
                    <a:cubicBezTo>
                      <a:pt x="68222" y="1894606"/>
                      <a:pt x="68222" y="1894606"/>
                      <a:pt x="68222" y="1894606"/>
                    </a:cubicBezTo>
                    <a:cubicBezTo>
                      <a:pt x="68222" y="1894606"/>
                      <a:pt x="68222" y="1894606"/>
                      <a:pt x="68222" y="1894606"/>
                    </a:cubicBezTo>
                    <a:cubicBezTo>
                      <a:pt x="68222" y="1894606"/>
                      <a:pt x="68222" y="1894606"/>
                      <a:pt x="68222" y="1894606"/>
                    </a:cubicBezTo>
                    <a:cubicBezTo>
                      <a:pt x="68222" y="1894606"/>
                      <a:pt x="68222" y="1894606"/>
                      <a:pt x="68222" y="1894606"/>
                    </a:cubicBezTo>
                    <a:cubicBezTo>
                      <a:pt x="68222" y="1894606"/>
                      <a:pt x="68222" y="1894606"/>
                      <a:pt x="68222" y="1894606"/>
                    </a:cubicBezTo>
                    <a:cubicBezTo>
                      <a:pt x="77968" y="1902728"/>
                      <a:pt x="89338" y="1910849"/>
                      <a:pt x="99084" y="1917347"/>
                    </a:cubicBezTo>
                    <a:cubicBezTo>
                      <a:pt x="110454" y="1925468"/>
                      <a:pt x="120200" y="1933590"/>
                      <a:pt x="131571" y="1943336"/>
                    </a:cubicBezTo>
                    <a:cubicBezTo>
                      <a:pt x="142941" y="1951458"/>
                      <a:pt x="152687" y="1961204"/>
                      <a:pt x="164057" y="1969325"/>
                    </a:cubicBezTo>
                    <a:cubicBezTo>
                      <a:pt x="173803" y="1977447"/>
                      <a:pt x="183549" y="1985569"/>
                      <a:pt x="193295" y="1992066"/>
                    </a:cubicBezTo>
                    <a:cubicBezTo>
                      <a:pt x="191671" y="1979071"/>
                      <a:pt x="190047" y="1967701"/>
                      <a:pt x="188422" y="1954706"/>
                    </a:cubicBezTo>
                    <a:cubicBezTo>
                      <a:pt x="181925" y="1907601"/>
                      <a:pt x="175428" y="1860495"/>
                      <a:pt x="167306" y="1813390"/>
                    </a:cubicBezTo>
                    <a:cubicBezTo>
                      <a:pt x="165682" y="1800395"/>
                      <a:pt x="162433" y="1787400"/>
                      <a:pt x="160809" y="1774406"/>
                    </a:cubicBezTo>
                    <a:lnTo>
                      <a:pt x="159184" y="1774406"/>
                    </a:lnTo>
                    <a:cubicBezTo>
                      <a:pt x="159184" y="1774406"/>
                      <a:pt x="159184" y="1774406"/>
                      <a:pt x="159184" y="1774406"/>
                    </a:cubicBezTo>
                    <a:cubicBezTo>
                      <a:pt x="147814" y="1769533"/>
                      <a:pt x="136444" y="1763035"/>
                      <a:pt x="126698" y="1754914"/>
                    </a:cubicBezTo>
                    <a:cubicBezTo>
                      <a:pt x="115327" y="1746792"/>
                      <a:pt x="105581" y="1738670"/>
                      <a:pt x="95835" y="1732173"/>
                    </a:cubicBezTo>
                    <a:cubicBezTo>
                      <a:pt x="79592" y="1719178"/>
                      <a:pt x="61725" y="1707808"/>
                      <a:pt x="43857" y="1696438"/>
                    </a:cubicBezTo>
                    <a:cubicBezTo>
                      <a:pt x="43857" y="1696438"/>
                      <a:pt x="43857" y="1696438"/>
                      <a:pt x="43857" y="1696438"/>
                    </a:cubicBezTo>
                    <a:cubicBezTo>
                      <a:pt x="38984" y="1693189"/>
                      <a:pt x="34111" y="1689940"/>
                      <a:pt x="29238" y="1688316"/>
                    </a:cubicBezTo>
                    <a:cubicBezTo>
                      <a:pt x="25989" y="1686692"/>
                      <a:pt x="24365" y="1685068"/>
                      <a:pt x="21116" y="1683443"/>
                    </a:cubicBezTo>
                    <a:cubicBezTo>
                      <a:pt x="19492" y="1683443"/>
                      <a:pt x="19492" y="1681819"/>
                      <a:pt x="17868" y="1681819"/>
                    </a:cubicBezTo>
                    <a:cubicBezTo>
                      <a:pt x="16243" y="1681819"/>
                      <a:pt x="14619" y="1680195"/>
                      <a:pt x="14619" y="1680195"/>
                    </a:cubicBezTo>
                    <a:cubicBezTo>
                      <a:pt x="12995" y="1678570"/>
                      <a:pt x="12995" y="1676946"/>
                      <a:pt x="12995" y="1673697"/>
                    </a:cubicBezTo>
                    <a:cubicBezTo>
                      <a:pt x="14619" y="1670448"/>
                      <a:pt x="16243" y="1668824"/>
                      <a:pt x="19492" y="1668824"/>
                    </a:cubicBezTo>
                    <a:cubicBezTo>
                      <a:pt x="21116" y="1668824"/>
                      <a:pt x="22741" y="1668824"/>
                      <a:pt x="24365" y="1670448"/>
                    </a:cubicBezTo>
                    <a:cubicBezTo>
                      <a:pt x="25989" y="1670448"/>
                      <a:pt x="27614" y="1672073"/>
                      <a:pt x="29238" y="1672073"/>
                    </a:cubicBezTo>
                    <a:cubicBezTo>
                      <a:pt x="32487" y="1673697"/>
                      <a:pt x="35735" y="1675322"/>
                      <a:pt x="38984" y="1678570"/>
                    </a:cubicBezTo>
                    <a:cubicBezTo>
                      <a:pt x="45481" y="1681819"/>
                      <a:pt x="50354" y="1686692"/>
                      <a:pt x="56852" y="1689940"/>
                    </a:cubicBezTo>
                    <a:cubicBezTo>
                      <a:pt x="68222" y="1696438"/>
                      <a:pt x="79592" y="1704560"/>
                      <a:pt x="90962" y="1712681"/>
                    </a:cubicBezTo>
                    <a:cubicBezTo>
                      <a:pt x="100708" y="1719178"/>
                      <a:pt x="108830" y="1725676"/>
                      <a:pt x="118576" y="1732173"/>
                    </a:cubicBezTo>
                    <a:cubicBezTo>
                      <a:pt x="126698" y="1738670"/>
                      <a:pt x="134819" y="1745168"/>
                      <a:pt x="144565" y="1750041"/>
                    </a:cubicBezTo>
                    <a:cubicBezTo>
                      <a:pt x="144565" y="1750041"/>
                      <a:pt x="144565" y="1750041"/>
                      <a:pt x="146190" y="1750041"/>
                    </a:cubicBezTo>
                    <a:cubicBezTo>
                      <a:pt x="146190" y="1750041"/>
                      <a:pt x="146190" y="1750041"/>
                      <a:pt x="146190" y="1750041"/>
                    </a:cubicBezTo>
                    <a:cubicBezTo>
                      <a:pt x="146190" y="1750041"/>
                      <a:pt x="146190" y="1750041"/>
                      <a:pt x="147814" y="1750041"/>
                    </a:cubicBezTo>
                    <a:cubicBezTo>
                      <a:pt x="147814" y="1750041"/>
                      <a:pt x="147814" y="1750041"/>
                      <a:pt x="147814" y="1750041"/>
                    </a:cubicBezTo>
                    <a:cubicBezTo>
                      <a:pt x="152687" y="1753289"/>
                      <a:pt x="157560" y="1756538"/>
                      <a:pt x="162433" y="1758162"/>
                    </a:cubicBezTo>
                    <a:cubicBezTo>
                      <a:pt x="157560" y="1730549"/>
                      <a:pt x="152687" y="1702935"/>
                      <a:pt x="147814" y="1675322"/>
                    </a:cubicBezTo>
                    <a:cubicBezTo>
                      <a:pt x="141317" y="1642835"/>
                      <a:pt x="134819" y="1608724"/>
                      <a:pt x="128322" y="1576237"/>
                    </a:cubicBezTo>
                    <a:cubicBezTo>
                      <a:pt x="128322" y="1576237"/>
                      <a:pt x="128322" y="1576237"/>
                      <a:pt x="128322" y="1576237"/>
                    </a:cubicBezTo>
                    <a:cubicBezTo>
                      <a:pt x="123449" y="1574613"/>
                      <a:pt x="120200" y="1571365"/>
                      <a:pt x="116952" y="1568116"/>
                    </a:cubicBezTo>
                    <a:cubicBezTo>
                      <a:pt x="115327" y="1566491"/>
                      <a:pt x="112079" y="1563243"/>
                      <a:pt x="110454" y="1561618"/>
                    </a:cubicBezTo>
                    <a:cubicBezTo>
                      <a:pt x="100708" y="1551872"/>
                      <a:pt x="92587" y="1543751"/>
                      <a:pt x="82841" y="1534005"/>
                    </a:cubicBezTo>
                    <a:cubicBezTo>
                      <a:pt x="73095" y="1524259"/>
                      <a:pt x="63349" y="1514513"/>
                      <a:pt x="53603" y="1504767"/>
                    </a:cubicBezTo>
                    <a:cubicBezTo>
                      <a:pt x="43857" y="1495021"/>
                      <a:pt x="34111" y="1485275"/>
                      <a:pt x="24365" y="1477153"/>
                    </a:cubicBezTo>
                    <a:cubicBezTo>
                      <a:pt x="19492" y="1472280"/>
                      <a:pt x="14619" y="1469032"/>
                      <a:pt x="11370" y="1464159"/>
                    </a:cubicBezTo>
                    <a:cubicBezTo>
                      <a:pt x="9746" y="1462534"/>
                      <a:pt x="6497" y="1459286"/>
                      <a:pt x="4873" y="1457661"/>
                    </a:cubicBezTo>
                    <a:cubicBezTo>
                      <a:pt x="3249" y="1456037"/>
                      <a:pt x="3249" y="1454413"/>
                      <a:pt x="1624" y="1452788"/>
                    </a:cubicBezTo>
                    <a:cubicBezTo>
                      <a:pt x="0" y="1451164"/>
                      <a:pt x="0" y="1449540"/>
                      <a:pt x="0" y="1446291"/>
                    </a:cubicBezTo>
                    <a:cubicBezTo>
                      <a:pt x="0" y="1443042"/>
                      <a:pt x="1624" y="1439794"/>
                      <a:pt x="4873" y="1439794"/>
                    </a:cubicBezTo>
                    <a:cubicBezTo>
                      <a:pt x="8122" y="1439794"/>
                      <a:pt x="11370" y="1441418"/>
                      <a:pt x="11370" y="1444667"/>
                    </a:cubicBezTo>
                    <a:cubicBezTo>
                      <a:pt x="11370" y="1444667"/>
                      <a:pt x="11370" y="1444667"/>
                      <a:pt x="11370" y="1444667"/>
                    </a:cubicBezTo>
                    <a:cubicBezTo>
                      <a:pt x="11370" y="1444667"/>
                      <a:pt x="12995" y="1446291"/>
                      <a:pt x="12995" y="1446291"/>
                    </a:cubicBezTo>
                    <a:cubicBezTo>
                      <a:pt x="12995" y="1446291"/>
                      <a:pt x="12995" y="1446291"/>
                      <a:pt x="12995" y="1446291"/>
                    </a:cubicBezTo>
                    <a:cubicBezTo>
                      <a:pt x="12995" y="1446291"/>
                      <a:pt x="12995" y="1446291"/>
                      <a:pt x="12995" y="1446291"/>
                    </a:cubicBezTo>
                    <a:cubicBezTo>
                      <a:pt x="17868" y="1451164"/>
                      <a:pt x="22741" y="1456037"/>
                      <a:pt x="27614" y="1460910"/>
                    </a:cubicBezTo>
                    <a:cubicBezTo>
                      <a:pt x="32487" y="1465783"/>
                      <a:pt x="37360" y="1470656"/>
                      <a:pt x="43857" y="1475529"/>
                    </a:cubicBezTo>
                    <a:cubicBezTo>
                      <a:pt x="53603" y="1485275"/>
                      <a:pt x="63349" y="1493397"/>
                      <a:pt x="73095" y="1503142"/>
                    </a:cubicBezTo>
                    <a:cubicBezTo>
                      <a:pt x="82841" y="1512889"/>
                      <a:pt x="92587" y="1522635"/>
                      <a:pt x="102333" y="1532380"/>
                    </a:cubicBezTo>
                    <a:cubicBezTo>
                      <a:pt x="107206" y="1537253"/>
                      <a:pt x="112079" y="1542127"/>
                      <a:pt x="115327" y="1547000"/>
                    </a:cubicBezTo>
                    <a:cubicBezTo>
                      <a:pt x="118576" y="1550248"/>
                      <a:pt x="121825" y="1553497"/>
                      <a:pt x="125073" y="1556745"/>
                    </a:cubicBezTo>
                    <a:cubicBezTo>
                      <a:pt x="123449" y="1548624"/>
                      <a:pt x="121825" y="1538878"/>
                      <a:pt x="118576" y="1530756"/>
                    </a:cubicBezTo>
                    <a:cubicBezTo>
                      <a:pt x="115327" y="1519386"/>
                      <a:pt x="112079" y="1508015"/>
                      <a:pt x="108830" y="1496645"/>
                    </a:cubicBezTo>
                    <a:cubicBezTo>
                      <a:pt x="102333" y="1473905"/>
                      <a:pt x="95835" y="1451164"/>
                      <a:pt x="89338" y="1428423"/>
                    </a:cubicBezTo>
                    <a:cubicBezTo>
                      <a:pt x="81217" y="1395937"/>
                      <a:pt x="71471" y="1365074"/>
                      <a:pt x="64973" y="1332588"/>
                    </a:cubicBezTo>
                    <a:cubicBezTo>
                      <a:pt x="64973" y="1332588"/>
                      <a:pt x="64973" y="1332588"/>
                      <a:pt x="64973" y="1334212"/>
                    </a:cubicBezTo>
                    <a:cubicBezTo>
                      <a:pt x="63349" y="1329339"/>
                      <a:pt x="63349" y="1326091"/>
                      <a:pt x="61725" y="1321218"/>
                    </a:cubicBezTo>
                    <a:cubicBezTo>
                      <a:pt x="61725" y="1321218"/>
                      <a:pt x="61725" y="1321218"/>
                      <a:pt x="61725" y="1322842"/>
                    </a:cubicBezTo>
                    <a:cubicBezTo>
                      <a:pt x="60100" y="1316344"/>
                      <a:pt x="58476" y="1309847"/>
                      <a:pt x="58476" y="1303350"/>
                    </a:cubicBezTo>
                    <a:cubicBezTo>
                      <a:pt x="58476" y="1300101"/>
                      <a:pt x="56852" y="1296853"/>
                      <a:pt x="56852" y="1293604"/>
                    </a:cubicBezTo>
                    <a:cubicBezTo>
                      <a:pt x="56852" y="1290355"/>
                      <a:pt x="55227" y="1285482"/>
                      <a:pt x="58476" y="1282234"/>
                    </a:cubicBezTo>
                    <a:cubicBezTo>
                      <a:pt x="60100" y="1280609"/>
                      <a:pt x="63349" y="1280609"/>
                      <a:pt x="64973" y="1282234"/>
                    </a:cubicBezTo>
                    <a:cubicBezTo>
                      <a:pt x="66598" y="1283858"/>
                      <a:pt x="68222" y="1285482"/>
                      <a:pt x="68222" y="1288731"/>
                    </a:cubicBezTo>
                    <a:cubicBezTo>
                      <a:pt x="68222" y="1288731"/>
                      <a:pt x="68222" y="1288731"/>
                      <a:pt x="68222" y="1288731"/>
                    </a:cubicBezTo>
                    <a:cubicBezTo>
                      <a:pt x="68222" y="1288731"/>
                      <a:pt x="68222" y="1288731"/>
                      <a:pt x="68222" y="1288731"/>
                    </a:cubicBezTo>
                    <a:cubicBezTo>
                      <a:pt x="68222" y="1288731"/>
                      <a:pt x="68222" y="1288731"/>
                      <a:pt x="68222" y="1288731"/>
                    </a:cubicBezTo>
                    <a:cubicBezTo>
                      <a:pt x="68222" y="1288731"/>
                      <a:pt x="68222" y="1288731"/>
                      <a:pt x="68222" y="1288731"/>
                    </a:cubicBezTo>
                    <a:cubicBezTo>
                      <a:pt x="68222" y="1288731"/>
                      <a:pt x="68222" y="1290355"/>
                      <a:pt x="68222" y="1290355"/>
                    </a:cubicBezTo>
                    <a:cubicBezTo>
                      <a:pt x="69846" y="1300101"/>
                      <a:pt x="71471" y="1309847"/>
                      <a:pt x="73095" y="1319593"/>
                    </a:cubicBezTo>
                    <a:cubicBezTo>
                      <a:pt x="73095" y="1319593"/>
                      <a:pt x="73095" y="1319593"/>
                      <a:pt x="73095" y="1317969"/>
                    </a:cubicBezTo>
                    <a:cubicBezTo>
                      <a:pt x="77968" y="1340709"/>
                      <a:pt x="84465" y="1365074"/>
                      <a:pt x="89338" y="1387815"/>
                    </a:cubicBezTo>
                    <a:cubicBezTo>
                      <a:pt x="95835" y="1410556"/>
                      <a:pt x="102333" y="1433296"/>
                      <a:pt x="108830" y="1456037"/>
                    </a:cubicBezTo>
                    <a:cubicBezTo>
                      <a:pt x="115327" y="1478778"/>
                      <a:pt x="121825" y="1501518"/>
                      <a:pt x="126698" y="1524259"/>
                    </a:cubicBezTo>
                    <a:cubicBezTo>
                      <a:pt x="128322" y="1532380"/>
                      <a:pt x="129946" y="1540502"/>
                      <a:pt x="133195" y="1548624"/>
                    </a:cubicBezTo>
                    <a:cubicBezTo>
                      <a:pt x="133195" y="1547000"/>
                      <a:pt x="134819" y="1545375"/>
                      <a:pt x="134819" y="1543751"/>
                    </a:cubicBezTo>
                    <a:cubicBezTo>
                      <a:pt x="138068" y="1530756"/>
                      <a:pt x="142941" y="1517762"/>
                      <a:pt x="146190" y="1504767"/>
                    </a:cubicBezTo>
                    <a:cubicBezTo>
                      <a:pt x="149438" y="1491772"/>
                      <a:pt x="152687" y="1478778"/>
                      <a:pt x="155936" y="1464159"/>
                    </a:cubicBezTo>
                    <a:cubicBezTo>
                      <a:pt x="159184" y="1452788"/>
                      <a:pt x="160809" y="1439794"/>
                      <a:pt x="164057" y="1428423"/>
                    </a:cubicBezTo>
                    <a:cubicBezTo>
                      <a:pt x="167306" y="1417053"/>
                      <a:pt x="168930" y="1404058"/>
                      <a:pt x="172179" y="1392688"/>
                    </a:cubicBezTo>
                    <a:cubicBezTo>
                      <a:pt x="172179" y="1389439"/>
                      <a:pt x="177052" y="1387815"/>
                      <a:pt x="180301" y="1387815"/>
                    </a:cubicBezTo>
                    <a:cubicBezTo>
                      <a:pt x="183549" y="1389439"/>
                      <a:pt x="185174" y="1392688"/>
                      <a:pt x="185174" y="1395937"/>
                    </a:cubicBezTo>
                    <a:cubicBezTo>
                      <a:pt x="180301" y="1421926"/>
                      <a:pt x="173803" y="1449540"/>
                      <a:pt x="167306" y="1475529"/>
                    </a:cubicBezTo>
                    <a:cubicBezTo>
                      <a:pt x="164057" y="1488524"/>
                      <a:pt x="160809" y="1501518"/>
                      <a:pt x="157560" y="1514513"/>
                    </a:cubicBezTo>
                    <a:cubicBezTo>
                      <a:pt x="154311" y="1527507"/>
                      <a:pt x="151063" y="1542127"/>
                      <a:pt x="146190" y="1555121"/>
                    </a:cubicBezTo>
                    <a:cubicBezTo>
                      <a:pt x="144565" y="1558370"/>
                      <a:pt x="142941" y="1561618"/>
                      <a:pt x="141317" y="1564867"/>
                    </a:cubicBezTo>
                    <a:cubicBezTo>
                      <a:pt x="141317" y="1566491"/>
                      <a:pt x="139692" y="1568116"/>
                      <a:pt x="139692" y="1569740"/>
                    </a:cubicBezTo>
                    <a:cubicBezTo>
                      <a:pt x="141317" y="1577862"/>
                      <a:pt x="142941" y="1584359"/>
                      <a:pt x="144565" y="1592481"/>
                    </a:cubicBezTo>
                    <a:cubicBezTo>
                      <a:pt x="154311" y="1637962"/>
                      <a:pt x="162433" y="1683443"/>
                      <a:pt x="170555" y="1728924"/>
                    </a:cubicBezTo>
                    <a:cubicBezTo>
                      <a:pt x="172179" y="1740295"/>
                      <a:pt x="173803" y="1750041"/>
                      <a:pt x="175428" y="1761411"/>
                    </a:cubicBezTo>
                    <a:cubicBezTo>
                      <a:pt x="177052" y="1759787"/>
                      <a:pt x="177052" y="1758162"/>
                      <a:pt x="177052" y="1756538"/>
                    </a:cubicBezTo>
                    <a:cubicBezTo>
                      <a:pt x="178676" y="1751665"/>
                      <a:pt x="180301" y="1748416"/>
                      <a:pt x="181925" y="1743543"/>
                    </a:cubicBezTo>
                    <a:cubicBezTo>
                      <a:pt x="190047" y="1720803"/>
                      <a:pt x="196544" y="1696438"/>
                      <a:pt x="203041" y="1673697"/>
                    </a:cubicBezTo>
                    <a:cubicBezTo>
                      <a:pt x="203041" y="1673697"/>
                      <a:pt x="203041" y="1673697"/>
                      <a:pt x="203041" y="1673697"/>
                    </a:cubicBezTo>
                    <a:cubicBezTo>
                      <a:pt x="203041" y="1673697"/>
                      <a:pt x="203041" y="1673697"/>
                      <a:pt x="203041" y="1672073"/>
                    </a:cubicBezTo>
                    <a:cubicBezTo>
                      <a:pt x="203041" y="1670448"/>
                      <a:pt x="203041" y="1670448"/>
                      <a:pt x="204666" y="1668824"/>
                    </a:cubicBezTo>
                    <a:cubicBezTo>
                      <a:pt x="204666" y="1668824"/>
                      <a:pt x="204666" y="1668824"/>
                      <a:pt x="204666" y="1668824"/>
                    </a:cubicBezTo>
                    <a:cubicBezTo>
                      <a:pt x="204666" y="1668824"/>
                      <a:pt x="204666" y="1668824"/>
                      <a:pt x="204666" y="1668824"/>
                    </a:cubicBezTo>
                    <a:cubicBezTo>
                      <a:pt x="204666" y="1668824"/>
                      <a:pt x="204666" y="1668824"/>
                      <a:pt x="204666" y="1668824"/>
                    </a:cubicBezTo>
                    <a:cubicBezTo>
                      <a:pt x="204666" y="1668824"/>
                      <a:pt x="204666" y="1668824"/>
                      <a:pt x="204666" y="1668824"/>
                    </a:cubicBezTo>
                    <a:cubicBezTo>
                      <a:pt x="204666" y="1668824"/>
                      <a:pt x="204666" y="1667200"/>
                      <a:pt x="204666" y="1667200"/>
                    </a:cubicBezTo>
                    <a:cubicBezTo>
                      <a:pt x="204666" y="1667200"/>
                      <a:pt x="204666" y="1667200"/>
                      <a:pt x="204666" y="1667200"/>
                    </a:cubicBezTo>
                    <a:cubicBezTo>
                      <a:pt x="204666" y="1667200"/>
                      <a:pt x="204666" y="1665575"/>
                      <a:pt x="204666" y="1665575"/>
                    </a:cubicBezTo>
                    <a:cubicBezTo>
                      <a:pt x="204666" y="1665575"/>
                      <a:pt x="204666" y="1665575"/>
                      <a:pt x="204666" y="1665575"/>
                    </a:cubicBezTo>
                    <a:cubicBezTo>
                      <a:pt x="204666" y="1665575"/>
                      <a:pt x="204666" y="1665575"/>
                      <a:pt x="204666" y="1665575"/>
                    </a:cubicBezTo>
                    <a:cubicBezTo>
                      <a:pt x="209539" y="1652581"/>
                      <a:pt x="212787" y="1639586"/>
                      <a:pt x="217660" y="1626592"/>
                    </a:cubicBezTo>
                    <a:cubicBezTo>
                      <a:pt x="219285" y="1620094"/>
                      <a:pt x="222533" y="1613597"/>
                      <a:pt x="224158" y="1607100"/>
                    </a:cubicBezTo>
                    <a:cubicBezTo>
                      <a:pt x="227406" y="1600602"/>
                      <a:pt x="229031" y="1594105"/>
                      <a:pt x="232279" y="1587608"/>
                    </a:cubicBezTo>
                    <a:cubicBezTo>
                      <a:pt x="235528" y="1581110"/>
                      <a:pt x="238776" y="1574613"/>
                      <a:pt x="240401" y="1566491"/>
                    </a:cubicBezTo>
                    <a:cubicBezTo>
                      <a:pt x="242025" y="1563243"/>
                      <a:pt x="245274" y="1561618"/>
                      <a:pt x="248523" y="1563243"/>
                    </a:cubicBezTo>
                    <a:cubicBezTo>
                      <a:pt x="251771" y="1564867"/>
                      <a:pt x="253395" y="1568116"/>
                      <a:pt x="251771" y="1571365"/>
                    </a:cubicBezTo>
                    <a:cubicBezTo>
                      <a:pt x="246898" y="1584359"/>
                      <a:pt x="240401" y="1597354"/>
                      <a:pt x="235528" y="1610348"/>
                    </a:cubicBezTo>
                    <a:cubicBezTo>
                      <a:pt x="230655" y="1623343"/>
                      <a:pt x="225782" y="1636338"/>
                      <a:pt x="220909" y="1647708"/>
                    </a:cubicBezTo>
                    <a:cubicBezTo>
                      <a:pt x="217660" y="1655830"/>
                      <a:pt x="214412" y="1665575"/>
                      <a:pt x="212787" y="1673697"/>
                    </a:cubicBezTo>
                    <a:cubicBezTo>
                      <a:pt x="207914" y="1686692"/>
                      <a:pt x="204666" y="1699686"/>
                      <a:pt x="199793" y="1712681"/>
                    </a:cubicBezTo>
                    <a:cubicBezTo>
                      <a:pt x="198168" y="1719178"/>
                      <a:pt x="196544" y="1725676"/>
                      <a:pt x="193295" y="1732173"/>
                    </a:cubicBezTo>
                    <a:cubicBezTo>
                      <a:pt x="191671" y="1738670"/>
                      <a:pt x="190047" y="1745168"/>
                      <a:pt x="186798" y="1751665"/>
                    </a:cubicBezTo>
                    <a:cubicBezTo>
                      <a:pt x="185174" y="1753289"/>
                      <a:pt x="185174" y="1756538"/>
                      <a:pt x="183549" y="1758162"/>
                    </a:cubicBezTo>
                    <a:cubicBezTo>
                      <a:pt x="181925" y="1761411"/>
                      <a:pt x="180301" y="1763035"/>
                      <a:pt x="178676" y="1766284"/>
                    </a:cubicBezTo>
                    <a:cubicBezTo>
                      <a:pt x="177052" y="1767908"/>
                      <a:pt x="175428" y="1771157"/>
                      <a:pt x="172179" y="1771157"/>
                    </a:cubicBezTo>
                    <a:cubicBezTo>
                      <a:pt x="172179" y="1771157"/>
                      <a:pt x="172179" y="1771157"/>
                      <a:pt x="172179" y="1771157"/>
                    </a:cubicBezTo>
                    <a:cubicBezTo>
                      <a:pt x="173803" y="1779279"/>
                      <a:pt x="175428" y="1787400"/>
                      <a:pt x="175428" y="1793898"/>
                    </a:cubicBezTo>
                    <a:cubicBezTo>
                      <a:pt x="178676" y="1816638"/>
                      <a:pt x="181925" y="1839379"/>
                      <a:pt x="185174" y="1862119"/>
                    </a:cubicBezTo>
                    <a:cubicBezTo>
                      <a:pt x="191671" y="1902728"/>
                      <a:pt x="196544" y="1943336"/>
                      <a:pt x="203041" y="1983944"/>
                    </a:cubicBezTo>
                    <a:cubicBezTo>
                      <a:pt x="203041" y="1982320"/>
                      <a:pt x="204666" y="1982320"/>
                      <a:pt x="204666" y="1980696"/>
                    </a:cubicBezTo>
                    <a:cubicBezTo>
                      <a:pt x="211163" y="1969325"/>
                      <a:pt x="217660" y="1957955"/>
                      <a:pt x="224158" y="1944960"/>
                    </a:cubicBezTo>
                    <a:cubicBezTo>
                      <a:pt x="230655" y="1933590"/>
                      <a:pt x="235528" y="1920595"/>
                      <a:pt x="242025" y="1907601"/>
                    </a:cubicBezTo>
                    <a:cubicBezTo>
                      <a:pt x="250147" y="1889733"/>
                      <a:pt x="258268" y="1873490"/>
                      <a:pt x="266390" y="1855622"/>
                    </a:cubicBezTo>
                    <a:cubicBezTo>
                      <a:pt x="266390" y="1855622"/>
                      <a:pt x="266390" y="1855622"/>
                      <a:pt x="266390" y="1855622"/>
                    </a:cubicBezTo>
                    <a:cubicBezTo>
                      <a:pt x="269639" y="1850749"/>
                      <a:pt x="271263" y="1844252"/>
                      <a:pt x="274512" y="1839379"/>
                    </a:cubicBezTo>
                    <a:cubicBezTo>
                      <a:pt x="276136" y="1836130"/>
                      <a:pt x="279385" y="1834506"/>
                      <a:pt x="282633" y="1836130"/>
                    </a:cubicBezTo>
                    <a:cubicBezTo>
                      <a:pt x="285882" y="1837755"/>
                      <a:pt x="287506" y="1841003"/>
                      <a:pt x="285882" y="1844252"/>
                    </a:cubicBezTo>
                    <a:cubicBezTo>
                      <a:pt x="282633" y="1850749"/>
                      <a:pt x="281009" y="1855622"/>
                      <a:pt x="277760" y="1862119"/>
                    </a:cubicBezTo>
                    <a:cubicBezTo>
                      <a:pt x="277760" y="1862119"/>
                      <a:pt x="277760" y="1862119"/>
                      <a:pt x="277760" y="1862119"/>
                    </a:cubicBezTo>
                    <a:cubicBezTo>
                      <a:pt x="271263" y="1875114"/>
                      <a:pt x="266390" y="1886484"/>
                      <a:pt x="259893" y="1899479"/>
                    </a:cubicBezTo>
                    <a:cubicBezTo>
                      <a:pt x="253395" y="1912474"/>
                      <a:pt x="246898" y="1925468"/>
                      <a:pt x="242025" y="1936839"/>
                    </a:cubicBezTo>
                    <a:cubicBezTo>
                      <a:pt x="235528" y="1948209"/>
                      <a:pt x="230655" y="1961204"/>
                      <a:pt x="224158" y="1972574"/>
                    </a:cubicBezTo>
                    <a:cubicBezTo>
                      <a:pt x="222533" y="1975823"/>
                      <a:pt x="220909" y="1979071"/>
                      <a:pt x="219285" y="1980696"/>
                    </a:cubicBezTo>
                    <a:cubicBezTo>
                      <a:pt x="216036" y="1985569"/>
                      <a:pt x="212787" y="1990441"/>
                      <a:pt x="209539" y="1995315"/>
                    </a:cubicBezTo>
                    <a:cubicBezTo>
                      <a:pt x="207914" y="1996939"/>
                      <a:pt x="207914" y="1996939"/>
                      <a:pt x="206290" y="1998563"/>
                    </a:cubicBezTo>
                    <a:lnTo>
                      <a:pt x="206290" y="2001812"/>
                    </a:lnTo>
                    <a:cubicBezTo>
                      <a:pt x="209539" y="2024552"/>
                      <a:pt x="212787" y="2047293"/>
                      <a:pt x="216036" y="2070034"/>
                    </a:cubicBezTo>
                    <a:cubicBezTo>
                      <a:pt x="219285" y="2092774"/>
                      <a:pt x="222533" y="2115515"/>
                      <a:pt x="225782" y="2138256"/>
                    </a:cubicBezTo>
                    <a:cubicBezTo>
                      <a:pt x="229031" y="2156123"/>
                      <a:pt x="230655" y="2175615"/>
                      <a:pt x="233904" y="2193483"/>
                    </a:cubicBezTo>
                    <a:cubicBezTo>
                      <a:pt x="233904" y="2193483"/>
                      <a:pt x="235528" y="2193483"/>
                      <a:pt x="235528" y="2191859"/>
                    </a:cubicBezTo>
                    <a:cubicBezTo>
                      <a:pt x="235528" y="2191859"/>
                      <a:pt x="235528" y="2191859"/>
                      <a:pt x="235528" y="2191859"/>
                    </a:cubicBezTo>
                    <a:cubicBezTo>
                      <a:pt x="235528" y="2190234"/>
                      <a:pt x="237152" y="2190234"/>
                      <a:pt x="237152" y="2188610"/>
                    </a:cubicBezTo>
                    <a:cubicBezTo>
                      <a:pt x="238776" y="2186986"/>
                      <a:pt x="240401" y="2183737"/>
                      <a:pt x="242025" y="2182113"/>
                    </a:cubicBezTo>
                    <a:cubicBezTo>
                      <a:pt x="242025" y="2182113"/>
                      <a:pt x="242025" y="2182113"/>
                      <a:pt x="242025" y="2182113"/>
                    </a:cubicBezTo>
                    <a:cubicBezTo>
                      <a:pt x="248523" y="2172367"/>
                      <a:pt x="253395" y="2162621"/>
                      <a:pt x="258268" y="2151250"/>
                    </a:cubicBezTo>
                    <a:cubicBezTo>
                      <a:pt x="263141" y="2139880"/>
                      <a:pt x="268014" y="2130134"/>
                      <a:pt x="272887" y="2118764"/>
                    </a:cubicBezTo>
                    <a:cubicBezTo>
                      <a:pt x="272887" y="2118764"/>
                      <a:pt x="272887" y="2118764"/>
                      <a:pt x="272887" y="2118764"/>
                    </a:cubicBezTo>
                    <a:cubicBezTo>
                      <a:pt x="272887" y="2117139"/>
                      <a:pt x="274512" y="2117139"/>
                      <a:pt x="274512" y="2115515"/>
                    </a:cubicBezTo>
                    <a:cubicBezTo>
                      <a:pt x="274512" y="2115515"/>
                      <a:pt x="274512" y="2113891"/>
                      <a:pt x="274512" y="2113891"/>
                    </a:cubicBezTo>
                    <a:cubicBezTo>
                      <a:pt x="274512" y="2113891"/>
                      <a:pt x="274512" y="2113891"/>
                      <a:pt x="274512" y="2113891"/>
                    </a:cubicBezTo>
                    <a:cubicBezTo>
                      <a:pt x="277760" y="2105769"/>
                      <a:pt x="281009" y="2099272"/>
                      <a:pt x="285882" y="2091150"/>
                    </a:cubicBezTo>
                    <a:cubicBezTo>
                      <a:pt x="287506" y="2087901"/>
                      <a:pt x="290755" y="2086277"/>
                      <a:pt x="294004" y="2087901"/>
                    </a:cubicBezTo>
                    <a:cubicBezTo>
                      <a:pt x="297252" y="2089526"/>
                      <a:pt x="298877" y="2092774"/>
                      <a:pt x="297252" y="2096023"/>
                    </a:cubicBezTo>
                    <a:cubicBezTo>
                      <a:pt x="290755" y="2109018"/>
                      <a:pt x="285882" y="2122012"/>
                      <a:pt x="279385" y="2135007"/>
                    </a:cubicBezTo>
                    <a:cubicBezTo>
                      <a:pt x="272887" y="2148002"/>
                      <a:pt x="268014" y="2159372"/>
                      <a:pt x="261517" y="2172367"/>
                    </a:cubicBezTo>
                    <a:cubicBezTo>
                      <a:pt x="258268" y="2178864"/>
                      <a:pt x="255020" y="2183737"/>
                      <a:pt x="251771" y="2190234"/>
                    </a:cubicBezTo>
                    <a:cubicBezTo>
                      <a:pt x="250147" y="2191859"/>
                      <a:pt x="250147" y="2193483"/>
                      <a:pt x="248523" y="2193483"/>
                    </a:cubicBezTo>
                    <a:cubicBezTo>
                      <a:pt x="246898" y="2195107"/>
                      <a:pt x="246898" y="2196732"/>
                      <a:pt x="245274" y="2196732"/>
                    </a:cubicBezTo>
                    <a:cubicBezTo>
                      <a:pt x="243649" y="2198356"/>
                      <a:pt x="242025" y="2199980"/>
                      <a:pt x="240401" y="2201604"/>
                    </a:cubicBezTo>
                    <a:cubicBezTo>
                      <a:pt x="238776" y="2203229"/>
                      <a:pt x="237152" y="2203229"/>
                      <a:pt x="235528" y="2203229"/>
                    </a:cubicBezTo>
                    <a:lnTo>
                      <a:pt x="235528" y="2204853"/>
                    </a:lnTo>
                    <a:cubicBezTo>
                      <a:pt x="238776" y="2227594"/>
                      <a:pt x="242025" y="2250334"/>
                      <a:pt x="245274" y="2273075"/>
                    </a:cubicBezTo>
                    <a:cubicBezTo>
                      <a:pt x="246898" y="2286070"/>
                      <a:pt x="250147" y="2299064"/>
                      <a:pt x="251771" y="2313683"/>
                    </a:cubicBezTo>
                    <a:cubicBezTo>
                      <a:pt x="251771" y="2316932"/>
                      <a:pt x="253395" y="2321805"/>
                      <a:pt x="253395" y="2325054"/>
                    </a:cubicBezTo>
                    <a:lnTo>
                      <a:pt x="246898" y="2325054"/>
                    </a:lnTo>
                    <a:lnTo>
                      <a:pt x="246898" y="2342921"/>
                    </a:lnTo>
                    <a:close/>
                    <a:moveTo>
                      <a:pt x="10467183" y="1587608"/>
                    </a:moveTo>
                    <a:cubicBezTo>
                      <a:pt x="10468806" y="1585983"/>
                      <a:pt x="10470431" y="1584359"/>
                      <a:pt x="10472055" y="1582735"/>
                    </a:cubicBezTo>
                    <a:cubicBezTo>
                      <a:pt x="10476928" y="1577862"/>
                      <a:pt x="10481802" y="1572989"/>
                      <a:pt x="10485050" y="1568116"/>
                    </a:cubicBezTo>
                    <a:cubicBezTo>
                      <a:pt x="10494796" y="1558370"/>
                      <a:pt x="10504542" y="1548624"/>
                      <a:pt x="10514288" y="1537253"/>
                    </a:cubicBezTo>
                    <a:cubicBezTo>
                      <a:pt x="10528907" y="1522635"/>
                      <a:pt x="10541901" y="1508015"/>
                      <a:pt x="10556521" y="1493397"/>
                    </a:cubicBezTo>
                    <a:cubicBezTo>
                      <a:pt x="10558145" y="1490148"/>
                      <a:pt x="10563018" y="1490148"/>
                      <a:pt x="10566266" y="1493397"/>
                    </a:cubicBezTo>
                    <a:cubicBezTo>
                      <a:pt x="10569515" y="1495021"/>
                      <a:pt x="10569515" y="1499894"/>
                      <a:pt x="10566266" y="1503142"/>
                    </a:cubicBezTo>
                    <a:cubicBezTo>
                      <a:pt x="10548399" y="1524259"/>
                      <a:pt x="10528907" y="1543751"/>
                      <a:pt x="10509415" y="1563243"/>
                    </a:cubicBezTo>
                    <a:cubicBezTo>
                      <a:pt x="10502918" y="1569740"/>
                      <a:pt x="10496420" y="1576237"/>
                      <a:pt x="10491547" y="1582735"/>
                    </a:cubicBezTo>
                    <a:cubicBezTo>
                      <a:pt x="10485050" y="1589232"/>
                      <a:pt x="10480177" y="1595729"/>
                      <a:pt x="10473680" y="1602227"/>
                    </a:cubicBezTo>
                    <a:cubicBezTo>
                      <a:pt x="10473680" y="1602227"/>
                      <a:pt x="10473680" y="1602227"/>
                      <a:pt x="10473680" y="1602227"/>
                    </a:cubicBezTo>
                    <a:cubicBezTo>
                      <a:pt x="10473680" y="1602227"/>
                      <a:pt x="10473680" y="1603851"/>
                      <a:pt x="10472055" y="1603851"/>
                    </a:cubicBezTo>
                    <a:cubicBezTo>
                      <a:pt x="10472055" y="1603851"/>
                      <a:pt x="10472055" y="1603851"/>
                      <a:pt x="10472055" y="1603851"/>
                    </a:cubicBezTo>
                    <a:cubicBezTo>
                      <a:pt x="10470431" y="1605475"/>
                      <a:pt x="10468806" y="1607100"/>
                      <a:pt x="10467183" y="1607100"/>
                    </a:cubicBezTo>
                    <a:lnTo>
                      <a:pt x="10467183" y="1607100"/>
                    </a:lnTo>
                    <a:cubicBezTo>
                      <a:pt x="10467183" y="1621719"/>
                      <a:pt x="10467183" y="1636338"/>
                      <a:pt x="10467183" y="1649332"/>
                    </a:cubicBezTo>
                    <a:cubicBezTo>
                      <a:pt x="10467183" y="1678570"/>
                      <a:pt x="10467183" y="1707808"/>
                      <a:pt x="10467183" y="1737046"/>
                    </a:cubicBezTo>
                    <a:cubicBezTo>
                      <a:pt x="10467183" y="1740295"/>
                      <a:pt x="10463934" y="1743543"/>
                      <a:pt x="10460685" y="1743543"/>
                    </a:cubicBezTo>
                    <a:cubicBezTo>
                      <a:pt x="10460685" y="1743543"/>
                      <a:pt x="10460685" y="1743543"/>
                      <a:pt x="10460685" y="1743543"/>
                    </a:cubicBezTo>
                    <a:cubicBezTo>
                      <a:pt x="10457437" y="1743543"/>
                      <a:pt x="10454188" y="1740295"/>
                      <a:pt x="10454188" y="1737046"/>
                    </a:cubicBezTo>
                    <a:cubicBezTo>
                      <a:pt x="10452563" y="1699686"/>
                      <a:pt x="10452563" y="1662327"/>
                      <a:pt x="10454188" y="1624967"/>
                    </a:cubicBezTo>
                    <a:cubicBezTo>
                      <a:pt x="10454188" y="1610348"/>
                      <a:pt x="10454188" y="1595729"/>
                      <a:pt x="10454188" y="1581110"/>
                    </a:cubicBezTo>
                    <a:cubicBezTo>
                      <a:pt x="10454188" y="1566491"/>
                      <a:pt x="10454188" y="1551872"/>
                      <a:pt x="10455812" y="1537253"/>
                    </a:cubicBezTo>
                    <a:cubicBezTo>
                      <a:pt x="10455812" y="1537253"/>
                      <a:pt x="10455812" y="1537253"/>
                      <a:pt x="10455812" y="1537253"/>
                    </a:cubicBezTo>
                    <a:cubicBezTo>
                      <a:pt x="10457437" y="1519386"/>
                      <a:pt x="10457437" y="1499894"/>
                      <a:pt x="10459061" y="1482026"/>
                    </a:cubicBezTo>
                    <a:cubicBezTo>
                      <a:pt x="10460685" y="1469032"/>
                      <a:pt x="10462310" y="1456037"/>
                      <a:pt x="10462310" y="1443042"/>
                    </a:cubicBezTo>
                    <a:cubicBezTo>
                      <a:pt x="10462310" y="1443042"/>
                      <a:pt x="10462310" y="1443042"/>
                      <a:pt x="10462310" y="1443042"/>
                    </a:cubicBezTo>
                    <a:cubicBezTo>
                      <a:pt x="10460685" y="1443042"/>
                      <a:pt x="10460685" y="1441418"/>
                      <a:pt x="10459061" y="1441418"/>
                    </a:cubicBezTo>
                    <a:cubicBezTo>
                      <a:pt x="10457437" y="1439794"/>
                      <a:pt x="10455812" y="1436545"/>
                      <a:pt x="10455812" y="1433296"/>
                    </a:cubicBezTo>
                    <a:cubicBezTo>
                      <a:pt x="10455812" y="1431672"/>
                      <a:pt x="10454188" y="1430048"/>
                      <a:pt x="10454188" y="1428423"/>
                    </a:cubicBezTo>
                    <a:cubicBezTo>
                      <a:pt x="10452563" y="1421926"/>
                      <a:pt x="10449315" y="1413804"/>
                      <a:pt x="10447690" y="1407307"/>
                    </a:cubicBezTo>
                    <a:cubicBezTo>
                      <a:pt x="10447690" y="1407307"/>
                      <a:pt x="10447690" y="1407307"/>
                      <a:pt x="10447690" y="1407307"/>
                    </a:cubicBezTo>
                    <a:cubicBezTo>
                      <a:pt x="10447690" y="1407307"/>
                      <a:pt x="10447690" y="1405683"/>
                      <a:pt x="10447690" y="1405683"/>
                    </a:cubicBezTo>
                    <a:cubicBezTo>
                      <a:pt x="10447690" y="1405683"/>
                      <a:pt x="10447690" y="1405683"/>
                      <a:pt x="10447690" y="1405683"/>
                    </a:cubicBezTo>
                    <a:cubicBezTo>
                      <a:pt x="10442818" y="1392688"/>
                      <a:pt x="10437945" y="1381318"/>
                      <a:pt x="10433072" y="1368323"/>
                    </a:cubicBezTo>
                    <a:cubicBezTo>
                      <a:pt x="10428198" y="1355329"/>
                      <a:pt x="10423325" y="1343958"/>
                      <a:pt x="10416829" y="1332588"/>
                    </a:cubicBezTo>
                    <a:cubicBezTo>
                      <a:pt x="10415204" y="1327715"/>
                      <a:pt x="10411955" y="1322842"/>
                      <a:pt x="10410331" y="1316344"/>
                    </a:cubicBezTo>
                    <a:cubicBezTo>
                      <a:pt x="10408707" y="1311472"/>
                      <a:pt x="10405458" y="1306599"/>
                      <a:pt x="10403833" y="1301726"/>
                    </a:cubicBezTo>
                    <a:cubicBezTo>
                      <a:pt x="10402209" y="1298477"/>
                      <a:pt x="10405458" y="1295228"/>
                      <a:pt x="10408707" y="1293604"/>
                    </a:cubicBezTo>
                    <a:cubicBezTo>
                      <a:pt x="10411955" y="1291980"/>
                      <a:pt x="10415204" y="1295228"/>
                      <a:pt x="10416829" y="1298477"/>
                    </a:cubicBezTo>
                    <a:cubicBezTo>
                      <a:pt x="10416829" y="1298477"/>
                      <a:pt x="10416829" y="1300101"/>
                      <a:pt x="10416829" y="1300101"/>
                    </a:cubicBezTo>
                    <a:cubicBezTo>
                      <a:pt x="10420077" y="1306599"/>
                      <a:pt x="10421701" y="1313096"/>
                      <a:pt x="10424950" y="1319593"/>
                    </a:cubicBezTo>
                    <a:cubicBezTo>
                      <a:pt x="10428198" y="1326091"/>
                      <a:pt x="10431447" y="1330964"/>
                      <a:pt x="10433072" y="1337461"/>
                    </a:cubicBezTo>
                    <a:cubicBezTo>
                      <a:pt x="10437945" y="1348831"/>
                      <a:pt x="10444441" y="1361826"/>
                      <a:pt x="10449315" y="1374820"/>
                    </a:cubicBezTo>
                    <a:cubicBezTo>
                      <a:pt x="10452563" y="1384567"/>
                      <a:pt x="10457437" y="1394312"/>
                      <a:pt x="10460685" y="1404058"/>
                    </a:cubicBezTo>
                    <a:cubicBezTo>
                      <a:pt x="10460685" y="1404058"/>
                      <a:pt x="10460685" y="1404058"/>
                      <a:pt x="10460685" y="1404058"/>
                    </a:cubicBezTo>
                    <a:cubicBezTo>
                      <a:pt x="10462310" y="1408932"/>
                      <a:pt x="10463934" y="1413804"/>
                      <a:pt x="10465559" y="1418677"/>
                    </a:cubicBezTo>
                    <a:cubicBezTo>
                      <a:pt x="10465559" y="1420302"/>
                      <a:pt x="10465559" y="1420302"/>
                      <a:pt x="10467183" y="1421926"/>
                    </a:cubicBezTo>
                    <a:cubicBezTo>
                      <a:pt x="10468806" y="1405683"/>
                      <a:pt x="10470431" y="1387815"/>
                      <a:pt x="10473680" y="1371572"/>
                    </a:cubicBezTo>
                    <a:cubicBezTo>
                      <a:pt x="10475304" y="1353704"/>
                      <a:pt x="10478553" y="1335837"/>
                      <a:pt x="10480177" y="1317969"/>
                    </a:cubicBezTo>
                    <a:cubicBezTo>
                      <a:pt x="10481802" y="1298477"/>
                      <a:pt x="10485050" y="1280609"/>
                      <a:pt x="10486675" y="1261117"/>
                    </a:cubicBezTo>
                    <a:cubicBezTo>
                      <a:pt x="10488299" y="1249747"/>
                      <a:pt x="10489924" y="1238377"/>
                      <a:pt x="10491547" y="1225382"/>
                    </a:cubicBezTo>
                    <a:cubicBezTo>
                      <a:pt x="10488299" y="1223758"/>
                      <a:pt x="10486675" y="1218885"/>
                      <a:pt x="10485050" y="1215636"/>
                    </a:cubicBezTo>
                    <a:cubicBezTo>
                      <a:pt x="10483426" y="1212387"/>
                      <a:pt x="10481802" y="1210763"/>
                      <a:pt x="10481802" y="1207514"/>
                    </a:cubicBezTo>
                    <a:cubicBezTo>
                      <a:pt x="10473680" y="1189647"/>
                      <a:pt x="10467183" y="1173404"/>
                      <a:pt x="10457437" y="1157160"/>
                    </a:cubicBezTo>
                    <a:cubicBezTo>
                      <a:pt x="10457437" y="1157160"/>
                      <a:pt x="10457437" y="1157160"/>
                      <a:pt x="10457437" y="1157160"/>
                    </a:cubicBezTo>
                    <a:cubicBezTo>
                      <a:pt x="10457437" y="1157160"/>
                      <a:pt x="10457437" y="1157160"/>
                      <a:pt x="10457437" y="1157160"/>
                    </a:cubicBezTo>
                    <a:cubicBezTo>
                      <a:pt x="10457437" y="1157160"/>
                      <a:pt x="10457437" y="1157160"/>
                      <a:pt x="10457437" y="1157160"/>
                    </a:cubicBezTo>
                    <a:cubicBezTo>
                      <a:pt x="10457437" y="1157160"/>
                      <a:pt x="10457437" y="1157160"/>
                      <a:pt x="10457437" y="1157160"/>
                    </a:cubicBezTo>
                    <a:cubicBezTo>
                      <a:pt x="10457437" y="1155536"/>
                      <a:pt x="10455812" y="1153911"/>
                      <a:pt x="10455812" y="1152287"/>
                    </a:cubicBezTo>
                    <a:cubicBezTo>
                      <a:pt x="10455812" y="1152287"/>
                      <a:pt x="10455812" y="1152287"/>
                      <a:pt x="10455812" y="1152287"/>
                    </a:cubicBezTo>
                    <a:cubicBezTo>
                      <a:pt x="10455812" y="1152287"/>
                      <a:pt x="10455812" y="1152287"/>
                      <a:pt x="10455812" y="1152287"/>
                    </a:cubicBezTo>
                    <a:cubicBezTo>
                      <a:pt x="10455812" y="1152287"/>
                      <a:pt x="10455812" y="1152287"/>
                      <a:pt x="10455812" y="1152287"/>
                    </a:cubicBezTo>
                    <a:cubicBezTo>
                      <a:pt x="10455812" y="1152287"/>
                      <a:pt x="10455812" y="1152287"/>
                      <a:pt x="10455812" y="1152287"/>
                    </a:cubicBezTo>
                    <a:cubicBezTo>
                      <a:pt x="10455812" y="1152287"/>
                      <a:pt x="10455812" y="1152287"/>
                      <a:pt x="10455812" y="1152287"/>
                    </a:cubicBezTo>
                    <a:cubicBezTo>
                      <a:pt x="10455812" y="1150663"/>
                      <a:pt x="10454188" y="1150663"/>
                      <a:pt x="10454188" y="1149039"/>
                    </a:cubicBezTo>
                    <a:cubicBezTo>
                      <a:pt x="10454188" y="1149039"/>
                      <a:pt x="10454188" y="1149039"/>
                      <a:pt x="10454188" y="1149039"/>
                    </a:cubicBezTo>
                    <a:cubicBezTo>
                      <a:pt x="10454188" y="1149039"/>
                      <a:pt x="10454188" y="1147414"/>
                      <a:pt x="10452563" y="1147414"/>
                    </a:cubicBezTo>
                    <a:cubicBezTo>
                      <a:pt x="10452563" y="1147414"/>
                      <a:pt x="10452563" y="1147414"/>
                      <a:pt x="10452563" y="1147414"/>
                    </a:cubicBezTo>
                    <a:cubicBezTo>
                      <a:pt x="10452563" y="1147414"/>
                      <a:pt x="10452563" y="1145790"/>
                      <a:pt x="10452563" y="1145790"/>
                    </a:cubicBezTo>
                    <a:cubicBezTo>
                      <a:pt x="10452563" y="1145790"/>
                      <a:pt x="10452563" y="1145790"/>
                      <a:pt x="10452563" y="1145790"/>
                    </a:cubicBezTo>
                    <a:cubicBezTo>
                      <a:pt x="10450939" y="1144166"/>
                      <a:pt x="10450939" y="1142541"/>
                      <a:pt x="10449315" y="1140917"/>
                    </a:cubicBezTo>
                    <a:cubicBezTo>
                      <a:pt x="10449315" y="1140917"/>
                      <a:pt x="10449315" y="1140917"/>
                      <a:pt x="10449315" y="1140917"/>
                    </a:cubicBezTo>
                    <a:cubicBezTo>
                      <a:pt x="10446066" y="1134420"/>
                      <a:pt x="10442818" y="1127922"/>
                      <a:pt x="10439569" y="1121425"/>
                    </a:cubicBezTo>
                    <a:cubicBezTo>
                      <a:pt x="10437945" y="1118176"/>
                      <a:pt x="10436320" y="1114928"/>
                      <a:pt x="10434696" y="1111679"/>
                    </a:cubicBezTo>
                    <a:cubicBezTo>
                      <a:pt x="10433072" y="1110055"/>
                      <a:pt x="10433072" y="1108430"/>
                      <a:pt x="10431447" y="1106806"/>
                    </a:cubicBezTo>
                    <a:cubicBezTo>
                      <a:pt x="10429823" y="1105182"/>
                      <a:pt x="10429823" y="1103557"/>
                      <a:pt x="10428198" y="1101933"/>
                    </a:cubicBezTo>
                    <a:cubicBezTo>
                      <a:pt x="10428198" y="1098684"/>
                      <a:pt x="10429823" y="1095436"/>
                      <a:pt x="10433072" y="1095436"/>
                    </a:cubicBezTo>
                    <a:cubicBezTo>
                      <a:pt x="10436320" y="1093811"/>
                      <a:pt x="10439569" y="1095436"/>
                      <a:pt x="10441194" y="1098684"/>
                    </a:cubicBezTo>
                    <a:cubicBezTo>
                      <a:pt x="10441194" y="1098684"/>
                      <a:pt x="10441194" y="1098684"/>
                      <a:pt x="10441194" y="1098684"/>
                    </a:cubicBezTo>
                    <a:cubicBezTo>
                      <a:pt x="10447690" y="1111679"/>
                      <a:pt x="10455812" y="1123049"/>
                      <a:pt x="10462310" y="1136044"/>
                    </a:cubicBezTo>
                    <a:cubicBezTo>
                      <a:pt x="10462310" y="1136044"/>
                      <a:pt x="10462310" y="1136044"/>
                      <a:pt x="10462310" y="1136044"/>
                    </a:cubicBezTo>
                    <a:cubicBezTo>
                      <a:pt x="10463934" y="1137668"/>
                      <a:pt x="10463934" y="1139293"/>
                      <a:pt x="10465559" y="1142541"/>
                    </a:cubicBezTo>
                    <a:cubicBezTo>
                      <a:pt x="10465559" y="1142541"/>
                      <a:pt x="10465559" y="1142541"/>
                      <a:pt x="10465559" y="1142541"/>
                    </a:cubicBezTo>
                    <a:cubicBezTo>
                      <a:pt x="10465559" y="1142541"/>
                      <a:pt x="10465559" y="1144166"/>
                      <a:pt x="10467183" y="1144166"/>
                    </a:cubicBezTo>
                    <a:cubicBezTo>
                      <a:pt x="10467183" y="1144166"/>
                      <a:pt x="10467183" y="1144166"/>
                      <a:pt x="10467183" y="1144166"/>
                    </a:cubicBezTo>
                    <a:cubicBezTo>
                      <a:pt x="10467183" y="1144166"/>
                      <a:pt x="10467183" y="1144166"/>
                      <a:pt x="10467183" y="1144166"/>
                    </a:cubicBezTo>
                    <a:cubicBezTo>
                      <a:pt x="10467183" y="1144166"/>
                      <a:pt x="10467183" y="1144166"/>
                      <a:pt x="10467183" y="1144166"/>
                    </a:cubicBezTo>
                    <a:cubicBezTo>
                      <a:pt x="10467183" y="1144166"/>
                      <a:pt x="10467183" y="1144166"/>
                      <a:pt x="10467183" y="1144166"/>
                    </a:cubicBezTo>
                    <a:cubicBezTo>
                      <a:pt x="10467183" y="1144166"/>
                      <a:pt x="10467183" y="1145790"/>
                      <a:pt x="10468806" y="1145790"/>
                    </a:cubicBezTo>
                    <a:cubicBezTo>
                      <a:pt x="10468806" y="1145790"/>
                      <a:pt x="10468806" y="1145790"/>
                      <a:pt x="10468806" y="1145790"/>
                    </a:cubicBezTo>
                    <a:cubicBezTo>
                      <a:pt x="10468806" y="1145790"/>
                      <a:pt x="10468806" y="1147414"/>
                      <a:pt x="10468806" y="1147414"/>
                    </a:cubicBezTo>
                    <a:cubicBezTo>
                      <a:pt x="10468806" y="1147414"/>
                      <a:pt x="10468806" y="1147414"/>
                      <a:pt x="10468806" y="1147414"/>
                    </a:cubicBezTo>
                    <a:cubicBezTo>
                      <a:pt x="10470431" y="1149039"/>
                      <a:pt x="10470431" y="1150663"/>
                      <a:pt x="10470431" y="1152287"/>
                    </a:cubicBezTo>
                    <a:cubicBezTo>
                      <a:pt x="10470431" y="1152287"/>
                      <a:pt x="10470431" y="1152287"/>
                      <a:pt x="10470431" y="1152287"/>
                    </a:cubicBezTo>
                    <a:cubicBezTo>
                      <a:pt x="10475304" y="1163658"/>
                      <a:pt x="10481802" y="1173404"/>
                      <a:pt x="10486675" y="1184774"/>
                    </a:cubicBezTo>
                    <a:cubicBezTo>
                      <a:pt x="10488299" y="1189647"/>
                      <a:pt x="10491547" y="1194520"/>
                      <a:pt x="10493171" y="1199393"/>
                    </a:cubicBezTo>
                    <a:cubicBezTo>
                      <a:pt x="10494796" y="1202641"/>
                      <a:pt x="10494796" y="1204266"/>
                      <a:pt x="10496420" y="1207514"/>
                    </a:cubicBezTo>
                    <a:lnTo>
                      <a:pt x="10496420" y="1205890"/>
                    </a:lnTo>
                    <a:cubicBezTo>
                      <a:pt x="10499669" y="1188023"/>
                      <a:pt x="10502918" y="1168531"/>
                      <a:pt x="10506167" y="1150663"/>
                    </a:cubicBezTo>
                    <a:cubicBezTo>
                      <a:pt x="10509415" y="1132795"/>
                      <a:pt x="10512664" y="1113303"/>
                      <a:pt x="10515912" y="1095436"/>
                    </a:cubicBezTo>
                    <a:cubicBezTo>
                      <a:pt x="10517536" y="1085690"/>
                      <a:pt x="10520785" y="1077568"/>
                      <a:pt x="10522410" y="1067822"/>
                    </a:cubicBezTo>
                    <a:cubicBezTo>
                      <a:pt x="10524034" y="1061325"/>
                      <a:pt x="10525658" y="1054828"/>
                      <a:pt x="10527283" y="1046706"/>
                    </a:cubicBezTo>
                    <a:cubicBezTo>
                      <a:pt x="10527283" y="1046706"/>
                      <a:pt x="10527283" y="1046706"/>
                      <a:pt x="10527283" y="1045081"/>
                    </a:cubicBezTo>
                    <a:cubicBezTo>
                      <a:pt x="10525658" y="1041833"/>
                      <a:pt x="10524034" y="1038584"/>
                      <a:pt x="10524034" y="1035336"/>
                    </a:cubicBezTo>
                    <a:cubicBezTo>
                      <a:pt x="10520785" y="1022341"/>
                      <a:pt x="10517536" y="1010971"/>
                      <a:pt x="10514288" y="997976"/>
                    </a:cubicBezTo>
                    <a:cubicBezTo>
                      <a:pt x="10511040" y="986606"/>
                      <a:pt x="10507791" y="973611"/>
                      <a:pt x="10504542" y="962241"/>
                    </a:cubicBezTo>
                    <a:cubicBezTo>
                      <a:pt x="10501293" y="949246"/>
                      <a:pt x="10498045" y="937876"/>
                      <a:pt x="10493171" y="926505"/>
                    </a:cubicBezTo>
                    <a:cubicBezTo>
                      <a:pt x="10493171" y="924881"/>
                      <a:pt x="10491547" y="924881"/>
                      <a:pt x="10491547" y="923257"/>
                    </a:cubicBezTo>
                    <a:cubicBezTo>
                      <a:pt x="10491547" y="923257"/>
                      <a:pt x="10491547" y="923257"/>
                      <a:pt x="10491547" y="923257"/>
                    </a:cubicBezTo>
                    <a:cubicBezTo>
                      <a:pt x="10491547" y="923257"/>
                      <a:pt x="10491547" y="923257"/>
                      <a:pt x="10491547" y="923257"/>
                    </a:cubicBezTo>
                    <a:cubicBezTo>
                      <a:pt x="10491547" y="921632"/>
                      <a:pt x="10489924" y="920008"/>
                      <a:pt x="10491547" y="918384"/>
                    </a:cubicBezTo>
                    <a:cubicBezTo>
                      <a:pt x="10491547" y="916759"/>
                      <a:pt x="10493171" y="915135"/>
                      <a:pt x="10494796" y="915135"/>
                    </a:cubicBezTo>
                    <a:cubicBezTo>
                      <a:pt x="10498045" y="913511"/>
                      <a:pt x="10501293" y="915135"/>
                      <a:pt x="10502918" y="916759"/>
                    </a:cubicBezTo>
                    <a:cubicBezTo>
                      <a:pt x="10504542" y="918384"/>
                      <a:pt x="10504542" y="920008"/>
                      <a:pt x="10504542" y="921632"/>
                    </a:cubicBezTo>
                    <a:cubicBezTo>
                      <a:pt x="10504542" y="923257"/>
                      <a:pt x="10506167" y="924881"/>
                      <a:pt x="10506167" y="926505"/>
                    </a:cubicBezTo>
                    <a:cubicBezTo>
                      <a:pt x="10507791" y="929754"/>
                      <a:pt x="10507791" y="933003"/>
                      <a:pt x="10509415" y="936251"/>
                    </a:cubicBezTo>
                    <a:cubicBezTo>
                      <a:pt x="10511040" y="942749"/>
                      <a:pt x="10512664" y="949246"/>
                      <a:pt x="10515912" y="955743"/>
                    </a:cubicBezTo>
                    <a:cubicBezTo>
                      <a:pt x="10519161" y="968738"/>
                      <a:pt x="10522410" y="981733"/>
                      <a:pt x="10527283" y="994727"/>
                    </a:cubicBezTo>
                    <a:cubicBezTo>
                      <a:pt x="10528907" y="1002849"/>
                      <a:pt x="10530532" y="1009346"/>
                      <a:pt x="10533780" y="1017468"/>
                    </a:cubicBezTo>
                    <a:cubicBezTo>
                      <a:pt x="10535405" y="1020716"/>
                      <a:pt x="10535405" y="1023965"/>
                      <a:pt x="10537029" y="1027214"/>
                    </a:cubicBezTo>
                    <a:cubicBezTo>
                      <a:pt x="10541901" y="1012595"/>
                      <a:pt x="10546775" y="999600"/>
                      <a:pt x="10551648" y="984981"/>
                    </a:cubicBezTo>
                    <a:cubicBezTo>
                      <a:pt x="10558145" y="967114"/>
                      <a:pt x="10564642" y="949246"/>
                      <a:pt x="10569515" y="931378"/>
                    </a:cubicBezTo>
                    <a:cubicBezTo>
                      <a:pt x="10572764" y="923257"/>
                      <a:pt x="10576013" y="913511"/>
                      <a:pt x="10579262" y="905389"/>
                    </a:cubicBezTo>
                    <a:cubicBezTo>
                      <a:pt x="10582510" y="897268"/>
                      <a:pt x="10585758" y="889146"/>
                      <a:pt x="10589007" y="879400"/>
                    </a:cubicBezTo>
                    <a:cubicBezTo>
                      <a:pt x="10590631" y="876151"/>
                      <a:pt x="10592256" y="872903"/>
                      <a:pt x="10595505" y="871278"/>
                    </a:cubicBezTo>
                    <a:cubicBezTo>
                      <a:pt x="10598753" y="869654"/>
                      <a:pt x="10603627" y="872903"/>
                      <a:pt x="10603627" y="876151"/>
                    </a:cubicBezTo>
                    <a:cubicBezTo>
                      <a:pt x="10603627" y="877775"/>
                      <a:pt x="10603627" y="881024"/>
                      <a:pt x="10602002" y="882648"/>
                    </a:cubicBezTo>
                    <a:cubicBezTo>
                      <a:pt x="10600378" y="885897"/>
                      <a:pt x="10598753" y="889146"/>
                      <a:pt x="10597129" y="894019"/>
                    </a:cubicBezTo>
                    <a:cubicBezTo>
                      <a:pt x="10595505" y="898892"/>
                      <a:pt x="10593880" y="902140"/>
                      <a:pt x="10592256" y="907013"/>
                    </a:cubicBezTo>
                    <a:cubicBezTo>
                      <a:pt x="10589007" y="915135"/>
                      <a:pt x="10585758" y="923257"/>
                      <a:pt x="10582510" y="933003"/>
                    </a:cubicBezTo>
                    <a:cubicBezTo>
                      <a:pt x="10576013" y="950870"/>
                      <a:pt x="10569515" y="967114"/>
                      <a:pt x="10564642" y="984981"/>
                    </a:cubicBezTo>
                    <a:cubicBezTo>
                      <a:pt x="10561393" y="994727"/>
                      <a:pt x="10558145" y="1006098"/>
                      <a:pt x="10554897" y="1015843"/>
                    </a:cubicBezTo>
                    <a:cubicBezTo>
                      <a:pt x="10554897" y="1015843"/>
                      <a:pt x="10554897" y="1015843"/>
                      <a:pt x="10554897" y="1015843"/>
                    </a:cubicBezTo>
                    <a:cubicBezTo>
                      <a:pt x="10553272" y="1019092"/>
                      <a:pt x="10553272" y="1022341"/>
                      <a:pt x="10551648" y="1025589"/>
                    </a:cubicBezTo>
                    <a:lnTo>
                      <a:pt x="10551648" y="1027214"/>
                    </a:lnTo>
                    <a:lnTo>
                      <a:pt x="10553272" y="1025589"/>
                    </a:lnTo>
                    <a:cubicBezTo>
                      <a:pt x="10558145" y="1022341"/>
                      <a:pt x="10564642" y="1017468"/>
                      <a:pt x="10569515" y="1014219"/>
                    </a:cubicBezTo>
                    <a:cubicBezTo>
                      <a:pt x="10580886" y="1006098"/>
                      <a:pt x="10592256" y="999600"/>
                      <a:pt x="10603627" y="993103"/>
                    </a:cubicBezTo>
                    <a:cubicBezTo>
                      <a:pt x="10610123" y="988230"/>
                      <a:pt x="10616621" y="984981"/>
                      <a:pt x="10623118" y="981733"/>
                    </a:cubicBezTo>
                    <a:cubicBezTo>
                      <a:pt x="10626367" y="980108"/>
                      <a:pt x="10629616" y="980108"/>
                      <a:pt x="10631239" y="983357"/>
                    </a:cubicBezTo>
                    <a:cubicBezTo>
                      <a:pt x="10632864" y="986606"/>
                      <a:pt x="10632864" y="989854"/>
                      <a:pt x="10629616" y="991478"/>
                    </a:cubicBezTo>
                    <a:cubicBezTo>
                      <a:pt x="10618245" y="997976"/>
                      <a:pt x="10606874" y="1006098"/>
                      <a:pt x="10595505" y="1012595"/>
                    </a:cubicBezTo>
                    <a:cubicBezTo>
                      <a:pt x="10584134" y="1020716"/>
                      <a:pt x="10572764" y="1027214"/>
                      <a:pt x="10561393" y="1035336"/>
                    </a:cubicBezTo>
                    <a:cubicBezTo>
                      <a:pt x="10558145" y="1036960"/>
                      <a:pt x="10556521" y="1038584"/>
                      <a:pt x="10553272" y="1041833"/>
                    </a:cubicBezTo>
                    <a:cubicBezTo>
                      <a:pt x="10550023" y="1043457"/>
                      <a:pt x="10548399" y="1045081"/>
                      <a:pt x="10545150" y="1046706"/>
                    </a:cubicBezTo>
                    <a:lnTo>
                      <a:pt x="10545150" y="1046706"/>
                    </a:lnTo>
                    <a:cubicBezTo>
                      <a:pt x="10545150" y="1048330"/>
                      <a:pt x="10543526" y="1049954"/>
                      <a:pt x="10543526" y="1051579"/>
                    </a:cubicBezTo>
                    <a:cubicBezTo>
                      <a:pt x="10540277" y="1059701"/>
                      <a:pt x="10538653" y="1067822"/>
                      <a:pt x="10537029" y="1077568"/>
                    </a:cubicBezTo>
                    <a:cubicBezTo>
                      <a:pt x="10535405" y="1085690"/>
                      <a:pt x="10532156" y="1095436"/>
                      <a:pt x="10530532" y="1103557"/>
                    </a:cubicBezTo>
                    <a:cubicBezTo>
                      <a:pt x="10528907" y="1113303"/>
                      <a:pt x="10525658" y="1124674"/>
                      <a:pt x="10524034" y="1134420"/>
                    </a:cubicBezTo>
                    <a:cubicBezTo>
                      <a:pt x="10524034" y="1134420"/>
                      <a:pt x="10524034" y="1134420"/>
                      <a:pt x="10524034" y="1134420"/>
                    </a:cubicBezTo>
                    <a:cubicBezTo>
                      <a:pt x="10524034" y="1134420"/>
                      <a:pt x="10524034" y="1134420"/>
                      <a:pt x="10524034" y="1134420"/>
                    </a:cubicBezTo>
                    <a:cubicBezTo>
                      <a:pt x="10524034" y="1134420"/>
                      <a:pt x="10524034" y="1134420"/>
                      <a:pt x="10524034" y="1134420"/>
                    </a:cubicBezTo>
                    <a:cubicBezTo>
                      <a:pt x="10524034" y="1134420"/>
                      <a:pt x="10524034" y="1134420"/>
                      <a:pt x="10524034" y="1134420"/>
                    </a:cubicBezTo>
                    <a:cubicBezTo>
                      <a:pt x="10520785" y="1152287"/>
                      <a:pt x="10517536" y="1171779"/>
                      <a:pt x="10514288" y="1189647"/>
                    </a:cubicBezTo>
                    <a:cubicBezTo>
                      <a:pt x="10512664" y="1196144"/>
                      <a:pt x="10512664" y="1201017"/>
                      <a:pt x="10511040" y="1207514"/>
                    </a:cubicBezTo>
                    <a:cubicBezTo>
                      <a:pt x="10514288" y="1204266"/>
                      <a:pt x="10519161" y="1202641"/>
                      <a:pt x="10522410" y="1199393"/>
                    </a:cubicBezTo>
                    <a:cubicBezTo>
                      <a:pt x="10530532" y="1194520"/>
                      <a:pt x="10537029" y="1189647"/>
                      <a:pt x="10545150" y="1183149"/>
                    </a:cubicBezTo>
                    <a:cubicBezTo>
                      <a:pt x="10545150" y="1183149"/>
                      <a:pt x="10545150" y="1183149"/>
                      <a:pt x="10545150" y="1183149"/>
                    </a:cubicBezTo>
                    <a:cubicBezTo>
                      <a:pt x="10546775" y="1181525"/>
                      <a:pt x="10548399" y="1179901"/>
                      <a:pt x="10551648" y="1179901"/>
                    </a:cubicBezTo>
                    <a:cubicBezTo>
                      <a:pt x="10551648" y="1179901"/>
                      <a:pt x="10551648" y="1179901"/>
                      <a:pt x="10551648" y="1179901"/>
                    </a:cubicBezTo>
                    <a:cubicBezTo>
                      <a:pt x="10551648" y="1179901"/>
                      <a:pt x="10551648" y="1179901"/>
                      <a:pt x="10551648" y="1179901"/>
                    </a:cubicBezTo>
                    <a:cubicBezTo>
                      <a:pt x="10551648" y="1179901"/>
                      <a:pt x="10551648" y="1179901"/>
                      <a:pt x="10551648" y="1179901"/>
                    </a:cubicBezTo>
                    <a:cubicBezTo>
                      <a:pt x="10551648" y="1179901"/>
                      <a:pt x="10551648" y="1179901"/>
                      <a:pt x="10551648" y="1179901"/>
                    </a:cubicBezTo>
                    <a:cubicBezTo>
                      <a:pt x="10551648" y="1179901"/>
                      <a:pt x="10551648" y="1179901"/>
                      <a:pt x="10551648" y="1179901"/>
                    </a:cubicBezTo>
                    <a:cubicBezTo>
                      <a:pt x="10551648" y="1179901"/>
                      <a:pt x="10551648" y="1179901"/>
                      <a:pt x="10551648" y="1179901"/>
                    </a:cubicBezTo>
                    <a:cubicBezTo>
                      <a:pt x="10551648" y="1179901"/>
                      <a:pt x="10551648" y="1179901"/>
                      <a:pt x="10551648" y="1179901"/>
                    </a:cubicBezTo>
                    <a:cubicBezTo>
                      <a:pt x="10551648" y="1179901"/>
                      <a:pt x="10551648" y="1179901"/>
                      <a:pt x="10551648" y="1179901"/>
                    </a:cubicBezTo>
                    <a:cubicBezTo>
                      <a:pt x="10551648" y="1179901"/>
                      <a:pt x="10551648" y="1179901"/>
                      <a:pt x="10551648" y="1179901"/>
                    </a:cubicBezTo>
                    <a:cubicBezTo>
                      <a:pt x="10553272" y="1178276"/>
                      <a:pt x="10553272" y="1178276"/>
                      <a:pt x="10554897" y="1176652"/>
                    </a:cubicBezTo>
                    <a:cubicBezTo>
                      <a:pt x="10554897" y="1176652"/>
                      <a:pt x="10554897" y="1176652"/>
                      <a:pt x="10554897" y="1176652"/>
                    </a:cubicBezTo>
                    <a:cubicBezTo>
                      <a:pt x="10554897" y="1176652"/>
                      <a:pt x="10556521" y="1176652"/>
                      <a:pt x="10556521" y="1175028"/>
                    </a:cubicBezTo>
                    <a:cubicBezTo>
                      <a:pt x="10556521" y="1175028"/>
                      <a:pt x="10556521" y="1175028"/>
                      <a:pt x="10556521" y="1175028"/>
                    </a:cubicBezTo>
                    <a:cubicBezTo>
                      <a:pt x="10556521" y="1175028"/>
                      <a:pt x="10556521" y="1175028"/>
                      <a:pt x="10556521" y="1175028"/>
                    </a:cubicBezTo>
                    <a:cubicBezTo>
                      <a:pt x="10556521" y="1175028"/>
                      <a:pt x="10556521" y="1175028"/>
                      <a:pt x="10556521" y="1175028"/>
                    </a:cubicBezTo>
                    <a:cubicBezTo>
                      <a:pt x="10556521" y="1175028"/>
                      <a:pt x="10556521" y="1175028"/>
                      <a:pt x="10556521" y="1175028"/>
                    </a:cubicBezTo>
                    <a:cubicBezTo>
                      <a:pt x="10556521" y="1175028"/>
                      <a:pt x="10556521" y="1175028"/>
                      <a:pt x="10556521" y="1175028"/>
                    </a:cubicBezTo>
                    <a:cubicBezTo>
                      <a:pt x="10556521" y="1175028"/>
                      <a:pt x="10556521" y="1175028"/>
                      <a:pt x="10556521" y="1175028"/>
                    </a:cubicBezTo>
                    <a:cubicBezTo>
                      <a:pt x="10556521" y="1175028"/>
                      <a:pt x="10556521" y="1175028"/>
                      <a:pt x="10556521" y="1175028"/>
                    </a:cubicBezTo>
                    <a:cubicBezTo>
                      <a:pt x="10556521" y="1175028"/>
                      <a:pt x="10556521" y="1175028"/>
                      <a:pt x="10556521" y="1175028"/>
                    </a:cubicBezTo>
                    <a:cubicBezTo>
                      <a:pt x="10556521" y="1175028"/>
                      <a:pt x="10556521" y="1175028"/>
                      <a:pt x="10556521" y="1175028"/>
                    </a:cubicBezTo>
                    <a:cubicBezTo>
                      <a:pt x="10556521" y="1175028"/>
                      <a:pt x="10556521" y="1175028"/>
                      <a:pt x="10556521" y="1175028"/>
                    </a:cubicBezTo>
                    <a:cubicBezTo>
                      <a:pt x="10558145" y="1173404"/>
                      <a:pt x="10559770" y="1173404"/>
                      <a:pt x="10561393" y="1171779"/>
                    </a:cubicBezTo>
                    <a:cubicBezTo>
                      <a:pt x="10561393" y="1171779"/>
                      <a:pt x="10561393" y="1171779"/>
                      <a:pt x="10561393" y="1171779"/>
                    </a:cubicBezTo>
                    <a:cubicBezTo>
                      <a:pt x="10569515" y="1166906"/>
                      <a:pt x="10576013" y="1160409"/>
                      <a:pt x="10584134" y="1155536"/>
                    </a:cubicBezTo>
                    <a:cubicBezTo>
                      <a:pt x="10592256" y="1150663"/>
                      <a:pt x="10598753" y="1144166"/>
                      <a:pt x="10606874" y="1137668"/>
                    </a:cubicBezTo>
                    <a:cubicBezTo>
                      <a:pt x="10610123" y="1136044"/>
                      <a:pt x="10613372" y="1136044"/>
                      <a:pt x="10614996" y="1139293"/>
                    </a:cubicBezTo>
                    <a:cubicBezTo>
                      <a:pt x="10616621" y="1142541"/>
                      <a:pt x="10616621" y="1145790"/>
                      <a:pt x="10613372" y="1147414"/>
                    </a:cubicBezTo>
                    <a:cubicBezTo>
                      <a:pt x="10598753" y="1160409"/>
                      <a:pt x="10584134" y="1170155"/>
                      <a:pt x="10567891" y="1181525"/>
                    </a:cubicBezTo>
                    <a:cubicBezTo>
                      <a:pt x="10567891" y="1181525"/>
                      <a:pt x="10567891" y="1181525"/>
                      <a:pt x="10567891" y="1181525"/>
                    </a:cubicBezTo>
                    <a:cubicBezTo>
                      <a:pt x="10566266" y="1183149"/>
                      <a:pt x="10564642" y="1183149"/>
                      <a:pt x="10564642" y="1184774"/>
                    </a:cubicBezTo>
                    <a:cubicBezTo>
                      <a:pt x="10564642" y="1184774"/>
                      <a:pt x="10564642" y="1184774"/>
                      <a:pt x="10564642" y="1184774"/>
                    </a:cubicBezTo>
                    <a:cubicBezTo>
                      <a:pt x="10564642" y="1184774"/>
                      <a:pt x="10563018" y="1186398"/>
                      <a:pt x="10563018" y="1186398"/>
                    </a:cubicBezTo>
                    <a:cubicBezTo>
                      <a:pt x="10563018" y="1186398"/>
                      <a:pt x="10563018" y="1186398"/>
                      <a:pt x="10563018" y="1186398"/>
                    </a:cubicBezTo>
                    <a:cubicBezTo>
                      <a:pt x="10561393" y="1186398"/>
                      <a:pt x="10561393" y="1188023"/>
                      <a:pt x="10559770" y="1188023"/>
                    </a:cubicBezTo>
                    <a:cubicBezTo>
                      <a:pt x="10559770" y="1188023"/>
                      <a:pt x="10559770" y="1188023"/>
                      <a:pt x="10559770" y="1188023"/>
                    </a:cubicBezTo>
                    <a:cubicBezTo>
                      <a:pt x="10558145" y="1188023"/>
                      <a:pt x="10558145" y="1189647"/>
                      <a:pt x="10556521" y="1189647"/>
                    </a:cubicBezTo>
                    <a:cubicBezTo>
                      <a:pt x="10556521" y="1189647"/>
                      <a:pt x="10556521" y="1189647"/>
                      <a:pt x="10556521" y="1189647"/>
                    </a:cubicBezTo>
                    <a:cubicBezTo>
                      <a:pt x="10556521" y="1189647"/>
                      <a:pt x="10556521" y="1189647"/>
                      <a:pt x="10556521" y="1189647"/>
                    </a:cubicBezTo>
                    <a:lnTo>
                      <a:pt x="10556521" y="1189647"/>
                    </a:lnTo>
                    <a:cubicBezTo>
                      <a:pt x="10556521" y="1189647"/>
                      <a:pt x="10556521" y="1189647"/>
                      <a:pt x="10556521" y="1189647"/>
                    </a:cubicBezTo>
                    <a:cubicBezTo>
                      <a:pt x="10556521" y="1189647"/>
                      <a:pt x="10556521" y="1189647"/>
                      <a:pt x="10556521" y="1189647"/>
                    </a:cubicBezTo>
                    <a:cubicBezTo>
                      <a:pt x="10554897" y="1191271"/>
                      <a:pt x="10553272" y="1192896"/>
                      <a:pt x="10550023" y="1194520"/>
                    </a:cubicBezTo>
                    <a:cubicBezTo>
                      <a:pt x="10550023" y="1194520"/>
                      <a:pt x="10550023" y="1194520"/>
                      <a:pt x="10550023" y="1194520"/>
                    </a:cubicBezTo>
                    <a:cubicBezTo>
                      <a:pt x="10538653" y="1202641"/>
                      <a:pt x="10528907" y="1209139"/>
                      <a:pt x="10517536" y="1217261"/>
                    </a:cubicBezTo>
                    <a:cubicBezTo>
                      <a:pt x="10514288" y="1218885"/>
                      <a:pt x="10511040" y="1220509"/>
                      <a:pt x="10509415" y="1222134"/>
                    </a:cubicBezTo>
                    <a:cubicBezTo>
                      <a:pt x="10509415" y="1222134"/>
                      <a:pt x="10507791" y="1222134"/>
                      <a:pt x="10507791" y="1223758"/>
                    </a:cubicBezTo>
                    <a:cubicBezTo>
                      <a:pt x="10506167" y="1230255"/>
                      <a:pt x="10506167" y="1236752"/>
                      <a:pt x="10504542" y="1243250"/>
                    </a:cubicBezTo>
                    <a:cubicBezTo>
                      <a:pt x="10499669" y="1280609"/>
                      <a:pt x="10494796" y="1319593"/>
                      <a:pt x="10489924" y="1356953"/>
                    </a:cubicBezTo>
                    <a:cubicBezTo>
                      <a:pt x="10488299" y="1376445"/>
                      <a:pt x="10485050" y="1397561"/>
                      <a:pt x="10481802" y="1417053"/>
                    </a:cubicBezTo>
                    <a:cubicBezTo>
                      <a:pt x="10489924" y="1408932"/>
                      <a:pt x="10498045" y="1400810"/>
                      <a:pt x="10506167" y="1392688"/>
                    </a:cubicBezTo>
                    <a:cubicBezTo>
                      <a:pt x="10515912" y="1382942"/>
                      <a:pt x="10525658" y="1373196"/>
                      <a:pt x="10533780" y="1363450"/>
                    </a:cubicBezTo>
                    <a:cubicBezTo>
                      <a:pt x="10541901" y="1353704"/>
                      <a:pt x="10551648" y="1343958"/>
                      <a:pt x="10559770" y="1334212"/>
                    </a:cubicBezTo>
                    <a:cubicBezTo>
                      <a:pt x="10567891" y="1324466"/>
                      <a:pt x="10577637" y="1313096"/>
                      <a:pt x="10585758" y="1303350"/>
                    </a:cubicBezTo>
                    <a:cubicBezTo>
                      <a:pt x="10587383" y="1300101"/>
                      <a:pt x="10592256" y="1300101"/>
                      <a:pt x="10595505" y="1303350"/>
                    </a:cubicBezTo>
                    <a:cubicBezTo>
                      <a:pt x="10598753" y="1306599"/>
                      <a:pt x="10598753" y="1309847"/>
                      <a:pt x="10595505" y="1313096"/>
                    </a:cubicBezTo>
                    <a:cubicBezTo>
                      <a:pt x="10577637" y="1334212"/>
                      <a:pt x="10559770" y="1355329"/>
                      <a:pt x="10540277" y="1374820"/>
                    </a:cubicBezTo>
                    <a:cubicBezTo>
                      <a:pt x="10530532" y="1384567"/>
                      <a:pt x="10520785" y="1394312"/>
                      <a:pt x="10511040" y="1404058"/>
                    </a:cubicBezTo>
                    <a:cubicBezTo>
                      <a:pt x="10501293" y="1413804"/>
                      <a:pt x="10491547" y="1423550"/>
                      <a:pt x="10480177" y="1433296"/>
                    </a:cubicBezTo>
                    <a:cubicBezTo>
                      <a:pt x="10480177" y="1433296"/>
                      <a:pt x="10478553" y="1434921"/>
                      <a:pt x="10478553" y="1434921"/>
                    </a:cubicBezTo>
                    <a:cubicBezTo>
                      <a:pt x="10476928" y="1444667"/>
                      <a:pt x="10476928" y="1454413"/>
                      <a:pt x="10475304" y="1464159"/>
                    </a:cubicBezTo>
                    <a:cubicBezTo>
                      <a:pt x="10473680" y="1488524"/>
                      <a:pt x="10472055" y="1511264"/>
                      <a:pt x="10470431" y="1535629"/>
                    </a:cubicBezTo>
                    <a:cubicBezTo>
                      <a:pt x="10468806" y="1553497"/>
                      <a:pt x="10468806" y="1571365"/>
                      <a:pt x="10467183" y="1587608"/>
                    </a:cubicBezTo>
                    <a:lnTo>
                      <a:pt x="10467183" y="1587608"/>
                    </a:lnTo>
                    <a:close/>
                    <a:moveTo>
                      <a:pt x="10070846" y="1252996"/>
                    </a:moveTo>
                    <a:cubicBezTo>
                      <a:pt x="10069222" y="1252996"/>
                      <a:pt x="10065973" y="1252996"/>
                      <a:pt x="10064349" y="1252996"/>
                    </a:cubicBezTo>
                    <a:cubicBezTo>
                      <a:pt x="10062724" y="1252996"/>
                      <a:pt x="10061100" y="1252996"/>
                      <a:pt x="10059476" y="1251371"/>
                    </a:cubicBezTo>
                    <a:cubicBezTo>
                      <a:pt x="10059476" y="1251371"/>
                      <a:pt x="10059476" y="1251371"/>
                      <a:pt x="10059476" y="1251371"/>
                    </a:cubicBezTo>
                    <a:cubicBezTo>
                      <a:pt x="10059476" y="1251371"/>
                      <a:pt x="10059476" y="1251371"/>
                      <a:pt x="10059476" y="1251371"/>
                    </a:cubicBezTo>
                    <a:cubicBezTo>
                      <a:pt x="10059476" y="1251371"/>
                      <a:pt x="10059476" y="1251371"/>
                      <a:pt x="10059476" y="1251371"/>
                    </a:cubicBezTo>
                    <a:cubicBezTo>
                      <a:pt x="10059476" y="1251371"/>
                      <a:pt x="10059476" y="1251371"/>
                      <a:pt x="10059476" y="1251371"/>
                    </a:cubicBezTo>
                    <a:cubicBezTo>
                      <a:pt x="10059476" y="1251371"/>
                      <a:pt x="10057851" y="1251371"/>
                      <a:pt x="10057851" y="1249747"/>
                    </a:cubicBezTo>
                    <a:cubicBezTo>
                      <a:pt x="10057851" y="1249747"/>
                      <a:pt x="10057851" y="1249747"/>
                      <a:pt x="10057851" y="1249747"/>
                    </a:cubicBezTo>
                    <a:cubicBezTo>
                      <a:pt x="10057851" y="1249747"/>
                      <a:pt x="10057851" y="1249747"/>
                      <a:pt x="10057851" y="1249747"/>
                    </a:cubicBezTo>
                    <a:cubicBezTo>
                      <a:pt x="10056227" y="1248123"/>
                      <a:pt x="10056227" y="1246499"/>
                      <a:pt x="10056227" y="1244874"/>
                    </a:cubicBezTo>
                    <a:cubicBezTo>
                      <a:pt x="10056227" y="1241625"/>
                      <a:pt x="10059476" y="1238377"/>
                      <a:pt x="10062724" y="1238377"/>
                    </a:cubicBezTo>
                    <a:lnTo>
                      <a:pt x="10062724" y="1238377"/>
                    </a:lnTo>
                    <a:cubicBezTo>
                      <a:pt x="10062724" y="1238377"/>
                      <a:pt x="10062724" y="1238377"/>
                      <a:pt x="10062724" y="1238377"/>
                    </a:cubicBezTo>
                    <a:cubicBezTo>
                      <a:pt x="10062724" y="1238377"/>
                      <a:pt x="10064349" y="1238377"/>
                      <a:pt x="10064349" y="1238377"/>
                    </a:cubicBezTo>
                    <a:cubicBezTo>
                      <a:pt x="10065973" y="1238377"/>
                      <a:pt x="10065973" y="1238377"/>
                      <a:pt x="10067598" y="1238377"/>
                    </a:cubicBezTo>
                    <a:cubicBezTo>
                      <a:pt x="10067598" y="1238377"/>
                      <a:pt x="10067598" y="1238377"/>
                      <a:pt x="10067598" y="1238377"/>
                    </a:cubicBezTo>
                    <a:cubicBezTo>
                      <a:pt x="10067598" y="1238377"/>
                      <a:pt x="10067598" y="1238377"/>
                      <a:pt x="10067598" y="1238377"/>
                    </a:cubicBezTo>
                    <a:cubicBezTo>
                      <a:pt x="10067598" y="1238377"/>
                      <a:pt x="10067598" y="1238377"/>
                      <a:pt x="10067598" y="1238377"/>
                    </a:cubicBezTo>
                    <a:cubicBezTo>
                      <a:pt x="10067598" y="1238377"/>
                      <a:pt x="10067598" y="1238377"/>
                      <a:pt x="10067598" y="1238377"/>
                    </a:cubicBezTo>
                    <a:cubicBezTo>
                      <a:pt x="10095211" y="1240001"/>
                      <a:pt x="10121200" y="1238377"/>
                      <a:pt x="10148814" y="1236752"/>
                    </a:cubicBezTo>
                    <a:cubicBezTo>
                      <a:pt x="10148814" y="1236752"/>
                      <a:pt x="10150438" y="1236752"/>
                      <a:pt x="10150438" y="1236752"/>
                    </a:cubicBezTo>
                    <a:cubicBezTo>
                      <a:pt x="10150438" y="1236752"/>
                      <a:pt x="10150438" y="1236752"/>
                      <a:pt x="10152062" y="1236752"/>
                    </a:cubicBezTo>
                    <a:cubicBezTo>
                      <a:pt x="10153687" y="1236752"/>
                      <a:pt x="10153687" y="1236752"/>
                      <a:pt x="10155311" y="1236752"/>
                    </a:cubicBezTo>
                    <a:cubicBezTo>
                      <a:pt x="10155311" y="1236752"/>
                      <a:pt x="10155311" y="1236752"/>
                      <a:pt x="10153687" y="1236752"/>
                    </a:cubicBezTo>
                    <a:cubicBezTo>
                      <a:pt x="10155311" y="1236752"/>
                      <a:pt x="10155311" y="1236752"/>
                      <a:pt x="10156936" y="1236752"/>
                    </a:cubicBezTo>
                    <a:cubicBezTo>
                      <a:pt x="10156936" y="1236752"/>
                      <a:pt x="10156936" y="1236752"/>
                      <a:pt x="10155311" y="1236752"/>
                    </a:cubicBezTo>
                    <a:cubicBezTo>
                      <a:pt x="10173179" y="1235128"/>
                      <a:pt x="10189422" y="1231879"/>
                      <a:pt x="10207290" y="1228631"/>
                    </a:cubicBezTo>
                    <a:cubicBezTo>
                      <a:pt x="10207290" y="1228631"/>
                      <a:pt x="10207290" y="1228631"/>
                      <a:pt x="10205666" y="1228631"/>
                    </a:cubicBezTo>
                    <a:cubicBezTo>
                      <a:pt x="10207290" y="1228631"/>
                      <a:pt x="10208914" y="1227006"/>
                      <a:pt x="10210539" y="1227006"/>
                    </a:cubicBezTo>
                    <a:cubicBezTo>
                      <a:pt x="10204041" y="1218885"/>
                      <a:pt x="10197544" y="1212387"/>
                      <a:pt x="10191046" y="1204266"/>
                    </a:cubicBezTo>
                    <a:cubicBezTo>
                      <a:pt x="10182925" y="1196144"/>
                      <a:pt x="10176427" y="1186398"/>
                      <a:pt x="10168305" y="1178276"/>
                    </a:cubicBezTo>
                    <a:cubicBezTo>
                      <a:pt x="10168305" y="1178276"/>
                      <a:pt x="10168305" y="1178276"/>
                      <a:pt x="10168305" y="1178276"/>
                    </a:cubicBezTo>
                    <a:cubicBezTo>
                      <a:pt x="10166681" y="1176652"/>
                      <a:pt x="10163433" y="1173404"/>
                      <a:pt x="10161809" y="1171779"/>
                    </a:cubicBezTo>
                    <a:cubicBezTo>
                      <a:pt x="10161809" y="1171779"/>
                      <a:pt x="10161809" y="1171779"/>
                      <a:pt x="10161809" y="1171779"/>
                    </a:cubicBezTo>
                    <a:cubicBezTo>
                      <a:pt x="10161809" y="1171779"/>
                      <a:pt x="10161809" y="1171779"/>
                      <a:pt x="10161809" y="1170155"/>
                    </a:cubicBezTo>
                    <a:cubicBezTo>
                      <a:pt x="10161809" y="1170155"/>
                      <a:pt x="10161809" y="1170155"/>
                      <a:pt x="10161809" y="1170155"/>
                    </a:cubicBezTo>
                    <a:cubicBezTo>
                      <a:pt x="10161809" y="1170155"/>
                      <a:pt x="10161809" y="1170155"/>
                      <a:pt x="10161809" y="1170155"/>
                    </a:cubicBezTo>
                    <a:cubicBezTo>
                      <a:pt x="10161809" y="1170155"/>
                      <a:pt x="10161809" y="1170155"/>
                      <a:pt x="10161809" y="1170155"/>
                    </a:cubicBezTo>
                    <a:cubicBezTo>
                      <a:pt x="10161809" y="1170155"/>
                      <a:pt x="10161809" y="1170155"/>
                      <a:pt x="10161809" y="1170155"/>
                    </a:cubicBezTo>
                    <a:cubicBezTo>
                      <a:pt x="10158560" y="1166906"/>
                      <a:pt x="10156936" y="1165282"/>
                      <a:pt x="10153687" y="1162033"/>
                    </a:cubicBezTo>
                    <a:cubicBezTo>
                      <a:pt x="10153687" y="1162033"/>
                      <a:pt x="10153687" y="1162033"/>
                      <a:pt x="10153687" y="1162033"/>
                    </a:cubicBezTo>
                    <a:cubicBezTo>
                      <a:pt x="10150438" y="1158785"/>
                      <a:pt x="10148814" y="1157160"/>
                      <a:pt x="10145565" y="1153911"/>
                    </a:cubicBezTo>
                    <a:cubicBezTo>
                      <a:pt x="10145565" y="1153911"/>
                      <a:pt x="10145565" y="1153911"/>
                      <a:pt x="10145565" y="1153911"/>
                    </a:cubicBezTo>
                    <a:cubicBezTo>
                      <a:pt x="10127697" y="1136044"/>
                      <a:pt x="10111454" y="1118176"/>
                      <a:pt x="10093587" y="1100309"/>
                    </a:cubicBezTo>
                    <a:lnTo>
                      <a:pt x="10091963" y="1100309"/>
                    </a:lnTo>
                    <a:cubicBezTo>
                      <a:pt x="10087089" y="1101933"/>
                      <a:pt x="10082216" y="1103557"/>
                      <a:pt x="10077343" y="1103557"/>
                    </a:cubicBezTo>
                    <a:cubicBezTo>
                      <a:pt x="10077343" y="1103557"/>
                      <a:pt x="10077343" y="1103557"/>
                      <a:pt x="10078967" y="1103557"/>
                    </a:cubicBezTo>
                    <a:cubicBezTo>
                      <a:pt x="10078967" y="1103557"/>
                      <a:pt x="10077343" y="1103557"/>
                      <a:pt x="10077343" y="1103557"/>
                    </a:cubicBezTo>
                    <a:cubicBezTo>
                      <a:pt x="10077343" y="1103557"/>
                      <a:pt x="10077343" y="1103557"/>
                      <a:pt x="10078967" y="1103557"/>
                    </a:cubicBezTo>
                    <a:cubicBezTo>
                      <a:pt x="10065973" y="1106806"/>
                      <a:pt x="10052978" y="1108430"/>
                      <a:pt x="10039984" y="1110055"/>
                    </a:cubicBezTo>
                    <a:cubicBezTo>
                      <a:pt x="10026989" y="1111679"/>
                      <a:pt x="10013994" y="1113303"/>
                      <a:pt x="9999376" y="1114928"/>
                    </a:cubicBezTo>
                    <a:cubicBezTo>
                      <a:pt x="9988005" y="1116552"/>
                      <a:pt x="9975011" y="1118176"/>
                      <a:pt x="9963640" y="1118176"/>
                    </a:cubicBezTo>
                    <a:cubicBezTo>
                      <a:pt x="9957142" y="1118176"/>
                      <a:pt x="9952270" y="1119801"/>
                      <a:pt x="9945773" y="1119801"/>
                    </a:cubicBezTo>
                    <a:cubicBezTo>
                      <a:pt x="9944148" y="1119801"/>
                      <a:pt x="9942524" y="1119801"/>
                      <a:pt x="9940899" y="1119801"/>
                    </a:cubicBezTo>
                    <a:cubicBezTo>
                      <a:pt x="9939275" y="1119801"/>
                      <a:pt x="9937651" y="1119801"/>
                      <a:pt x="9937651" y="1119801"/>
                    </a:cubicBezTo>
                    <a:cubicBezTo>
                      <a:pt x="9934402" y="1119801"/>
                      <a:pt x="9931154" y="1119801"/>
                      <a:pt x="9929530" y="1114928"/>
                    </a:cubicBezTo>
                    <a:cubicBezTo>
                      <a:pt x="9927905" y="1111679"/>
                      <a:pt x="9929530" y="1108430"/>
                      <a:pt x="9931154" y="1106806"/>
                    </a:cubicBezTo>
                    <a:cubicBezTo>
                      <a:pt x="9932778" y="1106806"/>
                      <a:pt x="9934402" y="1105182"/>
                      <a:pt x="9934402" y="1105182"/>
                    </a:cubicBezTo>
                    <a:cubicBezTo>
                      <a:pt x="9934402" y="1105182"/>
                      <a:pt x="9934402" y="1105182"/>
                      <a:pt x="9934402" y="1105182"/>
                    </a:cubicBezTo>
                    <a:cubicBezTo>
                      <a:pt x="9934402" y="1105182"/>
                      <a:pt x="9934402" y="1105182"/>
                      <a:pt x="9934402" y="1105182"/>
                    </a:cubicBezTo>
                    <a:cubicBezTo>
                      <a:pt x="9934402" y="1105182"/>
                      <a:pt x="9934402" y="1105182"/>
                      <a:pt x="9934402" y="1105182"/>
                    </a:cubicBezTo>
                    <a:cubicBezTo>
                      <a:pt x="9934402" y="1105182"/>
                      <a:pt x="9936026" y="1105182"/>
                      <a:pt x="9936026" y="1105182"/>
                    </a:cubicBezTo>
                    <a:cubicBezTo>
                      <a:pt x="9942524" y="1105182"/>
                      <a:pt x="9949021" y="1105182"/>
                      <a:pt x="9955519" y="1105182"/>
                    </a:cubicBezTo>
                    <a:cubicBezTo>
                      <a:pt x="9955519" y="1105182"/>
                      <a:pt x="9955519" y="1105182"/>
                      <a:pt x="9955519" y="1105182"/>
                    </a:cubicBezTo>
                    <a:cubicBezTo>
                      <a:pt x="9968513" y="1103557"/>
                      <a:pt x="9983132" y="1101933"/>
                      <a:pt x="9996127" y="1100309"/>
                    </a:cubicBezTo>
                    <a:cubicBezTo>
                      <a:pt x="10009121" y="1098684"/>
                      <a:pt x="10022116" y="1097060"/>
                      <a:pt x="10035111" y="1095436"/>
                    </a:cubicBezTo>
                    <a:cubicBezTo>
                      <a:pt x="10048106" y="1093811"/>
                      <a:pt x="10059476" y="1092187"/>
                      <a:pt x="10070846" y="1090563"/>
                    </a:cubicBezTo>
                    <a:cubicBezTo>
                      <a:pt x="10070846" y="1090563"/>
                      <a:pt x="10070846" y="1090563"/>
                      <a:pt x="10070846" y="1090563"/>
                    </a:cubicBezTo>
                    <a:cubicBezTo>
                      <a:pt x="10072471" y="1090563"/>
                      <a:pt x="10072471" y="1090563"/>
                      <a:pt x="10074094" y="1090563"/>
                    </a:cubicBezTo>
                    <a:cubicBezTo>
                      <a:pt x="10077343" y="1088938"/>
                      <a:pt x="10080592" y="1088938"/>
                      <a:pt x="10085465" y="1087314"/>
                    </a:cubicBezTo>
                    <a:cubicBezTo>
                      <a:pt x="10065973" y="1069446"/>
                      <a:pt x="10048106" y="1049954"/>
                      <a:pt x="10028613" y="1033711"/>
                    </a:cubicBezTo>
                    <a:cubicBezTo>
                      <a:pt x="10007497" y="1014219"/>
                      <a:pt x="9984756" y="996351"/>
                      <a:pt x="9963640" y="976860"/>
                    </a:cubicBezTo>
                    <a:lnTo>
                      <a:pt x="9963640" y="976860"/>
                    </a:lnTo>
                    <a:cubicBezTo>
                      <a:pt x="9958767" y="976860"/>
                      <a:pt x="9955519" y="976860"/>
                      <a:pt x="9950646" y="976860"/>
                    </a:cubicBezTo>
                    <a:cubicBezTo>
                      <a:pt x="9945773" y="976860"/>
                      <a:pt x="9939275" y="976860"/>
                      <a:pt x="9934402" y="976860"/>
                    </a:cubicBezTo>
                    <a:cubicBezTo>
                      <a:pt x="9934402" y="976860"/>
                      <a:pt x="9934402" y="976860"/>
                      <a:pt x="9934402" y="976860"/>
                    </a:cubicBezTo>
                    <a:cubicBezTo>
                      <a:pt x="9921408" y="976860"/>
                      <a:pt x="9906789" y="975235"/>
                      <a:pt x="9893794" y="973611"/>
                    </a:cubicBezTo>
                    <a:cubicBezTo>
                      <a:pt x="9879175" y="971987"/>
                      <a:pt x="9866180" y="971987"/>
                      <a:pt x="9851561" y="970362"/>
                    </a:cubicBezTo>
                    <a:cubicBezTo>
                      <a:pt x="9851561" y="970362"/>
                      <a:pt x="9851561" y="970362"/>
                      <a:pt x="9851561" y="970362"/>
                    </a:cubicBezTo>
                    <a:cubicBezTo>
                      <a:pt x="9851561" y="970362"/>
                      <a:pt x="9851561" y="970362"/>
                      <a:pt x="9851561" y="970362"/>
                    </a:cubicBezTo>
                    <a:cubicBezTo>
                      <a:pt x="9851561" y="970362"/>
                      <a:pt x="9851561" y="970362"/>
                      <a:pt x="9851561" y="970362"/>
                    </a:cubicBezTo>
                    <a:cubicBezTo>
                      <a:pt x="9851561" y="970362"/>
                      <a:pt x="9849937" y="970362"/>
                      <a:pt x="9849937" y="970362"/>
                    </a:cubicBezTo>
                    <a:cubicBezTo>
                      <a:pt x="9849937" y="970362"/>
                      <a:pt x="9849937" y="970362"/>
                      <a:pt x="9849937" y="970362"/>
                    </a:cubicBezTo>
                    <a:cubicBezTo>
                      <a:pt x="9849937" y="970362"/>
                      <a:pt x="9849937" y="970362"/>
                      <a:pt x="9849937" y="970362"/>
                    </a:cubicBezTo>
                    <a:cubicBezTo>
                      <a:pt x="9849937" y="970362"/>
                      <a:pt x="9849937" y="970362"/>
                      <a:pt x="9849937" y="970362"/>
                    </a:cubicBezTo>
                    <a:cubicBezTo>
                      <a:pt x="9849937" y="970362"/>
                      <a:pt x="9849937" y="970362"/>
                      <a:pt x="9849937" y="970362"/>
                    </a:cubicBezTo>
                    <a:cubicBezTo>
                      <a:pt x="9848313" y="970362"/>
                      <a:pt x="9846688" y="970362"/>
                      <a:pt x="9846688" y="970362"/>
                    </a:cubicBezTo>
                    <a:cubicBezTo>
                      <a:pt x="9846688" y="970362"/>
                      <a:pt x="9846688" y="970362"/>
                      <a:pt x="9846688" y="970362"/>
                    </a:cubicBezTo>
                    <a:cubicBezTo>
                      <a:pt x="9846688" y="970362"/>
                      <a:pt x="9846688" y="970362"/>
                      <a:pt x="9846688" y="970362"/>
                    </a:cubicBezTo>
                    <a:cubicBezTo>
                      <a:pt x="9846688" y="970362"/>
                      <a:pt x="9846688" y="970362"/>
                      <a:pt x="9846688" y="970362"/>
                    </a:cubicBezTo>
                    <a:cubicBezTo>
                      <a:pt x="9846688" y="970362"/>
                      <a:pt x="9846688" y="970362"/>
                      <a:pt x="9846688" y="970362"/>
                    </a:cubicBezTo>
                    <a:cubicBezTo>
                      <a:pt x="9846688" y="970362"/>
                      <a:pt x="9846688" y="970362"/>
                      <a:pt x="9846688" y="970362"/>
                    </a:cubicBezTo>
                    <a:cubicBezTo>
                      <a:pt x="9846688" y="970362"/>
                      <a:pt x="9846688" y="970362"/>
                      <a:pt x="9848313" y="970362"/>
                    </a:cubicBezTo>
                    <a:cubicBezTo>
                      <a:pt x="9840192" y="970362"/>
                      <a:pt x="9833694" y="970362"/>
                      <a:pt x="9825572" y="970362"/>
                    </a:cubicBezTo>
                    <a:cubicBezTo>
                      <a:pt x="9825572" y="970362"/>
                      <a:pt x="9825572" y="970362"/>
                      <a:pt x="9825572" y="970362"/>
                    </a:cubicBezTo>
                    <a:cubicBezTo>
                      <a:pt x="9825572" y="970362"/>
                      <a:pt x="9825572" y="970362"/>
                      <a:pt x="9823948" y="970362"/>
                    </a:cubicBezTo>
                    <a:cubicBezTo>
                      <a:pt x="9822323" y="971987"/>
                      <a:pt x="9819074" y="971987"/>
                      <a:pt x="9815827" y="970362"/>
                    </a:cubicBezTo>
                    <a:cubicBezTo>
                      <a:pt x="9814202" y="970362"/>
                      <a:pt x="9814202" y="968738"/>
                      <a:pt x="9812578" y="967114"/>
                    </a:cubicBezTo>
                    <a:cubicBezTo>
                      <a:pt x="9810953" y="965489"/>
                      <a:pt x="9812578" y="962241"/>
                      <a:pt x="9812578" y="960616"/>
                    </a:cubicBezTo>
                    <a:cubicBezTo>
                      <a:pt x="9814202" y="957368"/>
                      <a:pt x="9819074" y="957368"/>
                      <a:pt x="9822323" y="957368"/>
                    </a:cubicBezTo>
                    <a:cubicBezTo>
                      <a:pt x="9825572" y="957368"/>
                      <a:pt x="9827196" y="957368"/>
                      <a:pt x="9830445" y="957368"/>
                    </a:cubicBezTo>
                    <a:cubicBezTo>
                      <a:pt x="9835318" y="957368"/>
                      <a:pt x="9840192" y="957368"/>
                      <a:pt x="9846688" y="957368"/>
                    </a:cubicBezTo>
                    <a:cubicBezTo>
                      <a:pt x="9846688" y="957368"/>
                      <a:pt x="9848313" y="957368"/>
                      <a:pt x="9848313" y="957368"/>
                    </a:cubicBezTo>
                    <a:cubicBezTo>
                      <a:pt x="9848313" y="957368"/>
                      <a:pt x="9848313" y="957368"/>
                      <a:pt x="9848313" y="957368"/>
                    </a:cubicBezTo>
                    <a:cubicBezTo>
                      <a:pt x="9848313" y="957368"/>
                      <a:pt x="9848313" y="957368"/>
                      <a:pt x="9848313" y="957368"/>
                    </a:cubicBezTo>
                    <a:cubicBezTo>
                      <a:pt x="9848313" y="957368"/>
                      <a:pt x="9848313" y="957368"/>
                      <a:pt x="9848313" y="957368"/>
                    </a:cubicBezTo>
                    <a:cubicBezTo>
                      <a:pt x="9848313" y="957368"/>
                      <a:pt x="9848313" y="957368"/>
                      <a:pt x="9848313" y="957368"/>
                    </a:cubicBezTo>
                    <a:cubicBezTo>
                      <a:pt x="9848313" y="957368"/>
                      <a:pt x="9848313" y="957368"/>
                      <a:pt x="9848313" y="957368"/>
                    </a:cubicBezTo>
                    <a:cubicBezTo>
                      <a:pt x="9848313" y="957368"/>
                      <a:pt x="9849937" y="957368"/>
                      <a:pt x="9849937" y="957368"/>
                    </a:cubicBezTo>
                    <a:cubicBezTo>
                      <a:pt x="9849937" y="957368"/>
                      <a:pt x="9851561" y="957368"/>
                      <a:pt x="9851561" y="957368"/>
                    </a:cubicBezTo>
                    <a:cubicBezTo>
                      <a:pt x="9851561" y="957368"/>
                      <a:pt x="9851561" y="957368"/>
                      <a:pt x="9851561" y="957368"/>
                    </a:cubicBezTo>
                    <a:cubicBezTo>
                      <a:pt x="9864556" y="957368"/>
                      <a:pt x="9879175" y="958992"/>
                      <a:pt x="9892169" y="960616"/>
                    </a:cubicBezTo>
                    <a:cubicBezTo>
                      <a:pt x="9905165" y="962241"/>
                      <a:pt x="9919783" y="962241"/>
                      <a:pt x="9932778" y="963865"/>
                    </a:cubicBezTo>
                    <a:cubicBezTo>
                      <a:pt x="9932778" y="963865"/>
                      <a:pt x="9934402" y="963865"/>
                      <a:pt x="9934402" y="963865"/>
                    </a:cubicBezTo>
                    <a:cubicBezTo>
                      <a:pt x="9934402" y="963865"/>
                      <a:pt x="9934402" y="963865"/>
                      <a:pt x="9932778" y="963865"/>
                    </a:cubicBezTo>
                    <a:cubicBezTo>
                      <a:pt x="9932778" y="963865"/>
                      <a:pt x="9934402" y="963865"/>
                      <a:pt x="9934402" y="963865"/>
                    </a:cubicBezTo>
                    <a:cubicBezTo>
                      <a:pt x="9934402" y="963865"/>
                      <a:pt x="9934402" y="963865"/>
                      <a:pt x="9934402" y="963865"/>
                    </a:cubicBezTo>
                    <a:cubicBezTo>
                      <a:pt x="9934402" y="963865"/>
                      <a:pt x="9936026" y="963865"/>
                      <a:pt x="9936026" y="963865"/>
                    </a:cubicBezTo>
                    <a:cubicBezTo>
                      <a:pt x="9936026" y="963865"/>
                      <a:pt x="9936026" y="963865"/>
                      <a:pt x="9936026" y="963865"/>
                    </a:cubicBezTo>
                    <a:cubicBezTo>
                      <a:pt x="9936026" y="963865"/>
                      <a:pt x="9936026" y="963865"/>
                      <a:pt x="9936026" y="963865"/>
                    </a:cubicBezTo>
                    <a:cubicBezTo>
                      <a:pt x="9936026" y="963865"/>
                      <a:pt x="9936026" y="963865"/>
                      <a:pt x="9936026" y="963865"/>
                    </a:cubicBezTo>
                    <a:cubicBezTo>
                      <a:pt x="9936026" y="963865"/>
                      <a:pt x="9936026" y="963865"/>
                      <a:pt x="9936026" y="963865"/>
                    </a:cubicBezTo>
                    <a:cubicBezTo>
                      <a:pt x="9939275" y="963865"/>
                      <a:pt x="9944148" y="963865"/>
                      <a:pt x="9947397" y="963865"/>
                    </a:cubicBezTo>
                    <a:cubicBezTo>
                      <a:pt x="9940899" y="958992"/>
                      <a:pt x="9934402" y="952495"/>
                      <a:pt x="9927905" y="947622"/>
                    </a:cubicBezTo>
                    <a:cubicBezTo>
                      <a:pt x="9924656" y="944373"/>
                      <a:pt x="9921408" y="941124"/>
                      <a:pt x="9918159" y="939500"/>
                    </a:cubicBezTo>
                    <a:cubicBezTo>
                      <a:pt x="9918159" y="939500"/>
                      <a:pt x="9918159" y="939500"/>
                      <a:pt x="9918159" y="939500"/>
                    </a:cubicBezTo>
                    <a:cubicBezTo>
                      <a:pt x="9918159" y="939500"/>
                      <a:pt x="9918159" y="939500"/>
                      <a:pt x="9918159" y="939500"/>
                    </a:cubicBezTo>
                    <a:cubicBezTo>
                      <a:pt x="9918159" y="939500"/>
                      <a:pt x="9918159" y="939500"/>
                      <a:pt x="9918159" y="939500"/>
                    </a:cubicBezTo>
                    <a:cubicBezTo>
                      <a:pt x="9918159" y="939500"/>
                      <a:pt x="9918159" y="939500"/>
                      <a:pt x="9918159" y="939500"/>
                    </a:cubicBezTo>
                    <a:cubicBezTo>
                      <a:pt x="9897043" y="921632"/>
                      <a:pt x="9874302" y="903765"/>
                      <a:pt x="9851561" y="887521"/>
                    </a:cubicBezTo>
                    <a:cubicBezTo>
                      <a:pt x="9843439" y="882648"/>
                      <a:pt x="9835318" y="876151"/>
                      <a:pt x="9827196" y="871278"/>
                    </a:cubicBezTo>
                    <a:cubicBezTo>
                      <a:pt x="9823948" y="868030"/>
                      <a:pt x="9819074" y="866405"/>
                      <a:pt x="9815827" y="863156"/>
                    </a:cubicBezTo>
                    <a:cubicBezTo>
                      <a:pt x="9814202" y="861532"/>
                      <a:pt x="9810953" y="859908"/>
                      <a:pt x="9809329" y="858283"/>
                    </a:cubicBezTo>
                    <a:cubicBezTo>
                      <a:pt x="9807705" y="856659"/>
                      <a:pt x="9806080" y="856659"/>
                      <a:pt x="9806080" y="855035"/>
                    </a:cubicBezTo>
                    <a:cubicBezTo>
                      <a:pt x="9804456" y="853410"/>
                      <a:pt x="9804456" y="851786"/>
                      <a:pt x="9806080" y="848538"/>
                    </a:cubicBezTo>
                    <a:cubicBezTo>
                      <a:pt x="9807705" y="843665"/>
                      <a:pt x="9812578" y="843665"/>
                      <a:pt x="9815827" y="846913"/>
                    </a:cubicBezTo>
                    <a:cubicBezTo>
                      <a:pt x="9819074" y="848538"/>
                      <a:pt x="9822323" y="850162"/>
                      <a:pt x="9823948" y="853410"/>
                    </a:cubicBezTo>
                    <a:cubicBezTo>
                      <a:pt x="9827196" y="855035"/>
                      <a:pt x="9830445" y="858283"/>
                      <a:pt x="9833694" y="859908"/>
                    </a:cubicBezTo>
                    <a:cubicBezTo>
                      <a:pt x="9840192" y="863156"/>
                      <a:pt x="9845064" y="868030"/>
                      <a:pt x="9849937" y="871278"/>
                    </a:cubicBezTo>
                    <a:cubicBezTo>
                      <a:pt x="9861308" y="879400"/>
                      <a:pt x="9872678" y="887521"/>
                      <a:pt x="9882424" y="895643"/>
                    </a:cubicBezTo>
                    <a:cubicBezTo>
                      <a:pt x="9890545" y="902140"/>
                      <a:pt x="9897043" y="907013"/>
                      <a:pt x="9905165" y="913511"/>
                    </a:cubicBezTo>
                    <a:cubicBezTo>
                      <a:pt x="9911661" y="920008"/>
                      <a:pt x="9919783" y="924881"/>
                      <a:pt x="9926281" y="931378"/>
                    </a:cubicBezTo>
                    <a:cubicBezTo>
                      <a:pt x="9926281" y="931378"/>
                      <a:pt x="9926281" y="931378"/>
                      <a:pt x="9926281" y="931378"/>
                    </a:cubicBezTo>
                    <a:cubicBezTo>
                      <a:pt x="9926281" y="931378"/>
                      <a:pt x="9926281" y="931378"/>
                      <a:pt x="9926281" y="931378"/>
                    </a:cubicBezTo>
                    <a:cubicBezTo>
                      <a:pt x="9926281" y="931378"/>
                      <a:pt x="9926281" y="931378"/>
                      <a:pt x="9926281" y="931378"/>
                    </a:cubicBezTo>
                    <a:cubicBezTo>
                      <a:pt x="9926281" y="931378"/>
                      <a:pt x="9926281" y="931378"/>
                      <a:pt x="9926281" y="931378"/>
                    </a:cubicBezTo>
                    <a:cubicBezTo>
                      <a:pt x="9929530" y="934627"/>
                      <a:pt x="9932778" y="937876"/>
                      <a:pt x="9936026" y="939500"/>
                    </a:cubicBezTo>
                    <a:cubicBezTo>
                      <a:pt x="9936026" y="939500"/>
                      <a:pt x="9936026" y="939500"/>
                      <a:pt x="9936026" y="939500"/>
                    </a:cubicBezTo>
                    <a:cubicBezTo>
                      <a:pt x="9945773" y="947622"/>
                      <a:pt x="9955519" y="955743"/>
                      <a:pt x="9965264" y="963865"/>
                    </a:cubicBezTo>
                    <a:lnTo>
                      <a:pt x="9965264" y="963865"/>
                    </a:lnTo>
                    <a:cubicBezTo>
                      <a:pt x="9965264" y="963865"/>
                      <a:pt x="9965264" y="963865"/>
                      <a:pt x="9966889" y="963865"/>
                    </a:cubicBezTo>
                    <a:cubicBezTo>
                      <a:pt x="9966889" y="963865"/>
                      <a:pt x="9966889" y="962241"/>
                      <a:pt x="9966889" y="962241"/>
                    </a:cubicBezTo>
                    <a:cubicBezTo>
                      <a:pt x="9966889" y="962241"/>
                      <a:pt x="9966889" y="962241"/>
                      <a:pt x="9966889" y="963865"/>
                    </a:cubicBezTo>
                    <a:cubicBezTo>
                      <a:pt x="9965264" y="957368"/>
                      <a:pt x="9962016" y="952495"/>
                      <a:pt x="9958767" y="945997"/>
                    </a:cubicBezTo>
                    <a:cubicBezTo>
                      <a:pt x="9955519" y="939500"/>
                      <a:pt x="9953895" y="933003"/>
                      <a:pt x="9950646" y="926505"/>
                    </a:cubicBezTo>
                    <a:cubicBezTo>
                      <a:pt x="9945773" y="913511"/>
                      <a:pt x="9940899" y="898892"/>
                      <a:pt x="9936026" y="885897"/>
                    </a:cubicBezTo>
                    <a:cubicBezTo>
                      <a:pt x="9929530" y="866405"/>
                      <a:pt x="9924656" y="848538"/>
                      <a:pt x="9918159" y="829045"/>
                    </a:cubicBezTo>
                    <a:cubicBezTo>
                      <a:pt x="9916534" y="825797"/>
                      <a:pt x="9919783" y="822548"/>
                      <a:pt x="9923032" y="820924"/>
                    </a:cubicBezTo>
                    <a:cubicBezTo>
                      <a:pt x="9926281" y="819300"/>
                      <a:pt x="9929530" y="822548"/>
                      <a:pt x="9931154" y="825797"/>
                    </a:cubicBezTo>
                    <a:cubicBezTo>
                      <a:pt x="9936026" y="838792"/>
                      <a:pt x="9939275" y="853410"/>
                      <a:pt x="9944148" y="868030"/>
                    </a:cubicBezTo>
                    <a:cubicBezTo>
                      <a:pt x="9949021" y="881024"/>
                      <a:pt x="9952270" y="894019"/>
                      <a:pt x="9957142" y="907013"/>
                    </a:cubicBezTo>
                    <a:cubicBezTo>
                      <a:pt x="9957142" y="907013"/>
                      <a:pt x="9957142" y="907013"/>
                      <a:pt x="9957142" y="907013"/>
                    </a:cubicBezTo>
                    <a:cubicBezTo>
                      <a:pt x="9962016" y="920008"/>
                      <a:pt x="9966889" y="933003"/>
                      <a:pt x="9973386" y="945997"/>
                    </a:cubicBezTo>
                    <a:cubicBezTo>
                      <a:pt x="9975011" y="949246"/>
                      <a:pt x="9976635" y="950870"/>
                      <a:pt x="9976635" y="954119"/>
                    </a:cubicBezTo>
                    <a:cubicBezTo>
                      <a:pt x="9978260" y="957368"/>
                      <a:pt x="9979884" y="960616"/>
                      <a:pt x="9979884" y="965489"/>
                    </a:cubicBezTo>
                    <a:cubicBezTo>
                      <a:pt x="9979884" y="970362"/>
                      <a:pt x="9978260" y="971987"/>
                      <a:pt x="9975011" y="975235"/>
                    </a:cubicBezTo>
                    <a:cubicBezTo>
                      <a:pt x="9983132" y="981733"/>
                      <a:pt x="9991254" y="989854"/>
                      <a:pt x="9999376" y="996351"/>
                    </a:cubicBezTo>
                    <a:cubicBezTo>
                      <a:pt x="10020492" y="1014219"/>
                      <a:pt x="10041608" y="1032087"/>
                      <a:pt x="10061100" y="1051579"/>
                    </a:cubicBezTo>
                    <a:cubicBezTo>
                      <a:pt x="10070846" y="1061325"/>
                      <a:pt x="10082216" y="1071071"/>
                      <a:pt x="10091963" y="1080817"/>
                    </a:cubicBezTo>
                    <a:lnTo>
                      <a:pt x="10096835" y="1085690"/>
                    </a:lnTo>
                    <a:cubicBezTo>
                      <a:pt x="10096835" y="1085690"/>
                      <a:pt x="10096835" y="1085690"/>
                      <a:pt x="10096835" y="1084065"/>
                    </a:cubicBezTo>
                    <a:cubicBezTo>
                      <a:pt x="10096835" y="1079192"/>
                      <a:pt x="10095211" y="1074319"/>
                      <a:pt x="10095211" y="1067822"/>
                    </a:cubicBezTo>
                    <a:cubicBezTo>
                      <a:pt x="10091963" y="1054828"/>
                      <a:pt x="10088714" y="1041833"/>
                      <a:pt x="10085465" y="1028838"/>
                    </a:cubicBezTo>
                    <a:cubicBezTo>
                      <a:pt x="10082216" y="1014219"/>
                      <a:pt x="10078967" y="1001225"/>
                      <a:pt x="10074094" y="986606"/>
                    </a:cubicBezTo>
                    <a:cubicBezTo>
                      <a:pt x="10070846" y="973611"/>
                      <a:pt x="10067598" y="960616"/>
                      <a:pt x="10064349" y="947622"/>
                    </a:cubicBezTo>
                    <a:cubicBezTo>
                      <a:pt x="10064349" y="947622"/>
                      <a:pt x="10064349" y="947622"/>
                      <a:pt x="10064349" y="947622"/>
                    </a:cubicBezTo>
                    <a:cubicBezTo>
                      <a:pt x="10064349" y="945997"/>
                      <a:pt x="10064349" y="945997"/>
                      <a:pt x="10064349" y="944373"/>
                    </a:cubicBezTo>
                    <a:cubicBezTo>
                      <a:pt x="10064349" y="944373"/>
                      <a:pt x="10064349" y="944373"/>
                      <a:pt x="10064349" y="945997"/>
                    </a:cubicBezTo>
                    <a:cubicBezTo>
                      <a:pt x="10064349" y="945997"/>
                      <a:pt x="10064349" y="944373"/>
                      <a:pt x="10064349" y="944373"/>
                    </a:cubicBezTo>
                    <a:cubicBezTo>
                      <a:pt x="10064349" y="944373"/>
                      <a:pt x="10064349" y="944373"/>
                      <a:pt x="10064349" y="945997"/>
                    </a:cubicBezTo>
                    <a:cubicBezTo>
                      <a:pt x="10061100" y="934627"/>
                      <a:pt x="10059476" y="923257"/>
                      <a:pt x="10057851" y="911886"/>
                    </a:cubicBezTo>
                    <a:cubicBezTo>
                      <a:pt x="10057851" y="908638"/>
                      <a:pt x="10059476" y="905389"/>
                      <a:pt x="10062724" y="905389"/>
                    </a:cubicBezTo>
                    <a:cubicBezTo>
                      <a:pt x="10065973" y="905389"/>
                      <a:pt x="10069222" y="907013"/>
                      <a:pt x="10069222" y="910262"/>
                    </a:cubicBezTo>
                    <a:cubicBezTo>
                      <a:pt x="10070846" y="920008"/>
                      <a:pt x="10074094" y="931378"/>
                      <a:pt x="10075719" y="941124"/>
                    </a:cubicBezTo>
                    <a:cubicBezTo>
                      <a:pt x="10075719" y="941124"/>
                      <a:pt x="10075719" y="941124"/>
                      <a:pt x="10075719" y="941124"/>
                    </a:cubicBezTo>
                    <a:cubicBezTo>
                      <a:pt x="10075719" y="941124"/>
                      <a:pt x="10075719" y="941124"/>
                      <a:pt x="10075719" y="941124"/>
                    </a:cubicBezTo>
                    <a:cubicBezTo>
                      <a:pt x="10075719" y="941124"/>
                      <a:pt x="10075719" y="941124"/>
                      <a:pt x="10075719" y="941124"/>
                    </a:cubicBezTo>
                    <a:cubicBezTo>
                      <a:pt x="10075719" y="941124"/>
                      <a:pt x="10075719" y="941124"/>
                      <a:pt x="10075719" y="941124"/>
                    </a:cubicBezTo>
                    <a:cubicBezTo>
                      <a:pt x="10075719" y="941124"/>
                      <a:pt x="10075719" y="941124"/>
                      <a:pt x="10075719" y="941124"/>
                    </a:cubicBezTo>
                    <a:cubicBezTo>
                      <a:pt x="10075719" y="942749"/>
                      <a:pt x="10077343" y="945997"/>
                      <a:pt x="10077343" y="947622"/>
                    </a:cubicBezTo>
                    <a:cubicBezTo>
                      <a:pt x="10077343" y="947622"/>
                      <a:pt x="10077343" y="947622"/>
                      <a:pt x="10077343" y="947622"/>
                    </a:cubicBezTo>
                    <a:cubicBezTo>
                      <a:pt x="10083841" y="975235"/>
                      <a:pt x="10090338" y="1001225"/>
                      <a:pt x="10096835" y="1028838"/>
                    </a:cubicBezTo>
                    <a:cubicBezTo>
                      <a:pt x="10098459" y="1035336"/>
                      <a:pt x="10100084" y="1041833"/>
                      <a:pt x="10101708" y="1048330"/>
                    </a:cubicBezTo>
                    <a:cubicBezTo>
                      <a:pt x="10103332" y="1054828"/>
                      <a:pt x="10104957" y="1061325"/>
                      <a:pt x="10106581" y="1069446"/>
                    </a:cubicBezTo>
                    <a:cubicBezTo>
                      <a:pt x="10106581" y="1072695"/>
                      <a:pt x="10108206" y="1075944"/>
                      <a:pt x="10108206" y="1079192"/>
                    </a:cubicBezTo>
                    <a:cubicBezTo>
                      <a:pt x="10108206" y="1080817"/>
                      <a:pt x="10108206" y="1082441"/>
                      <a:pt x="10108206" y="1084065"/>
                    </a:cubicBezTo>
                    <a:cubicBezTo>
                      <a:pt x="10108206" y="1087314"/>
                      <a:pt x="10108206" y="1090563"/>
                      <a:pt x="10108206" y="1093811"/>
                    </a:cubicBezTo>
                    <a:cubicBezTo>
                      <a:pt x="10108206" y="1095436"/>
                      <a:pt x="10106581" y="1097060"/>
                      <a:pt x="10106581" y="1098684"/>
                    </a:cubicBezTo>
                    <a:cubicBezTo>
                      <a:pt x="10106581" y="1098684"/>
                      <a:pt x="10106581" y="1098684"/>
                      <a:pt x="10106581" y="1098684"/>
                    </a:cubicBezTo>
                    <a:lnTo>
                      <a:pt x="10106581" y="1098684"/>
                    </a:lnTo>
                    <a:cubicBezTo>
                      <a:pt x="10111454" y="1103557"/>
                      <a:pt x="10116328" y="1108430"/>
                      <a:pt x="10122824" y="1114928"/>
                    </a:cubicBezTo>
                    <a:cubicBezTo>
                      <a:pt x="10129322" y="1121425"/>
                      <a:pt x="10134195" y="1126298"/>
                      <a:pt x="10140693" y="1132795"/>
                    </a:cubicBezTo>
                    <a:cubicBezTo>
                      <a:pt x="10145565" y="1137668"/>
                      <a:pt x="10152062" y="1144166"/>
                      <a:pt x="10156936" y="1149039"/>
                    </a:cubicBezTo>
                    <a:cubicBezTo>
                      <a:pt x="10156936" y="1149039"/>
                      <a:pt x="10156936" y="1149039"/>
                      <a:pt x="10156936" y="1149039"/>
                    </a:cubicBezTo>
                    <a:cubicBezTo>
                      <a:pt x="10160184" y="1152287"/>
                      <a:pt x="10161809" y="1153911"/>
                      <a:pt x="10165058" y="1157160"/>
                    </a:cubicBezTo>
                    <a:cubicBezTo>
                      <a:pt x="10166681" y="1160409"/>
                      <a:pt x="10169930" y="1162033"/>
                      <a:pt x="10171554" y="1165282"/>
                    </a:cubicBezTo>
                    <a:cubicBezTo>
                      <a:pt x="10171554" y="1165282"/>
                      <a:pt x="10171554" y="1165282"/>
                      <a:pt x="10171554" y="1165282"/>
                    </a:cubicBezTo>
                    <a:cubicBezTo>
                      <a:pt x="10173179" y="1166906"/>
                      <a:pt x="10176427" y="1170155"/>
                      <a:pt x="10178052" y="1171779"/>
                    </a:cubicBezTo>
                    <a:cubicBezTo>
                      <a:pt x="10178052" y="1171779"/>
                      <a:pt x="10178052" y="1171779"/>
                      <a:pt x="10178052" y="1171779"/>
                    </a:cubicBezTo>
                    <a:cubicBezTo>
                      <a:pt x="10192670" y="1188023"/>
                      <a:pt x="10207290" y="1204266"/>
                      <a:pt x="10221909" y="1222134"/>
                    </a:cubicBezTo>
                    <a:cubicBezTo>
                      <a:pt x="10221909" y="1215636"/>
                      <a:pt x="10220284" y="1210763"/>
                      <a:pt x="10218660" y="1204266"/>
                    </a:cubicBezTo>
                    <a:cubicBezTo>
                      <a:pt x="10217035" y="1197769"/>
                      <a:pt x="10215411" y="1189647"/>
                      <a:pt x="10213787" y="1183149"/>
                    </a:cubicBezTo>
                    <a:cubicBezTo>
                      <a:pt x="10213787" y="1179901"/>
                      <a:pt x="10212163" y="1178276"/>
                      <a:pt x="10212163" y="1175028"/>
                    </a:cubicBezTo>
                    <a:cubicBezTo>
                      <a:pt x="10212163" y="1175028"/>
                      <a:pt x="10212163" y="1175028"/>
                      <a:pt x="10212163" y="1175028"/>
                    </a:cubicBezTo>
                    <a:cubicBezTo>
                      <a:pt x="10212163" y="1175028"/>
                      <a:pt x="10212163" y="1173404"/>
                      <a:pt x="10212163" y="1173404"/>
                    </a:cubicBezTo>
                    <a:cubicBezTo>
                      <a:pt x="10212163" y="1171779"/>
                      <a:pt x="10212163" y="1170155"/>
                      <a:pt x="10210539" y="1168531"/>
                    </a:cubicBezTo>
                    <a:cubicBezTo>
                      <a:pt x="10210539" y="1168531"/>
                      <a:pt x="10210539" y="1168531"/>
                      <a:pt x="10210539" y="1166906"/>
                    </a:cubicBezTo>
                    <a:cubicBezTo>
                      <a:pt x="10210539" y="1166906"/>
                      <a:pt x="10210539" y="1166906"/>
                      <a:pt x="10210539" y="1165282"/>
                    </a:cubicBezTo>
                    <a:cubicBezTo>
                      <a:pt x="10210539" y="1165282"/>
                      <a:pt x="10210539" y="1165282"/>
                      <a:pt x="10210539" y="1166906"/>
                    </a:cubicBezTo>
                    <a:cubicBezTo>
                      <a:pt x="10210539" y="1163658"/>
                      <a:pt x="10208914" y="1160409"/>
                      <a:pt x="10208914" y="1157160"/>
                    </a:cubicBezTo>
                    <a:cubicBezTo>
                      <a:pt x="10208914" y="1157160"/>
                      <a:pt x="10208914" y="1157160"/>
                      <a:pt x="10208914" y="1155536"/>
                    </a:cubicBezTo>
                    <a:cubicBezTo>
                      <a:pt x="10208914" y="1155536"/>
                      <a:pt x="10208914" y="1155536"/>
                      <a:pt x="10208914" y="1157160"/>
                    </a:cubicBezTo>
                    <a:cubicBezTo>
                      <a:pt x="10208914" y="1155536"/>
                      <a:pt x="10208914" y="1153911"/>
                      <a:pt x="10207290" y="1153911"/>
                    </a:cubicBezTo>
                    <a:cubicBezTo>
                      <a:pt x="10207290" y="1153911"/>
                      <a:pt x="10207290" y="1153911"/>
                      <a:pt x="10207290" y="1153911"/>
                    </a:cubicBezTo>
                    <a:cubicBezTo>
                      <a:pt x="10207290" y="1152287"/>
                      <a:pt x="10207290" y="1150663"/>
                      <a:pt x="10205666" y="1149039"/>
                    </a:cubicBezTo>
                    <a:cubicBezTo>
                      <a:pt x="10205666" y="1149039"/>
                      <a:pt x="10205666" y="1149039"/>
                      <a:pt x="10205666" y="1149039"/>
                    </a:cubicBezTo>
                    <a:cubicBezTo>
                      <a:pt x="10205666" y="1149039"/>
                      <a:pt x="10205666" y="1149039"/>
                      <a:pt x="10205666" y="1149039"/>
                    </a:cubicBezTo>
                    <a:cubicBezTo>
                      <a:pt x="10205666" y="1149039"/>
                      <a:pt x="10205666" y="1149039"/>
                      <a:pt x="10205666" y="1149039"/>
                    </a:cubicBezTo>
                    <a:cubicBezTo>
                      <a:pt x="10205666" y="1149039"/>
                      <a:pt x="10205666" y="1149039"/>
                      <a:pt x="10205666" y="1149039"/>
                    </a:cubicBezTo>
                    <a:cubicBezTo>
                      <a:pt x="10205666" y="1149039"/>
                      <a:pt x="10205666" y="1149039"/>
                      <a:pt x="10205666" y="1149039"/>
                    </a:cubicBezTo>
                    <a:cubicBezTo>
                      <a:pt x="10205666" y="1147414"/>
                      <a:pt x="10205666" y="1145790"/>
                      <a:pt x="10204041" y="1144166"/>
                    </a:cubicBezTo>
                    <a:cubicBezTo>
                      <a:pt x="10204041" y="1144166"/>
                      <a:pt x="10204041" y="1144166"/>
                      <a:pt x="10204041" y="1145790"/>
                    </a:cubicBezTo>
                    <a:cubicBezTo>
                      <a:pt x="10204041" y="1145790"/>
                      <a:pt x="10204041" y="1144166"/>
                      <a:pt x="10204041" y="1144166"/>
                    </a:cubicBezTo>
                    <a:cubicBezTo>
                      <a:pt x="10204041" y="1144166"/>
                      <a:pt x="10204041" y="1144166"/>
                      <a:pt x="10204041" y="1144166"/>
                    </a:cubicBezTo>
                    <a:cubicBezTo>
                      <a:pt x="10204041" y="1142541"/>
                      <a:pt x="10204041" y="1142541"/>
                      <a:pt x="10204041" y="1140917"/>
                    </a:cubicBezTo>
                    <a:cubicBezTo>
                      <a:pt x="10204041" y="1140917"/>
                      <a:pt x="10204041" y="1140917"/>
                      <a:pt x="10204041" y="1142541"/>
                    </a:cubicBezTo>
                    <a:cubicBezTo>
                      <a:pt x="10204041" y="1142541"/>
                      <a:pt x="10204041" y="1142541"/>
                      <a:pt x="10204041" y="1142541"/>
                    </a:cubicBezTo>
                    <a:cubicBezTo>
                      <a:pt x="10204041" y="1139293"/>
                      <a:pt x="10202417" y="1137668"/>
                      <a:pt x="10202417" y="1134420"/>
                    </a:cubicBezTo>
                    <a:cubicBezTo>
                      <a:pt x="10202417" y="1134420"/>
                      <a:pt x="10202417" y="1134420"/>
                      <a:pt x="10202417" y="1134420"/>
                    </a:cubicBezTo>
                    <a:cubicBezTo>
                      <a:pt x="10202417" y="1131171"/>
                      <a:pt x="10200792" y="1129547"/>
                      <a:pt x="10200792" y="1126298"/>
                    </a:cubicBezTo>
                    <a:cubicBezTo>
                      <a:pt x="10200792" y="1126298"/>
                      <a:pt x="10200792" y="1126298"/>
                      <a:pt x="10200792" y="1127922"/>
                    </a:cubicBezTo>
                    <a:cubicBezTo>
                      <a:pt x="10199168" y="1118176"/>
                      <a:pt x="10197544" y="1108430"/>
                      <a:pt x="10194295" y="1100309"/>
                    </a:cubicBezTo>
                    <a:cubicBezTo>
                      <a:pt x="10194295" y="1097060"/>
                      <a:pt x="10195919" y="1093811"/>
                      <a:pt x="10199168" y="1093811"/>
                    </a:cubicBezTo>
                    <a:cubicBezTo>
                      <a:pt x="10200792" y="1093811"/>
                      <a:pt x="10202417" y="1093811"/>
                      <a:pt x="10204041" y="1095436"/>
                    </a:cubicBezTo>
                    <a:cubicBezTo>
                      <a:pt x="10205666" y="1097060"/>
                      <a:pt x="10205666" y="1098684"/>
                      <a:pt x="10207290" y="1100309"/>
                    </a:cubicBezTo>
                    <a:cubicBezTo>
                      <a:pt x="10208914" y="1105182"/>
                      <a:pt x="10208914" y="1110055"/>
                      <a:pt x="10210539" y="1114928"/>
                    </a:cubicBezTo>
                    <a:cubicBezTo>
                      <a:pt x="10210539" y="1114928"/>
                      <a:pt x="10210539" y="1114928"/>
                      <a:pt x="10210539" y="1114928"/>
                    </a:cubicBezTo>
                    <a:cubicBezTo>
                      <a:pt x="10212163" y="1119801"/>
                      <a:pt x="10212163" y="1123049"/>
                      <a:pt x="10213787" y="1127922"/>
                    </a:cubicBezTo>
                    <a:cubicBezTo>
                      <a:pt x="10213787" y="1127922"/>
                      <a:pt x="10213787" y="1127922"/>
                      <a:pt x="10213787" y="1127922"/>
                    </a:cubicBezTo>
                    <a:cubicBezTo>
                      <a:pt x="10213787" y="1127922"/>
                      <a:pt x="10213787" y="1127922"/>
                      <a:pt x="10213787" y="1127922"/>
                    </a:cubicBezTo>
                    <a:cubicBezTo>
                      <a:pt x="10213787" y="1127922"/>
                      <a:pt x="10213787" y="1127922"/>
                      <a:pt x="10213787" y="1127922"/>
                    </a:cubicBezTo>
                    <a:cubicBezTo>
                      <a:pt x="10213787" y="1127922"/>
                      <a:pt x="10213787" y="1127922"/>
                      <a:pt x="10213787" y="1127922"/>
                    </a:cubicBezTo>
                    <a:cubicBezTo>
                      <a:pt x="10213787" y="1127922"/>
                      <a:pt x="10213787" y="1127922"/>
                      <a:pt x="10213787" y="1127922"/>
                    </a:cubicBezTo>
                    <a:cubicBezTo>
                      <a:pt x="10213787" y="1127922"/>
                      <a:pt x="10213787" y="1127922"/>
                      <a:pt x="10213787" y="1127922"/>
                    </a:cubicBezTo>
                    <a:cubicBezTo>
                      <a:pt x="10213787" y="1127922"/>
                      <a:pt x="10213787" y="1127922"/>
                      <a:pt x="10213787" y="1127922"/>
                    </a:cubicBezTo>
                    <a:cubicBezTo>
                      <a:pt x="10213787" y="1129547"/>
                      <a:pt x="10215411" y="1132795"/>
                      <a:pt x="10215411" y="1134420"/>
                    </a:cubicBezTo>
                    <a:cubicBezTo>
                      <a:pt x="10215411" y="1134420"/>
                      <a:pt x="10215411" y="1134420"/>
                      <a:pt x="10215411" y="1134420"/>
                    </a:cubicBezTo>
                    <a:cubicBezTo>
                      <a:pt x="10215411" y="1137668"/>
                      <a:pt x="10217035" y="1139293"/>
                      <a:pt x="10217035" y="1142541"/>
                    </a:cubicBezTo>
                    <a:cubicBezTo>
                      <a:pt x="10217035" y="1142541"/>
                      <a:pt x="10217035" y="1142541"/>
                      <a:pt x="10217035" y="1140917"/>
                    </a:cubicBezTo>
                    <a:cubicBezTo>
                      <a:pt x="10217035" y="1140917"/>
                      <a:pt x="10217035" y="1140917"/>
                      <a:pt x="10217035" y="1142541"/>
                    </a:cubicBezTo>
                    <a:cubicBezTo>
                      <a:pt x="10217035" y="1142541"/>
                      <a:pt x="10217035" y="1142541"/>
                      <a:pt x="10217035" y="1142541"/>
                    </a:cubicBezTo>
                    <a:cubicBezTo>
                      <a:pt x="10217035" y="1142541"/>
                      <a:pt x="10217035" y="1144166"/>
                      <a:pt x="10217035" y="1144166"/>
                    </a:cubicBezTo>
                    <a:cubicBezTo>
                      <a:pt x="10217035" y="1144166"/>
                      <a:pt x="10217035" y="1144166"/>
                      <a:pt x="10217035" y="1144166"/>
                    </a:cubicBezTo>
                    <a:cubicBezTo>
                      <a:pt x="10217035" y="1144166"/>
                      <a:pt x="10217035" y="1144166"/>
                      <a:pt x="10217035" y="1144166"/>
                    </a:cubicBezTo>
                    <a:cubicBezTo>
                      <a:pt x="10217035" y="1144166"/>
                      <a:pt x="10217035" y="1144166"/>
                      <a:pt x="10217035" y="1144166"/>
                    </a:cubicBezTo>
                    <a:cubicBezTo>
                      <a:pt x="10217035" y="1145790"/>
                      <a:pt x="10217035" y="1145790"/>
                      <a:pt x="10217035" y="1147414"/>
                    </a:cubicBezTo>
                    <a:cubicBezTo>
                      <a:pt x="10217035" y="1147414"/>
                      <a:pt x="10217035" y="1147414"/>
                      <a:pt x="10217035" y="1147414"/>
                    </a:cubicBezTo>
                    <a:cubicBezTo>
                      <a:pt x="10217035" y="1147414"/>
                      <a:pt x="10217035" y="1147414"/>
                      <a:pt x="10217035" y="1149039"/>
                    </a:cubicBezTo>
                    <a:cubicBezTo>
                      <a:pt x="10217035" y="1149039"/>
                      <a:pt x="10217035" y="1149039"/>
                      <a:pt x="10217035" y="1149039"/>
                    </a:cubicBezTo>
                    <a:cubicBezTo>
                      <a:pt x="10217035" y="1149039"/>
                      <a:pt x="10217035" y="1150663"/>
                      <a:pt x="10217035" y="1150663"/>
                    </a:cubicBezTo>
                    <a:cubicBezTo>
                      <a:pt x="10217035" y="1150663"/>
                      <a:pt x="10217035" y="1150663"/>
                      <a:pt x="10217035" y="1150663"/>
                    </a:cubicBezTo>
                    <a:cubicBezTo>
                      <a:pt x="10217035" y="1150663"/>
                      <a:pt x="10217035" y="1150663"/>
                      <a:pt x="10217035" y="1150663"/>
                    </a:cubicBezTo>
                    <a:cubicBezTo>
                      <a:pt x="10217035" y="1150663"/>
                      <a:pt x="10217035" y="1150663"/>
                      <a:pt x="10217035" y="1150663"/>
                    </a:cubicBezTo>
                    <a:cubicBezTo>
                      <a:pt x="10217035" y="1150663"/>
                      <a:pt x="10217035" y="1150663"/>
                      <a:pt x="10217035" y="1150663"/>
                    </a:cubicBezTo>
                    <a:cubicBezTo>
                      <a:pt x="10217035" y="1152287"/>
                      <a:pt x="10218660" y="1155536"/>
                      <a:pt x="10218660" y="1157160"/>
                    </a:cubicBezTo>
                    <a:cubicBezTo>
                      <a:pt x="10218660" y="1157160"/>
                      <a:pt x="10218660" y="1157160"/>
                      <a:pt x="10218660" y="1157160"/>
                    </a:cubicBezTo>
                    <a:cubicBezTo>
                      <a:pt x="10218660" y="1157160"/>
                      <a:pt x="10218660" y="1157160"/>
                      <a:pt x="10218660" y="1157160"/>
                    </a:cubicBezTo>
                    <a:cubicBezTo>
                      <a:pt x="10218660" y="1157160"/>
                      <a:pt x="10218660" y="1157160"/>
                      <a:pt x="10218660" y="1157160"/>
                    </a:cubicBezTo>
                    <a:cubicBezTo>
                      <a:pt x="10218660" y="1157160"/>
                      <a:pt x="10218660" y="1157160"/>
                      <a:pt x="10218660" y="1157160"/>
                    </a:cubicBezTo>
                    <a:cubicBezTo>
                      <a:pt x="10218660" y="1157160"/>
                      <a:pt x="10218660" y="1157160"/>
                      <a:pt x="10218660" y="1157160"/>
                    </a:cubicBezTo>
                    <a:cubicBezTo>
                      <a:pt x="10218660" y="1160409"/>
                      <a:pt x="10220284" y="1163658"/>
                      <a:pt x="10220284" y="1166906"/>
                    </a:cubicBezTo>
                    <a:cubicBezTo>
                      <a:pt x="10220284" y="1166906"/>
                      <a:pt x="10220284" y="1166906"/>
                      <a:pt x="10220284" y="1166906"/>
                    </a:cubicBezTo>
                    <a:cubicBezTo>
                      <a:pt x="10220284" y="1166906"/>
                      <a:pt x="10220284" y="1166906"/>
                      <a:pt x="10220284" y="1168531"/>
                    </a:cubicBezTo>
                    <a:cubicBezTo>
                      <a:pt x="10220284" y="1168531"/>
                      <a:pt x="10220284" y="1168531"/>
                      <a:pt x="10220284" y="1166906"/>
                    </a:cubicBezTo>
                    <a:cubicBezTo>
                      <a:pt x="10220284" y="1166906"/>
                      <a:pt x="10220284" y="1168531"/>
                      <a:pt x="10220284" y="1168531"/>
                    </a:cubicBezTo>
                    <a:cubicBezTo>
                      <a:pt x="10220284" y="1168531"/>
                      <a:pt x="10220284" y="1168531"/>
                      <a:pt x="10220284" y="1168531"/>
                    </a:cubicBezTo>
                    <a:cubicBezTo>
                      <a:pt x="10220284" y="1170155"/>
                      <a:pt x="10220284" y="1170155"/>
                      <a:pt x="10220284" y="1171779"/>
                    </a:cubicBezTo>
                    <a:cubicBezTo>
                      <a:pt x="10220284" y="1171779"/>
                      <a:pt x="10220284" y="1171779"/>
                      <a:pt x="10220284" y="1171779"/>
                    </a:cubicBezTo>
                    <a:cubicBezTo>
                      <a:pt x="10220284" y="1171779"/>
                      <a:pt x="10220284" y="1173404"/>
                      <a:pt x="10220284" y="1173404"/>
                    </a:cubicBezTo>
                    <a:cubicBezTo>
                      <a:pt x="10220284" y="1173404"/>
                      <a:pt x="10220284" y="1173404"/>
                      <a:pt x="10220284" y="1175028"/>
                    </a:cubicBezTo>
                    <a:cubicBezTo>
                      <a:pt x="10220284" y="1175028"/>
                      <a:pt x="10220284" y="1175028"/>
                      <a:pt x="10220284" y="1173404"/>
                    </a:cubicBezTo>
                    <a:cubicBezTo>
                      <a:pt x="10220284" y="1173404"/>
                      <a:pt x="10220284" y="1175028"/>
                      <a:pt x="10220284" y="1175028"/>
                    </a:cubicBezTo>
                    <a:cubicBezTo>
                      <a:pt x="10220284" y="1175028"/>
                      <a:pt x="10220284" y="1175028"/>
                      <a:pt x="10220284" y="1173404"/>
                    </a:cubicBezTo>
                    <a:cubicBezTo>
                      <a:pt x="10220284" y="1176652"/>
                      <a:pt x="10221909" y="1178276"/>
                      <a:pt x="10221909" y="1181525"/>
                    </a:cubicBezTo>
                    <a:cubicBezTo>
                      <a:pt x="10221909" y="1181525"/>
                      <a:pt x="10221909" y="1181525"/>
                      <a:pt x="10221909" y="1181525"/>
                    </a:cubicBezTo>
                    <a:cubicBezTo>
                      <a:pt x="10223533" y="1188023"/>
                      <a:pt x="10225157" y="1194520"/>
                      <a:pt x="10226782" y="1201017"/>
                    </a:cubicBezTo>
                    <a:cubicBezTo>
                      <a:pt x="10228406" y="1207514"/>
                      <a:pt x="10230031" y="1214012"/>
                      <a:pt x="10230031" y="1220509"/>
                    </a:cubicBezTo>
                    <a:cubicBezTo>
                      <a:pt x="10230031" y="1223758"/>
                      <a:pt x="10230031" y="1227006"/>
                      <a:pt x="10230031" y="1228631"/>
                    </a:cubicBezTo>
                    <a:cubicBezTo>
                      <a:pt x="10230031" y="1230255"/>
                      <a:pt x="10228406" y="1231879"/>
                      <a:pt x="10228406" y="1233504"/>
                    </a:cubicBezTo>
                    <a:cubicBezTo>
                      <a:pt x="10228406" y="1233504"/>
                      <a:pt x="10228406" y="1233504"/>
                      <a:pt x="10228406" y="1235128"/>
                    </a:cubicBezTo>
                    <a:lnTo>
                      <a:pt x="10228406" y="1236752"/>
                    </a:lnTo>
                    <a:cubicBezTo>
                      <a:pt x="10233279" y="1241625"/>
                      <a:pt x="10236527" y="1246499"/>
                      <a:pt x="10241400" y="1252996"/>
                    </a:cubicBezTo>
                    <a:cubicBezTo>
                      <a:pt x="10246274" y="1259493"/>
                      <a:pt x="10249522" y="1264366"/>
                      <a:pt x="10254396" y="1270863"/>
                    </a:cubicBezTo>
                    <a:cubicBezTo>
                      <a:pt x="10262517" y="1282234"/>
                      <a:pt x="10269014" y="1293604"/>
                      <a:pt x="10275512" y="1306599"/>
                    </a:cubicBezTo>
                    <a:cubicBezTo>
                      <a:pt x="10282008" y="1317969"/>
                      <a:pt x="10288506" y="1330964"/>
                      <a:pt x="10295004" y="1343958"/>
                    </a:cubicBezTo>
                    <a:cubicBezTo>
                      <a:pt x="10301501" y="1355329"/>
                      <a:pt x="10307998" y="1368323"/>
                      <a:pt x="10312871" y="1381318"/>
                    </a:cubicBezTo>
                    <a:cubicBezTo>
                      <a:pt x="10314495" y="1384567"/>
                      <a:pt x="10314495" y="1386191"/>
                      <a:pt x="10316120" y="1389439"/>
                    </a:cubicBezTo>
                    <a:cubicBezTo>
                      <a:pt x="10317744" y="1392688"/>
                      <a:pt x="10316120" y="1395937"/>
                      <a:pt x="10312871" y="1397561"/>
                    </a:cubicBezTo>
                    <a:cubicBezTo>
                      <a:pt x="10311247" y="1397561"/>
                      <a:pt x="10311247" y="1397561"/>
                      <a:pt x="10309622" y="1397561"/>
                    </a:cubicBezTo>
                    <a:cubicBezTo>
                      <a:pt x="10306373" y="1397561"/>
                      <a:pt x="10304750" y="1395937"/>
                      <a:pt x="10303126" y="1394312"/>
                    </a:cubicBezTo>
                    <a:cubicBezTo>
                      <a:pt x="10295004" y="1378069"/>
                      <a:pt x="10288506" y="1361826"/>
                      <a:pt x="10280385" y="1347207"/>
                    </a:cubicBezTo>
                    <a:cubicBezTo>
                      <a:pt x="10280385" y="1347207"/>
                      <a:pt x="10280385" y="1347207"/>
                      <a:pt x="10280385" y="1347207"/>
                    </a:cubicBezTo>
                    <a:cubicBezTo>
                      <a:pt x="10273887" y="1334212"/>
                      <a:pt x="10267390" y="1322842"/>
                      <a:pt x="10260892" y="1309847"/>
                    </a:cubicBezTo>
                    <a:cubicBezTo>
                      <a:pt x="10257644" y="1303350"/>
                      <a:pt x="10254396" y="1296853"/>
                      <a:pt x="10249522" y="1291980"/>
                    </a:cubicBezTo>
                    <a:cubicBezTo>
                      <a:pt x="10246274" y="1285482"/>
                      <a:pt x="10241400" y="1280609"/>
                      <a:pt x="10238152" y="1274112"/>
                    </a:cubicBezTo>
                    <a:cubicBezTo>
                      <a:pt x="10238152" y="1274112"/>
                      <a:pt x="10238152" y="1274112"/>
                      <a:pt x="10238152" y="1274112"/>
                    </a:cubicBezTo>
                    <a:cubicBezTo>
                      <a:pt x="10238152" y="1274112"/>
                      <a:pt x="10238152" y="1274112"/>
                      <a:pt x="10238152" y="1274112"/>
                    </a:cubicBezTo>
                    <a:cubicBezTo>
                      <a:pt x="10230031" y="1262742"/>
                      <a:pt x="10221909" y="1252996"/>
                      <a:pt x="10213787" y="1241625"/>
                    </a:cubicBezTo>
                    <a:cubicBezTo>
                      <a:pt x="10207290" y="1243250"/>
                      <a:pt x="10200792" y="1244874"/>
                      <a:pt x="10194295" y="1246499"/>
                    </a:cubicBezTo>
                    <a:cubicBezTo>
                      <a:pt x="10179676" y="1249747"/>
                      <a:pt x="10163433" y="1251371"/>
                      <a:pt x="10147189" y="1252996"/>
                    </a:cubicBezTo>
                    <a:cubicBezTo>
                      <a:pt x="10147189" y="1252996"/>
                      <a:pt x="10147189" y="1252996"/>
                      <a:pt x="10148814" y="1252996"/>
                    </a:cubicBezTo>
                    <a:cubicBezTo>
                      <a:pt x="10147189" y="1252996"/>
                      <a:pt x="10147189" y="1252996"/>
                      <a:pt x="10145565" y="1252996"/>
                    </a:cubicBezTo>
                    <a:cubicBezTo>
                      <a:pt x="10145565" y="1252996"/>
                      <a:pt x="10145565" y="1252996"/>
                      <a:pt x="10145565" y="1252996"/>
                    </a:cubicBezTo>
                    <a:cubicBezTo>
                      <a:pt x="10145565" y="1252996"/>
                      <a:pt x="10143940" y="1252996"/>
                      <a:pt x="10143940" y="1252996"/>
                    </a:cubicBezTo>
                    <a:cubicBezTo>
                      <a:pt x="10124449" y="1254620"/>
                      <a:pt x="10104957" y="1254620"/>
                      <a:pt x="10085465" y="1254620"/>
                    </a:cubicBezTo>
                    <a:cubicBezTo>
                      <a:pt x="10085465" y="1252996"/>
                      <a:pt x="10077343" y="1252996"/>
                      <a:pt x="10070846" y="1252996"/>
                    </a:cubicBezTo>
                    <a:lnTo>
                      <a:pt x="10070846" y="1252996"/>
                    </a:lnTo>
                    <a:close/>
                    <a:moveTo>
                      <a:pt x="10117952" y="348244"/>
                    </a:moveTo>
                    <a:cubicBezTo>
                      <a:pt x="10116328" y="346619"/>
                      <a:pt x="10116328" y="346619"/>
                      <a:pt x="10116328" y="344995"/>
                    </a:cubicBezTo>
                    <a:cubicBezTo>
                      <a:pt x="10114703" y="341747"/>
                      <a:pt x="10113079" y="340122"/>
                      <a:pt x="10111454" y="336874"/>
                    </a:cubicBezTo>
                    <a:cubicBezTo>
                      <a:pt x="10109830" y="333625"/>
                      <a:pt x="10108206" y="332001"/>
                      <a:pt x="10106581" y="328752"/>
                    </a:cubicBezTo>
                    <a:cubicBezTo>
                      <a:pt x="10100084" y="317382"/>
                      <a:pt x="10093587" y="306011"/>
                      <a:pt x="10087089" y="294641"/>
                    </a:cubicBezTo>
                    <a:cubicBezTo>
                      <a:pt x="10082216" y="286519"/>
                      <a:pt x="10077343" y="276773"/>
                      <a:pt x="10072471" y="268652"/>
                    </a:cubicBezTo>
                    <a:cubicBezTo>
                      <a:pt x="10069222" y="263779"/>
                      <a:pt x="10067598" y="258906"/>
                      <a:pt x="10064349" y="254033"/>
                    </a:cubicBezTo>
                    <a:cubicBezTo>
                      <a:pt x="10062724" y="252408"/>
                      <a:pt x="10062724" y="249160"/>
                      <a:pt x="10061100" y="247535"/>
                    </a:cubicBezTo>
                    <a:cubicBezTo>
                      <a:pt x="10059476" y="245911"/>
                      <a:pt x="10059476" y="242662"/>
                      <a:pt x="10059476" y="239414"/>
                    </a:cubicBezTo>
                    <a:cubicBezTo>
                      <a:pt x="10059476" y="239414"/>
                      <a:pt x="10059476" y="239414"/>
                      <a:pt x="10059476" y="239414"/>
                    </a:cubicBezTo>
                    <a:cubicBezTo>
                      <a:pt x="10059476" y="239414"/>
                      <a:pt x="10059476" y="239414"/>
                      <a:pt x="10059476" y="239414"/>
                    </a:cubicBezTo>
                    <a:cubicBezTo>
                      <a:pt x="10059476" y="239414"/>
                      <a:pt x="10059476" y="239414"/>
                      <a:pt x="10059476" y="239414"/>
                    </a:cubicBezTo>
                    <a:cubicBezTo>
                      <a:pt x="10059476" y="239414"/>
                      <a:pt x="10059476" y="239414"/>
                      <a:pt x="10059476" y="239414"/>
                    </a:cubicBezTo>
                    <a:cubicBezTo>
                      <a:pt x="10059476" y="236165"/>
                      <a:pt x="10062724" y="234541"/>
                      <a:pt x="10065973" y="234541"/>
                    </a:cubicBezTo>
                    <a:cubicBezTo>
                      <a:pt x="10069222" y="234541"/>
                      <a:pt x="10072471" y="236165"/>
                      <a:pt x="10072471" y="239414"/>
                    </a:cubicBezTo>
                    <a:cubicBezTo>
                      <a:pt x="10074094" y="241038"/>
                      <a:pt x="10074094" y="242662"/>
                      <a:pt x="10075719" y="245911"/>
                    </a:cubicBezTo>
                    <a:cubicBezTo>
                      <a:pt x="10075719" y="245911"/>
                      <a:pt x="10075719" y="245911"/>
                      <a:pt x="10075719" y="245911"/>
                    </a:cubicBezTo>
                    <a:cubicBezTo>
                      <a:pt x="10082216" y="257281"/>
                      <a:pt x="10088714" y="268652"/>
                      <a:pt x="10095211" y="280022"/>
                    </a:cubicBezTo>
                    <a:cubicBezTo>
                      <a:pt x="10101708" y="291392"/>
                      <a:pt x="10108206" y="304387"/>
                      <a:pt x="10116328" y="315757"/>
                    </a:cubicBezTo>
                    <a:cubicBezTo>
                      <a:pt x="10117952" y="319006"/>
                      <a:pt x="10119575" y="322255"/>
                      <a:pt x="10122824" y="327128"/>
                    </a:cubicBezTo>
                    <a:cubicBezTo>
                      <a:pt x="10122824" y="315757"/>
                      <a:pt x="10122824" y="304387"/>
                      <a:pt x="10122824" y="293017"/>
                    </a:cubicBezTo>
                    <a:cubicBezTo>
                      <a:pt x="10122824" y="265403"/>
                      <a:pt x="10122824" y="237789"/>
                      <a:pt x="10121200" y="210176"/>
                    </a:cubicBezTo>
                    <a:cubicBezTo>
                      <a:pt x="10121200" y="203678"/>
                      <a:pt x="10121200" y="195557"/>
                      <a:pt x="10121200" y="189059"/>
                    </a:cubicBezTo>
                    <a:cubicBezTo>
                      <a:pt x="10117952" y="187435"/>
                      <a:pt x="10116328" y="182562"/>
                      <a:pt x="10114703" y="180938"/>
                    </a:cubicBezTo>
                    <a:cubicBezTo>
                      <a:pt x="10111454" y="176065"/>
                      <a:pt x="10108206" y="169568"/>
                      <a:pt x="10104957" y="164695"/>
                    </a:cubicBezTo>
                    <a:cubicBezTo>
                      <a:pt x="10098459" y="154949"/>
                      <a:pt x="10093587" y="143578"/>
                      <a:pt x="10087089" y="133832"/>
                    </a:cubicBezTo>
                    <a:cubicBezTo>
                      <a:pt x="10080592" y="122462"/>
                      <a:pt x="10074094" y="111092"/>
                      <a:pt x="10069222" y="101346"/>
                    </a:cubicBezTo>
                    <a:cubicBezTo>
                      <a:pt x="10069222" y="101346"/>
                      <a:pt x="10069222" y="101346"/>
                      <a:pt x="10069222" y="101346"/>
                    </a:cubicBezTo>
                    <a:cubicBezTo>
                      <a:pt x="10067598" y="99721"/>
                      <a:pt x="10067598" y="98097"/>
                      <a:pt x="10065973" y="96473"/>
                    </a:cubicBezTo>
                    <a:cubicBezTo>
                      <a:pt x="10064349" y="93224"/>
                      <a:pt x="10062724" y="89975"/>
                      <a:pt x="10064349" y="86727"/>
                    </a:cubicBezTo>
                    <a:cubicBezTo>
                      <a:pt x="10064349" y="83478"/>
                      <a:pt x="10067598" y="81854"/>
                      <a:pt x="10070846" y="81854"/>
                    </a:cubicBezTo>
                    <a:cubicBezTo>
                      <a:pt x="10072471" y="81854"/>
                      <a:pt x="10072471" y="81854"/>
                      <a:pt x="10074094" y="81854"/>
                    </a:cubicBezTo>
                    <a:cubicBezTo>
                      <a:pt x="10077343" y="81854"/>
                      <a:pt x="10078967" y="85102"/>
                      <a:pt x="10078967" y="88351"/>
                    </a:cubicBezTo>
                    <a:cubicBezTo>
                      <a:pt x="10078967" y="89975"/>
                      <a:pt x="10078967" y="91600"/>
                      <a:pt x="10077343" y="91600"/>
                    </a:cubicBezTo>
                    <a:cubicBezTo>
                      <a:pt x="10077343" y="93224"/>
                      <a:pt x="10078967" y="93224"/>
                      <a:pt x="10078967" y="94848"/>
                    </a:cubicBezTo>
                    <a:cubicBezTo>
                      <a:pt x="10085465" y="106219"/>
                      <a:pt x="10091963" y="117589"/>
                      <a:pt x="10098459" y="128959"/>
                    </a:cubicBezTo>
                    <a:cubicBezTo>
                      <a:pt x="10104957" y="140330"/>
                      <a:pt x="10111454" y="151700"/>
                      <a:pt x="10117952" y="163070"/>
                    </a:cubicBezTo>
                    <a:lnTo>
                      <a:pt x="10119575" y="164695"/>
                    </a:lnTo>
                    <a:cubicBezTo>
                      <a:pt x="10119575" y="151700"/>
                      <a:pt x="10117952" y="138705"/>
                      <a:pt x="10117952" y="125711"/>
                    </a:cubicBezTo>
                    <a:cubicBezTo>
                      <a:pt x="10116328" y="98097"/>
                      <a:pt x="10114703" y="70483"/>
                      <a:pt x="10113079" y="42870"/>
                    </a:cubicBezTo>
                    <a:cubicBezTo>
                      <a:pt x="10113079" y="36372"/>
                      <a:pt x="10111454" y="28251"/>
                      <a:pt x="10111454" y="21753"/>
                    </a:cubicBezTo>
                    <a:cubicBezTo>
                      <a:pt x="10111454" y="18505"/>
                      <a:pt x="10111454" y="13632"/>
                      <a:pt x="10111454" y="10383"/>
                    </a:cubicBezTo>
                    <a:cubicBezTo>
                      <a:pt x="10111454" y="8759"/>
                      <a:pt x="10111454" y="7135"/>
                      <a:pt x="10111454" y="3886"/>
                    </a:cubicBezTo>
                    <a:cubicBezTo>
                      <a:pt x="10113079" y="637"/>
                      <a:pt x="10116328" y="-987"/>
                      <a:pt x="10119575" y="637"/>
                    </a:cubicBezTo>
                    <a:cubicBezTo>
                      <a:pt x="10121200" y="637"/>
                      <a:pt x="10121200" y="2262"/>
                      <a:pt x="10122824" y="3886"/>
                    </a:cubicBezTo>
                    <a:cubicBezTo>
                      <a:pt x="10122824" y="5510"/>
                      <a:pt x="10122824" y="5510"/>
                      <a:pt x="10122824" y="7135"/>
                    </a:cubicBezTo>
                    <a:cubicBezTo>
                      <a:pt x="10122824" y="8759"/>
                      <a:pt x="10122824" y="10383"/>
                      <a:pt x="10122824" y="12007"/>
                    </a:cubicBezTo>
                    <a:cubicBezTo>
                      <a:pt x="10122824" y="15256"/>
                      <a:pt x="10122824" y="18505"/>
                      <a:pt x="10122824" y="21753"/>
                    </a:cubicBezTo>
                    <a:cubicBezTo>
                      <a:pt x="10122824" y="28251"/>
                      <a:pt x="10122824" y="34748"/>
                      <a:pt x="10124449" y="41245"/>
                    </a:cubicBezTo>
                    <a:cubicBezTo>
                      <a:pt x="10126073" y="55864"/>
                      <a:pt x="10126073" y="70483"/>
                      <a:pt x="10127697" y="85102"/>
                    </a:cubicBezTo>
                    <a:cubicBezTo>
                      <a:pt x="10129322" y="112716"/>
                      <a:pt x="10130946" y="140330"/>
                      <a:pt x="10132571" y="167943"/>
                    </a:cubicBezTo>
                    <a:cubicBezTo>
                      <a:pt x="10134195" y="166319"/>
                      <a:pt x="10135819" y="163070"/>
                      <a:pt x="10137444" y="161446"/>
                    </a:cubicBezTo>
                    <a:cubicBezTo>
                      <a:pt x="10140693" y="154949"/>
                      <a:pt x="10145565" y="150076"/>
                      <a:pt x="10148814" y="143578"/>
                    </a:cubicBezTo>
                    <a:cubicBezTo>
                      <a:pt x="10148814" y="141954"/>
                      <a:pt x="10150438" y="141954"/>
                      <a:pt x="10150438" y="140330"/>
                    </a:cubicBezTo>
                    <a:cubicBezTo>
                      <a:pt x="10150438" y="140330"/>
                      <a:pt x="10150438" y="140330"/>
                      <a:pt x="10150438" y="140330"/>
                    </a:cubicBezTo>
                    <a:cubicBezTo>
                      <a:pt x="10156936" y="130584"/>
                      <a:pt x="10163433" y="120838"/>
                      <a:pt x="10169930" y="111092"/>
                    </a:cubicBezTo>
                    <a:cubicBezTo>
                      <a:pt x="10171554" y="107843"/>
                      <a:pt x="10174803" y="107843"/>
                      <a:pt x="10178052" y="109467"/>
                    </a:cubicBezTo>
                    <a:cubicBezTo>
                      <a:pt x="10181301" y="111092"/>
                      <a:pt x="10182925" y="114340"/>
                      <a:pt x="10181301" y="117589"/>
                    </a:cubicBezTo>
                    <a:cubicBezTo>
                      <a:pt x="10179676" y="119213"/>
                      <a:pt x="10178052" y="122462"/>
                      <a:pt x="10178052" y="124086"/>
                    </a:cubicBezTo>
                    <a:cubicBezTo>
                      <a:pt x="10178052" y="124086"/>
                      <a:pt x="10178052" y="124086"/>
                      <a:pt x="10178052" y="124086"/>
                    </a:cubicBezTo>
                    <a:cubicBezTo>
                      <a:pt x="10178052" y="125711"/>
                      <a:pt x="10176427" y="125711"/>
                      <a:pt x="10176427" y="127335"/>
                    </a:cubicBezTo>
                    <a:cubicBezTo>
                      <a:pt x="10176427" y="127335"/>
                      <a:pt x="10176427" y="128959"/>
                      <a:pt x="10174803" y="128959"/>
                    </a:cubicBezTo>
                    <a:cubicBezTo>
                      <a:pt x="10169930" y="135457"/>
                      <a:pt x="10166681" y="141954"/>
                      <a:pt x="10161809" y="148451"/>
                    </a:cubicBezTo>
                    <a:cubicBezTo>
                      <a:pt x="10161809" y="148451"/>
                      <a:pt x="10161809" y="148451"/>
                      <a:pt x="10161809" y="148451"/>
                    </a:cubicBezTo>
                    <a:cubicBezTo>
                      <a:pt x="10160184" y="150076"/>
                      <a:pt x="10160184" y="151700"/>
                      <a:pt x="10158560" y="151700"/>
                    </a:cubicBezTo>
                    <a:cubicBezTo>
                      <a:pt x="10152062" y="163070"/>
                      <a:pt x="10143940" y="174440"/>
                      <a:pt x="10137444" y="184186"/>
                    </a:cubicBezTo>
                    <a:cubicBezTo>
                      <a:pt x="10135819" y="185811"/>
                      <a:pt x="10134195" y="187435"/>
                      <a:pt x="10132571" y="189059"/>
                    </a:cubicBezTo>
                    <a:lnTo>
                      <a:pt x="10132571" y="189059"/>
                    </a:lnTo>
                    <a:cubicBezTo>
                      <a:pt x="10132571" y="210176"/>
                      <a:pt x="10134195" y="231292"/>
                      <a:pt x="10134195" y="254033"/>
                    </a:cubicBezTo>
                    <a:cubicBezTo>
                      <a:pt x="10134195" y="267027"/>
                      <a:pt x="10134195" y="281646"/>
                      <a:pt x="10134195" y="294641"/>
                    </a:cubicBezTo>
                    <a:cubicBezTo>
                      <a:pt x="10134195" y="309260"/>
                      <a:pt x="10134195" y="322255"/>
                      <a:pt x="10134195" y="336874"/>
                    </a:cubicBezTo>
                    <a:cubicBezTo>
                      <a:pt x="10135819" y="335249"/>
                      <a:pt x="10137444" y="332001"/>
                      <a:pt x="10140693" y="330376"/>
                    </a:cubicBezTo>
                    <a:cubicBezTo>
                      <a:pt x="10145565" y="325503"/>
                      <a:pt x="10148814" y="320630"/>
                      <a:pt x="10153687" y="315757"/>
                    </a:cubicBezTo>
                    <a:cubicBezTo>
                      <a:pt x="10163433" y="306011"/>
                      <a:pt x="10171554" y="296265"/>
                      <a:pt x="10181301" y="286519"/>
                    </a:cubicBezTo>
                    <a:cubicBezTo>
                      <a:pt x="10181301" y="286519"/>
                      <a:pt x="10182925" y="284895"/>
                      <a:pt x="10182925" y="284895"/>
                    </a:cubicBezTo>
                    <a:cubicBezTo>
                      <a:pt x="10182925" y="284895"/>
                      <a:pt x="10182925" y="284895"/>
                      <a:pt x="10182925" y="284895"/>
                    </a:cubicBezTo>
                    <a:cubicBezTo>
                      <a:pt x="10182925" y="284895"/>
                      <a:pt x="10182925" y="284895"/>
                      <a:pt x="10182925" y="284895"/>
                    </a:cubicBezTo>
                    <a:cubicBezTo>
                      <a:pt x="10182925" y="284895"/>
                      <a:pt x="10182925" y="284895"/>
                      <a:pt x="10182925" y="284895"/>
                    </a:cubicBezTo>
                    <a:cubicBezTo>
                      <a:pt x="10182925" y="284895"/>
                      <a:pt x="10182925" y="284895"/>
                      <a:pt x="10182925" y="284895"/>
                    </a:cubicBezTo>
                    <a:cubicBezTo>
                      <a:pt x="10184549" y="283271"/>
                      <a:pt x="10184549" y="283271"/>
                      <a:pt x="10186174" y="281646"/>
                    </a:cubicBezTo>
                    <a:cubicBezTo>
                      <a:pt x="10187798" y="280022"/>
                      <a:pt x="10192670" y="280022"/>
                      <a:pt x="10194295" y="281646"/>
                    </a:cubicBezTo>
                    <a:cubicBezTo>
                      <a:pt x="10195919" y="283271"/>
                      <a:pt x="10197544" y="288144"/>
                      <a:pt x="10194295" y="291392"/>
                    </a:cubicBezTo>
                    <a:cubicBezTo>
                      <a:pt x="10184549" y="301138"/>
                      <a:pt x="10174803" y="310884"/>
                      <a:pt x="10165058" y="320630"/>
                    </a:cubicBezTo>
                    <a:cubicBezTo>
                      <a:pt x="10160184" y="325503"/>
                      <a:pt x="10155311" y="330376"/>
                      <a:pt x="10152062" y="335249"/>
                    </a:cubicBezTo>
                    <a:cubicBezTo>
                      <a:pt x="10147189" y="340122"/>
                      <a:pt x="10143940" y="344995"/>
                      <a:pt x="10139068" y="349868"/>
                    </a:cubicBezTo>
                    <a:cubicBezTo>
                      <a:pt x="10137444" y="351493"/>
                      <a:pt x="10137444" y="351493"/>
                      <a:pt x="10135819" y="353117"/>
                    </a:cubicBezTo>
                    <a:cubicBezTo>
                      <a:pt x="10134195" y="354741"/>
                      <a:pt x="10134195" y="354741"/>
                      <a:pt x="10132571" y="356366"/>
                    </a:cubicBezTo>
                    <a:cubicBezTo>
                      <a:pt x="10132571" y="377482"/>
                      <a:pt x="10132571" y="400222"/>
                      <a:pt x="10132571" y="421339"/>
                    </a:cubicBezTo>
                    <a:cubicBezTo>
                      <a:pt x="10132571" y="448952"/>
                      <a:pt x="10132571" y="476566"/>
                      <a:pt x="10132571" y="505804"/>
                    </a:cubicBezTo>
                    <a:cubicBezTo>
                      <a:pt x="10132571" y="520423"/>
                      <a:pt x="10132571" y="535042"/>
                      <a:pt x="10132571" y="549661"/>
                    </a:cubicBezTo>
                    <a:cubicBezTo>
                      <a:pt x="10132571" y="552909"/>
                      <a:pt x="10129322" y="556158"/>
                      <a:pt x="10126073" y="556158"/>
                    </a:cubicBezTo>
                    <a:cubicBezTo>
                      <a:pt x="10126073" y="556158"/>
                      <a:pt x="10126073" y="556158"/>
                      <a:pt x="10126073" y="556158"/>
                    </a:cubicBezTo>
                    <a:cubicBezTo>
                      <a:pt x="10122824" y="556158"/>
                      <a:pt x="10119575" y="552909"/>
                      <a:pt x="10119575" y="549661"/>
                    </a:cubicBezTo>
                    <a:cubicBezTo>
                      <a:pt x="10119575" y="522047"/>
                      <a:pt x="10119575" y="494434"/>
                      <a:pt x="10119575" y="465196"/>
                    </a:cubicBezTo>
                    <a:cubicBezTo>
                      <a:pt x="10119575" y="437582"/>
                      <a:pt x="10119575" y="408344"/>
                      <a:pt x="10121200" y="380730"/>
                    </a:cubicBezTo>
                    <a:cubicBezTo>
                      <a:pt x="10117952" y="364487"/>
                      <a:pt x="10117952" y="356366"/>
                      <a:pt x="10117952" y="348244"/>
                    </a:cubicBezTo>
                    <a:lnTo>
                      <a:pt x="10117952" y="348244"/>
                    </a:lnTo>
                    <a:close/>
                    <a:moveTo>
                      <a:pt x="472680" y="2227594"/>
                    </a:moveTo>
                    <a:cubicBezTo>
                      <a:pt x="471056" y="2225969"/>
                      <a:pt x="469431" y="2222721"/>
                      <a:pt x="469431" y="2221097"/>
                    </a:cubicBezTo>
                    <a:cubicBezTo>
                      <a:pt x="467807" y="2217848"/>
                      <a:pt x="467807" y="2214599"/>
                      <a:pt x="466183" y="2211351"/>
                    </a:cubicBezTo>
                    <a:cubicBezTo>
                      <a:pt x="464558" y="2204853"/>
                      <a:pt x="462934" y="2198356"/>
                      <a:pt x="461310" y="2191859"/>
                    </a:cubicBezTo>
                    <a:cubicBezTo>
                      <a:pt x="459685" y="2185361"/>
                      <a:pt x="458061" y="2180488"/>
                      <a:pt x="456437" y="2173991"/>
                    </a:cubicBezTo>
                    <a:cubicBezTo>
                      <a:pt x="454812" y="2170742"/>
                      <a:pt x="454812" y="2169118"/>
                      <a:pt x="453188" y="2165869"/>
                    </a:cubicBezTo>
                    <a:cubicBezTo>
                      <a:pt x="451564" y="2162621"/>
                      <a:pt x="449939" y="2157748"/>
                      <a:pt x="451564" y="2154499"/>
                    </a:cubicBezTo>
                    <a:cubicBezTo>
                      <a:pt x="453188" y="2149626"/>
                      <a:pt x="459685" y="2149626"/>
                      <a:pt x="462934" y="2154499"/>
                    </a:cubicBezTo>
                    <a:cubicBezTo>
                      <a:pt x="462934" y="2156123"/>
                      <a:pt x="464558" y="2157748"/>
                      <a:pt x="464558" y="2157748"/>
                    </a:cubicBezTo>
                    <a:cubicBezTo>
                      <a:pt x="464558" y="2159372"/>
                      <a:pt x="466183" y="2160996"/>
                      <a:pt x="466183" y="2160996"/>
                    </a:cubicBezTo>
                    <a:cubicBezTo>
                      <a:pt x="467807" y="2164245"/>
                      <a:pt x="467807" y="2165869"/>
                      <a:pt x="469431" y="2169118"/>
                    </a:cubicBezTo>
                    <a:cubicBezTo>
                      <a:pt x="471056" y="2173991"/>
                      <a:pt x="472680" y="2178864"/>
                      <a:pt x="474304" y="2185361"/>
                    </a:cubicBezTo>
                    <a:cubicBezTo>
                      <a:pt x="475929" y="2190234"/>
                      <a:pt x="477553" y="2195107"/>
                      <a:pt x="479177" y="2199980"/>
                    </a:cubicBezTo>
                    <a:cubicBezTo>
                      <a:pt x="480802" y="2203229"/>
                      <a:pt x="480802" y="2206477"/>
                      <a:pt x="482426" y="2211351"/>
                    </a:cubicBezTo>
                    <a:cubicBezTo>
                      <a:pt x="500294" y="2165869"/>
                      <a:pt x="516537" y="2120388"/>
                      <a:pt x="534405" y="2074907"/>
                    </a:cubicBezTo>
                    <a:cubicBezTo>
                      <a:pt x="537653" y="2066785"/>
                      <a:pt x="540902" y="2058664"/>
                      <a:pt x="544151" y="2050542"/>
                    </a:cubicBezTo>
                    <a:cubicBezTo>
                      <a:pt x="544151" y="2048917"/>
                      <a:pt x="544151" y="2048917"/>
                      <a:pt x="544151" y="2047293"/>
                    </a:cubicBezTo>
                    <a:cubicBezTo>
                      <a:pt x="542526" y="2040796"/>
                      <a:pt x="540902" y="2034299"/>
                      <a:pt x="540902" y="2027801"/>
                    </a:cubicBezTo>
                    <a:cubicBezTo>
                      <a:pt x="539278" y="2016431"/>
                      <a:pt x="537653" y="2005061"/>
                      <a:pt x="536029" y="1993690"/>
                    </a:cubicBezTo>
                    <a:cubicBezTo>
                      <a:pt x="534405" y="1987193"/>
                      <a:pt x="534405" y="1982320"/>
                      <a:pt x="534405" y="1975823"/>
                    </a:cubicBezTo>
                    <a:cubicBezTo>
                      <a:pt x="534405" y="1972574"/>
                      <a:pt x="534405" y="1969325"/>
                      <a:pt x="534405" y="1967701"/>
                    </a:cubicBezTo>
                    <a:cubicBezTo>
                      <a:pt x="534405" y="1966077"/>
                      <a:pt x="534405" y="1964452"/>
                      <a:pt x="534405" y="1962828"/>
                    </a:cubicBezTo>
                    <a:cubicBezTo>
                      <a:pt x="534405" y="1961204"/>
                      <a:pt x="536029" y="1959579"/>
                      <a:pt x="536029" y="1957955"/>
                    </a:cubicBezTo>
                    <a:cubicBezTo>
                      <a:pt x="536029" y="1957955"/>
                      <a:pt x="537653" y="1956331"/>
                      <a:pt x="537653" y="1956331"/>
                    </a:cubicBezTo>
                    <a:cubicBezTo>
                      <a:pt x="540902" y="1954706"/>
                      <a:pt x="544151" y="1956331"/>
                      <a:pt x="545775" y="1957955"/>
                    </a:cubicBezTo>
                    <a:cubicBezTo>
                      <a:pt x="545775" y="1957955"/>
                      <a:pt x="545775" y="1957955"/>
                      <a:pt x="545775" y="1959579"/>
                    </a:cubicBezTo>
                    <a:cubicBezTo>
                      <a:pt x="545775" y="1959579"/>
                      <a:pt x="545775" y="1959579"/>
                      <a:pt x="545775" y="1959579"/>
                    </a:cubicBezTo>
                    <a:cubicBezTo>
                      <a:pt x="545775" y="1959579"/>
                      <a:pt x="545775" y="1959579"/>
                      <a:pt x="545775" y="1961204"/>
                    </a:cubicBezTo>
                    <a:cubicBezTo>
                      <a:pt x="545775" y="1961204"/>
                      <a:pt x="545775" y="1961204"/>
                      <a:pt x="545775" y="1961204"/>
                    </a:cubicBezTo>
                    <a:cubicBezTo>
                      <a:pt x="545775" y="1961204"/>
                      <a:pt x="545775" y="1961204"/>
                      <a:pt x="545775" y="1961204"/>
                    </a:cubicBezTo>
                    <a:cubicBezTo>
                      <a:pt x="545775" y="1961204"/>
                      <a:pt x="545775" y="1961204"/>
                      <a:pt x="545775" y="1961204"/>
                    </a:cubicBezTo>
                    <a:cubicBezTo>
                      <a:pt x="545775" y="1961204"/>
                      <a:pt x="545775" y="1962828"/>
                      <a:pt x="545775" y="1964452"/>
                    </a:cubicBezTo>
                    <a:cubicBezTo>
                      <a:pt x="545775" y="1964452"/>
                      <a:pt x="545775" y="1964452"/>
                      <a:pt x="545775" y="1964452"/>
                    </a:cubicBezTo>
                    <a:cubicBezTo>
                      <a:pt x="545775" y="1966077"/>
                      <a:pt x="545775" y="1969325"/>
                      <a:pt x="545775" y="1970950"/>
                    </a:cubicBezTo>
                    <a:cubicBezTo>
                      <a:pt x="545775" y="1970950"/>
                      <a:pt x="545775" y="1970950"/>
                      <a:pt x="545775" y="1970950"/>
                    </a:cubicBezTo>
                    <a:cubicBezTo>
                      <a:pt x="547399" y="1983944"/>
                      <a:pt x="549024" y="1996939"/>
                      <a:pt x="550648" y="2009934"/>
                    </a:cubicBezTo>
                    <a:cubicBezTo>
                      <a:pt x="552272" y="2016431"/>
                      <a:pt x="552272" y="2022928"/>
                      <a:pt x="553897" y="2029426"/>
                    </a:cubicBezTo>
                    <a:cubicBezTo>
                      <a:pt x="557145" y="2021304"/>
                      <a:pt x="560394" y="2014806"/>
                      <a:pt x="562018" y="2006685"/>
                    </a:cubicBezTo>
                    <a:cubicBezTo>
                      <a:pt x="566891" y="1993690"/>
                      <a:pt x="571764" y="1980696"/>
                      <a:pt x="576637" y="1969325"/>
                    </a:cubicBezTo>
                    <a:cubicBezTo>
                      <a:pt x="581510" y="1957955"/>
                      <a:pt x="586383" y="1946585"/>
                      <a:pt x="591256" y="1933590"/>
                    </a:cubicBezTo>
                    <a:cubicBezTo>
                      <a:pt x="602626" y="1909225"/>
                      <a:pt x="612372" y="1886484"/>
                      <a:pt x="623743" y="1863744"/>
                    </a:cubicBezTo>
                    <a:cubicBezTo>
                      <a:pt x="630240" y="1850749"/>
                      <a:pt x="636737" y="1837755"/>
                      <a:pt x="643235" y="1824760"/>
                    </a:cubicBezTo>
                    <a:cubicBezTo>
                      <a:pt x="643235" y="1824760"/>
                      <a:pt x="643235" y="1824760"/>
                      <a:pt x="643235" y="1824760"/>
                    </a:cubicBezTo>
                    <a:cubicBezTo>
                      <a:pt x="638362" y="1823136"/>
                      <a:pt x="636737" y="1816638"/>
                      <a:pt x="635113" y="1811765"/>
                    </a:cubicBezTo>
                    <a:cubicBezTo>
                      <a:pt x="633489" y="1805268"/>
                      <a:pt x="631864" y="1798771"/>
                      <a:pt x="631864" y="1793898"/>
                    </a:cubicBezTo>
                    <a:cubicBezTo>
                      <a:pt x="630240" y="1780903"/>
                      <a:pt x="628616" y="1767908"/>
                      <a:pt x="626991" y="1753289"/>
                    </a:cubicBezTo>
                    <a:cubicBezTo>
                      <a:pt x="626991" y="1746792"/>
                      <a:pt x="625367" y="1740295"/>
                      <a:pt x="625367" y="1732173"/>
                    </a:cubicBezTo>
                    <a:cubicBezTo>
                      <a:pt x="625367" y="1725676"/>
                      <a:pt x="623743" y="1719178"/>
                      <a:pt x="623743" y="1712681"/>
                    </a:cubicBezTo>
                    <a:cubicBezTo>
                      <a:pt x="623743" y="1709433"/>
                      <a:pt x="622118" y="1704560"/>
                      <a:pt x="625367" y="1702935"/>
                    </a:cubicBezTo>
                    <a:cubicBezTo>
                      <a:pt x="628616" y="1699686"/>
                      <a:pt x="631864" y="1699686"/>
                      <a:pt x="635113" y="1702935"/>
                    </a:cubicBezTo>
                    <a:cubicBezTo>
                      <a:pt x="636737" y="1704560"/>
                      <a:pt x="636737" y="1706184"/>
                      <a:pt x="636737" y="1707808"/>
                    </a:cubicBezTo>
                    <a:cubicBezTo>
                      <a:pt x="636737" y="1707808"/>
                      <a:pt x="636737" y="1707808"/>
                      <a:pt x="636737" y="1707808"/>
                    </a:cubicBezTo>
                    <a:cubicBezTo>
                      <a:pt x="636737" y="1707808"/>
                      <a:pt x="636737" y="1707808"/>
                      <a:pt x="636737" y="1707808"/>
                    </a:cubicBezTo>
                    <a:cubicBezTo>
                      <a:pt x="636737" y="1707808"/>
                      <a:pt x="636737" y="1707808"/>
                      <a:pt x="636737" y="1707808"/>
                    </a:cubicBezTo>
                    <a:cubicBezTo>
                      <a:pt x="636737" y="1709433"/>
                      <a:pt x="636737" y="1711057"/>
                      <a:pt x="636737" y="1712681"/>
                    </a:cubicBezTo>
                    <a:cubicBezTo>
                      <a:pt x="636737" y="1712681"/>
                      <a:pt x="636737" y="1712681"/>
                      <a:pt x="636737" y="1712681"/>
                    </a:cubicBezTo>
                    <a:cubicBezTo>
                      <a:pt x="638362" y="1725676"/>
                      <a:pt x="639986" y="1738670"/>
                      <a:pt x="641610" y="1751665"/>
                    </a:cubicBezTo>
                    <a:cubicBezTo>
                      <a:pt x="643235" y="1764660"/>
                      <a:pt x="644859" y="1777654"/>
                      <a:pt x="646483" y="1790649"/>
                    </a:cubicBezTo>
                    <a:cubicBezTo>
                      <a:pt x="646483" y="1793898"/>
                      <a:pt x="648108" y="1798771"/>
                      <a:pt x="648108" y="1802019"/>
                    </a:cubicBezTo>
                    <a:cubicBezTo>
                      <a:pt x="648108" y="1803644"/>
                      <a:pt x="649732" y="1806892"/>
                      <a:pt x="649732" y="1808517"/>
                    </a:cubicBezTo>
                    <a:cubicBezTo>
                      <a:pt x="649732" y="1808517"/>
                      <a:pt x="649732" y="1810141"/>
                      <a:pt x="649732" y="1810141"/>
                    </a:cubicBezTo>
                    <a:cubicBezTo>
                      <a:pt x="649732" y="1810141"/>
                      <a:pt x="649732" y="1810141"/>
                      <a:pt x="649732" y="1810141"/>
                    </a:cubicBezTo>
                    <a:cubicBezTo>
                      <a:pt x="649732" y="1810141"/>
                      <a:pt x="649732" y="1810141"/>
                      <a:pt x="649732" y="1810141"/>
                    </a:cubicBezTo>
                    <a:cubicBezTo>
                      <a:pt x="649732" y="1810141"/>
                      <a:pt x="649732" y="1810141"/>
                      <a:pt x="649732" y="1810141"/>
                    </a:cubicBezTo>
                    <a:lnTo>
                      <a:pt x="649732" y="1810141"/>
                    </a:lnTo>
                    <a:cubicBezTo>
                      <a:pt x="652981" y="1803644"/>
                      <a:pt x="656229" y="1798771"/>
                      <a:pt x="659478" y="1792273"/>
                    </a:cubicBezTo>
                    <a:cubicBezTo>
                      <a:pt x="672473" y="1769533"/>
                      <a:pt x="685467" y="1746792"/>
                      <a:pt x="696838" y="1725676"/>
                    </a:cubicBezTo>
                    <a:cubicBezTo>
                      <a:pt x="709832" y="1702935"/>
                      <a:pt x="722827" y="1678570"/>
                      <a:pt x="737446" y="1655830"/>
                    </a:cubicBezTo>
                    <a:cubicBezTo>
                      <a:pt x="740694" y="1649332"/>
                      <a:pt x="745567" y="1642835"/>
                      <a:pt x="748816" y="1636338"/>
                    </a:cubicBezTo>
                    <a:cubicBezTo>
                      <a:pt x="748816" y="1636338"/>
                      <a:pt x="748816" y="1636338"/>
                      <a:pt x="747192" y="1634713"/>
                    </a:cubicBezTo>
                    <a:cubicBezTo>
                      <a:pt x="745567" y="1633089"/>
                      <a:pt x="745567" y="1631465"/>
                      <a:pt x="745567" y="1629840"/>
                    </a:cubicBezTo>
                    <a:cubicBezTo>
                      <a:pt x="743943" y="1626592"/>
                      <a:pt x="743943" y="1623343"/>
                      <a:pt x="743943" y="1621719"/>
                    </a:cubicBezTo>
                    <a:cubicBezTo>
                      <a:pt x="743943" y="1618470"/>
                      <a:pt x="742319" y="1615221"/>
                      <a:pt x="742319" y="1611973"/>
                    </a:cubicBezTo>
                    <a:cubicBezTo>
                      <a:pt x="740694" y="1605475"/>
                      <a:pt x="740694" y="1598978"/>
                      <a:pt x="739070" y="1592481"/>
                    </a:cubicBezTo>
                    <a:cubicBezTo>
                      <a:pt x="735822" y="1576237"/>
                      <a:pt x="732573" y="1559994"/>
                      <a:pt x="729324" y="1542127"/>
                    </a:cubicBezTo>
                    <a:cubicBezTo>
                      <a:pt x="729324" y="1538878"/>
                      <a:pt x="727700" y="1537253"/>
                      <a:pt x="727700" y="1534005"/>
                    </a:cubicBezTo>
                    <a:cubicBezTo>
                      <a:pt x="726076" y="1527507"/>
                      <a:pt x="724451" y="1519386"/>
                      <a:pt x="722827" y="1512889"/>
                    </a:cubicBezTo>
                    <a:cubicBezTo>
                      <a:pt x="721203" y="1506391"/>
                      <a:pt x="719578" y="1499894"/>
                      <a:pt x="716330" y="1493397"/>
                    </a:cubicBezTo>
                    <a:cubicBezTo>
                      <a:pt x="714705" y="1490148"/>
                      <a:pt x="716330" y="1486899"/>
                      <a:pt x="719578" y="1485275"/>
                    </a:cubicBezTo>
                    <a:cubicBezTo>
                      <a:pt x="722827" y="1483651"/>
                      <a:pt x="726076" y="1485275"/>
                      <a:pt x="727700" y="1488524"/>
                    </a:cubicBezTo>
                    <a:cubicBezTo>
                      <a:pt x="729324" y="1490148"/>
                      <a:pt x="729324" y="1491772"/>
                      <a:pt x="729324" y="1493397"/>
                    </a:cubicBezTo>
                    <a:cubicBezTo>
                      <a:pt x="729324" y="1495021"/>
                      <a:pt x="730949" y="1496645"/>
                      <a:pt x="730949" y="1498270"/>
                    </a:cubicBezTo>
                    <a:cubicBezTo>
                      <a:pt x="732573" y="1501518"/>
                      <a:pt x="732573" y="1504767"/>
                      <a:pt x="734197" y="1506391"/>
                    </a:cubicBezTo>
                    <a:cubicBezTo>
                      <a:pt x="735822" y="1512889"/>
                      <a:pt x="737446" y="1521010"/>
                      <a:pt x="739070" y="1527507"/>
                    </a:cubicBezTo>
                    <a:cubicBezTo>
                      <a:pt x="742319" y="1540502"/>
                      <a:pt x="745567" y="1553497"/>
                      <a:pt x="747192" y="1566491"/>
                    </a:cubicBezTo>
                    <a:cubicBezTo>
                      <a:pt x="748816" y="1574613"/>
                      <a:pt x="750441" y="1582735"/>
                      <a:pt x="752065" y="1592481"/>
                    </a:cubicBezTo>
                    <a:cubicBezTo>
                      <a:pt x="753689" y="1600602"/>
                      <a:pt x="755313" y="1608724"/>
                      <a:pt x="756938" y="1616846"/>
                    </a:cubicBezTo>
                    <a:cubicBezTo>
                      <a:pt x="756938" y="1616846"/>
                      <a:pt x="756938" y="1616846"/>
                      <a:pt x="756938" y="1615221"/>
                    </a:cubicBezTo>
                    <a:cubicBezTo>
                      <a:pt x="756938" y="1616846"/>
                      <a:pt x="756938" y="1616846"/>
                      <a:pt x="758562" y="1618470"/>
                    </a:cubicBezTo>
                    <a:cubicBezTo>
                      <a:pt x="765059" y="1608724"/>
                      <a:pt x="769932" y="1597354"/>
                      <a:pt x="776430" y="1587608"/>
                    </a:cubicBezTo>
                    <a:cubicBezTo>
                      <a:pt x="789424" y="1564867"/>
                      <a:pt x="802419" y="1543751"/>
                      <a:pt x="817038" y="1522635"/>
                    </a:cubicBezTo>
                    <a:cubicBezTo>
                      <a:pt x="830033" y="1503142"/>
                      <a:pt x="841403" y="1485275"/>
                      <a:pt x="854398" y="1465783"/>
                    </a:cubicBezTo>
                    <a:cubicBezTo>
                      <a:pt x="852773" y="1464159"/>
                      <a:pt x="852773" y="1462534"/>
                      <a:pt x="851149" y="1460910"/>
                    </a:cubicBezTo>
                    <a:cubicBezTo>
                      <a:pt x="851149" y="1459286"/>
                      <a:pt x="851149" y="1459286"/>
                      <a:pt x="851149" y="1457661"/>
                    </a:cubicBezTo>
                    <a:cubicBezTo>
                      <a:pt x="851149" y="1454413"/>
                      <a:pt x="852773" y="1451164"/>
                      <a:pt x="852773" y="1447915"/>
                    </a:cubicBezTo>
                    <a:cubicBezTo>
                      <a:pt x="854398" y="1441418"/>
                      <a:pt x="854398" y="1434921"/>
                      <a:pt x="854398" y="1426799"/>
                    </a:cubicBezTo>
                    <a:cubicBezTo>
                      <a:pt x="856022" y="1413804"/>
                      <a:pt x="856022" y="1399185"/>
                      <a:pt x="857646" y="1386191"/>
                    </a:cubicBezTo>
                    <a:cubicBezTo>
                      <a:pt x="859271" y="1371572"/>
                      <a:pt x="859271" y="1356953"/>
                      <a:pt x="860895" y="1342334"/>
                    </a:cubicBezTo>
                    <a:cubicBezTo>
                      <a:pt x="860895" y="1342334"/>
                      <a:pt x="860895" y="1342334"/>
                      <a:pt x="860895" y="1342334"/>
                    </a:cubicBezTo>
                    <a:cubicBezTo>
                      <a:pt x="860895" y="1337461"/>
                      <a:pt x="860895" y="1332588"/>
                      <a:pt x="860895" y="1327715"/>
                    </a:cubicBezTo>
                    <a:cubicBezTo>
                      <a:pt x="860895" y="1324466"/>
                      <a:pt x="864144" y="1322842"/>
                      <a:pt x="867392" y="1321218"/>
                    </a:cubicBezTo>
                    <a:cubicBezTo>
                      <a:pt x="870641" y="1321218"/>
                      <a:pt x="873890" y="1324466"/>
                      <a:pt x="873890" y="1327715"/>
                    </a:cubicBezTo>
                    <a:cubicBezTo>
                      <a:pt x="872265" y="1355329"/>
                      <a:pt x="870641" y="1382942"/>
                      <a:pt x="869017" y="1410556"/>
                    </a:cubicBezTo>
                    <a:cubicBezTo>
                      <a:pt x="869017" y="1418677"/>
                      <a:pt x="867392" y="1426799"/>
                      <a:pt x="867392" y="1436545"/>
                    </a:cubicBezTo>
                    <a:cubicBezTo>
                      <a:pt x="867392" y="1439794"/>
                      <a:pt x="867392" y="1443042"/>
                      <a:pt x="865768" y="1446291"/>
                    </a:cubicBezTo>
                    <a:cubicBezTo>
                      <a:pt x="878763" y="1426799"/>
                      <a:pt x="891757" y="1408932"/>
                      <a:pt x="904752" y="1389439"/>
                    </a:cubicBezTo>
                    <a:cubicBezTo>
                      <a:pt x="920995" y="1366699"/>
                      <a:pt x="935614" y="1343958"/>
                      <a:pt x="950233" y="1321218"/>
                    </a:cubicBezTo>
                    <a:cubicBezTo>
                      <a:pt x="963228" y="1300101"/>
                      <a:pt x="977847" y="1277361"/>
                      <a:pt x="989217" y="1256244"/>
                    </a:cubicBezTo>
                    <a:cubicBezTo>
                      <a:pt x="995714" y="1244874"/>
                      <a:pt x="1002212" y="1231879"/>
                      <a:pt x="1008709" y="1220509"/>
                    </a:cubicBezTo>
                    <a:cubicBezTo>
                      <a:pt x="1015206" y="1209139"/>
                      <a:pt x="1020079" y="1197769"/>
                      <a:pt x="1024952" y="1188023"/>
                    </a:cubicBezTo>
                    <a:cubicBezTo>
                      <a:pt x="1026577" y="1183149"/>
                      <a:pt x="1029825" y="1179901"/>
                      <a:pt x="1031450" y="1175028"/>
                    </a:cubicBezTo>
                    <a:cubicBezTo>
                      <a:pt x="1033074" y="1171779"/>
                      <a:pt x="1034698" y="1168531"/>
                      <a:pt x="1037947" y="1165282"/>
                    </a:cubicBezTo>
                    <a:cubicBezTo>
                      <a:pt x="1039571" y="1162033"/>
                      <a:pt x="1044444" y="1162033"/>
                      <a:pt x="1046069" y="1163658"/>
                    </a:cubicBezTo>
                    <a:cubicBezTo>
                      <a:pt x="1049317" y="1165282"/>
                      <a:pt x="1049317" y="1170155"/>
                      <a:pt x="1047693" y="1171779"/>
                    </a:cubicBezTo>
                    <a:cubicBezTo>
                      <a:pt x="1047693" y="1173404"/>
                      <a:pt x="1046069" y="1173404"/>
                      <a:pt x="1046069" y="1175028"/>
                    </a:cubicBezTo>
                    <a:cubicBezTo>
                      <a:pt x="1046069" y="1175028"/>
                      <a:pt x="1046069" y="1175028"/>
                      <a:pt x="1046069" y="1175028"/>
                    </a:cubicBezTo>
                    <a:cubicBezTo>
                      <a:pt x="1039571" y="1184774"/>
                      <a:pt x="1034698" y="1196144"/>
                      <a:pt x="1029825" y="1205890"/>
                    </a:cubicBezTo>
                    <a:cubicBezTo>
                      <a:pt x="1023328" y="1217261"/>
                      <a:pt x="1018455" y="1228631"/>
                      <a:pt x="1011958" y="1240001"/>
                    </a:cubicBezTo>
                    <a:cubicBezTo>
                      <a:pt x="998963" y="1262742"/>
                      <a:pt x="985968" y="1285482"/>
                      <a:pt x="972974" y="1308223"/>
                    </a:cubicBezTo>
                    <a:cubicBezTo>
                      <a:pt x="959979" y="1329339"/>
                      <a:pt x="945360" y="1350456"/>
                      <a:pt x="932365" y="1371572"/>
                    </a:cubicBezTo>
                    <a:cubicBezTo>
                      <a:pt x="917746" y="1392688"/>
                      <a:pt x="903127" y="1413804"/>
                      <a:pt x="888509" y="1434921"/>
                    </a:cubicBezTo>
                    <a:cubicBezTo>
                      <a:pt x="886884" y="1438169"/>
                      <a:pt x="883636" y="1441418"/>
                      <a:pt x="882011" y="1444667"/>
                    </a:cubicBezTo>
                    <a:cubicBezTo>
                      <a:pt x="886884" y="1441418"/>
                      <a:pt x="893382" y="1439794"/>
                      <a:pt x="899879" y="1436545"/>
                    </a:cubicBezTo>
                    <a:cubicBezTo>
                      <a:pt x="912874" y="1431672"/>
                      <a:pt x="925868" y="1425175"/>
                      <a:pt x="938863" y="1420302"/>
                    </a:cubicBezTo>
                    <a:cubicBezTo>
                      <a:pt x="963228" y="1410556"/>
                      <a:pt x="987593" y="1399185"/>
                      <a:pt x="1013582" y="1389439"/>
                    </a:cubicBezTo>
                    <a:cubicBezTo>
                      <a:pt x="1020079" y="1386191"/>
                      <a:pt x="1024952" y="1384567"/>
                      <a:pt x="1031450" y="1381318"/>
                    </a:cubicBezTo>
                    <a:cubicBezTo>
                      <a:pt x="1034698" y="1379694"/>
                      <a:pt x="1037947" y="1381318"/>
                      <a:pt x="1039571" y="1384567"/>
                    </a:cubicBezTo>
                    <a:cubicBezTo>
                      <a:pt x="1041196" y="1387815"/>
                      <a:pt x="1039571" y="1391064"/>
                      <a:pt x="1036323" y="1392688"/>
                    </a:cubicBezTo>
                    <a:cubicBezTo>
                      <a:pt x="1023328" y="1397561"/>
                      <a:pt x="1010333" y="1404058"/>
                      <a:pt x="997339" y="1408932"/>
                    </a:cubicBezTo>
                    <a:cubicBezTo>
                      <a:pt x="984344" y="1413804"/>
                      <a:pt x="971349" y="1420302"/>
                      <a:pt x="958355" y="1425175"/>
                    </a:cubicBezTo>
                    <a:cubicBezTo>
                      <a:pt x="945360" y="1430048"/>
                      <a:pt x="932365" y="1436545"/>
                      <a:pt x="919371" y="1441418"/>
                    </a:cubicBezTo>
                    <a:cubicBezTo>
                      <a:pt x="906376" y="1446291"/>
                      <a:pt x="895006" y="1451164"/>
                      <a:pt x="882011" y="1457661"/>
                    </a:cubicBezTo>
                    <a:cubicBezTo>
                      <a:pt x="882011" y="1457661"/>
                      <a:pt x="882011" y="1457661"/>
                      <a:pt x="882011" y="1457661"/>
                    </a:cubicBezTo>
                    <a:cubicBezTo>
                      <a:pt x="880387" y="1459286"/>
                      <a:pt x="878763" y="1459286"/>
                      <a:pt x="877138" y="1460910"/>
                    </a:cubicBezTo>
                    <a:cubicBezTo>
                      <a:pt x="877138" y="1460910"/>
                      <a:pt x="877138" y="1460910"/>
                      <a:pt x="877138" y="1460910"/>
                    </a:cubicBezTo>
                    <a:cubicBezTo>
                      <a:pt x="877138" y="1460910"/>
                      <a:pt x="877138" y="1460910"/>
                      <a:pt x="877138" y="1460910"/>
                    </a:cubicBezTo>
                    <a:cubicBezTo>
                      <a:pt x="877138" y="1464159"/>
                      <a:pt x="873890" y="1465783"/>
                      <a:pt x="870641" y="1465783"/>
                    </a:cubicBezTo>
                    <a:cubicBezTo>
                      <a:pt x="870641" y="1465783"/>
                      <a:pt x="870641" y="1465783"/>
                      <a:pt x="870641" y="1465783"/>
                    </a:cubicBezTo>
                    <a:cubicBezTo>
                      <a:pt x="869017" y="1465783"/>
                      <a:pt x="867392" y="1465783"/>
                      <a:pt x="865768" y="1464159"/>
                    </a:cubicBezTo>
                    <a:cubicBezTo>
                      <a:pt x="851149" y="1486899"/>
                      <a:pt x="836530" y="1508015"/>
                      <a:pt x="821911" y="1530756"/>
                    </a:cubicBezTo>
                    <a:cubicBezTo>
                      <a:pt x="821911" y="1530756"/>
                      <a:pt x="821911" y="1530756"/>
                      <a:pt x="821911" y="1530756"/>
                    </a:cubicBezTo>
                    <a:cubicBezTo>
                      <a:pt x="808916" y="1551872"/>
                      <a:pt x="795922" y="1572989"/>
                      <a:pt x="782927" y="1595729"/>
                    </a:cubicBezTo>
                    <a:cubicBezTo>
                      <a:pt x="778054" y="1602227"/>
                      <a:pt x="774805" y="1610348"/>
                      <a:pt x="769932" y="1616846"/>
                    </a:cubicBezTo>
                    <a:cubicBezTo>
                      <a:pt x="773181" y="1615221"/>
                      <a:pt x="776430" y="1615221"/>
                      <a:pt x="779678" y="1613597"/>
                    </a:cubicBezTo>
                    <a:cubicBezTo>
                      <a:pt x="786176" y="1611973"/>
                      <a:pt x="792673" y="1610348"/>
                      <a:pt x="797546" y="1607100"/>
                    </a:cubicBezTo>
                    <a:cubicBezTo>
                      <a:pt x="810541" y="1602227"/>
                      <a:pt x="825160" y="1597354"/>
                      <a:pt x="838154" y="1592481"/>
                    </a:cubicBezTo>
                    <a:cubicBezTo>
                      <a:pt x="847900" y="1589232"/>
                      <a:pt x="856022" y="1585983"/>
                      <a:pt x="865768" y="1582735"/>
                    </a:cubicBezTo>
                    <a:cubicBezTo>
                      <a:pt x="865768" y="1582735"/>
                      <a:pt x="865768" y="1582735"/>
                      <a:pt x="865768" y="1582735"/>
                    </a:cubicBezTo>
                    <a:cubicBezTo>
                      <a:pt x="867392" y="1582735"/>
                      <a:pt x="869017" y="1581110"/>
                      <a:pt x="872265" y="1581110"/>
                    </a:cubicBezTo>
                    <a:cubicBezTo>
                      <a:pt x="872265" y="1581110"/>
                      <a:pt x="872265" y="1581110"/>
                      <a:pt x="872265" y="1581110"/>
                    </a:cubicBezTo>
                    <a:cubicBezTo>
                      <a:pt x="872265" y="1581110"/>
                      <a:pt x="872265" y="1581110"/>
                      <a:pt x="872265" y="1581110"/>
                    </a:cubicBezTo>
                    <a:cubicBezTo>
                      <a:pt x="872265" y="1581110"/>
                      <a:pt x="872265" y="1581110"/>
                      <a:pt x="872265" y="1581110"/>
                    </a:cubicBezTo>
                    <a:cubicBezTo>
                      <a:pt x="872265" y="1581110"/>
                      <a:pt x="872265" y="1581110"/>
                      <a:pt x="872265" y="1581110"/>
                    </a:cubicBezTo>
                    <a:cubicBezTo>
                      <a:pt x="873890" y="1581110"/>
                      <a:pt x="877138" y="1579486"/>
                      <a:pt x="878763" y="1579486"/>
                    </a:cubicBezTo>
                    <a:cubicBezTo>
                      <a:pt x="878763" y="1579486"/>
                      <a:pt x="878763" y="1579486"/>
                      <a:pt x="878763" y="1579486"/>
                    </a:cubicBezTo>
                    <a:cubicBezTo>
                      <a:pt x="880387" y="1579486"/>
                      <a:pt x="882011" y="1577862"/>
                      <a:pt x="883636" y="1577862"/>
                    </a:cubicBezTo>
                    <a:cubicBezTo>
                      <a:pt x="883636" y="1577862"/>
                      <a:pt x="883636" y="1577862"/>
                      <a:pt x="883636" y="1577862"/>
                    </a:cubicBezTo>
                    <a:cubicBezTo>
                      <a:pt x="883636" y="1577862"/>
                      <a:pt x="883636" y="1577862"/>
                      <a:pt x="883636" y="1577862"/>
                    </a:cubicBezTo>
                    <a:cubicBezTo>
                      <a:pt x="885260" y="1577862"/>
                      <a:pt x="885260" y="1577862"/>
                      <a:pt x="886884" y="1576237"/>
                    </a:cubicBezTo>
                    <a:cubicBezTo>
                      <a:pt x="886884" y="1576237"/>
                      <a:pt x="886884" y="1576237"/>
                      <a:pt x="886884" y="1576237"/>
                    </a:cubicBezTo>
                    <a:cubicBezTo>
                      <a:pt x="888509" y="1574613"/>
                      <a:pt x="891757" y="1574613"/>
                      <a:pt x="893382" y="1572989"/>
                    </a:cubicBezTo>
                    <a:cubicBezTo>
                      <a:pt x="893382" y="1572989"/>
                      <a:pt x="893382" y="1572989"/>
                      <a:pt x="893382" y="1572989"/>
                    </a:cubicBezTo>
                    <a:cubicBezTo>
                      <a:pt x="895006" y="1572989"/>
                      <a:pt x="896630" y="1571365"/>
                      <a:pt x="898255" y="1571365"/>
                    </a:cubicBezTo>
                    <a:cubicBezTo>
                      <a:pt x="898255" y="1571365"/>
                      <a:pt x="898255" y="1571365"/>
                      <a:pt x="898255" y="1571365"/>
                    </a:cubicBezTo>
                    <a:cubicBezTo>
                      <a:pt x="904752" y="1569740"/>
                      <a:pt x="911249" y="1566491"/>
                      <a:pt x="916122" y="1564867"/>
                    </a:cubicBezTo>
                    <a:cubicBezTo>
                      <a:pt x="919371" y="1563243"/>
                      <a:pt x="922619" y="1564867"/>
                      <a:pt x="924244" y="1568116"/>
                    </a:cubicBezTo>
                    <a:cubicBezTo>
                      <a:pt x="925868" y="1571365"/>
                      <a:pt x="924244" y="1574613"/>
                      <a:pt x="920995" y="1576237"/>
                    </a:cubicBezTo>
                    <a:cubicBezTo>
                      <a:pt x="916122" y="1577862"/>
                      <a:pt x="911249" y="1579486"/>
                      <a:pt x="906376" y="1582735"/>
                    </a:cubicBezTo>
                    <a:cubicBezTo>
                      <a:pt x="906376" y="1582735"/>
                      <a:pt x="906376" y="1582735"/>
                      <a:pt x="906376" y="1582735"/>
                    </a:cubicBezTo>
                    <a:cubicBezTo>
                      <a:pt x="904752" y="1582735"/>
                      <a:pt x="904752" y="1584359"/>
                      <a:pt x="903127" y="1584359"/>
                    </a:cubicBezTo>
                    <a:cubicBezTo>
                      <a:pt x="903127" y="1584359"/>
                      <a:pt x="903127" y="1584359"/>
                      <a:pt x="903127" y="1584359"/>
                    </a:cubicBezTo>
                    <a:cubicBezTo>
                      <a:pt x="903127" y="1584359"/>
                      <a:pt x="903127" y="1584359"/>
                      <a:pt x="903127" y="1584359"/>
                    </a:cubicBezTo>
                    <a:cubicBezTo>
                      <a:pt x="903127" y="1584359"/>
                      <a:pt x="903127" y="1584359"/>
                      <a:pt x="903127" y="1584359"/>
                    </a:cubicBezTo>
                    <a:cubicBezTo>
                      <a:pt x="903127" y="1584359"/>
                      <a:pt x="903127" y="1584359"/>
                      <a:pt x="903127" y="1584359"/>
                    </a:cubicBezTo>
                    <a:cubicBezTo>
                      <a:pt x="903127" y="1584359"/>
                      <a:pt x="903127" y="1584359"/>
                      <a:pt x="901503" y="1584359"/>
                    </a:cubicBezTo>
                    <a:cubicBezTo>
                      <a:pt x="901503" y="1584359"/>
                      <a:pt x="901503" y="1584359"/>
                      <a:pt x="901503" y="1584359"/>
                    </a:cubicBezTo>
                    <a:cubicBezTo>
                      <a:pt x="901503" y="1584359"/>
                      <a:pt x="899879" y="1584359"/>
                      <a:pt x="899879" y="1584359"/>
                    </a:cubicBezTo>
                    <a:cubicBezTo>
                      <a:pt x="899879" y="1584359"/>
                      <a:pt x="899879" y="1584359"/>
                      <a:pt x="899879" y="1584359"/>
                    </a:cubicBezTo>
                    <a:cubicBezTo>
                      <a:pt x="899879" y="1584359"/>
                      <a:pt x="898255" y="1584359"/>
                      <a:pt x="898255" y="1584359"/>
                    </a:cubicBezTo>
                    <a:cubicBezTo>
                      <a:pt x="898255" y="1584359"/>
                      <a:pt x="898255" y="1584359"/>
                      <a:pt x="898255" y="1584359"/>
                    </a:cubicBezTo>
                    <a:cubicBezTo>
                      <a:pt x="890133" y="1587608"/>
                      <a:pt x="883636" y="1589232"/>
                      <a:pt x="875514" y="1592481"/>
                    </a:cubicBezTo>
                    <a:cubicBezTo>
                      <a:pt x="875514" y="1592481"/>
                      <a:pt x="875514" y="1592481"/>
                      <a:pt x="875514" y="1592481"/>
                    </a:cubicBezTo>
                    <a:cubicBezTo>
                      <a:pt x="873890" y="1592481"/>
                      <a:pt x="872265" y="1594105"/>
                      <a:pt x="869017" y="1594105"/>
                    </a:cubicBezTo>
                    <a:cubicBezTo>
                      <a:pt x="869017" y="1594105"/>
                      <a:pt x="869017" y="1594105"/>
                      <a:pt x="869017" y="1594105"/>
                    </a:cubicBezTo>
                    <a:cubicBezTo>
                      <a:pt x="869017" y="1594105"/>
                      <a:pt x="869017" y="1594105"/>
                      <a:pt x="869017" y="1594105"/>
                    </a:cubicBezTo>
                    <a:cubicBezTo>
                      <a:pt x="869017" y="1594105"/>
                      <a:pt x="869017" y="1594105"/>
                      <a:pt x="869017" y="1594105"/>
                    </a:cubicBezTo>
                    <a:cubicBezTo>
                      <a:pt x="869017" y="1594105"/>
                      <a:pt x="869017" y="1594105"/>
                      <a:pt x="869017" y="1594105"/>
                    </a:cubicBezTo>
                    <a:cubicBezTo>
                      <a:pt x="856022" y="1598978"/>
                      <a:pt x="843027" y="1603851"/>
                      <a:pt x="830033" y="1607100"/>
                    </a:cubicBezTo>
                    <a:cubicBezTo>
                      <a:pt x="817038" y="1611973"/>
                      <a:pt x="804043" y="1616846"/>
                      <a:pt x="791049" y="1620094"/>
                    </a:cubicBezTo>
                    <a:cubicBezTo>
                      <a:pt x="784551" y="1621719"/>
                      <a:pt x="778054" y="1624967"/>
                      <a:pt x="771557" y="1626592"/>
                    </a:cubicBezTo>
                    <a:cubicBezTo>
                      <a:pt x="768308" y="1628216"/>
                      <a:pt x="763435" y="1628216"/>
                      <a:pt x="760186" y="1629840"/>
                    </a:cubicBezTo>
                    <a:lnTo>
                      <a:pt x="760186" y="1629840"/>
                    </a:lnTo>
                    <a:cubicBezTo>
                      <a:pt x="753689" y="1641211"/>
                      <a:pt x="747192" y="1652581"/>
                      <a:pt x="740694" y="1662327"/>
                    </a:cubicBezTo>
                    <a:cubicBezTo>
                      <a:pt x="727700" y="1685068"/>
                      <a:pt x="714705" y="1709433"/>
                      <a:pt x="701711" y="1732173"/>
                    </a:cubicBezTo>
                    <a:cubicBezTo>
                      <a:pt x="688716" y="1754914"/>
                      <a:pt x="675721" y="1777654"/>
                      <a:pt x="662727" y="1800395"/>
                    </a:cubicBezTo>
                    <a:lnTo>
                      <a:pt x="662727" y="1802019"/>
                    </a:lnTo>
                    <a:cubicBezTo>
                      <a:pt x="665975" y="1802019"/>
                      <a:pt x="667600" y="1800395"/>
                      <a:pt x="670848" y="1800395"/>
                    </a:cubicBezTo>
                    <a:cubicBezTo>
                      <a:pt x="674097" y="1798771"/>
                      <a:pt x="678970" y="1798771"/>
                      <a:pt x="682219" y="1797146"/>
                    </a:cubicBezTo>
                    <a:cubicBezTo>
                      <a:pt x="688716" y="1795522"/>
                      <a:pt x="695213" y="1793898"/>
                      <a:pt x="701711" y="1790649"/>
                    </a:cubicBezTo>
                    <a:cubicBezTo>
                      <a:pt x="701711" y="1790649"/>
                      <a:pt x="701711" y="1790649"/>
                      <a:pt x="701711" y="1790649"/>
                    </a:cubicBezTo>
                    <a:cubicBezTo>
                      <a:pt x="703335" y="1790649"/>
                      <a:pt x="703335" y="1789025"/>
                      <a:pt x="704959" y="1789025"/>
                    </a:cubicBezTo>
                    <a:cubicBezTo>
                      <a:pt x="704959" y="1789025"/>
                      <a:pt x="704959" y="1789025"/>
                      <a:pt x="704959" y="1789025"/>
                    </a:cubicBezTo>
                    <a:cubicBezTo>
                      <a:pt x="706584" y="1789025"/>
                      <a:pt x="708208" y="1787400"/>
                      <a:pt x="709832" y="1787400"/>
                    </a:cubicBezTo>
                    <a:cubicBezTo>
                      <a:pt x="709832" y="1787400"/>
                      <a:pt x="709832" y="1787400"/>
                      <a:pt x="709832" y="1787400"/>
                    </a:cubicBezTo>
                    <a:cubicBezTo>
                      <a:pt x="711457" y="1787400"/>
                      <a:pt x="711457" y="1787400"/>
                      <a:pt x="713081" y="1785776"/>
                    </a:cubicBezTo>
                    <a:cubicBezTo>
                      <a:pt x="713081" y="1785776"/>
                      <a:pt x="713081" y="1785776"/>
                      <a:pt x="713081" y="1785776"/>
                    </a:cubicBezTo>
                    <a:cubicBezTo>
                      <a:pt x="716330" y="1784152"/>
                      <a:pt x="719578" y="1782527"/>
                      <a:pt x="722827" y="1782527"/>
                    </a:cubicBezTo>
                    <a:cubicBezTo>
                      <a:pt x="722827" y="1782527"/>
                      <a:pt x="722827" y="1782527"/>
                      <a:pt x="721203" y="1782527"/>
                    </a:cubicBezTo>
                    <a:cubicBezTo>
                      <a:pt x="747192" y="1772781"/>
                      <a:pt x="773181" y="1763035"/>
                      <a:pt x="797546" y="1751665"/>
                    </a:cubicBezTo>
                    <a:cubicBezTo>
                      <a:pt x="805668" y="1748416"/>
                      <a:pt x="813789" y="1745168"/>
                      <a:pt x="820287" y="1741919"/>
                    </a:cubicBezTo>
                    <a:cubicBezTo>
                      <a:pt x="828408" y="1738670"/>
                      <a:pt x="838154" y="1733798"/>
                      <a:pt x="846276" y="1730549"/>
                    </a:cubicBezTo>
                    <a:cubicBezTo>
                      <a:pt x="849525" y="1728924"/>
                      <a:pt x="852773" y="1730549"/>
                      <a:pt x="854398" y="1733798"/>
                    </a:cubicBezTo>
                    <a:cubicBezTo>
                      <a:pt x="856022" y="1737046"/>
                      <a:pt x="854398" y="1740295"/>
                      <a:pt x="851149" y="1741919"/>
                    </a:cubicBezTo>
                    <a:cubicBezTo>
                      <a:pt x="844652" y="1745168"/>
                      <a:pt x="836530" y="1748416"/>
                      <a:pt x="830033" y="1751665"/>
                    </a:cubicBezTo>
                    <a:cubicBezTo>
                      <a:pt x="823535" y="1754914"/>
                      <a:pt x="818662" y="1756538"/>
                      <a:pt x="812165" y="1759787"/>
                    </a:cubicBezTo>
                    <a:cubicBezTo>
                      <a:pt x="799170" y="1764660"/>
                      <a:pt x="787800" y="1769533"/>
                      <a:pt x="774805" y="1774406"/>
                    </a:cubicBezTo>
                    <a:cubicBezTo>
                      <a:pt x="758562" y="1780903"/>
                      <a:pt x="740694" y="1787400"/>
                      <a:pt x="724451" y="1793898"/>
                    </a:cubicBezTo>
                    <a:cubicBezTo>
                      <a:pt x="724451" y="1793898"/>
                      <a:pt x="724451" y="1793898"/>
                      <a:pt x="726076" y="1793898"/>
                    </a:cubicBezTo>
                    <a:cubicBezTo>
                      <a:pt x="722827" y="1795522"/>
                      <a:pt x="717954" y="1797146"/>
                      <a:pt x="714705" y="1798771"/>
                    </a:cubicBezTo>
                    <a:cubicBezTo>
                      <a:pt x="714705" y="1798771"/>
                      <a:pt x="714705" y="1798771"/>
                      <a:pt x="714705" y="1798771"/>
                    </a:cubicBezTo>
                    <a:cubicBezTo>
                      <a:pt x="713081" y="1798771"/>
                      <a:pt x="711457" y="1800395"/>
                      <a:pt x="709832" y="1800395"/>
                    </a:cubicBezTo>
                    <a:cubicBezTo>
                      <a:pt x="709832" y="1800395"/>
                      <a:pt x="709832" y="1800395"/>
                      <a:pt x="709832" y="1800395"/>
                    </a:cubicBezTo>
                    <a:cubicBezTo>
                      <a:pt x="709832" y="1800395"/>
                      <a:pt x="708208" y="1800395"/>
                      <a:pt x="708208" y="1802019"/>
                    </a:cubicBezTo>
                    <a:cubicBezTo>
                      <a:pt x="708208" y="1802019"/>
                      <a:pt x="708208" y="1802019"/>
                      <a:pt x="708208" y="1802019"/>
                    </a:cubicBezTo>
                    <a:cubicBezTo>
                      <a:pt x="706584" y="1802019"/>
                      <a:pt x="706584" y="1802019"/>
                      <a:pt x="704959" y="1803644"/>
                    </a:cubicBezTo>
                    <a:cubicBezTo>
                      <a:pt x="704959" y="1803644"/>
                      <a:pt x="704959" y="1803644"/>
                      <a:pt x="704959" y="1803644"/>
                    </a:cubicBezTo>
                    <a:cubicBezTo>
                      <a:pt x="691965" y="1808517"/>
                      <a:pt x="678970" y="1811765"/>
                      <a:pt x="665975" y="1815014"/>
                    </a:cubicBezTo>
                    <a:cubicBezTo>
                      <a:pt x="662727" y="1815014"/>
                      <a:pt x="659478" y="1816638"/>
                      <a:pt x="656229" y="1816638"/>
                    </a:cubicBezTo>
                    <a:cubicBezTo>
                      <a:pt x="649732" y="1828008"/>
                      <a:pt x="644859" y="1837755"/>
                      <a:pt x="639986" y="1849125"/>
                    </a:cubicBezTo>
                    <a:cubicBezTo>
                      <a:pt x="631864" y="1865368"/>
                      <a:pt x="623743" y="1883236"/>
                      <a:pt x="615621" y="1899479"/>
                    </a:cubicBezTo>
                    <a:cubicBezTo>
                      <a:pt x="615621" y="1899479"/>
                      <a:pt x="615621" y="1899479"/>
                      <a:pt x="615621" y="1899479"/>
                    </a:cubicBezTo>
                    <a:cubicBezTo>
                      <a:pt x="615621" y="1899479"/>
                      <a:pt x="615621" y="1899479"/>
                      <a:pt x="615621" y="1899479"/>
                    </a:cubicBezTo>
                    <a:cubicBezTo>
                      <a:pt x="615621" y="1899479"/>
                      <a:pt x="615621" y="1899479"/>
                      <a:pt x="615621" y="1899479"/>
                    </a:cubicBezTo>
                    <a:cubicBezTo>
                      <a:pt x="615621" y="1899479"/>
                      <a:pt x="615621" y="1899479"/>
                      <a:pt x="615621" y="1899479"/>
                    </a:cubicBezTo>
                    <a:cubicBezTo>
                      <a:pt x="604251" y="1922220"/>
                      <a:pt x="594505" y="1944960"/>
                      <a:pt x="584759" y="1969325"/>
                    </a:cubicBezTo>
                    <a:cubicBezTo>
                      <a:pt x="575013" y="1992066"/>
                      <a:pt x="566891" y="2014806"/>
                      <a:pt x="557145" y="2037547"/>
                    </a:cubicBezTo>
                    <a:cubicBezTo>
                      <a:pt x="560394" y="2035923"/>
                      <a:pt x="563643" y="2034299"/>
                      <a:pt x="565267" y="2032674"/>
                    </a:cubicBezTo>
                    <a:cubicBezTo>
                      <a:pt x="578262" y="2026177"/>
                      <a:pt x="589632" y="2019679"/>
                      <a:pt x="602626" y="2013182"/>
                    </a:cubicBezTo>
                    <a:cubicBezTo>
                      <a:pt x="615621" y="2006685"/>
                      <a:pt x="626991" y="2000188"/>
                      <a:pt x="639986" y="1995315"/>
                    </a:cubicBezTo>
                    <a:cubicBezTo>
                      <a:pt x="652981" y="1988817"/>
                      <a:pt x="665975" y="1982320"/>
                      <a:pt x="677346" y="1977447"/>
                    </a:cubicBezTo>
                    <a:cubicBezTo>
                      <a:pt x="690340" y="1970950"/>
                      <a:pt x="703335" y="1964452"/>
                      <a:pt x="716330" y="1959579"/>
                    </a:cubicBezTo>
                    <a:cubicBezTo>
                      <a:pt x="721203" y="1957955"/>
                      <a:pt x="724451" y="1954706"/>
                      <a:pt x="729324" y="1953082"/>
                    </a:cubicBezTo>
                    <a:cubicBezTo>
                      <a:pt x="732573" y="1951458"/>
                      <a:pt x="735822" y="1953082"/>
                      <a:pt x="737446" y="1956331"/>
                    </a:cubicBezTo>
                    <a:cubicBezTo>
                      <a:pt x="739070" y="1959579"/>
                      <a:pt x="737446" y="1962828"/>
                      <a:pt x="734197" y="1964452"/>
                    </a:cubicBezTo>
                    <a:cubicBezTo>
                      <a:pt x="721203" y="1970950"/>
                      <a:pt x="708208" y="1977447"/>
                      <a:pt x="695213" y="1983944"/>
                    </a:cubicBezTo>
                    <a:cubicBezTo>
                      <a:pt x="682219" y="1990441"/>
                      <a:pt x="669224" y="1996939"/>
                      <a:pt x="656229" y="2003436"/>
                    </a:cubicBezTo>
                    <a:cubicBezTo>
                      <a:pt x="639986" y="2011558"/>
                      <a:pt x="623743" y="2019679"/>
                      <a:pt x="605875" y="2027801"/>
                    </a:cubicBezTo>
                    <a:cubicBezTo>
                      <a:pt x="605875" y="2027801"/>
                      <a:pt x="605875" y="2027801"/>
                      <a:pt x="605875" y="2027801"/>
                    </a:cubicBezTo>
                    <a:cubicBezTo>
                      <a:pt x="604251" y="2027801"/>
                      <a:pt x="602626" y="2029426"/>
                      <a:pt x="602626" y="2029426"/>
                    </a:cubicBezTo>
                    <a:cubicBezTo>
                      <a:pt x="602626" y="2029426"/>
                      <a:pt x="602626" y="2029426"/>
                      <a:pt x="602626" y="2029426"/>
                    </a:cubicBezTo>
                    <a:cubicBezTo>
                      <a:pt x="601002" y="2029426"/>
                      <a:pt x="601002" y="2031050"/>
                      <a:pt x="599378" y="2031050"/>
                    </a:cubicBezTo>
                    <a:cubicBezTo>
                      <a:pt x="599378" y="2031050"/>
                      <a:pt x="599378" y="2031050"/>
                      <a:pt x="599378" y="2031050"/>
                    </a:cubicBezTo>
                    <a:cubicBezTo>
                      <a:pt x="599378" y="2031050"/>
                      <a:pt x="599378" y="2031050"/>
                      <a:pt x="597753" y="2031050"/>
                    </a:cubicBezTo>
                    <a:cubicBezTo>
                      <a:pt x="597753" y="2031050"/>
                      <a:pt x="597753" y="2031050"/>
                      <a:pt x="597753" y="2031050"/>
                    </a:cubicBezTo>
                    <a:cubicBezTo>
                      <a:pt x="597753" y="2031050"/>
                      <a:pt x="596129" y="2031050"/>
                      <a:pt x="596129" y="2032674"/>
                    </a:cubicBezTo>
                    <a:cubicBezTo>
                      <a:pt x="596129" y="2032674"/>
                      <a:pt x="596129" y="2032674"/>
                      <a:pt x="596129" y="2032674"/>
                    </a:cubicBezTo>
                    <a:cubicBezTo>
                      <a:pt x="596129" y="2032674"/>
                      <a:pt x="594505" y="2032674"/>
                      <a:pt x="594505" y="2032674"/>
                    </a:cubicBezTo>
                    <a:cubicBezTo>
                      <a:pt x="588007" y="2035923"/>
                      <a:pt x="583134" y="2039171"/>
                      <a:pt x="576637" y="2042420"/>
                    </a:cubicBezTo>
                    <a:cubicBezTo>
                      <a:pt x="570140" y="2045669"/>
                      <a:pt x="563643" y="2048917"/>
                      <a:pt x="557145" y="2052166"/>
                    </a:cubicBezTo>
                    <a:cubicBezTo>
                      <a:pt x="553897" y="2053790"/>
                      <a:pt x="552272" y="2055415"/>
                      <a:pt x="549024" y="2055415"/>
                    </a:cubicBezTo>
                    <a:cubicBezTo>
                      <a:pt x="549024" y="2055415"/>
                      <a:pt x="547399" y="2055415"/>
                      <a:pt x="547399" y="2055415"/>
                    </a:cubicBezTo>
                    <a:lnTo>
                      <a:pt x="547399" y="2055415"/>
                    </a:lnTo>
                    <a:cubicBezTo>
                      <a:pt x="539278" y="2076531"/>
                      <a:pt x="531156" y="2096023"/>
                      <a:pt x="524659" y="2117139"/>
                    </a:cubicBezTo>
                    <a:cubicBezTo>
                      <a:pt x="514913" y="2141504"/>
                      <a:pt x="506791" y="2164245"/>
                      <a:pt x="497045" y="2188610"/>
                    </a:cubicBezTo>
                    <a:cubicBezTo>
                      <a:pt x="493796" y="2195107"/>
                      <a:pt x="492172" y="2203229"/>
                      <a:pt x="488923" y="2209726"/>
                    </a:cubicBezTo>
                    <a:cubicBezTo>
                      <a:pt x="490548" y="2209726"/>
                      <a:pt x="490548" y="2209726"/>
                      <a:pt x="492172" y="2208102"/>
                    </a:cubicBezTo>
                    <a:cubicBezTo>
                      <a:pt x="492172" y="2208102"/>
                      <a:pt x="492172" y="2208102"/>
                      <a:pt x="492172" y="2208102"/>
                    </a:cubicBezTo>
                    <a:cubicBezTo>
                      <a:pt x="505167" y="2203229"/>
                      <a:pt x="516537" y="2196732"/>
                      <a:pt x="527907" y="2190234"/>
                    </a:cubicBezTo>
                    <a:cubicBezTo>
                      <a:pt x="527907" y="2190234"/>
                      <a:pt x="527907" y="2190234"/>
                      <a:pt x="527907" y="2190234"/>
                    </a:cubicBezTo>
                    <a:cubicBezTo>
                      <a:pt x="539278" y="2183737"/>
                      <a:pt x="549024" y="2178864"/>
                      <a:pt x="560394" y="2172367"/>
                    </a:cubicBezTo>
                    <a:cubicBezTo>
                      <a:pt x="571764" y="2165869"/>
                      <a:pt x="584759" y="2159372"/>
                      <a:pt x="596129" y="2152875"/>
                    </a:cubicBezTo>
                    <a:cubicBezTo>
                      <a:pt x="597753" y="2151250"/>
                      <a:pt x="599378" y="2151250"/>
                      <a:pt x="601002" y="2152875"/>
                    </a:cubicBezTo>
                    <a:cubicBezTo>
                      <a:pt x="602626" y="2152875"/>
                      <a:pt x="604251" y="2154499"/>
                      <a:pt x="604251" y="2156123"/>
                    </a:cubicBezTo>
                    <a:cubicBezTo>
                      <a:pt x="605875" y="2159372"/>
                      <a:pt x="605875" y="2162621"/>
                      <a:pt x="602626" y="2164245"/>
                    </a:cubicBezTo>
                    <a:cubicBezTo>
                      <a:pt x="576637" y="2177239"/>
                      <a:pt x="552272" y="2191859"/>
                      <a:pt x="527907" y="2204853"/>
                    </a:cubicBezTo>
                    <a:cubicBezTo>
                      <a:pt x="523034" y="2208102"/>
                      <a:pt x="516537" y="2211351"/>
                      <a:pt x="510040" y="2212975"/>
                    </a:cubicBezTo>
                    <a:cubicBezTo>
                      <a:pt x="506791" y="2214599"/>
                      <a:pt x="503542" y="2216224"/>
                      <a:pt x="498669" y="2217848"/>
                    </a:cubicBezTo>
                    <a:cubicBezTo>
                      <a:pt x="493796" y="2219472"/>
                      <a:pt x="490548" y="2221097"/>
                      <a:pt x="485675" y="2222721"/>
                    </a:cubicBezTo>
                    <a:cubicBezTo>
                      <a:pt x="484050" y="2222721"/>
                      <a:pt x="484050" y="2222721"/>
                      <a:pt x="484050" y="2222721"/>
                    </a:cubicBezTo>
                    <a:cubicBezTo>
                      <a:pt x="479177" y="2234091"/>
                      <a:pt x="474304" y="2245462"/>
                      <a:pt x="471056" y="2258456"/>
                    </a:cubicBezTo>
                    <a:cubicBezTo>
                      <a:pt x="461310" y="2281197"/>
                      <a:pt x="453188" y="2305562"/>
                      <a:pt x="443442" y="2328302"/>
                    </a:cubicBezTo>
                    <a:cubicBezTo>
                      <a:pt x="441818" y="2329927"/>
                      <a:pt x="441818" y="2333175"/>
                      <a:pt x="441818" y="2334800"/>
                    </a:cubicBezTo>
                    <a:lnTo>
                      <a:pt x="428823" y="2334800"/>
                    </a:lnTo>
                    <a:cubicBezTo>
                      <a:pt x="435320" y="2316932"/>
                      <a:pt x="441818" y="2300689"/>
                      <a:pt x="448315" y="2282821"/>
                    </a:cubicBezTo>
                    <a:cubicBezTo>
                      <a:pt x="456437" y="2269826"/>
                      <a:pt x="464558" y="2248710"/>
                      <a:pt x="472680" y="2227594"/>
                    </a:cubicBezTo>
                    <a:close/>
                  </a:path>
                </a:pathLst>
              </a:custGeom>
              <a:solidFill>
                <a:srgbClr val="96CD77"/>
              </a:solidFill>
              <a:ln w="1624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vi-VN"/>
              </a:p>
            </p:txBody>
          </p:sp>
          <p:sp>
            <p:nvSpPr>
              <p:cNvPr id="76" name="Hình tự do: Hình 75">
                <a:extLst>
                  <a:ext uri="{FF2B5EF4-FFF2-40B4-BE49-F238E27FC236}">
                    <a16:creationId xmlns:a16="http://schemas.microsoft.com/office/drawing/2014/main" id="{906C202B-D9DE-1787-5AE6-F11245863C73}"/>
                  </a:ext>
                </a:extLst>
              </p:cNvPr>
              <p:cNvSpPr/>
              <p:nvPr/>
            </p:nvSpPr>
            <p:spPr>
              <a:xfrm>
                <a:off x="2795249" y="6366461"/>
                <a:ext cx="515724" cy="564454"/>
              </a:xfrm>
              <a:custGeom>
                <a:avLst/>
                <a:gdLst>
                  <a:gd name="connsiteX0" fmla="*/ 0 w 515724"/>
                  <a:gd name="connsiteY0" fmla="*/ 562831 h 564454"/>
                  <a:gd name="connsiteX1" fmla="*/ 1624 w 515724"/>
                  <a:gd name="connsiteY1" fmla="*/ 559582 h 564454"/>
                  <a:gd name="connsiteX2" fmla="*/ 1624 w 515724"/>
                  <a:gd name="connsiteY2" fmla="*/ 561206 h 564454"/>
                  <a:gd name="connsiteX3" fmla="*/ 34111 w 515724"/>
                  <a:gd name="connsiteY3" fmla="*/ 510852 h 564454"/>
                  <a:gd name="connsiteX4" fmla="*/ 68222 w 515724"/>
                  <a:gd name="connsiteY4" fmla="*/ 463746 h 564454"/>
                  <a:gd name="connsiteX5" fmla="*/ 81217 w 515724"/>
                  <a:gd name="connsiteY5" fmla="*/ 447503 h 564454"/>
                  <a:gd name="connsiteX6" fmla="*/ 81217 w 515724"/>
                  <a:gd name="connsiteY6" fmla="*/ 449127 h 564454"/>
                  <a:gd name="connsiteX7" fmla="*/ 81217 w 515724"/>
                  <a:gd name="connsiteY7" fmla="*/ 449127 h 564454"/>
                  <a:gd name="connsiteX8" fmla="*/ 81217 w 515724"/>
                  <a:gd name="connsiteY8" fmla="*/ 449127 h 564454"/>
                  <a:gd name="connsiteX9" fmla="*/ 81217 w 515724"/>
                  <a:gd name="connsiteY9" fmla="*/ 449127 h 564454"/>
                  <a:gd name="connsiteX10" fmla="*/ 81217 w 515724"/>
                  <a:gd name="connsiteY10" fmla="*/ 449127 h 564454"/>
                  <a:gd name="connsiteX11" fmla="*/ 81217 w 515724"/>
                  <a:gd name="connsiteY11" fmla="*/ 449127 h 564454"/>
                  <a:gd name="connsiteX12" fmla="*/ 90963 w 515724"/>
                  <a:gd name="connsiteY12" fmla="*/ 436133 h 564454"/>
                  <a:gd name="connsiteX13" fmla="*/ 90963 w 515724"/>
                  <a:gd name="connsiteY13" fmla="*/ 436133 h 564454"/>
                  <a:gd name="connsiteX14" fmla="*/ 90963 w 515724"/>
                  <a:gd name="connsiteY14" fmla="*/ 434508 h 564454"/>
                  <a:gd name="connsiteX15" fmla="*/ 90963 w 515724"/>
                  <a:gd name="connsiteY15" fmla="*/ 434508 h 564454"/>
                  <a:gd name="connsiteX16" fmla="*/ 90963 w 515724"/>
                  <a:gd name="connsiteY16" fmla="*/ 434508 h 564454"/>
                  <a:gd name="connsiteX17" fmla="*/ 90963 w 515724"/>
                  <a:gd name="connsiteY17" fmla="*/ 434508 h 564454"/>
                  <a:gd name="connsiteX18" fmla="*/ 90963 w 515724"/>
                  <a:gd name="connsiteY18" fmla="*/ 434508 h 564454"/>
                  <a:gd name="connsiteX19" fmla="*/ 90963 w 515724"/>
                  <a:gd name="connsiteY19" fmla="*/ 436133 h 564454"/>
                  <a:gd name="connsiteX20" fmla="*/ 102333 w 515724"/>
                  <a:gd name="connsiteY20" fmla="*/ 421514 h 564454"/>
                  <a:gd name="connsiteX21" fmla="*/ 102333 w 515724"/>
                  <a:gd name="connsiteY21" fmla="*/ 423138 h 564454"/>
                  <a:gd name="connsiteX22" fmla="*/ 139692 w 515724"/>
                  <a:gd name="connsiteY22" fmla="*/ 376033 h 564454"/>
                  <a:gd name="connsiteX23" fmla="*/ 175428 w 515724"/>
                  <a:gd name="connsiteY23" fmla="*/ 332175 h 564454"/>
                  <a:gd name="connsiteX24" fmla="*/ 212787 w 515724"/>
                  <a:gd name="connsiteY24" fmla="*/ 288319 h 564454"/>
                  <a:gd name="connsiteX25" fmla="*/ 251771 w 515724"/>
                  <a:gd name="connsiteY25" fmla="*/ 244462 h 564454"/>
                  <a:gd name="connsiteX26" fmla="*/ 313496 w 515724"/>
                  <a:gd name="connsiteY26" fmla="*/ 179489 h 564454"/>
                  <a:gd name="connsiteX27" fmla="*/ 313496 w 515724"/>
                  <a:gd name="connsiteY27" fmla="*/ 179489 h 564454"/>
                  <a:gd name="connsiteX28" fmla="*/ 336236 w 515724"/>
                  <a:gd name="connsiteY28" fmla="*/ 158372 h 564454"/>
                  <a:gd name="connsiteX29" fmla="*/ 357353 w 515724"/>
                  <a:gd name="connsiteY29" fmla="*/ 138880 h 564454"/>
                  <a:gd name="connsiteX30" fmla="*/ 401209 w 515724"/>
                  <a:gd name="connsiteY30" fmla="*/ 99896 h 564454"/>
                  <a:gd name="connsiteX31" fmla="*/ 453188 w 515724"/>
                  <a:gd name="connsiteY31" fmla="*/ 51167 h 564454"/>
                  <a:gd name="connsiteX32" fmla="*/ 451564 w 515724"/>
                  <a:gd name="connsiteY32" fmla="*/ 52791 h 564454"/>
                  <a:gd name="connsiteX33" fmla="*/ 459685 w 515724"/>
                  <a:gd name="connsiteY33" fmla="*/ 44669 h 564454"/>
                  <a:gd name="connsiteX34" fmla="*/ 500294 w 515724"/>
                  <a:gd name="connsiteY34" fmla="*/ 2437 h 564454"/>
                  <a:gd name="connsiteX35" fmla="*/ 513288 w 515724"/>
                  <a:gd name="connsiteY35" fmla="*/ 2437 h 564454"/>
                  <a:gd name="connsiteX36" fmla="*/ 513288 w 515724"/>
                  <a:gd name="connsiteY36" fmla="*/ 15431 h 564454"/>
                  <a:gd name="connsiteX37" fmla="*/ 472680 w 515724"/>
                  <a:gd name="connsiteY37" fmla="*/ 57664 h 564454"/>
                  <a:gd name="connsiteX38" fmla="*/ 430447 w 515724"/>
                  <a:gd name="connsiteY38" fmla="*/ 96648 h 564454"/>
                  <a:gd name="connsiteX39" fmla="*/ 342734 w 515724"/>
                  <a:gd name="connsiteY39" fmla="*/ 176240 h 564454"/>
                  <a:gd name="connsiteX40" fmla="*/ 326490 w 515724"/>
                  <a:gd name="connsiteY40" fmla="*/ 192483 h 564454"/>
                  <a:gd name="connsiteX41" fmla="*/ 326490 w 515724"/>
                  <a:gd name="connsiteY41" fmla="*/ 192483 h 564454"/>
                  <a:gd name="connsiteX42" fmla="*/ 326490 w 515724"/>
                  <a:gd name="connsiteY42" fmla="*/ 192483 h 564454"/>
                  <a:gd name="connsiteX43" fmla="*/ 326490 w 515724"/>
                  <a:gd name="connsiteY43" fmla="*/ 192483 h 564454"/>
                  <a:gd name="connsiteX44" fmla="*/ 326490 w 515724"/>
                  <a:gd name="connsiteY44" fmla="*/ 192483 h 564454"/>
                  <a:gd name="connsiteX45" fmla="*/ 315120 w 515724"/>
                  <a:gd name="connsiteY45" fmla="*/ 202229 h 564454"/>
                  <a:gd name="connsiteX46" fmla="*/ 315120 w 515724"/>
                  <a:gd name="connsiteY46" fmla="*/ 202229 h 564454"/>
                  <a:gd name="connsiteX47" fmla="*/ 274512 w 515724"/>
                  <a:gd name="connsiteY47" fmla="*/ 244462 h 564454"/>
                  <a:gd name="connsiteX48" fmla="*/ 235528 w 515724"/>
                  <a:gd name="connsiteY48" fmla="*/ 286694 h 564454"/>
                  <a:gd name="connsiteX49" fmla="*/ 199793 w 515724"/>
                  <a:gd name="connsiteY49" fmla="*/ 330551 h 564454"/>
                  <a:gd name="connsiteX50" fmla="*/ 164057 w 515724"/>
                  <a:gd name="connsiteY50" fmla="*/ 374408 h 564454"/>
                  <a:gd name="connsiteX51" fmla="*/ 116952 w 515724"/>
                  <a:gd name="connsiteY51" fmla="*/ 432884 h 564454"/>
                  <a:gd name="connsiteX52" fmla="*/ 105581 w 515724"/>
                  <a:gd name="connsiteY52" fmla="*/ 447503 h 564454"/>
                  <a:gd name="connsiteX53" fmla="*/ 105581 w 515724"/>
                  <a:gd name="connsiteY53" fmla="*/ 447503 h 564454"/>
                  <a:gd name="connsiteX54" fmla="*/ 95835 w 515724"/>
                  <a:gd name="connsiteY54" fmla="*/ 458873 h 564454"/>
                  <a:gd name="connsiteX55" fmla="*/ 94211 w 515724"/>
                  <a:gd name="connsiteY55" fmla="*/ 460498 h 564454"/>
                  <a:gd name="connsiteX56" fmla="*/ 94211 w 515724"/>
                  <a:gd name="connsiteY56" fmla="*/ 460498 h 564454"/>
                  <a:gd name="connsiteX57" fmla="*/ 60100 w 515724"/>
                  <a:gd name="connsiteY57" fmla="*/ 507603 h 564454"/>
                  <a:gd name="connsiteX58" fmla="*/ 27614 w 515724"/>
                  <a:gd name="connsiteY58" fmla="*/ 556333 h 564454"/>
                  <a:gd name="connsiteX59" fmla="*/ 22741 w 515724"/>
                  <a:gd name="connsiteY59" fmla="*/ 564455 h 564454"/>
                  <a:gd name="connsiteX60" fmla="*/ 0 w 515724"/>
                  <a:gd name="connsiteY60" fmla="*/ 564455 h 5644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</a:cxnLst>
                <a:rect l="l" t="t" r="r" b="b"/>
                <a:pathLst>
                  <a:path w="515724" h="564454">
                    <a:moveTo>
                      <a:pt x="0" y="562831"/>
                    </a:moveTo>
                    <a:lnTo>
                      <a:pt x="1624" y="559582"/>
                    </a:lnTo>
                    <a:cubicBezTo>
                      <a:pt x="1624" y="559582"/>
                      <a:pt x="1624" y="559582"/>
                      <a:pt x="1624" y="561206"/>
                    </a:cubicBezTo>
                    <a:cubicBezTo>
                      <a:pt x="11370" y="544963"/>
                      <a:pt x="22741" y="527095"/>
                      <a:pt x="34111" y="510852"/>
                    </a:cubicBezTo>
                    <a:cubicBezTo>
                      <a:pt x="45481" y="494608"/>
                      <a:pt x="56852" y="478365"/>
                      <a:pt x="68222" y="463746"/>
                    </a:cubicBezTo>
                    <a:cubicBezTo>
                      <a:pt x="73095" y="458873"/>
                      <a:pt x="76343" y="452376"/>
                      <a:pt x="81217" y="447503"/>
                    </a:cubicBezTo>
                    <a:cubicBezTo>
                      <a:pt x="81217" y="447503"/>
                      <a:pt x="81217" y="447503"/>
                      <a:pt x="81217" y="449127"/>
                    </a:cubicBezTo>
                    <a:cubicBezTo>
                      <a:pt x="81217" y="449127"/>
                      <a:pt x="81217" y="449127"/>
                      <a:pt x="81217" y="449127"/>
                    </a:cubicBezTo>
                    <a:cubicBezTo>
                      <a:pt x="81217" y="449127"/>
                      <a:pt x="81217" y="449127"/>
                      <a:pt x="81217" y="449127"/>
                    </a:cubicBezTo>
                    <a:cubicBezTo>
                      <a:pt x="81217" y="449127"/>
                      <a:pt x="81217" y="449127"/>
                      <a:pt x="81217" y="449127"/>
                    </a:cubicBezTo>
                    <a:cubicBezTo>
                      <a:pt x="81217" y="449127"/>
                      <a:pt x="81217" y="449127"/>
                      <a:pt x="81217" y="449127"/>
                    </a:cubicBezTo>
                    <a:cubicBezTo>
                      <a:pt x="81217" y="449127"/>
                      <a:pt x="81217" y="449127"/>
                      <a:pt x="81217" y="449127"/>
                    </a:cubicBezTo>
                    <a:cubicBezTo>
                      <a:pt x="84465" y="444254"/>
                      <a:pt x="87714" y="441006"/>
                      <a:pt x="90963" y="436133"/>
                    </a:cubicBezTo>
                    <a:cubicBezTo>
                      <a:pt x="90963" y="436133"/>
                      <a:pt x="90963" y="436133"/>
                      <a:pt x="90963" y="436133"/>
                    </a:cubicBezTo>
                    <a:cubicBezTo>
                      <a:pt x="90963" y="436133"/>
                      <a:pt x="90963" y="436133"/>
                      <a:pt x="90963" y="434508"/>
                    </a:cubicBezTo>
                    <a:cubicBezTo>
                      <a:pt x="90963" y="434508"/>
                      <a:pt x="90963" y="434508"/>
                      <a:pt x="90963" y="434508"/>
                    </a:cubicBezTo>
                    <a:cubicBezTo>
                      <a:pt x="90963" y="434508"/>
                      <a:pt x="90963" y="434508"/>
                      <a:pt x="90963" y="434508"/>
                    </a:cubicBezTo>
                    <a:cubicBezTo>
                      <a:pt x="90963" y="434508"/>
                      <a:pt x="90963" y="434508"/>
                      <a:pt x="90963" y="434508"/>
                    </a:cubicBezTo>
                    <a:cubicBezTo>
                      <a:pt x="90963" y="434508"/>
                      <a:pt x="90963" y="434508"/>
                      <a:pt x="90963" y="434508"/>
                    </a:cubicBezTo>
                    <a:cubicBezTo>
                      <a:pt x="90963" y="434508"/>
                      <a:pt x="90963" y="434508"/>
                      <a:pt x="90963" y="436133"/>
                    </a:cubicBezTo>
                    <a:cubicBezTo>
                      <a:pt x="94211" y="431260"/>
                      <a:pt x="99084" y="426387"/>
                      <a:pt x="102333" y="421514"/>
                    </a:cubicBezTo>
                    <a:cubicBezTo>
                      <a:pt x="102333" y="421514"/>
                      <a:pt x="102333" y="421514"/>
                      <a:pt x="102333" y="423138"/>
                    </a:cubicBezTo>
                    <a:cubicBezTo>
                      <a:pt x="115328" y="406895"/>
                      <a:pt x="126698" y="392276"/>
                      <a:pt x="139692" y="376033"/>
                    </a:cubicBezTo>
                    <a:cubicBezTo>
                      <a:pt x="151063" y="361413"/>
                      <a:pt x="164057" y="346795"/>
                      <a:pt x="175428" y="332175"/>
                    </a:cubicBezTo>
                    <a:cubicBezTo>
                      <a:pt x="186798" y="317557"/>
                      <a:pt x="199793" y="302938"/>
                      <a:pt x="212787" y="288319"/>
                    </a:cubicBezTo>
                    <a:cubicBezTo>
                      <a:pt x="225782" y="273700"/>
                      <a:pt x="238776" y="259081"/>
                      <a:pt x="251771" y="244462"/>
                    </a:cubicBezTo>
                    <a:cubicBezTo>
                      <a:pt x="272888" y="221721"/>
                      <a:pt x="292379" y="200605"/>
                      <a:pt x="313496" y="179489"/>
                    </a:cubicBezTo>
                    <a:cubicBezTo>
                      <a:pt x="313496" y="179489"/>
                      <a:pt x="313496" y="179489"/>
                      <a:pt x="313496" y="179489"/>
                    </a:cubicBezTo>
                    <a:cubicBezTo>
                      <a:pt x="319993" y="172991"/>
                      <a:pt x="328115" y="164870"/>
                      <a:pt x="336236" y="158372"/>
                    </a:cubicBezTo>
                    <a:cubicBezTo>
                      <a:pt x="342734" y="151875"/>
                      <a:pt x="350855" y="145377"/>
                      <a:pt x="357353" y="138880"/>
                    </a:cubicBezTo>
                    <a:cubicBezTo>
                      <a:pt x="371971" y="125886"/>
                      <a:pt x="386591" y="112891"/>
                      <a:pt x="401209" y="99896"/>
                    </a:cubicBezTo>
                    <a:cubicBezTo>
                      <a:pt x="419077" y="83653"/>
                      <a:pt x="436945" y="67410"/>
                      <a:pt x="453188" y="51167"/>
                    </a:cubicBezTo>
                    <a:cubicBezTo>
                      <a:pt x="453188" y="51167"/>
                      <a:pt x="453188" y="51167"/>
                      <a:pt x="451564" y="52791"/>
                    </a:cubicBezTo>
                    <a:cubicBezTo>
                      <a:pt x="454812" y="49542"/>
                      <a:pt x="456437" y="47918"/>
                      <a:pt x="459685" y="44669"/>
                    </a:cubicBezTo>
                    <a:cubicBezTo>
                      <a:pt x="474304" y="30050"/>
                      <a:pt x="487299" y="17056"/>
                      <a:pt x="500294" y="2437"/>
                    </a:cubicBezTo>
                    <a:cubicBezTo>
                      <a:pt x="503542" y="-812"/>
                      <a:pt x="508415" y="-812"/>
                      <a:pt x="513288" y="2437"/>
                    </a:cubicBezTo>
                    <a:cubicBezTo>
                      <a:pt x="516537" y="5685"/>
                      <a:pt x="516537" y="10558"/>
                      <a:pt x="513288" y="15431"/>
                    </a:cubicBezTo>
                    <a:cubicBezTo>
                      <a:pt x="500294" y="30050"/>
                      <a:pt x="485675" y="44669"/>
                      <a:pt x="472680" y="57664"/>
                    </a:cubicBezTo>
                    <a:cubicBezTo>
                      <a:pt x="459685" y="70658"/>
                      <a:pt x="445066" y="83653"/>
                      <a:pt x="430447" y="96648"/>
                    </a:cubicBezTo>
                    <a:cubicBezTo>
                      <a:pt x="401209" y="122637"/>
                      <a:pt x="371971" y="148626"/>
                      <a:pt x="342734" y="176240"/>
                    </a:cubicBezTo>
                    <a:cubicBezTo>
                      <a:pt x="336236" y="181113"/>
                      <a:pt x="331363" y="187610"/>
                      <a:pt x="326490" y="192483"/>
                    </a:cubicBezTo>
                    <a:cubicBezTo>
                      <a:pt x="326490" y="192483"/>
                      <a:pt x="326490" y="192483"/>
                      <a:pt x="326490" y="192483"/>
                    </a:cubicBezTo>
                    <a:cubicBezTo>
                      <a:pt x="326490" y="192483"/>
                      <a:pt x="326490" y="192483"/>
                      <a:pt x="326490" y="192483"/>
                    </a:cubicBezTo>
                    <a:cubicBezTo>
                      <a:pt x="326490" y="192483"/>
                      <a:pt x="326490" y="192483"/>
                      <a:pt x="326490" y="192483"/>
                    </a:cubicBezTo>
                    <a:cubicBezTo>
                      <a:pt x="326490" y="192483"/>
                      <a:pt x="326490" y="192483"/>
                      <a:pt x="326490" y="192483"/>
                    </a:cubicBezTo>
                    <a:cubicBezTo>
                      <a:pt x="323242" y="195732"/>
                      <a:pt x="319993" y="198980"/>
                      <a:pt x="315120" y="202229"/>
                    </a:cubicBezTo>
                    <a:cubicBezTo>
                      <a:pt x="315120" y="202229"/>
                      <a:pt x="315120" y="202229"/>
                      <a:pt x="315120" y="202229"/>
                    </a:cubicBezTo>
                    <a:cubicBezTo>
                      <a:pt x="300501" y="216848"/>
                      <a:pt x="287506" y="229843"/>
                      <a:pt x="274512" y="244462"/>
                    </a:cubicBezTo>
                    <a:cubicBezTo>
                      <a:pt x="261517" y="259081"/>
                      <a:pt x="248523" y="273700"/>
                      <a:pt x="235528" y="286694"/>
                    </a:cubicBezTo>
                    <a:cubicBezTo>
                      <a:pt x="222533" y="301313"/>
                      <a:pt x="211163" y="315932"/>
                      <a:pt x="199793" y="330551"/>
                    </a:cubicBezTo>
                    <a:cubicBezTo>
                      <a:pt x="188422" y="345170"/>
                      <a:pt x="175428" y="359789"/>
                      <a:pt x="164057" y="374408"/>
                    </a:cubicBezTo>
                    <a:cubicBezTo>
                      <a:pt x="147814" y="393900"/>
                      <a:pt x="133195" y="413392"/>
                      <a:pt x="116952" y="432884"/>
                    </a:cubicBezTo>
                    <a:cubicBezTo>
                      <a:pt x="113703" y="437757"/>
                      <a:pt x="108830" y="442630"/>
                      <a:pt x="105581" y="447503"/>
                    </a:cubicBezTo>
                    <a:cubicBezTo>
                      <a:pt x="105581" y="447503"/>
                      <a:pt x="105581" y="447503"/>
                      <a:pt x="105581" y="447503"/>
                    </a:cubicBezTo>
                    <a:cubicBezTo>
                      <a:pt x="102333" y="450752"/>
                      <a:pt x="99084" y="455625"/>
                      <a:pt x="95835" y="458873"/>
                    </a:cubicBezTo>
                    <a:cubicBezTo>
                      <a:pt x="95835" y="458873"/>
                      <a:pt x="95835" y="458873"/>
                      <a:pt x="94211" y="460498"/>
                    </a:cubicBezTo>
                    <a:cubicBezTo>
                      <a:pt x="94211" y="460498"/>
                      <a:pt x="94211" y="460498"/>
                      <a:pt x="94211" y="460498"/>
                    </a:cubicBezTo>
                    <a:cubicBezTo>
                      <a:pt x="82841" y="475117"/>
                      <a:pt x="69846" y="491360"/>
                      <a:pt x="60100" y="507603"/>
                    </a:cubicBezTo>
                    <a:cubicBezTo>
                      <a:pt x="48730" y="523846"/>
                      <a:pt x="38984" y="540090"/>
                      <a:pt x="27614" y="556333"/>
                    </a:cubicBezTo>
                    <a:cubicBezTo>
                      <a:pt x="25989" y="559582"/>
                      <a:pt x="24365" y="561206"/>
                      <a:pt x="22741" y="564455"/>
                    </a:cubicBezTo>
                    <a:lnTo>
                      <a:pt x="0" y="564455"/>
                    </a:lnTo>
                    <a:close/>
                  </a:path>
                </a:pathLst>
              </a:custGeom>
              <a:solidFill>
                <a:srgbClr val="6C9456"/>
              </a:solidFill>
              <a:ln w="1624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vi-VN"/>
              </a:p>
            </p:txBody>
          </p:sp>
          <p:sp>
            <p:nvSpPr>
              <p:cNvPr id="77" name="Hình tự do: Hình 76">
                <a:extLst>
                  <a:ext uri="{FF2B5EF4-FFF2-40B4-BE49-F238E27FC236}">
                    <a16:creationId xmlns:a16="http://schemas.microsoft.com/office/drawing/2014/main" id="{78CEEEEA-6DFF-BE36-6648-2D77A6042E77}"/>
                  </a:ext>
                </a:extLst>
              </p:cNvPr>
              <p:cNvSpPr/>
              <p:nvPr/>
            </p:nvSpPr>
            <p:spPr>
              <a:xfrm>
                <a:off x="2889867" y="6576811"/>
                <a:ext cx="139895" cy="232279"/>
              </a:xfrm>
              <a:custGeom>
                <a:avLst/>
                <a:gdLst>
                  <a:gd name="connsiteX0" fmla="*/ 1218 w 139895"/>
                  <a:gd name="connsiteY0" fmla="*/ 227406 h 232279"/>
                  <a:gd name="connsiteX1" fmla="*/ 1218 w 139895"/>
                  <a:gd name="connsiteY1" fmla="*/ 219285 h 232279"/>
                  <a:gd name="connsiteX2" fmla="*/ 6091 w 139895"/>
                  <a:gd name="connsiteY2" fmla="*/ 211163 h 232279"/>
                  <a:gd name="connsiteX3" fmla="*/ 9340 w 139895"/>
                  <a:gd name="connsiteY3" fmla="*/ 206290 h 232279"/>
                  <a:gd name="connsiteX4" fmla="*/ 25583 w 139895"/>
                  <a:gd name="connsiteY4" fmla="*/ 181925 h 232279"/>
                  <a:gd name="connsiteX5" fmla="*/ 54821 w 139895"/>
                  <a:gd name="connsiteY5" fmla="*/ 134819 h 232279"/>
                  <a:gd name="connsiteX6" fmla="*/ 71064 w 139895"/>
                  <a:gd name="connsiteY6" fmla="*/ 108830 h 232279"/>
                  <a:gd name="connsiteX7" fmla="*/ 71064 w 139895"/>
                  <a:gd name="connsiteY7" fmla="*/ 110454 h 232279"/>
                  <a:gd name="connsiteX8" fmla="*/ 98678 w 139895"/>
                  <a:gd name="connsiteY8" fmla="*/ 60100 h 232279"/>
                  <a:gd name="connsiteX9" fmla="*/ 110048 w 139895"/>
                  <a:gd name="connsiteY9" fmla="*/ 34111 h 232279"/>
                  <a:gd name="connsiteX10" fmla="*/ 121419 w 139895"/>
                  <a:gd name="connsiteY10" fmla="*/ 8122 h 232279"/>
                  <a:gd name="connsiteX11" fmla="*/ 123043 w 139895"/>
                  <a:gd name="connsiteY11" fmla="*/ 4873 h 232279"/>
                  <a:gd name="connsiteX12" fmla="*/ 134413 w 139895"/>
                  <a:gd name="connsiteY12" fmla="*/ 0 h 232279"/>
                  <a:gd name="connsiteX13" fmla="*/ 139286 w 139895"/>
                  <a:gd name="connsiteY13" fmla="*/ 11371 h 232279"/>
                  <a:gd name="connsiteX14" fmla="*/ 127916 w 139895"/>
                  <a:gd name="connsiteY14" fmla="*/ 38984 h 232279"/>
                  <a:gd name="connsiteX15" fmla="*/ 114921 w 139895"/>
                  <a:gd name="connsiteY15" fmla="*/ 64973 h 232279"/>
                  <a:gd name="connsiteX16" fmla="*/ 87308 w 139895"/>
                  <a:gd name="connsiteY16" fmla="*/ 115328 h 232279"/>
                  <a:gd name="connsiteX17" fmla="*/ 27208 w 139895"/>
                  <a:gd name="connsiteY17" fmla="*/ 211163 h 232279"/>
                  <a:gd name="connsiteX18" fmla="*/ 19086 w 139895"/>
                  <a:gd name="connsiteY18" fmla="*/ 224158 h 232279"/>
                  <a:gd name="connsiteX19" fmla="*/ 19086 w 139895"/>
                  <a:gd name="connsiteY19" fmla="*/ 225782 h 232279"/>
                  <a:gd name="connsiteX20" fmla="*/ 14213 w 139895"/>
                  <a:gd name="connsiteY20" fmla="*/ 232279 h 232279"/>
                  <a:gd name="connsiteX21" fmla="*/ 10964 w 139895"/>
                  <a:gd name="connsiteY21" fmla="*/ 232279 h 232279"/>
                  <a:gd name="connsiteX22" fmla="*/ 1218 w 139895"/>
                  <a:gd name="connsiteY22" fmla="*/ 227406 h 2322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139895" h="232279">
                    <a:moveTo>
                      <a:pt x="1218" y="227406"/>
                    </a:moveTo>
                    <a:cubicBezTo>
                      <a:pt x="-406" y="224158"/>
                      <a:pt x="-406" y="220909"/>
                      <a:pt x="1218" y="219285"/>
                    </a:cubicBezTo>
                    <a:cubicBezTo>
                      <a:pt x="2843" y="216036"/>
                      <a:pt x="4467" y="214412"/>
                      <a:pt x="6091" y="211163"/>
                    </a:cubicBezTo>
                    <a:cubicBezTo>
                      <a:pt x="7716" y="209539"/>
                      <a:pt x="7716" y="207914"/>
                      <a:pt x="9340" y="206290"/>
                    </a:cubicBezTo>
                    <a:cubicBezTo>
                      <a:pt x="14213" y="198168"/>
                      <a:pt x="20710" y="190047"/>
                      <a:pt x="25583" y="181925"/>
                    </a:cubicBezTo>
                    <a:cubicBezTo>
                      <a:pt x="35329" y="167306"/>
                      <a:pt x="45075" y="151063"/>
                      <a:pt x="54821" y="134819"/>
                    </a:cubicBezTo>
                    <a:cubicBezTo>
                      <a:pt x="59694" y="126698"/>
                      <a:pt x="64567" y="116952"/>
                      <a:pt x="71064" y="108830"/>
                    </a:cubicBezTo>
                    <a:cubicBezTo>
                      <a:pt x="71064" y="108830"/>
                      <a:pt x="71064" y="108830"/>
                      <a:pt x="71064" y="110454"/>
                    </a:cubicBezTo>
                    <a:cubicBezTo>
                      <a:pt x="80810" y="94211"/>
                      <a:pt x="90556" y="77968"/>
                      <a:pt x="98678" y="60100"/>
                    </a:cubicBezTo>
                    <a:cubicBezTo>
                      <a:pt x="103551" y="51979"/>
                      <a:pt x="106800" y="42233"/>
                      <a:pt x="110048" y="34111"/>
                    </a:cubicBezTo>
                    <a:cubicBezTo>
                      <a:pt x="113297" y="25989"/>
                      <a:pt x="118170" y="16243"/>
                      <a:pt x="121419" y="8122"/>
                    </a:cubicBezTo>
                    <a:cubicBezTo>
                      <a:pt x="121419" y="6497"/>
                      <a:pt x="123043" y="4873"/>
                      <a:pt x="123043" y="4873"/>
                    </a:cubicBezTo>
                    <a:cubicBezTo>
                      <a:pt x="124667" y="1624"/>
                      <a:pt x="129540" y="0"/>
                      <a:pt x="134413" y="0"/>
                    </a:cubicBezTo>
                    <a:cubicBezTo>
                      <a:pt x="139286" y="1624"/>
                      <a:pt x="140911" y="6497"/>
                      <a:pt x="139286" y="11371"/>
                    </a:cubicBezTo>
                    <a:cubicBezTo>
                      <a:pt x="136038" y="21116"/>
                      <a:pt x="131165" y="29238"/>
                      <a:pt x="127916" y="38984"/>
                    </a:cubicBezTo>
                    <a:cubicBezTo>
                      <a:pt x="124667" y="47106"/>
                      <a:pt x="119794" y="56852"/>
                      <a:pt x="114921" y="64973"/>
                    </a:cubicBezTo>
                    <a:cubicBezTo>
                      <a:pt x="106800" y="82841"/>
                      <a:pt x="97054" y="99084"/>
                      <a:pt x="87308" y="115328"/>
                    </a:cubicBezTo>
                    <a:cubicBezTo>
                      <a:pt x="67816" y="147814"/>
                      <a:pt x="48324" y="180301"/>
                      <a:pt x="27208" y="211163"/>
                    </a:cubicBezTo>
                    <a:cubicBezTo>
                      <a:pt x="23959" y="216036"/>
                      <a:pt x="22334" y="219285"/>
                      <a:pt x="19086" y="224158"/>
                    </a:cubicBezTo>
                    <a:cubicBezTo>
                      <a:pt x="19086" y="224158"/>
                      <a:pt x="19086" y="224158"/>
                      <a:pt x="19086" y="225782"/>
                    </a:cubicBezTo>
                    <a:cubicBezTo>
                      <a:pt x="19086" y="229031"/>
                      <a:pt x="15837" y="230655"/>
                      <a:pt x="14213" y="232279"/>
                    </a:cubicBezTo>
                    <a:cubicBezTo>
                      <a:pt x="12589" y="232279"/>
                      <a:pt x="12589" y="232279"/>
                      <a:pt x="10964" y="232279"/>
                    </a:cubicBezTo>
                    <a:cubicBezTo>
                      <a:pt x="4467" y="230655"/>
                      <a:pt x="2843" y="229031"/>
                      <a:pt x="1218" y="227406"/>
                    </a:cubicBezTo>
                    <a:close/>
                  </a:path>
                </a:pathLst>
              </a:custGeom>
              <a:solidFill>
                <a:srgbClr val="6C9456"/>
              </a:solidFill>
              <a:ln w="1624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vi-VN"/>
              </a:p>
            </p:txBody>
          </p:sp>
          <p:sp>
            <p:nvSpPr>
              <p:cNvPr id="78" name="Hình tự do: Hình 77">
                <a:extLst>
                  <a:ext uri="{FF2B5EF4-FFF2-40B4-BE49-F238E27FC236}">
                    <a16:creationId xmlns:a16="http://schemas.microsoft.com/office/drawing/2014/main" id="{40EFBB0F-2AC9-C279-AD30-57C71531F6E7}"/>
                  </a:ext>
                </a:extLst>
              </p:cNvPr>
              <p:cNvSpPr/>
              <p:nvPr/>
            </p:nvSpPr>
            <p:spPr>
              <a:xfrm>
                <a:off x="2920257" y="6618978"/>
                <a:ext cx="196675" cy="154377"/>
              </a:xfrm>
              <a:custGeom>
                <a:avLst/>
                <a:gdLst>
                  <a:gd name="connsiteX0" fmla="*/ 4939 w 196675"/>
                  <a:gd name="connsiteY0" fmla="*/ 152753 h 154377"/>
                  <a:gd name="connsiteX1" fmla="*/ 1690 w 196675"/>
                  <a:gd name="connsiteY1" fmla="*/ 141383 h 154377"/>
                  <a:gd name="connsiteX2" fmla="*/ 4939 w 196675"/>
                  <a:gd name="connsiteY2" fmla="*/ 136509 h 154377"/>
                  <a:gd name="connsiteX3" fmla="*/ 9812 w 196675"/>
                  <a:gd name="connsiteY3" fmla="*/ 131637 h 154377"/>
                  <a:gd name="connsiteX4" fmla="*/ 21182 w 196675"/>
                  <a:gd name="connsiteY4" fmla="*/ 121891 h 154377"/>
                  <a:gd name="connsiteX5" fmla="*/ 43923 w 196675"/>
                  <a:gd name="connsiteY5" fmla="*/ 102399 h 154377"/>
                  <a:gd name="connsiteX6" fmla="*/ 89404 w 196675"/>
                  <a:gd name="connsiteY6" fmla="*/ 66663 h 154377"/>
                  <a:gd name="connsiteX7" fmla="*/ 183615 w 196675"/>
                  <a:gd name="connsiteY7" fmla="*/ 1690 h 154377"/>
                  <a:gd name="connsiteX8" fmla="*/ 194985 w 196675"/>
                  <a:gd name="connsiteY8" fmla="*/ 4939 h 154377"/>
                  <a:gd name="connsiteX9" fmla="*/ 191737 w 196675"/>
                  <a:gd name="connsiteY9" fmla="*/ 16309 h 154377"/>
                  <a:gd name="connsiteX10" fmla="*/ 144631 w 196675"/>
                  <a:gd name="connsiteY10" fmla="*/ 48796 h 154377"/>
                  <a:gd name="connsiteX11" fmla="*/ 97526 w 196675"/>
                  <a:gd name="connsiteY11" fmla="*/ 82907 h 154377"/>
                  <a:gd name="connsiteX12" fmla="*/ 87780 w 196675"/>
                  <a:gd name="connsiteY12" fmla="*/ 91028 h 154377"/>
                  <a:gd name="connsiteX13" fmla="*/ 17933 w 196675"/>
                  <a:gd name="connsiteY13" fmla="*/ 149504 h 154377"/>
                  <a:gd name="connsiteX14" fmla="*/ 17933 w 196675"/>
                  <a:gd name="connsiteY14" fmla="*/ 149504 h 154377"/>
                  <a:gd name="connsiteX15" fmla="*/ 16309 w 196675"/>
                  <a:gd name="connsiteY15" fmla="*/ 151129 h 154377"/>
                  <a:gd name="connsiteX16" fmla="*/ 16309 w 196675"/>
                  <a:gd name="connsiteY16" fmla="*/ 151129 h 154377"/>
                  <a:gd name="connsiteX17" fmla="*/ 16309 w 196675"/>
                  <a:gd name="connsiteY17" fmla="*/ 151129 h 154377"/>
                  <a:gd name="connsiteX18" fmla="*/ 9812 w 196675"/>
                  <a:gd name="connsiteY18" fmla="*/ 154377 h 154377"/>
                  <a:gd name="connsiteX19" fmla="*/ 4939 w 196675"/>
                  <a:gd name="connsiteY19" fmla="*/ 152753 h 15437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196675" h="154377">
                    <a:moveTo>
                      <a:pt x="4939" y="152753"/>
                    </a:moveTo>
                    <a:cubicBezTo>
                      <a:pt x="66" y="151129"/>
                      <a:pt x="-1558" y="144631"/>
                      <a:pt x="1690" y="141383"/>
                    </a:cubicBezTo>
                    <a:cubicBezTo>
                      <a:pt x="3314" y="139758"/>
                      <a:pt x="3314" y="138134"/>
                      <a:pt x="4939" y="136509"/>
                    </a:cubicBezTo>
                    <a:cubicBezTo>
                      <a:pt x="6563" y="134885"/>
                      <a:pt x="8187" y="133261"/>
                      <a:pt x="9812" y="131637"/>
                    </a:cubicBezTo>
                    <a:cubicBezTo>
                      <a:pt x="13060" y="128388"/>
                      <a:pt x="17933" y="125139"/>
                      <a:pt x="21182" y="121891"/>
                    </a:cubicBezTo>
                    <a:cubicBezTo>
                      <a:pt x="29304" y="115393"/>
                      <a:pt x="35801" y="108896"/>
                      <a:pt x="43923" y="102399"/>
                    </a:cubicBezTo>
                    <a:cubicBezTo>
                      <a:pt x="58542" y="91028"/>
                      <a:pt x="73161" y="78034"/>
                      <a:pt x="89404" y="66663"/>
                    </a:cubicBezTo>
                    <a:cubicBezTo>
                      <a:pt x="120266" y="43923"/>
                      <a:pt x="151128" y="21182"/>
                      <a:pt x="183615" y="1690"/>
                    </a:cubicBezTo>
                    <a:cubicBezTo>
                      <a:pt x="186864" y="-1559"/>
                      <a:pt x="193361" y="66"/>
                      <a:pt x="194985" y="4939"/>
                    </a:cubicBezTo>
                    <a:cubicBezTo>
                      <a:pt x="198234" y="8187"/>
                      <a:pt x="196610" y="14685"/>
                      <a:pt x="191737" y="16309"/>
                    </a:cubicBezTo>
                    <a:cubicBezTo>
                      <a:pt x="175493" y="26055"/>
                      <a:pt x="159250" y="37425"/>
                      <a:pt x="144631" y="48796"/>
                    </a:cubicBezTo>
                    <a:cubicBezTo>
                      <a:pt x="128388" y="60166"/>
                      <a:pt x="113769" y="71536"/>
                      <a:pt x="97526" y="82907"/>
                    </a:cubicBezTo>
                    <a:cubicBezTo>
                      <a:pt x="94277" y="86155"/>
                      <a:pt x="91028" y="87780"/>
                      <a:pt x="87780" y="91028"/>
                    </a:cubicBezTo>
                    <a:cubicBezTo>
                      <a:pt x="63415" y="108896"/>
                      <a:pt x="39050" y="128388"/>
                      <a:pt x="17933" y="149504"/>
                    </a:cubicBezTo>
                    <a:cubicBezTo>
                      <a:pt x="17933" y="149504"/>
                      <a:pt x="17933" y="149504"/>
                      <a:pt x="17933" y="149504"/>
                    </a:cubicBezTo>
                    <a:cubicBezTo>
                      <a:pt x="17933" y="149504"/>
                      <a:pt x="16309" y="151129"/>
                      <a:pt x="16309" y="151129"/>
                    </a:cubicBezTo>
                    <a:cubicBezTo>
                      <a:pt x="16309" y="151129"/>
                      <a:pt x="16309" y="151129"/>
                      <a:pt x="16309" y="151129"/>
                    </a:cubicBezTo>
                    <a:cubicBezTo>
                      <a:pt x="16309" y="151129"/>
                      <a:pt x="16309" y="151129"/>
                      <a:pt x="16309" y="151129"/>
                    </a:cubicBezTo>
                    <a:cubicBezTo>
                      <a:pt x="14685" y="152753"/>
                      <a:pt x="11436" y="154377"/>
                      <a:pt x="9812" y="154377"/>
                    </a:cubicBezTo>
                    <a:cubicBezTo>
                      <a:pt x="6563" y="152753"/>
                      <a:pt x="4939" y="152753"/>
                      <a:pt x="4939" y="152753"/>
                    </a:cubicBezTo>
                    <a:close/>
                  </a:path>
                </a:pathLst>
              </a:custGeom>
              <a:solidFill>
                <a:srgbClr val="6C9456"/>
              </a:solidFill>
              <a:ln w="1624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vi-VN"/>
              </a:p>
            </p:txBody>
          </p:sp>
          <p:sp>
            <p:nvSpPr>
              <p:cNvPr id="79" name="Hình tự do: Hình 78">
                <a:extLst>
                  <a:ext uri="{FF2B5EF4-FFF2-40B4-BE49-F238E27FC236}">
                    <a16:creationId xmlns:a16="http://schemas.microsoft.com/office/drawing/2014/main" id="{69905081-6562-F6F4-912D-E1F4F2CAE9B5}"/>
                  </a:ext>
                </a:extLst>
              </p:cNvPr>
              <p:cNvSpPr/>
              <p:nvPr/>
            </p:nvSpPr>
            <p:spPr>
              <a:xfrm>
                <a:off x="3012844" y="6415937"/>
                <a:ext cx="185305" cy="252904"/>
              </a:xfrm>
              <a:custGeom>
                <a:avLst/>
                <a:gdLst>
                  <a:gd name="connsiteX0" fmla="*/ 4939 w 185305"/>
                  <a:gd name="connsiteY0" fmla="*/ 251837 h 252904"/>
                  <a:gd name="connsiteX1" fmla="*/ 1690 w 185305"/>
                  <a:gd name="connsiteY1" fmla="*/ 240467 h 252904"/>
                  <a:gd name="connsiteX2" fmla="*/ 17933 w 185305"/>
                  <a:gd name="connsiteY2" fmla="*/ 216102 h 252904"/>
                  <a:gd name="connsiteX3" fmla="*/ 37425 w 185305"/>
                  <a:gd name="connsiteY3" fmla="*/ 193361 h 252904"/>
                  <a:gd name="connsiteX4" fmla="*/ 73161 w 185305"/>
                  <a:gd name="connsiteY4" fmla="*/ 149504 h 252904"/>
                  <a:gd name="connsiteX5" fmla="*/ 84531 w 185305"/>
                  <a:gd name="connsiteY5" fmla="*/ 134885 h 252904"/>
                  <a:gd name="connsiteX6" fmla="*/ 84531 w 185305"/>
                  <a:gd name="connsiteY6" fmla="*/ 136509 h 252904"/>
                  <a:gd name="connsiteX7" fmla="*/ 113769 w 185305"/>
                  <a:gd name="connsiteY7" fmla="*/ 97526 h 252904"/>
                  <a:gd name="connsiteX8" fmla="*/ 141383 w 185305"/>
                  <a:gd name="connsiteY8" fmla="*/ 55293 h 252904"/>
                  <a:gd name="connsiteX9" fmla="*/ 141383 w 185305"/>
                  <a:gd name="connsiteY9" fmla="*/ 55293 h 252904"/>
                  <a:gd name="connsiteX10" fmla="*/ 168996 w 185305"/>
                  <a:gd name="connsiteY10" fmla="*/ 4939 h 252904"/>
                  <a:gd name="connsiteX11" fmla="*/ 180366 w 185305"/>
                  <a:gd name="connsiteY11" fmla="*/ 1690 h 252904"/>
                  <a:gd name="connsiteX12" fmla="*/ 183615 w 185305"/>
                  <a:gd name="connsiteY12" fmla="*/ 13061 h 252904"/>
                  <a:gd name="connsiteX13" fmla="*/ 156002 w 185305"/>
                  <a:gd name="connsiteY13" fmla="*/ 65039 h 252904"/>
                  <a:gd name="connsiteX14" fmla="*/ 123515 w 185305"/>
                  <a:gd name="connsiteY14" fmla="*/ 113769 h 252904"/>
                  <a:gd name="connsiteX15" fmla="*/ 50420 w 185305"/>
                  <a:gd name="connsiteY15" fmla="*/ 204732 h 252904"/>
                  <a:gd name="connsiteX16" fmla="*/ 27680 w 185305"/>
                  <a:gd name="connsiteY16" fmla="*/ 230721 h 252904"/>
                  <a:gd name="connsiteX17" fmla="*/ 17933 w 185305"/>
                  <a:gd name="connsiteY17" fmla="*/ 243715 h 252904"/>
                  <a:gd name="connsiteX18" fmla="*/ 16309 w 185305"/>
                  <a:gd name="connsiteY18" fmla="*/ 245340 h 252904"/>
                  <a:gd name="connsiteX19" fmla="*/ 8187 w 185305"/>
                  <a:gd name="connsiteY19" fmla="*/ 250213 h 252904"/>
                  <a:gd name="connsiteX20" fmla="*/ 4939 w 185305"/>
                  <a:gd name="connsiteY20" fmla="*/ 251837 h 2529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185305" h="252904">
                    <a:moveTo>
                      <a:pt x="4939" y="251837"/>
                    </a:moveTo>
                    <a:cubicBezTo>
                      <a:pt x="66" y="250213"/>
                      <a:pt x="-1558" y="243715"/>
                      <a:pt x="1690" y="240467"/>
                    </a:cubicBezTo>
                    <a:cubicBezTo>
                      <a:pt x="6563" y="232345"/>
                      <a:pt x="11436" y="224223"/>
                      <a:pt x="17933" y="216102"/>
                    </a:cubicBezTo>
                    <a:cubicBezTo>
                      <a:pt x="24431" y="207980"/>
                      <a:pt x="30928" y="201483"/>
                      <a:pt x="37425" y="193361"/>
                    </a:cubicBezTo>
                    <a:cubicBezTo>
                      <a:pt x="48796" y="178742"/>
                      <a:pt x="61790" y="164123"/>
                      <a:pt x="73161" y="149504"/>
                    </a:cubicBezTo>
                    <a:cubicBezTo>
                      <a:pt x="76409" y="144631"/>
                      <a:pt x="81282" y="139758"/>
                      <a:pt x="84531" y="134885"/>
                    </a:cubicBezTo>
                    <a:cubicBezTo>
                      <a:pt x="84531" y="134885"/>
                      <a:pt x="84531" y="134885"/>
                      <a:pt x="84531" y="136509"/>
                    </a:cubicBezTo>
                    <a:cubicBezTo>
                      <a:pt x="94277" y="123515"/>
                      <a:pt x="105647" y="110520"/>
                      <a:pt x="113769" y="97526"/>
                    </a:cubicBezTo>
                    <a:cubicBezTo>
                      <a:pt x="123515" y="82907"/>
                      <a:pt x="133261" y="69912"/>
                      <a:pt x="141383" y="55293"/>
                    </a:cubicBezTo>
                    <a:cubicBezTo>
                      <a:pt x="141383" y="55293"/>
                      <a:pt x="141383" y="55293"/>
                      <a:pt x="141383" y="55293"/>
                    </a:cubicBezTo>
                    <a:cubicBezTo>
                      <a:pt x="151128" y="39050"/>
                      <a:pt x="159250" y="22806"/>
                      <a:pt x="168996" y="4939"/>
                    </a:cubicBezTo>
                    <a:cubicBezTo>
                      <a:pt x="170620" y="66"/>
                      <a:pt x="177118" y="-1559"/>
                      <a:pt x="180366" y="1690"/>
                    </a:cubicBezTo>
                    <a:cubicBezTo>
                      <a:pt x="185239" y="3314"/>
                      <a:pt x="186864" y="9812"/>
                      <a:pt x="183615" y="13061"/>
                    </a:cubicBezTo>
                    <a:cubicBezTo>
                      <a:pt x="175493" y="30928"/>
                      <a:pt x="165748" y="48796"/>
                      <a:pt x="156002" y="65039"/>
                    </a:cubicBezTo>
                    <a:cubicBezTo>
                      <a:pt x="146255" y="81282"/>
                      <a:pt x="134885" y="97526"/>
                      <a:pt x="123515" y="113769"/>
                    </a:cubicBezTo>
                    <a:cubicBezTo>
                      <a:pt x="100774" y="144631"/>
                      <a:pt x="76409" y="175494"/>
                      <a:pt x="50420" y="204732"/>
                    </a:cubicBezTo>
                    <a:cubicBezTo>
                      <a:pt x="42298" y="212853"/>
                      <a:pt x="35801" y="222599"/>
                      <a:pt x="27680" y="230721"/>
                    </a:cubicBezTo>
                    <a:cubicBezTo>
                      <a:pt x="24431" y="235594"/>
                      <a:pt x="21182" y="240467"/>
                      <a:pt x="17933" y="243715"/>
                    </a:cubicBezTo>
                    <a:cubicBezTo>
                      <a:pt x="17933" y="243715"/>
                      <a:pt x="16309" y="245340"/>
                      <a:pt x="16309" y="245340"/>
                    </a:cubicBezTo>
                    <a:cubicBezTo>
                      <a:pt x="14685" y="248588"/>
                      <a:pt x="11436" y="250213"/>
                      <a:pt x="8187" y="250213"/>
                    </a:cubicBezTo>
                    <a:cubicBezTo>
                      <a:pt x="8187" y="253461"/>
                      <a:pt x="6563" y="253461"/>
                      <a:pt x="4939" y="251837"/>
                    </a:cubicBezTo>
                    <a:close/>
                  </a:path>
                </a:pathLst>
              </a:custGeom>
              <a:solidFill>
                <a:srgbClr val="6C9456"/>
              </a:solidFill>
              <a:ln w="1624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vi-VN"/>
              </a:p>
            </p:txBody>
          </p:sp>
          <p:sp>
            <p:nvSpPr>
              <p:cNvPr id="80" name="Hình tự do: Hình 79">
                <a:extLst>
                  <a:ext uri="{FF2B5EF4-FFF2-40B4-BE49-F238E27FC236}">
                    <a16:creationId xmlns:a16="http://schemas.microsoft.com/office/drawing/2014/main" id="{7C0CFFE7-0E46-9B63-2B9E-9F9A8966B72D}"/>
                  </a:ext>
                </a:extLst>
              </p:cNvPr>
              <p:cNvSpPr/>
              <p:nvPr/>
            </p:nvSpPr>
            <p:spPr>
              <a:xfrm>
                <a:off x="3106481" y="6457598"/>
                <a:ext cx="184826" cy="105267"/>
              </a:xfrm>
              <a:custGeom>
                <a:avLst/>
                <a:gdLst>
                  <a:gd name="connsiteX0" fmla="*/ 2264 w 184826"/>
                  <a:gd name="connsiteY0" fmla="*/ 102970 h 105267"/>
                  <a:gd name="connsiteX1" fmla="*/ 3888 w 184826"/>
                  <a:gd name="connsiteY1" fmla="*/ 89975 h 105267"/>
                  <a:gd name="connsiteX2" fmla="*/ 13634 w 184826"/>
                  <a:gd name="connsiteY2" fmla="*/ 81854 h 105267"/>
                  <a:gd name="connsiteX3" fmla="*/ 25005 w 184826"/>
                  <a:gd name="connsiteY3" fmla="*/ 75356 h 105267"/>
                  <a:gd name="connsiteX4" fmla="*/ 52618 w 184826"/>
                  <a:gd name="connsiteY4" fmla="*/ 60737 h 105267"/>
                  <a:gd name="connsiteX5" fmla="*/ 102973 w 184826"/>
                  <a:gd name="connsiteY5" fmla="*/ 34748 h 105267"/>
                  <a:gd name="connsiteX6" fmla="*/ 172819 w 184826"/>
                  <a:gd name="connsiteY6" fmla="*/ 637 h 105267"/>
                  <a:gd name="connsiteX7" fmla="*/ 184189 w 184826"/>
                  <a:gd name="connsiteY7" fmla="*/ 3886 h 105267"/>
                  <a:gd name="connsiteX8" fmla="*/ 180940 w 184826"/>
                  <a:gd name="connsiteY8" fmla="*/ 15256 h 105267"/>
                  <a:gd name="connsiteX9" fmla="*/ 78608 w 184826"/>
                  <a:gd name="connsiteY9" fmla="*/ 65610 h 105267"/>
                  <a:gd name="connsiteX10" fmla="*/ 44497 w 184826"/>
                  <a:gd name="connsiteY10" fmla="*/ 83478 h 105267"/>
                  <a:gd name="connsiteX11" fmla="*/ 44497 w 184826"/>
                  <a:gd name="connsiteY11" fmla="*/ 83478 h 105267"/>
                  <a:gd name="connsiteX12" fmla="*/ 44497 w 184826"/>
                  <a:gd name="connsiteY12" fmla="*/ 83478 h 105267"/>
                  <a:gd name="connsiteX13" fmla="*/ 44497 w 184826"/>
                  <a:gd name="connsiteY13" fmla="*/ 83478 h 105267"/>
                  <a:gd name="connsiteX14" fmla="*/ 44497 w 184826"/>
                  <a:gd name="connsiteY14" fmla="*/ 83478 h 105267"/>
                  <a:gd name="connsiteX15" fmla="*/ 20132 w 184826"/>
                  <a:gd name="connsiteY15" fmla="*/ 99721 h 105267"/>
                  <a:gd name="connsiteX16" fmla="*/ 16883 w 184826"/>
                  <a:gd name="connsiteY16" fmla="*/ 102970 h 105267"/>
                  <a:gd name="connsiteX17" fmla="*/ 12010 w 184826"/>
                  <a:gd name="connsiteY17" fmla="*/ 104594 h 105267"/>
                  <a:gd name="connsiteX18" fmla="*/ 2264 w 184826"/>
                  <a:gd name="connsiteY18" fmla="*/ 102970 h 1052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184826" h="105267">
                    <a:moveTo>
                      <a:pt x="2264" y="102970"/>
                    </a:moveTo>
                    <a:cubicBezTo>
                      <a:pt x="-985" y="99721"/>
                      <a:pt x="-985" y="93224"/>
                      <a:pt x="3888" y="89975"/>
                    </a:cubicBezTo>
                    <a:cubicBezTo>
                      <a:pt x="7137" y="86727"/>
                      <a:pt x="10386" y="85102"/>
                      <a:pt x="13634" y="81854"/>
                    </a:cubicBezTo>
                    <a:cubicBezTo>
                      <a:pt x="16883" y="78605"/>
                      <a:pt x="21756" y="76981"/>
                      <a:pt x="25005" y="75356"/>
                    </a:cubicBezTo>
                    <a:cubicBezTo>
                      <a:pt x="33126" y="70483"/>
                      <a:pt x="42872" y="65610"/>
                      <a:pt x="52618" y="60737"/>
                    </a:cubicBezTo>
                    <a:cubicBezTo>
                      <a:pt x="68861" y="52616"/>
                      <a:pt x="85105" y="42870"/>
                      <a:pt x="102973" y="34748"/>
                    </a:cubicBezTo>
                    <a:cubicBezTo>
                      <a:pt x="125713" y="23378"/>
                      <a:pt x="150078" y="12008"/>
                      <a:pt x="172819" y="637"/>
                    </a:cubicBezTo>
                    <a:cubicBezTo>
                      <a:pt x="177692" y="-987"/>
                      <a:pt x="182565" y="637"/>
                      <a:pt x="184189" y="3886"/>
                    </a:cubicBezTo>
                    <a:cubicBezTo>
                      <a:pt x="185813" y="8759"/>
                      <a:pt x="184189" y="13632"/>
                      <a:pt x="180940" y="15256"/>
                    </a:cubicBezTo>
                    <a:cubicBezTo>
                      <a:pt x="146829" y="33124"/>
                      <a:pt x="112719" y="47743"/>
                      <a:pt x="78608" y="65610"/>
                    </a:cubicBezTo>
                    <a:cubicBezTo>
                      <a:pt x="67237" y="72108"/>
                      <a:pt x="55867" y="76981"/>
                      <a:pt x="44497" y="83478"/>
                    </a:cubicBezTo>
                    <a:cubicBezTo>
                      <a:pt x="44497" y="83478"/>
                      <a:pt x="44497" y="83478"/>
                      <a:pt x="44497" y="83478"/>
                    </a:cubicBezTo>
                    <a:cubicBezTo>
                      <a:pt x="44497" y="83478"/>
                      <a:pt x="44497" y="83478"/>
                      <a:pt x="44497" y="83478"/>
                    </a:cubicBezTo>
                    <a:cubicBezTo>
                      <a:pt x="44497" y="83478"/>
                      <a:pt x="44497" y="83478"/>
                      <a:pt x="44497" y="83478"/>
                    </a:cubicBezTo>
                    <a:cubicBezTo>
                      <a:pt x="44497" y="83478"/>
                      <a:pt x="44497" y="83478"/>
                      <a:pt x="44497" y="83478"/>
                    </a:cubicBezTo>
                    <a:cubicBezTo>
                      <a:pt x="36375" y="88351"/>
                      <a:pt x="28253" y="93224"/>
                      <a:pt x="20132" y="99721"/>
                    </a:cubicBezTo>
                    <a:cubicBezTo>
                      <a:pt x="18507" y="101346"/>
                      <a:pt x="16883" y="101346"/>
                      <a:pt x="16883" y="102970"/>
                    </a:cubicBezTo>
                    <a:cubicBezTo>
                      <a:pt x="15259" y="104594"/>
                      <a:pt x="13634" y="104594"/>
                      <a:pt x="12010" y="104594"/>
                    </a:cubicBezTo>
                    <a:cubicBezTo>
                      <a:pt x="5513" y="106219"/>
                      <a:pt x="3888" y="104594"/>
                      <a:pt x="2264" y="102970"/>
                    </a:cubicBezTo>
                    <a:close/>
                  </a:path>
                </a:pathLst>
              </a:custGeom>
              <a:solidFill>
                <a:srgbClr val="6C9456"/>
              </a:solidFill>
              <a:ln w="1624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vi-VN"/>
              </a:p>
            </p:txBody>
          </p:sp>
          <p:sp>
            <p:nvSpPr>
              <p:cNvPr id="81" name="Hình tự do: Hình 80">
                <a:extLst>
                  <a:ext uri="{FF2B5EF4-FFF2-40B4-BE49-F238E27FC236}">
                    <a16:creationId xmlns:a16="http://schemas.microsoft.com/office/drawing/2014/main" id="{256A4D0F-5F3A-F705-287A-D5E2E1BD313A}"/>
                  </a:ext>
                </a:extLst>
              </p:cNvPr>
              <p:cNvSpPr/>
              <p:nvPr/>
            </p:nvSpPr>
            <p:spPr>
              <a:xfrm>
                <a:off x="9338050" y="5469018"/>
                <a:ext cx="2624917" cy="1476516"/>
              </a:xfrm>
              <a:custGeom>
                <a:avLst/>
                <a:gdLst>
                  <a:gd name="connsiteX0" fmla="*/ 552272 w 2624917"/>
                  <a:gd name="connsiteY0" fmla="*/ 1460273 h 1476516"/>
                  <a:gd name="connsiteX1" fmla="*/ 552272 w 2624917"/>
                  <a:gd name="connsiteY1" fmla="*/ 1458648 h 1476516"/>
                  <a:gd name="connsiteX2" fmla="*/ 552272 w 2624917"/>
                  <a:gd name="connsiteY2" fmla="*/ 1457024 h 1476516"/>
                  <a:gd name="connsiteX3" fmla="*/ 549023 w 2624917"/>
                  <a:gd name="connsiteY3" fmla="*/ 1453775 h 1476516"/>
                  <a:gd name="connsiteX4" fmla="*/ 536029 w 2624917"/>
                  <a:gd name="connsiteY4" fmla="*/ 1434284 h 1476516"/>
                  <a:gd name="connsiteX5" fmla="*/ 536029 w 2624917"/>
                  <a:gd name="connsiteY5" fmla="*/ 1434284 h 1476516"/>
                  <a:gd name="connsiteX6" fmla="*/ 536029 w 2624917"/>
                  <a:gd name="connsiteY6" fmla="*/ 1434284 h 1476516"/>
                  <a:gd name="connsiteX7" fmla="*/ 524658 w 2624917"/>
                  <a:gd name="connsiteY7" fmla="*/ 1421289 h 1476516"/>
                  <a:gd name="connsiteX8" fmla="*/ 523034 w 2624917"/>
                  <a:gd name="connsiteY8" fmla="*/ 1419665 h 1476516"/>
                  <a:gd name="connsiteX9" fmla="*/ 523034 w 2624917"/>
                  <a:gd name="connsiteY9" fmla="*/ 1419665 h 1476516"/>
                  <a:gd name="connsiteX10" fmla="*/ 523034 w 2624917"/>
                  <a:gd name="connsiteY10" fmla="*/ 1419665 h 1476516"/>
                  <a:gd name="connsiteX11" fmla="*/ 523034 w 2624917"/>
                  <a:gd name="connsiteY11" fmla="*/ 1419665 h 1476516"/>
                  <a:gd name="connsiteX12" fmla="*/ 492172 w 2624917"/>
                  <a:gd name="connsiteY12" fmla="*/ 1393675 h 1476516"/>
                  <a:gd name="connsiteX13" fmla="*/ 490548 w 2624917"/>
                  <a:gd name="connsiteY13" fmla="*/ 1392051 h 1476516"/>
                  <a:gd name="connsiteX14" fmla="*/ 471056 w 2624917"/>
                  <a:gd name="connsiteY14" fmla="*/ 1377432 h 1476516"/>
                  <a:gd name="connsiteX15" fmla="*/ 446691 w 2624917"/>
                  <a:gd name="connsiteY15" fmla="*/ 1361189 h 1476516"/>
                  <a:gd name="connsiteX16" fmla="*/ 397961 w 2624917"/>
                  <a:gd name="connsiteY16" fmla="*/ 1330327 h 1476516"/>
                  <a:gd name="connsiteX17" fmla="*/ 396337 w 2624917"/>
                  <a:gd name="connsiteY17" fmla="*/ 1328702 h 1476516"/>
                  <a:gd name="connsiteX18" fmla="*/ 394712 w 2624917"/>
                  <a:gd name="connsiteY18" fmla="*/ 1328702 h 1476516"/>
                  <a:gd name="connsiteX19" fmla="*/ 378469 w 2624917"/>
                  <a:gd name="connsiteY19" fmla="*/ 1320580 h 1476516"/>
                  <a:gd name="connsiteX20" fmla="*/ 357353 w 2624917"/>
                  <a:gd name="connsiteY20" fmla="*/ 1309210 h 1476516"/>
                  <a:gd name="connsiteX21" fmla="*/ 318369 w 2624917"/>
                  <a:gd name="connsiteY21" fmla="*/ 1291342 h 1476516"/>
                  <a:gd name="connsiteX22" fmla="*/ 319993 w 2624917"/>
                  <a:gd name="connsiteY22" fmla="*/ 1291342 h 1476516"/>
                  <a:gd name="connsiteX23" fmla="*/ 308623 w 2624917"/>
                  <a:gd name="connsiteY23" fmla="*/ 1286469 h 1476516"/>
                  <a:gd name="connsiteX24" fmla="*/ 308623 w 2624917"/>
                  <a:gd name="connsiteY24" fmla="*/ 1286469 h 1476516"/>
                  <a:gd name="connsiteX25" fmla="*/ 298877 w 2624917"/>
                  <a:gd name="connsiteY25" fmla="*/ 1283221 h 1476516"/>
                  <a:gd name="connsiteX26" fmla="*/ 268014 w 2624917"/>
                  <a:gd name="connsiteY26" fmla="*/ 1270226 h 1476516"/>
                  <a:gd name="connsiteX27" fmla="*/ 227406 w 2624917"/>
                  <a:gd name="connsiteY27" fmla="*/ 1253983 h 1476516"/>
                  <a:gd name="connsiteX28" fmla="*/ 229031 w 2624917"/>
                  <a:gd name="connsiteY28" fmla="*/ 1253983 h 1476516"/>
                  <a:gd name="connsiteX29" fmla="*/ 224157 w 2624917"/>
                  <a:gd name="connsiteY29" fmla="*/ 1252359 h 1476516"/>
                  <a:gd name="connsiteX30" fmla="*/ 222533 w 2624917"/>
                  <a:gd name="connsiteY30" fmla="*/ 1250734 h 1476516"/>
                  <a:gd name="connsiteX31" fmla="*/ 204666 w 2624917"/>
                  <a:gd name="connsiteY31" fmla="*/ 1242613 h 1476516"/>
                  <a:gd name="connsiteX32" fmla="*/ 204666 w 2624917"/>
                  <a:gd name="connsiteY32" fmla="*/ 1242613 h 1476516"/>
                  <a:gd name="connsiteX33" fmla="*/ 194920 w 2624917"/>
                  <a:gd name="connsiteY33" fmla="*/ 1237740 h 1476516"/>
                  <a:gd name="connsiteX34" fmla="*/ 186798 w 2624917"/>
                  <a:gd name="connsiteY34" fmla="*/ 1226369 h 1476516"/>
                  <a:gd name="connsiteX35" fmla="*/ 194920 w 2624917"/>
                  <a:gd name="connsiteY35" fmla="*/ 1218248 h 1476516"/>
                  <a:gd name="connsiteX36" fmla="*/ 196545 w 2624917"/>
                  <a:gd name="connsiteY36" fmla="*/ 1218248 h 1476516"/>
                  <a:gd name="connsiteX37" fmla="*/ 203041 w 2624917"/>
                  <a:gd name="connsiteY37" fmla="*/ 1219872 h 1476516"/>
                  <a:gd name="connsiteX38" fmla="*/ 204666 w 2624917"/>
                  <a:gd name="connsiteY38" fmla="*/ 1221496 h 1476516"/>
                  <a:gd name="connsiteX39" fmla="*/ 224157 w 2624917"/>
                  <a:gd name="connsiteY39" fmla="*/ 1231242 h 1476516"/>
                  <a:gd name="connsiteX40" fmla="*/ 227406 w 2624917"/>
                  <a:gd name="connsiteY40" fmla="*/ 1232867 h 1476516"/>
                  <a:gd name="connsiteX41" fmla="*/ 230655 w 2624917"/>
                  <a:gd name="connsiteY41" fmla="*/ 1234491 h 1476516"/>
                  <a:gd name="connsiteX42" fmla="*/ 232279 w 2624917"/>
                  <a:gd name="connsiteY42" fmla="*/ 1234491 h 1476516"/>
                  <a:gd name="connsiteX43" fmla="*/ 238777 w 2624917"/>
                  <a:gd name="connsiteY43" fmla="*/ 1237740 h 1476516"/>
                  <a:gd name="connsiteX44" fmla="*/ 237153 w 2624917"/>
                  <a:gd name="connsiteY44" fmla="*/ 1237740 h 1476516"/>
                  <a:gd name="connsiteX45" fmla="*/ 250147 w 2624917"/>
                  <a:gd name="connsiteY45" fmla="*/ 1242613 h 1476516"/>
                  <a:gd name="connsiteX46" fmla="*/ 277761 w 2624917"/>
                  <a:gd name="connsiteY46" fmla="*/ 1253983 h 1476516"/>
                  <a:gd name="connsiteX47" fmla="*/ 284258 w 2624917"/>
                  <a:gd name="connsiteY47" fmla="*/ 1257232 h 1476516"/>
                  <a:gd name="connsiteX48" fmla="*/ 285883 w 2624917"/>
                  <a:gd name="connsiteY48" fmla="*/ 1257232 h 1476516"/>
                  <a:gd name="connsiteX49" fmla="*/ 287507 w 2624917"/>
                  <a:gd name="connsiteY49" fmla="*/ 1257232 h 1476516"/>
                  <a:gd name="connsiteX50" fmla="*/ 319993 w 2624917"/>
                  <a:gd name="connsiteY50" fmla="*/ 1270226 h 1476516"/>
                  <a:gd name="connsiteX51" fmla="*/ 321617 w 2624917"/>
                  <a:gd name="connsiteY51" fmla="*/ 1270226 h 1476516"/>
                  <a:gd name="connsiteX52" fmla="*/ 326491 w 2624917"/>
                  <a:gd name="connsiteY52" fmla="*/ 1271851 h 1476516"/>
                  <a:gd name="connsiteX53" fmla="*/ 331364 w 2624917"/>
                  <a:gd name="connsiteY53" fmla="*/ 1273475 h 1476516"/>
                  <a:gd name="connsiteX54" fmla="*/ 381718 w 2624917"/>
                  <a:gd name="connsiteY54" fmla="*/ 1297840 h 1476516"/>
                  <a:gd name="connsiteX55" fmla="*/ 432072 w 2624917"/>
                  <a:gd name="connsiteY55" fmla="*/ 1327078 h 1476516"/>
                  <a:gd name="connsiteX56" fmla="*/ 480802 w 2624917"/>
                  <a:gd name="connsiteY56" fmla="*/ 1359564 h 1476516"/>
                  <a:gd name="connsiteX57" fmla="*/ 503542 w 2624917"/>
                  <a:gd name="connsiteY57" fmla="*/ 1375808 h 1476516"/>
                  <a:gd name="connsiteX58" fmla="*/ 526283 w 2624917"/>
                  <a:gd name="connsiteY58" fmla="*/ 1393675 h 1476516"/>
                  <a:gd name="connsiteX59" fmla="*/ 550648 w 2624917"/>
                  <a:gd name="connsiteY59" fmla="*/ 1418040 h 1476516"/>
                  <a:gd name="connsiteX60" fmla="*/ 553897 w 2624917"/>
                  <a:gd name="connsiteY60" fmla="*/ 1421289 h 1476516"/>
                  <a:gd name="connsiteX61" fmla="*/ 540902 w 2624917"/>
                  <a:gd name="connsiteY61" fmla="*/ 1354691 h 1476516"/>
                  <a:gd name="connsiteX62" fmla="*/ 514913 w 2624917"/>
                  <a:gd name="connsiteY62" fmla="*/ 1232867 h 1476516"/>
                  <a:gd name="connsiteX63" fmla="*/ 511664 w 2624917"/>
                  <a:gd name="connsiteY63" fmla="*/ 1223121 h 1476516"/>
                  <a:gd name="connsiteX64" fmla="*/ 511664 w 2624917"/>
                  <a:gd name="connsiteY64" fmla="*/ 1223121 h 1476516"/>
                  <a:gd name="connsiteX65" fmla="*/ 511664 w 2624917"/>
                  <a:gd name="connsiteY65" fmla="*/ 1223121 h 1476516"/>
                  <a:gd name="connsiteX66" fmla="*/ 510040 w 2624917"/>
                  <a:gd name="connsiteY66" fmla="*/ 1219872 h 1476516"/>
                  <a:gd name="connsiteX67" fmla="*/ 487299 w 2624917"/>
                  <a:gd name="connsiteY67" fmla="*/ 1133782 h 1476516"/>
                  <a:gd name="connsiteX68" fmla="*/ 487299 w 2624917"/>
                  <a:gd name="connsiteY68" fmla="*/ 1133782 h 1476516"/>
                  <a:gd name="connsiteX69" fmla="*/ 480802 w 2624917"/>
                  <a:gd name="connsiteY69" fmla="*/ 1130534 h 1476516"/>
                  <a:gd name="connsiteX70" fmla="*/ 454812 w 2624917"/>
                  <a:gd name="connsiteY70" fmla="*/ 1101296 h 1476516"/>
                  <a:gd name="connsiteX71" fmla="*/ 443442 w 2624917"/>
                  <a:gd name="connsiteY71" fmla="*/ 1088301 h 1476516"/>
                  <a:gd name="connsiteX72" fmla="*/ 427199 w 2624917"/>
                  <a:gd name="connsiteY72" fmla="*/ 1070434 h 1476516"/>
                  <a:gd name="connsiteX73" fmla="*/ 427199 w 2624917"/>
                  <a:gd name="connsiteY73" fmla="*/ 1070434 h 1476516"/>
                  <a:gd name="connsiteX74" fmla="*/ 402834 w 2624917"/>
                  <a:gd name="connsiteY74" fmla="*/ 1047693 h 1476516"/>
                  <a:gd name="connsiteX75" fmla="*/ 376845 w 2624917"/>
                  <a:gd name="connsiteY75" fmla="*/ 1024952 h 1476516"/>
                  <a:gd name="connsiteX76" fmla="*/ 373596 w 2624917"/>
                  <a:gd name="connsiteY76" fmla="*/ 1021704 h 1476516"/>
                  <a:gd name="connsiteX77" fmla="*/ 371972 w 2624917"/>
                  <a:gd name="connsiteY77" fmla="*/ 1020079 h 1476516"/>
                  <a:gd name="connsiteX78" fmla="*/ 373596 w 2624917"/>
                  <a:gd name="connsiteY78" fmla="*/ 1020079 h 1476516"/>
                  <a:gd name="connsiteX79" fmla="*/ 337860 w 2624917"/>
                  <a:gd name="connsiteY79" fmla="*/ 995714 h 1476516"/>
                  <a:gd name="connsiteX80" fmla="*/ 303750 w 2624917"/>
                  <a:gd name="connsiteY80" fmla="*/ 974598 h 1476516"/>
                  <a:gd name="connsiteX81" fmla="*/ 302126 w 2624917"/>
                  <a:gd name="connsiteY81" fmla="*/ 972974 h 1476516"/>
                  <a:gd name="connsiteX82" fmla="*/ 302126 w 2624917"/>
                  <a:gd name="connsiteY82" fmla="*/ 972974 h 1476516"/>
                  <a:gd name="connsiteX83" fmla="*/ 302126 w 2624917"/>
                  <a:gd name="connsiteY83" fmla="*/ 972974 h 1476516"/>
                  <a:gd name="connsiteX84" fmla="*/ 298877 w 2624917"/>
                  <a:gd name="connsiteY84" fmla="*/ 971349 h 1476516"/>
                  <a:gd name="connsiteX85" fmla="*/ 295628 w 2624917"/>
                  <a:gd name="connsiteY85" fmla="*/ 969725 h 1476516"/>
                  <a:gd name="connsiteX86" fmla="*/ 295628 w 2624917"/>
                  <a:gd name="connsiteY86" fmla="*/ 969725 h 1476516"/>
                  <a:gd name="connsiteX87" fmla="*/ 295628 w 2624917"/>
                  <a:gd name="connsiteY87" fmla="*/ 969725 h 1476516"/>
                  <a:gd name="connsiteX88" fmla="*/ 287507 w 2624917"/>
                  <a:gd name="connsiteY88" fmla="*/ 964852 h 1476516"/>
                  <a:gd name="connsiteX89" fmla="*/ 289131 w 2624917"/>
                  <a:gd name="connsiteY89" fmla="*/ 964852 h 1476516"/>
                  <a:gd name="connsiteX90" fmla="*/ 279385 w 2624917"/>
                  <a:gd name="connsiteY90" fmla="*/ 958355 h 1476516"/>
                  <a:gd name="connsiteX91" fmla="*/ 264766 w 2624917"/>
                  <a:gd name="connsiteY91" fmla="*/ 950233 h 1476516"/>
                  <a:gd name="connsiteX92" fmla="*/ 238777 w 2624917"/>
                  <a:gd name="connsiteY92" fmla="*/ 937238 h 1476516"/>
                  <a:gd name="connsiteX93" fmla="*/ 199792 w 2624917"/>
                  <a:gd name="connsiteY93" fmla="*/ 917747 h 1476516"/>
                  <a:gd name="connsiteX94" fmla="*/ 188423 w 2624917"/>
                  <a:gd name="connsiteY94" fmla="*/ 912873 h 1476516"/>
                  <a:gd name="connsiteX95" fmla="*/ 180301 w 2624917"/>
                  <a:gd name="connsiteY95" fmla="*/ 909625 h 1476516"/>
                  <a:gd name="connsiteX96" fmla="*/ 164058 w 2624917"/>
                  <a:gd name="connsiteY96" fmla="*/ 901503 h 1476516"/>
                  <a:gd name="connsiteX97" fmla="*/ 157560 w 2624917"/>
                  <a:gd name="connsiteY97" fmla="*/ 898255 h 1476516"/>
                  <a:gd name="connsiteX98" fmla="*/ 151062 w 2624917"/>
                  <a:gd name="connsiteY98" fmla="*/ 895006 h 1476516"/>
                  <a:gd name="connsiteX99" fmla="*/ 149439 w 2624917"/>
                  <a:gd name="connsiteY99" fmla="*/ 895006 h 1476516"/>
                  <a:gd name="connsiteX100" fmla="*/ 139693 w 2624917"/>
                  <a:gd name="connsiteY100" fmla="*/ 890133 h 1476516"/>
                  <a:gd name="connsiteX101" fmla="*/ 136444 w 2624917"/>
                  <a:gd name="connsiteY101" fmla="*/ 878763 h 1476516"/>
                  <a:gd name="connsiteX102" fmla="*/ 144566 w 2624917"/>
                  <a:gd name="connsiteY102" fmla="*/ 873890 h 1476516"/>
                  <a:gd name="connsiteX103" fmla="*/ 147815 w 2624917"/>
                  <a:gd name="connsiteY103" fmla="*/ 875514 h 1476516"/>
                  <a:gd name="connsiteX104" fmla="*/ 154311 w 2624917"/>
                  <a:gd name="connsiteY104" fmla="*/ 878763 h 1476516"/>
                  <a:gd name="connsiteX105" fmla="*/ 155936 w 2624917"/>
                  <a:gd name="connsiteY105" fmla="*/ 878763 h 1476516"/>
                  <a:gd name="connsiteX106" fmla="*/ 159184 w 2624917"/>
                  <a:gd name="connsiteY106" fmla="*/ 880387 h 1476516"/>
                  <a:gd name="connsiteX107" fmla="*/ 165682 w 2624917"/>
                  <a:gd name="connsiteY107" fmla="*/ 883636 h 1476516"/>
                  <a:gd name="connsiteX108" fmla="*/ 172180 w 2624917"/>
                  <a:gd name="connsiteY108" fmla="*/ 886884 h 1476516"/>
                  <a:gd name="connsiteX109" fmla="*/ 183549 w 2624917"/>
                  <a:gd name="connsiteY109" fmla="*/ 893382 h 1476516"/>
                  <a:gd name="connsiteX110" fmla="*/ 194920 w 2624917"/>
                  <a:gd name="connsiteY110" fmla="*/ 899879 h 1476516"/>
                  <a:gd name="connsiteX111" fmla="*/ 203041 w 2624917"/>
                  <a:gd name="connsiteY111" fmla="*/ 904752 h 1476516"/>
                  <a:gd name="connsiteX112" fmla="*/ 248522 w 2624917"/>
                  <a:gd name="connsiteY112" fmla="*/ 927493 h 1476516"/>
                  <a:gd name="connsiteX113" fmla="*/ 294004 w 2624917"/>
                  <a:gd name="connsiteY113" fmla="*/ 953482 h 1476516"/>
                  <a:gd name="connsiteX114" fmla="*/ 295628 w 2624917"/>
                  <a:gd name="connsiteY114" fmla="*/ 953482 h 1476516"/>
                  <a:gd name="connsiteX115" fmla="*/ 297252 w 2624917"/>
                  <a:gd name="connsiteY115" fmla="*/ 955106 h 1476516"/>
                  <a:gd name="connsiteX116" fmla="*/ 303750 w 2624917"/>
                  <a:gd name="connsiteY116" fmla="*/ 958355 h 1476516"/>
                  <a:gd name="connsiteX117" fmla="*/ 302126 w 2624917"/>
                  <a:gd name="connsiteY117" fmla="*/ 958355 h 1476516"/>
                  <a:gd name="connsiteX118" fmla="*/ 303750 w 2624917"/>
                  <a:gd name="connsiteY118" fmla="*/ 958355 h 1476516"/>
                  <a:gd name="connsiteX119" fmla="*/ 303750 w 2624917"/>
                  <a:gd name="connsiteY119" fmla="*/ 958355 h 1476516"/>
                  <a:gd name="connsiteX120" fmla="*/ 303750 w 2624917"/>
                  <a:gd name="connsiteY120" fmla="*/ 958355 h 1476516"/>
                  <a:gd name="connsiteX121" fmla="*/ 305374 w 2624917"/>
                  <a:gd name="connsiteY121" fmla="*/ 958355 h 1476516"/>
                  <a:gd name="connsiteX122" fmla="*/ 306999 w 2624917"/>
                  <a:gd name="connsiteY122" fmla="*/ 959979 h 1476516"/>
                  <a:gd name="connsiteX123" fmla="*/ 306999 w 2624917"/>
                  <a:gd name="connsiteY123" fmla="*/ 959979 h 1476516"/>
                  <a:gd name="connsiteX124" fmla="*/ 308623 w 2624917"/>
                  <a:gd name="connsiteY124" fmla="*/ 959979 h 1476516"/>
                  <a:gd name="connsiteX125" fmla="*/ 306999 w 2624917"/>
                  <a:gd name="connsiteY125" fmla="*/ 959979 h 1476516"/>
                  <a:gd name="connsiteX126" fmla="*/ 384966 w 2624917"/>
                  <a:gd name="connsiteY126" fmla="*/ 1011958 h 1476516"/>
                  <a:gd name="connsiteX127" fmla="*/ 384966 w 2624917"/>
                  <a:gd name="connsiteY127" fmla="*/ 1011958 h 1476516"/>
                  <a:gd name="connsiteX128" fmla="*/ 404459 w 2624917"/>
                  <a:gd name="connsiteY128" fmla="*/ 1028201 h 1476516"/>
                  <a:gd name="connsiteX129" fmla="*/ 404459 w 2624917"/>
                  <a:gd name="connsiteY129" fmla="*/ 1028201 h 1476516"/>
                  <a:gd name="connsiteX130" fmla="*/ 423951 w 2624917"/>
                  <a:gd name="connsiteY130" fmla="*/ 1046069 h 1476516"/>
                  <a:gd name="connsiteX131" fmla="*/ 451564 w 2624917"/>
                  <a:gd name="connsiteY131" fmla="*/ 1073682 h 1476516"/>
                  <a:gd name="connsiteX132" fmla="*/ 451564 w 2624917"/>
                  <a:gd name="connsiteY132" fmla="*/ 1073682 h 1476516"/>
                  <a:gd name="connsiteX133" fmla="*/ 461310 w 2624917"/>
                  <a:gd name="connsiteY133" fmla="*/ 1083428 h 1476516"/>
                  <a:gd name="connsiteX134" fmla="*/ 466183 w 2624917"/>
                  <a:gd name="connsiteY134" fmla="*/ 1088301 h 1476516"/>
                  <a:gd name="connsiteX135" fmla="*/ 475929 w 2624917"/>
                  <a:gd name="connsiteY135" fmla="*/ 1098047 h 1476516"/>
                  <a:gd name="connsiteX136" fmla="*/ 454812 w 2624917"/>
                  <a:gd name="connsiteY136" fmla="*/ 1028201 h 1476516"/>
                  <a:gd name="connsiteX137" fmla="*/ 428824 w 2624917"/>
                  <a:gd name="connsiteY137" fmla="*/ 950233 h 1476516"/>
                  <a:gd name="connsiteX138" fmla="*/ 414204 w 2624917"/>
                  <a:gd name="connsiteY138" fmla="*/ 911249 h 1476516"/>
                  <a:gd name="connsiteX139" fmla="*/ 410955 w 2624917"/>
                  <a:gd name="connsiteY139" fmla="*/ 903128 h 1476516"/>
                  <a:gd name="connsiteX140" fmla="*/ 401210 w 2624917"/>
                  <a:gd name="connsiteY140" fmla="*/ 877138 h 1476516"/>
                  <a:gd name="connsiteX141" fmla="*/ 324866 w 2624917"/>
                  <a:gd name="connsiteY141" fmla="*/ 691965 h 1476516"/>
                  <a:gd name="connsiteX142" fmla="*/ 315120 w 2624917"/>
                  <a:gd name="connsiteY142" fmla="*/ 669224 h 1476516"/>
                  <a:gd name="connsiteX143" fmla="*/ 311872 w 2624917"/>
                  <a:gd name="connsiteY143" fmla="*/ 667600 h 1476516"/>
                  <a:gd name="connsiteX144" fmla="*/ 303750 w 2624917"/>
                  <a:gd name="connsiteY144" fmla="*/ 659478 h 1476516"/>
                  <a:gd name="connsiteX145" fmla="*/ 303750 w 2624917"/>
                  <a:gd name="connsiteY145" fmla="*/ 659478 h 1476516"/>
                  <a:gd name="connsiteX146" fmla="*/ 282634 w 2624917"/>
                  <a:gd name="connsiteY146" fmla="*/ 641610 h 1476516"/>
                  <a:gd name="connsiteX147" fmla="*/ 284258 w 2624917"/>
                  <a:gd name="connsiteY147" fmla="*/ 641610 h 1476516"/>
                  <a:gd name="connsiteX148" fmla="*/ 245274 w 2624917"/>
                  <a:gd name="connsiteY148" fmla="*/ 613997 h 1476516"/>
                  <a:gd name="connsiteX149" fmla="*/ 206290 w 2624917"/>
                  <a:gd name="connsiteY149" fmla="*/ 588007 h 1476516"/>
                  <a:gd name="connsiteX150" fmla="*/ 203041 w 2624917"/>
                  <a:gd name="connsiteY150" fmla="*/ 586383 h 1476516"/>
                  <a:gd name="connsiteX151" fmla="*/ 201417 w 2624917"/>
                  <a:gd name="connsiteY151" fmla="*/ 584759 h 1476516"/>
                  <a:gd name="connsiteX152" fmla="*/ 151062 w 2624917"/>
                  <a:gd name="connsiteY152" fmla="*/ 557145 h 1476516"/>
                  <a:gd name="connsiteX153" fmla="*/ 99085 w 2624917"/>
                  <a:gd name="connsiteY153" fmla="*/ 532780 h 1476516"/>
                  <a:gd name="connsiteX154" fmla="*/ 97460 w 2624917"/>
                  <a:gd name="connsiteY154" fmla="*/ 531156 h 1476516"/>
                  <a:gd name="connsiteX155" fmla="*/ 95836 w 2624917"/>
                  <a:gd name="connsiteY155" fmla="*/ 531156 h 1476516"/>
                  <a:gd name="connsiteX156" fmla="*/ 92587 w 2624917"/>
                  <a:gd name="connsiteY156" fmla="*/ 529532 h 1476516"/>
                  <a:gd name="connsiteX157" fmla="*/ 73095 w 2624917"/>
                  <a:gd name="connsiteY157" fmla="*/ 521410 h 1476516"/>
                  <a:gd name="connsiteX158" fmla="*/ 48730 w 2624917"/>
                  <a:gd name="connsiteY158" fmla="*/ 511664 h 1476516"/>
                  <a:gd name="connsiteX159" fmla="*/ 47106 w 2624917"/>
                  <a:gd name="connsiteY159" fmla="*/ 511664 h 1476516"/>
                  <a:gd name="connsiteX160" fmla="*/ 42233 w 2624917"/>
                  <a:gd name="connsiteY160" fmla="*/ 506791 h 1476516"/>
                  <a:gd name="connsiteX161" fmla="*/ 42233 w 2624917"/>
                  <a:gd name="connsiteY161" fmla="*/ 500294 h 1476516"/>
                  <a:gd name="connsiteX162" fmla="*/ 50355 w 2624917"/>
                  <a:gd name="connsiteY162" fmla="*/ 493796 h 1476516"/>
                  <a:gd name="connsiteX163" fmla="*/ 53603 w 2624917"/>
                  <a:gd name="connsiteY163" fmla="*/ 493796 h 1476516"/>
                  <a:gd name="connsiteX164" fmla="*/ 79593 w 2624917"/>
                  <a:gd name="connsiteY164" fmla="*/ 503542 h 1476516"/>
                  <a:gd name="connsiteX165" fmla="*/ 103958 w 2624917"/>
                  <a:gd name="connsiteY165" fmla="*/ 513288 h 1476516"/>
                  <a:gd name="connsiteX166" fmla="*/ 107206 w 2624917"/>
                  <a:gd name="connsiteY166" fmla="*/ 514913 h 1476516"/>
                  <a:gd name="connsiteX167" fmla="*/ 159184 w 2624917"/>
                  <a:gd name="connsiteY167" fmla="*/ 539278 h 1476516"/>
                  <a:gd name="connsiteX168" fmla="*/ 181925 w 2624917"/>
                  <a:gd name="connsiteY168" fmla="*/ 552272 h 1476516"/>
                  <a:gd name="connsiteX169" fmla="*/ 185174 w 2624917"/>
                  <a:gd name="connsiteY169" fmla="*/ 553897 h 1476516"/>
                  <a:gd name="connsiteX170" fmla="*/ 211163 w 2624917"/>
                  <a:gd name="connsiteY170" fmla="*/ 568516 h 1476516"/>
                  <a:gd name="connsiteX171" fmla="*/ 258269 w 2624917"/>
                  <a:gd name="connsiteY171" fmla="*/ 599378 h 1476516"/>
                  <a:gd name="connsiteX172" fmla="*/ 298877 w 2624917"/>
                  <a:gd name="connsiteY172" fmla="*/ 628616 h 1476516"/>
                  <a:gd name="connsiteX173" fmla="*/ 289131 w 2624917"/>
                  <a:gd name="connsiteY173" fmla="*/ 607500 h 1476516"/>
                  <a:gd name="connsiteX174" fmla="*/ 287507 w 2624917"/>
                  <a:gd name="connsiteY174" fmla="*/ 602627 h 1476516"/>
                  <a:gd name="connsiteX175" fmla="*/ 245274 w 2624917"/>
                  <a:gd name="connsiteY175" fmla="*/ 514913 h 1476516"/>
                  <a:gd name="connsiteX176" fmla="*/ 155936 w 2624917"/>
                  <a:gd name="connsiteY176" fmla="*/ 341109 h 1476516"/>
                  <a:gd name="connsiteX177" fmla="*/ 152687 w 2624917"/>
                  <a:gd name="connsiteY177" fmla="*/ 334612 h 1476516"/>
                  <a:gd name="connsiteX178" fmla="*/ 131571 w 2624917"/>
                  <a:gd name="connsiteY178" fmla="*/ 294004 h 1476516"/>
                  <a:gd name="connsiteX179" fmla="*/ 110454 w 2624917"/>
                  <a:gd name="connsiteY179" fmla="*/ 250147 h 1476516"/>
                  <a:gd name="connsiteX180" fmla="*/ 68222 w 2624917"/>
                  <a:gd name="connsiteY180" fmla="*/ 160809 h 1476516"/>
                  <a:gd name="connsiteX181" fmla="*/ 47106 w 2624917"/>
                  <a:gd name="connsiteY181" fmla="*/ 113703 h 1476516"/>
                  <a:gd name="connsiteX182" fmla="*/ 45481 w 2624917"/>
                  <a:gd name="connsiteY182" fmla="*/ 108830 h 1476516"/>
                  <a:gd name="connsiteX183" fmla="*/ 34112 w 2624917"/>
                  <a:gd name="connsiteY183" fmla="*/ 82841 h 1476516"/>
                  <a:gd name="connsiteX184" fmla="*/ 16243 w 2624917"/>
                  <a:gd name="connsiteY184" fmla="*/ 45481 h 1476516"/>
                  <a:gd name="connsiteX185" fmla="*/ 12994 w 2624917"/>
                  <a:gd name="connsiteY185" fmla="*/ 38984 h 1476516"/>
                  <a:gd name="connsiteX186" fmla="*/ 0 w 2624917"/>
                  <a:gd name="connsiteY186" fmla="*/ 11370 h 1476516"/>
                  <a:gd name="connsiteX187" fmla="*/ 0 w 2624917"/>
                  <a:gd name="connsiteY187" fmla="*/ 4873 h 1476516"/>
                  <a:gd name="connsiteX188" fmla="*/ 4873 w 2624917"/>
                  <a:gd name="connsiteY188" fmla="*/ 0 h 1476516"/>
                  <a:gd name="connsiteX189" fmla="*/ 8122 w 2624917"/>
                  <a:gd name="connsiteY189" fmla="*/ 0 h 1476516"/>
                  <a:gd name="connsiteX190" fmla="*/ 16243 w 2624917"/>
                  <a:gd name="connsiteY190" fmla="*/ 6497 h 1476516"/>
                  <a:gd name="connsiteX191" fmla="*/ 17868 w 2624917"/>
                  <a:gd name="connsiteY191" fmla="*/ 9746 h 1476516"/>
                  <a:gd name="connsiteX192" fmla="*/ 27614 w 2624917"/>
                  <a:gd name="connsiteY192" fmla="*/ 29238 h 1476516"/>
                  <a:gd name="connsiteX193" fmla="*/ 38984 w 2624917"/>
                  <a:gd name="connsiteY193" fmla="*/ 51979 h 1476516"/>
                  <a:gd name="connsiteX194" fmla="*/ 53603 w 2624917"/>
                  <a:gd name="connsiteY194" fmla="*/ 86090 h 1476516"/>
                  <a:gd name="connsiteX195" fmla="*/ 56852 w 2624917"/>
                  <a:gd name="connsiteY195" fmla="*/ 94211 h 1476516"/>
                  <a:gd name="connsiteX196" fmla="*/ 99085 w 2624917"/>
                  <a:gd name="connsiteY196" fmla="*/ 188422 h 1476516"/>
                  <a:gd name="connsiteX197" fmla="*/ 141317 w 2624917"/>
                  <a:gd name="connsiteY197" fmla="*/ 276136 h 1476516"/>
                  <a:gd name="connsiteX198" fmla="*/ 170555 w 2624917"/>
                  <a:gd name="connsiteY198" fmla="*/ 332988 h 1476516"/>
                  <a:gd name="connsiteX199" fmla="*/ 188423 w 2624917"/>
                  <a:gd name="connsiteY199" fmla="*/ 365474 h 1476516"/>
                  <a:gd name="connsiteX200" fmla="*/ 277761 w 2624917"/>
                  <a:gd name="connsiteY200" fmla="*/ 540902 h 1476516"/>
                  <a:gd name="connsiteX201" fmla="*/ 285883 w 2624917"/>
                  <a:gd name="connsiteY201" fmla="*/ 555521 h 1476516"/>
                  <a:gd name="connsiteX202" fmla="*/ 290755 w 2624917"/>
                  <a:gd name="connsiteY202" fmla="*/ 566891 h 1476516"/>
                  <a:gd name="connsiteX203" fmla="*/ 300501 w 2624917"/>
                  <a:gd name="connsiteY203" fmla="*/ 586383 h 1476516"/>
                  <a:gd name="connsiteX204" fmla="*/ 298877 w 2624917"/>
                  <a:gd name="connsiteY204" fmla="*/ 575013 h 1476516"/>
                  <a:gd name="connsiteX205" fmla="*/ 295628 w 2624917"/>
                  <a:gd name="connsiteY205" fmla="*/ 547399 h 1476516"/>
                  <a:gd name="connsiteX206" fmla="*/ 294004 w 2624917"/>
                  <a:gd name="connsiteY206" fmla="*/ 529532 h 1476516"/>
                  <a:gd name="connsiteX207" fmla="*/ 294004 w 2624917"/>
                  <a:gd name="connsiteY207" fmla="*/ 527907 h 1476516"/>
                  <a:gd name="connsiteX208" fmla="*/ 289131 w 2624917"/>
                  <a:gd name="connsiteY208" fmla="*/ 492172 h 1476516"/>
                  <a:gd name="connsiteX209" fmla="*/ 282634 w 2624917"/>
                  <a:gd name="connsiteY209" fmla="*/ 435321 h 1476516"/>
                  <a:gd name="connsiteX210" fmla="*/ 279385 w 2624917"/>
                  <a:gd name="connsiteY210" fmla="*/ 412580 h 1476516"/>
                  <a:gd name="connsiteX211" fmla="*/ 279385 w 2624917"/>
                  <a:gd name="connsiteY211" fmla="*/ 409331 h 1476516"/>
                  <a:gd name="connsiteX212" fmla="*/ 279385 w 2624917"/>
                  <a:gd name="connsiteY212" fmla="*/ 407707 h 1476516"/>
                  <a:gd name="connsiteX213" fmla="*/ 276136 w 2624917"/>
                  <a:gd name="connsiteY213" fmla="*/ 378469 h 1476516"/>
                  <a:gd name="connsiteX214" fmla="*/ 263142 w 2624917"/>
                  <a:gd name="connsiteY214" fmla="*/ 290755 h 1476516"/>
                  <a:gd name="connsiteX215" fmla="*/ 263142 w 2624917"/>
                  <a:gd name="connsiteY215" fmla="*/ 289131 h 1476516"/>
                  <a:gd name="connsiteX216" fmla="*/ 259893 w 2624917"/>
                  <a:gd name="connsiteY216" fmla="*/ 263141 h 1476516"/>
                  <a:gd name="connsiteX217" fmla="*/ 258269 w 2624917"/>
                  <a:gd name="connsiteY217" fmla="*/ 246898 h 1476516"/>
                  <a:gd name="connsiteX218" fmla="*/ 256644 w 2624917"/>
                  <a:gd name="connsiteY218" fmla="*/ 237152 h 1476516"/>
                  <a:gd name="connsiteX219" fmla="*/ 264766 w 2624917"/>
                  <a:gd name="connsiteY219" fmla="*/ 227406 h 1476516"/>
                  <a:gd name="connsiteX220" fmla="*/ 266391 w 2624917"/>
                  <a:gd name="connsiteY220" fmla="*/ 227406 h 1476516"/>
                  <a:gd name="connsiteX221" fmla="*/ 274512 w 2624917"/>
                  <a:gd name="connsiteY221" fmla="*/ 235528 h 1476516"/>
                  <a:gd name="connsiteX222" fmla="*/ 279385 w 2624917"/>
                  <a:gd name="connsiteY222" fmla="*/ 263141 h 1476516"/>
                  <a:gd name="connsiteX223" fmla="*/ 279385 w 2624917"/>
                  <a:gd name="connsiteY223" fmla="*/ 268014 h 1476516"/>
                  <a:gd name="connsiteX224" fmla="*/ 292379 w 2624917"/>
                  <a:gd name="connsiteY224" fmla="*/ 347607 h 1476516"/>
                  <a:gd name="connsiteX225" fmla="*/ 305374 w 2624917"/>
                  <a:gd name="connsiteY225" fmla="*/ 445067 h 1476516"/>
                  <a:gd name="connsiteX226" fmla="*/ 305374 w 2624917"/>
                  <a:gd name="connsiteY226" fmla="*/ 449939 h 1476516"/>
                  <a:gd name="connsiteX227" fmla="*/ 306999 w 2624917"/>
                  <a:gd name="connsiteY227" fmla="*/ 461310 h 1476516"/>
                  <a:gd name="connsiteX228" fmla="*/ 310248 w 2624917"/>
                  <a:gd name="connsiteY228" fmla="*/ 493796 h 1476516"/>
                  <a:gd name="connsiteX229" fmla="*/ 313496 w 2624917"/>
                  <a:gd name="connsiteY229" fmla="*/ 516537 h 1476516"/>
                  <a:gd name="connsiteX230" fmla="*/ 315120 w 2624917"/>
                  <a:gd name="connsiteY230" fmla="*/ 527907 h 1476516"/>
                  <a:gd name="connsiteX231" fmla="*/ 315120 w 2624917"/>
                  <a:gd name="connsiteY231" fmla="*/ 531156 h 1476516"/>
                  <a:gd name="connsiteX232" fmla="*/ 315120 w 2624917"/>
                  <a:gd name="connsiteY232" fmla="*/ 536029 h 1476516"/>
                  <a:gd name="connsiteX233" fmla="*/ 319993 w 2624917"/>
                  <a:gd name="connsiteY233" fmla="*/ 570140 h 1476516"/>
                  <a:gd name="connsiteX234" fmla="*/ 321617 w 2624917"/>
                  <a:gd name="connsiteY234" fmla="*/ 584759 h 1476516"/>
                  <a:gd name="connsiteX235" fmla="*/ 323242 w 2624917"/>
                  <a:gd name="connsiteY235" fmla="*/ 601002 h 1476516"/>
                  <a:gd name="connsiteX236" fmla="*/ 315120 w 2624917"/>
                  <a:gd name="connsiteY236" fmla="*/ 610748 h 1476516"/>
                  <a:gd name="connsiteX237" fmla="*/ 313496 w 2624917"/>
                  <a:gd name="connsiteY237" fmla="*/ 610748 h 1476516"/>
                  <a:gd name="connsiteX238" fmla="*/ 323242 w 2624917"/>
                  <a:gd name="connsiteY238" fmla="*/ 630240 h 1476516"/>
                  <a:gd name="connsiteX239" fmla="*/ 363850 w 2624917"/>
                  <a:gd name="connsiteY239" fmla="*/ 722827 h 1476516"/>
                  <a:gd name="connsiteX240" fmla="*/ 367099 w 2624917"/>
                  <a:gd name="connsiteY240" fmla="*/ 729324 h 1476516"/>
                  <a:gd name="connsiteX241" fmla="*/ 367099 w 2624917"/>
                  <a:gd name="connsiteY241" fmla="*/ 729324 h 1476516"/>
                  <a:gd name="connsiteX242" fmla="*/ 423951 w 2624917"/>
                  <a:gd name="connsiteY242" fmla="*/ 869017 h 1476516"/>
                  <a:gd name="connsiteX243" fmla="*/ 427199 w 2624917"/>
                  <a:gd name="connsiteY243" fmla="*/ 854398 h 1476516"/>
                  <a:gd name="connsiteX244" fmla="*/ 427199 w 2624917"/>
                  <a:gd name="connsiteY244" fmla="*/ 851149 h 1476516"/>
                  <a:gd name="connsiteX245" fmla="*/ 428824 w 2624917"/>
                  <a:gd name="connsiteY245" fmla="*/ 843027 h 1476516"/>
                  <a:gd name="connsiteX246" fmla="*/ 428824 w 2624917"/>
                  <a:gd name="connsiteY246" fmla="*/ 841403 h 1476516"/>
                  <a:gd name="connsiteX247" fmla="*/ 428824 w 2624917"/>
                  <a:gd name="connsiteY247" fmla="*/ 838154 h 1476516"/>
                  <a:gd name="connsiteX248" fmla="*/ 436945 w 2624917"/>
                  <a:gd name="connsiteY248" fmla="*/ 794298 h 1476516"/>
                  <a:gd name="connsiteX249" fmla="*/ 436945 w 2624917"/>
                  <a:gd name="connsiteY249" fmla="*/ 792673 h 1476516"/>
                  <a:gd name="connsiteX250" fmla="*/ 436945 w 2624917"/>
                  <a:gd name="connsiteY250" fmla="*/ 791049 h 1476516"/>
                  <a:gd name="connsiteX251" fmla="*/ 436945 w 2624917"/>
                  <a:gd name="connsiteY251" fmla="*/ 789425 h 1476516"/>
                  <a:gd name="connsiteX252" fmla="*/ 436945 w 2624917"/>
                  <a:gd name="connsiteY252" fmla="*/ 786176 h 1476516"/>
                  <a:gd name="connsiteX253" fmla="*/ 436945 w 2624917"/>
                  <a:gd name="connsiteY253" fmla="*/ 786176 h 1476516"/>
                  <a:gd name="connsiteX254" fmla="*/ 446691 w 2624917"/>
                  <a:gd name="connsiteY254" fmla="*/ 675721 h 1476516"/>
                  <a:gd name="connsiteX255" fmla="*/ 448316 w 2624917"/>
                  <a:gd name="connsiteY255" fmla="*/ 641610 h 1476516"/>
                  <a:gd name="connsiteX256" fmla="*/ 448316 w 2624917"/>
                  <a:gd name="connsiteY256" fmla="*/ 633489 h 1476516"/>
                  <a:gd name="connsiteX257" fmla="*/ 448316 w 2624917"/>
                  <a:gd name="connsiteY257" fmla="*/ 633489 h 1476516"/>
                  <a:gd name="connsiteX258" fmla="*/ 448316 w 2624917"/>
                  <a:gd name="connsiteY258" fmla="*/ 631865 h 1476516"/>
                  <a:gd name="connsiteX259" fmla="*/ 448316 w 2624917"/>
                  <a:gd name="connsiteY259" fmla="*/ 626992 h 1476516"/>
                  <a:gd name="connsiteX260" fmla="*/ 448316 w 2624917"/>
                  <a:gd name="connsiteY260" fmla="*/ 622118 h 1476516"/>
                  <a:gd name="connsiteX261" fmla="*/ 448316 w 2624917"/>
                  <a:gd name="connsiteY261" fmla="*/ 622118 h 1476516"/>
                  <a:gd name="connsiteX262" fmla="*/ 448316 w 2624917"/>
                  <a:gd name="connsiteY262" fmla="*/ 618870 h 1476516"/>
                  <a:gd name="connsiteX263" fmla="*/ 448316 w 2624917"/>
                  <a:gd name="connsiteY263" fmla="*/ 610748 h 1476516"/>
                  <a:gd name="connsiteX264" fmla="*/ 448316 w 2624917"/>
                  <a:gd name="connsiteY264" fmla="*/ 610748 h 1476516"/>
                  <a:gd name="connsiteX265" fmla="*/ 448316 w 2624917"/>
                  <a:gd name="connsiteY265" fmla="*/ 552272 h 1476516"/>
                  <a:gd name="connsiteX266" fmla="*/ 446691 w 2624917"/>
                  <a:gd name="connsiteY266" fmla="*/ 493796 h 1476516"/>
                  <a:gd name="connsiteX267" fmla="*/ 445067 w 2624917"/>
                  <a:gd name="connsiteY267" fmla="*/ 467807 h 1476516"/>
                  <a:gd name="connsiteX268" fmla="*/ 443442 w 2624917"/>
                  <a:gd name="connsiteY268" fmla="*/ 443442 h 1476516"/>
                  <a:gd name="connsiteX269" fmla="*/ 443442 w 2624917"/>
                  <a:gd name="connsiteY269" fmla="*/ 445067 h 1476516"/>
                  <a:gd name="connsiteX270" fmla="*/ 443442 w 2624917"/>
                  <a:gd name="connsiteY270" fmla="*/ 441818 h 1476516"/>
                  <a:gd name="connsiteX271" fmla="*/ 443442 w 2624917"/>
                  <a:gd name="connsiteY271" fmla="*/ 440194 h 1476516"/>
                  <a:gd name="connsiteX272" fmla="*/ 443442 w 2624917"/>
                  <a:gd name="connsiteY272" fmla="*/ 438569 h 1476516"/>
                  <a:gd name="connsiteX273" fmla="*/ 443442 w 2624917"/>
                  <a:gd name="connsiteY273" fmla="*/ 436945 h 1476516"/>
                  <a:gd name="connsiteX274" fmla="*/ 443442 w 2624917"/>
                  <a:gd name="connsiteY274" fmla="*/ 433696 h 1476516"/>
                  <a:gd name="connsiteX275" fmla="*/ 445067 w 2624917"/>
                  <a:gd name="connsiteY275" fmla="*/ 427199 h 1476516"/>
                  <a:gd name="connsiteX276" fmla="*/ 451564 w 2624917"/>
                  <a:gd name="connsiteY276" fmla="*/ 423950 h 1476516"/>
                  <a:gd name="connsiteX277" fmla="*/ 461310 w 2624917"/>
                  <a:gd name="connsiteY277" fmla="*/ 432072 h 1476516"/>
                  <a:gd name="connsiteX278" fmla="*/ 461310 w 2624917"/>
                  <a:gd name="connsiteY278" fmla="*/ 432072 h 1476516"/>
                  <a:gd name="connsiteX279" fmla="*/ 461310 w 2624917"/>
                  <a:gd name="connsiteY279" fmla="*/ 436945 h 1476516"/>
                  <a:gd name="connsiteX280" fmla="*/ 461310 w 2624917"/>
                  <a:gd name="connsiteY280" fmla="*/ 440194 h 1476516"/>
                  <a:gd name="connsiteX281" fmla="*/ 461310 w 2624917"/>
                  <a:gd name="connsiteY281" fmla="*/ 443442 h 1476516"/>
                  <a:gd name="connsiteX282" fmla="*/ 461310 w 2624917"/>
                  <a:gd name="connsiteY282" fmla="*/ 445067 h 1476516"/>
                  <a:gd name="connsiteX283" fmla="*/ 464559 w 2624917"/>
                  <a:gd name="connsiteY283" fmla="*/ 503542 h 1476516"/>
                  <a:gd name="connsiteX284" fmla="*/ 464559 w 2624917"/>
                  <a:gd name="connsiteY284" fmla="*/ 562018 h 1476516"/>
                  <a:gd name="connsiteX285" fmla="*/ 462934 w 2624917"/>
                  <a:gd name="connsiteY285" fmla="*/ 625367 h 1476516"/>
                  <a:gd name="connsiteX286" fmla="*/ 462934 w 2624917"/>
                  <a:gd name="connsiteY286" fmla="*/ 626992 h 1476516"/>
                  <a:gd name="connsiteX287" fmla="*/ 462934 w 2624917"/>
                  <a:gd name="connsiteY287" fmla="*/ 628616 h 1476516"/>
                  <a:gd name="connsiteX288" fmla="*/ 462934 w 2624917"/>
                  <a:gd name="connsiteY288" fmla="*/ 635113 h 1476516"/>
                  <a:gd name="connsiteX289" fmla="*/ 462934 w 2624917"/>
                  <a:gd name="connsiteY289" fmla="*/ 635113 h 1476516"/>
                  <a:gd name="connsiteX290" fmla="*/ 458061 w 2624917"/>
                  <a:gd name="connsiteY290" fmla="*/ 750440 h 1476516"/>
                  <a:gd name="connsiteX291" fmla="*/ 451564 w 2624917"/>
                  <a:gd name="connsiteY291" fmla="*/ 799170 h 1476516"/>
                  <a:gd name="connsiteX292" fmla="*/ 451564 w 2624917"/>
                  <a:gd name="connsiteY292" fmla="*/ 800795 h 1476516"/>
                  <a:gd name="connsiteX293" fmla="*/ 451564 w 2624917"/>
                  <a:gd name="connsiteY293" fmla="*/ 802419 h 1476516"/>
                  <a:gd name="connsiteX294" fmla="*/ 441818 w 2624917"/>
                  <a:gd name="connsiteY294" fmla="*/ 856022 h 1476516"/>
                  <a:gd name="connsiteX295" fmla="*/ 441818 w 2624917"/>
                  <a:gd name="connsiteY295" fmla="*/ 857646 h 1476516"/>
                  <a:gd name="connsiteX296" fmla="*/ 441818 w 2624917"/>
                  <a:gd name="connsiteY296" fmla="*/ 859271 h 1476516"/>
                  <a:gd name="connsiteX297" fmla="*/ 436945 w 2624917"/>
                  <a:gd name="connsiteY297" fmla="*/ 888509 h 1476516"/>
                  <a:gd name="connsiteX298" fmla="*/ 435320 w 2624917"/>
                  <a:gd name="connsiteY298" fmla="*/ 896630 h 1476516"/>
                  <a:gd name="connsiteX299" fmla="*/ 433696 w 2624917"/>
                  <a:gd name="connsiteY299" fmla="*/ 908001 h 1476516"/>
                  <a:gd name="connsiteX300" fmla="*/ 435320 w 2624917"/>
                  <a:gd name="connsiteY300" fmla="*/ 911249 h 1476516"/>
                  <a:gd name="connsiteX301" fmla="*/ 436945 w 2624917"/>
                  <a:gd name="connsiteY301" fmla="*/ 914498 h 1476516"/>
                  <a:gd name="connsiteX302" fmla="*/ 469432 w 2624917"/>
                  <a:gd name="connsiteY302" fmla="*/ 1007085 h 1476516"/>
                  <a:gd name="connsiteX303" fmla="*/ 471056 w 2624917"/>
                  <a:gd name="connsiteY303" fmla="*/ 1010333 h 1476516"/>
                  <a:gd name="connsiteX304" fmla="*/ 500293 w 2624917"/>
                  <a:gd name="connsiteY304" fmla="*/ 1104544 h 1476516"/>
                  <a:gd name="connsiteX305" fmla="*/ 526283 w 2624917"/>
                  <a:gd name="connsiteY305" fmla="*/ 1198756 h 1476516"/>
                  <a:gd name="connsiteX306" fmla="*/ 527907 w 2624917"/>
                  <a:gd name="connsiteY306" fmla="*/ 1192258 h 1476516"/>
                  <a:gd name="connsiteX307" fmla="*/ 529532 w 2624917"/>
                  <a:gd name="connsiteY307" fmla="*/ 1187385 h 1476516"/>
                  <a:gd name="connsiteX308" fmla="*/ 529532 w 2624917"/>
                  <a:gd name="connsiteY308" fmla="*/ 1185761 h 1476516"/>
                  <a:gd name="connsiteX309" fmla="*/ 529532 w 2624917"/>
                  <a:gd name="connsiteY309" fmla="*/ 1184137 h 1476516"/>
                  <a:gd name="connsiteX310" fmla="*/ 529532 w 2624917"/>
                  <a:gd name="connsiteY310" fmla="*/ 1182512 h 1476516"/>
                  <a:gd name="connsiteX311" fmla="*/ 542527 w 2624917"/>
                  <a:gd name="connsiteY311" fmla="*/ 1140280 h 1476516"/>
                  <a:gd name="connsiteX312" fmla="*/ 542527 w 2624917"/>
                  <a:gd name="connsiteY312" fmla="*/ 1141904 h 1476516"/>
                  <a:gd name="connsiteX313" fmla="*/ 542527 w 2624917"/>
                  <a:gd name="connsiteY313" fmla="*/ 1140280 h 1476516"/>
                  <a:gd name="connsiteX314" fmla="*/ 542527 w 2624917"/>
                  <a:gd name="connsiteY314" fmla="*/ 1138656 h 1476516"/>
                  <a:gd name="connsiteX315" fmla="*/ 542527 w 2624917"/>
                  <a:gd name="connsiteY315" fmla="*/ 1137031 h 1476516"/>
                  <a:gd name="connsiteX316" fmla="*/ 555521 w 2624917"/>
                  <a:gd name="connsiteY316" fmla="*/ 1088301 h 1476516"/>
                  <a:gd name="connsiteX317" fmla="*/ 555521 w 2624917"/>
                  <a:gd name="connsiteY317" fmla="*/ 1086677 h 1476516"/>
                  <a:gd name="connsiteX318" fmla="*/ 555521 w 2624917"/>
                  <a:gd name="connsiteY318" fmla="*/ 1083428 h 1476516"/>
                  <a:gd name="connsiteX319" fmla="*/ 555521 w 2624917"/>
                  <a:gd name="connsiteY319" fmla="*/ 1081804 h 1476516"/>
                  <a:gd name="connsiteX320" fmla="*/ 568516 w 2624917"/>
                  <a:gd name="connsiteY320" fmla="*/ 1023328 h 1476516"/>
                  <a:gd name="connsiteX321" fmla="*/ 579886 w 2624917"/>
                  <a:gd name="connsiteY321" fmla="*/ 968101 h 1476516"/>
                  <a:gd name="connsiteX322" fmla="*/ 591257 w 2624917"/>
                  <a:gd name="connsiteY322" fmla="*/ 908001 h 1476516"/>
                  <a:gd name="connsiteX323" fmla="*/ 591257 w 2624917"/>
                  <a:gd name="connsiteY323" fmla="*/ 908001 h 1476516"/>
                  <a:gd name="connsiteX324" fmla="*/ 597753 w 2624917"/>
                  <a:gd name="connsiteY324" fmla="*/ 852773 h 1476516"/>
                  <a:gd name="connsiteX325" fmla="*/ 601002 w 2624917"/>
                  <a:gd name="connsiteY325" fmla="*/ 794298 h 1476516"/>
                  <a:gd name="connsiteX326" fmla="*/ 601002 w 2624917"/>
                  <a:gd name="connsiteY326" fmla="*/ 789425 h 1476516"/>
                  <a:gd name="connsiteX327" fmla="*/ 601002 w 2624917"/>
                  <a:gd name="connsiteY327" fmla="*/ 786176 h 1476516"/>
                  <a:gd name="connsiteX328" fmla="*/ 601002 w 2624917"/>
                  <a:gd name="connsiteY328" fmla="*/ 784551 h 1476516"/>
                  <a:gd name="connsiteX329" fmla="*/ 601002 w 2624917"/>
                  <a:gd name="connsiteY329" fmla="*/ 779678 h 1476516"/>
                  <a:gd name="connsiteX330" fmla="*/ 601002 w 2624917"/>
                  <a:gd name="connsiteY330" fmla="*/ 778054 h 1476516"/>
                  <a:gd name="connsiteX331" fmla="*/ 601002 w 2624917"/>
                  <a:gd name="connsiteY331" fmla="*/ 776430 h 1476516"/>
                  <a:gd name="connsiteX332" fmla="*/ 601002 w 2624917"/>
                  <a:gd name="connsiteY332" fmla="*/ 776430 h 1476516"/>
                  <a:gd name="connsiteX333" fmla="*/ 601002 w 2624917"/>
                  <a:gd name="connsiteY333" fmla="*/ 774805 h 1476516"/>
                  <a:gd name="connsiteX334" fmla="*/ 601002 w 2624917"/>
                  <a:gd name="connsiteY334" fmla="*/ 771557 h 1476516"/>
                  <a:gd name="connsiteX335" fmla="*/ 601002 w 2624917"/>
                  <a:gd name="connsiteY335" fmla="*/ 769933 h 1476516"/>
                  <a:gd name="connsiteX336" fmla="*/ 601002 w 2624917"/>
                  <a:gd name="connsiteY336" fmla="*/ 769933 h 1476516"/>
                  <a:gd name="connsiteX337" fmla="*/ 601002 w 2624917"/>
                  <a:gd name="connsiteY337" fmla="*/ 756938 h 1476516"/>
                  <a:gd name="connsiteX338" fmla="*/ 601002 w 2624917"/>
                  <a:gd name="connsiteY338" fmla="*/ 755314 h 1476516"/>
                  <a:gd name="connsiteX339" fmla="*/ 601002 w 2624917"/>
                  <a:gd name="connsiteY339" fmla="*/ 753689 h 1476516"/>
                  <a:gd name="connsiteX340" fmla="*/ 610749 w 2624917"/>
                  <a:gd name="connsiteY340" fmla="*/ 745568 h 1476516"/>
                  <a:gd name="connsiteX341" fmla="*/ 610749 w 2624917"/>
                  <a:gd name="connsiteY341" fmla="*/ 745568 h 1476516"/>
                  <a:gd name="connsiteX342" fmla="*/ 618870 w 2624917"/>
                  <a:gd name="connsiteY342" fmla="*/ 755314 h 1476516"/>
                  <a:gd name="connsiteX343" fmla="*/ 618870 w 2624917"/>
                  <a:gd name="connsiteY343" fmla="*/ 773181 h 1476516"/>
                  <a:gd name="connsiteX344" fmla="*/ 618870 w 2624917"/>
                  <a:gd name="connsiteY344" fmla="*/ 779678 h 1476516"/>
                  <a:gd name="connsiteX345" fmla="*/ 618870 w 2624917"/>
                  <a:gd name="connsiteY345" fmla="*/ 794298 h 1476516"/>
                  <a:gd name="connsiteX346" fmla="*/ 618870 w 2624917"/>
                  <a:gd name="connsiteY346" fmla="*/ 794298 h 1476516"/>
                  <a:gd name="connsiteX347" fmla="*/ 618870 w 2624917"/>
                  <a:gd name="connsiteY347" fmla="*/ 794298 h 1476516"/>
                  <a:gd name="connsiteX348" fmla="*/ 615621 w 2624917"/>
                  <a:gd name="connsiteY348" fmla="*/ 854398 h 1476516"/>
                  <a:gd name="connsiteX349" fmla="*/ 609124 w 2624917"/>
                  <a:gd name="connsiteY349" fmla="*/ 912873 h 1476516"/>
                  <a:gd name="connsiteX350" fmla="*/ 609124 w 2624917"/>
                  <a:gd name="connsiteY350" fmla="*/ 912873 h 1476516"/>
                  <a:gd name="connsiteX351" fmla="*/ 609124 w 2624917"/>
                  <a:gd name="connsiteY351" fmla="*/ 917747 h 1476516"/>
                  <a:gd name="connsiteX352" fmla="*/ 609124 w 2624917"/>
                  <a:gd name="connsiteY352" fmla="*/ 922620 h 1476516"/>
                  <a:gd name="connsiteX353" fmla="*/ 609124 w 2624917"/>
                  <a:gd name="connsiteY353" fmla="*/ 920995 h 1476516"/>
                  <a:gd name="connsiteX354" fmla="*/ 599378 w 2624917"/>
                  <a:gd name="connsiteY354" fmla="*/ 977847 h 1476516"/>
                  <a:gd name="connsiteX355" fmla="*/ 588008 w 2624917"/>
                  <a:gd name="connsiteY355" fmla="*/ 1036323 h 1476516"/>
                  <a:gd name="connsiteX356" fmla="*/ 575013 w 2624917"/>
                  <a:gd name="connsiteY356" fmla="*/ 1091550 h 1476516"/>
                  <a:gd name="connsiteX357" fmla="*/ 573388 w 2624917"/>
                  <a:gd name="connsiteY357" fmla="*/ 1099671 h 1476516"/>
                  <a:gd name="connsiteX358" fmla="*/ 573388 w 2624917"/>
                  <a:gd name="connsiteY358" fmla="*/ 1101296 h 1476516"/>
                  <a:gd name="connsiteX359" fmla="*/ 560394 w 2624917"/>
                  <a:gd name="connsiteY359" fmla="*/ 1150026 h 1476516"/>
                  <a:gd name="connsiteX360" fmla="*/ 552272 w 2624917"/>
                  <a:gd name="connsiteY360" fmla="*/ 1176015 h 1476516"/>
                  <a:gd name="connsiteX361" fmla="*/ 552272 w 2624917"/>
                  <a:gd name="connsiteY361" fmla="*/ 1177639 h 1476516"/>
                  <a:gd name="connsiteX362" fmla="*/ 547399 w 2624917"/>
                  <a:gd name="connsiteY362" fmla="*/ 1195507 h 1476516"/>
                  <a:gd name="connsiteX363" fmla="*/ 534405 w 2624917"/>
                  <a:gd name="connsiteY363" fmla="*/ 1234491 h 1476516"/>
                  <a:gd name="connsiteX364" fmla="*/ 549023 w 2624917"/>
                  <a:gd name="connsiteY364" fmla="*/ 1299464 h 1476516"/>
                  <a:gd name="connsiteX365" fmla="*/ 568516 w 2624917"/>
                  <a:gd name="connsiteY365" fmla="*/ 1396924 h 1476516"/>
                  <a:gd name="connsiteX366" fmla="*/ 581510 w 2624917"/>
                  <a:gd name="connsiteY366" fmla="*/ 1474892 h 1476516"/>
                  <a:gd name="connsiteX367" fmla="*/ 581510 w 2624917"/>
                  <a:gd name="connsiteY367" fmla="*/ 1474892 h 1476516"/>
                  <a:gd name="connsiteX368" fmla="*/ 581510 w 2624917"/>
                  <a:gd name="connsiteY368" fmla="*/ 1474892 h 1476516"/>
                  <a:gd name="connsiteX369" fmla="*/ 552272 w 2624917"/>
                  <a:gd name="connsiteY369" fmla="*/ 1474892 h 1476516"/>
                  <a:gd name="connsiteX370" fmla="*/ 552272 w 2624917"/>
                  <a:gd name="connsiteY370" fmla="*/ 1460273 h 1476516"/>
                  <a:gd name="connsiteX371" fmla="*/ 2199343 w 2624917"/>
                  <a:gd name="connsiteY371" fmla="*/ 1460273 h 1476516"/>
                  <a:gd name="connsiteX372" fmla="*/ 2189597 w 2624917"/>
                  <a:gd name="connsiteY372" fmla="*/ 1447278 h 1476516"/>
                  <a:gd name="connsiteX373" fmla="*/ 2179851 w 2624917"/>
                  <a:gd name="connsiteY373" fmla="*/ 1437532 h 1476516"/>
                  <a:gd name="connsiteX374" fmla="*/ 2170106 w 2624917"/>
                  <a:gd name="connsiteY374" fmla="*/ 1427786 h 1476516"/>
                  <a:gd name="connsiteX375" fmla="*/ 2166857 w 2624917"/>
                  <a:gd name="connsiteY375" fmla="*/ 1424537 h 1476516"/>
                  <a:gd name="connsiteX376" fmla="*/ 2158735 w 2624917"/>
                  <a:gd name="connsiteY376" fmla="*/ 1418040 h 1476516"/>
                  <a:gd name="connsiteX377" fmla="*/ 2152237 w 2624917"/>
                  <a:gd name="connsiteY377" fmla="*/ 1411543 h 1476516"/>
                  <a:gd name="connsiteX378" fmla="*/ 2145741 w 2624917"/>
                  <a:gd name="connsiteY378" fmla="*/ 1401797 h 1476516"/>
                  <a:gd name="connsiteX379" fmla="*/ 2135994 w 2624917"/>
                  <a:gd name="connsiteY379" fmla="*/ 1372559 h 1476516"/>
                  <a:gd name="connsiteX380" fmla="*/ 2135994 w 2624917"/>
                  <a:gd name="connsiteY380" fmla="*/ 1372559 h 1476516"/>
                  <a:gd name="connsiteX381" fmla="*/ 2135994 w 2624917"/>
                  <a:gd name="connsiteY381" fmla="*/ 1372559 h 1476516"/>
                  <a:gd name="connsiteX382" fmla="*/ 2135994 w 2624917"/>
                  <a:gd name="connsiteY382" fmla="*/ 1372559 h 1476516"/>
                  <a:gd name="connsiteX383" fmla="*/ 2135994 w 2624917"/>
                  <a:gd name="connsiteY383" fmla="*/ 1370935 h 1476516"/>
                  <a:gd name="connsiteX384" fmla="*/ 2131121 w 2624917"/>
                  <a:gd name="connsiteY384" fmla="*/ 1328702 h 1476516"/>
                  <a:gd name="connsiteX385" fmla="*/ 2127872 w 2624917"/>
                  <a:gd name="connsiteY385" fmla="*/ 1292967 h 1476516"/>
                  <a:gd name="connsiteX386" fmla="*/ 2127872 w 2624917"/>
                  <a:gd name="connsiteY386" fmla="*/ 1289718 h 1476516"/>
                  <a:gd name="connsiteX387" fmla="*/ 2124624 w 2624917"/>
                  <a:gd name="connsiteY387" fmla="*/ 1270226 h 1476516"/>
                  <a:gd name="connsiteX388" fmla="*/ 2124624 w 2624917"/>
                  <a:gd name="connsiteY388" fmla="*/ 1268602 h 1476516"/>
                  <a:gd name="connsiteX389" fmla="*/ 2124624 w 2624917"/>
                  <a:gd name="connsiteY389" fmla="*/ 1266977 h 1476516"/>
                  <a:gd name="connsiteX390" fmla="*/ 2124624 w 2624917"/>
                  <a:gd name="connsiteY390" fmla="*/ 1265353 h 1476516"/>
                  <a:gd name="connsiteX391" fmla="*/ 2124624 w 2624917"/>
                  <a:gd name="connsiteY391" fmla="*/ 1265353 h 1476516"/>
                  <a:gd name="connsiteX392" fmla="*/ 2118127 w 2624917"/>
                  <a:gd name="connsiteY392" fmla="*/ 1249110 h 1476516"/>
                  <a:gd name="connsiteX393" fmla="*/ 2111629 w 2624917"/>
                  <a:gd name="connsiteY393" fmla="*/ 1237740 h 1476516"/>
                  <a:gd name="connsiteX394" fmla="*/ 2100259 w 2624917"/>
                  <a:gd name="connsiteY394" fmla="*/ 1223121 h 1476516"/>
                  <a:gd name="connsiteX395" fmla="*/ 2084015 w 2624917"/>
                  <a:gd name="connsiteY395" fmla="*/ 1206877 h 1476516"/>
                  <a:gd name="connsiteX396" fmla="*/ 2080767 w 2624917"/>
                  <a:gd name="connsiteY396" fmla="*/ 1205253 h 1476516"/>
                  <a:gd name="connsiteX397" fmla="*/ 2079142 w 2624917"/>
                  <a:gd name="connsiteY397" fmla="*/ 1203629 h 1476516"/>
                  <a:gd name="connsiteX398" fmla="*/ 2079142 w 2624917"/>
                  <a:gd name="connsiteY398" fmla="*/ 1203629 h 1476516"/>
                  <a:gd name="connsiteX399" fmla="*/ 2079142 w 2624917"/>
                  <a:gd name="connsiteY399" fmla="*/ 1203629 h 1476516"/>
                  <a:gd name="connsiteX400" fmla="*/ 2079142 w 2624917"/>
                  <a:gd name="connsiteY400" fmla="*/ 1203629 h 1476516"/>
                  <a:gd name="connsiteX401" fmla="*/ 2079142 w 2624917"/>
                  <a:gd name="connsiteY401" fmla="*/ 1203629 h 1476516"/>
                  <a:gd name="connsiteX402" fmla="*/ 2079142 w 2624917"/>
                  <a:gd name="connsiteY402" fmla="*/ 1203629 h 1476516"/>
                  <a:gd name="connsiteX403" fmla="*/ 2079142 w 2624917"/>
                  <a:gd name="connsiteY403" fmla="*/ 1203629 h 1476516"/>
                  <a:gd name="connsiteX404" fmla="*/ 2046656 w 2624917"/>
                  <a:gd name="connsiteY404" fmla="*/ 1177639 h 1476516"/>
                  <a:gd name="connsiteX405" fmla="*/ 2036910 w 2624917"/>
                  <a:gd name="connsiteY405" fmla="*/ 1171142 h 1476516"/>
                  <a:gd name="connsiteX406" fmla="*/ 2025540 w 2624917"/>
                  <a:gd name="connsiteY406" fmla="*/ 1163020 h 1476516"/>
                  <a:gd name="connsiteX407" fmla="*/ 2025540 w 2624917"/>
                  <a:gd name="connsiteY407" fmla="*/ 1163020 h 1476516"/>
                  <a:gd name="connsiteX408" fmla="*/ 2025540 w 2624917"/>
                  <a:gd name="connsiteY408" fmla="*/ 1163020 h 1476516"/>
                  <a:gd name="connsiteX409" fmla="*/ 2025540 w 2624917"/>
                  <a:gd name="connsiteY409" fmla="*/ 1163020 h 1476516"/>
                  <a:gd name="connsiteX410" fmla="*/ 2023916 w 2624917"/>
                  <a:gd name="connsiteY410" fmla="*/ 1161396 h 1476516"/>
                  <a:gd name="connsiteX411" fmla="*/ 2022291 w 2624917"/>
                  <a:gd name="connsiteY411" fmla="*/ 1161396 h 1476516"/>
                  <a:gd name="connsiteX412" fmla="*/ 2006048 w 2624917"/>
                  <a:gd name="connsiteY412" fmla="*/ 1148401 h 1476516"/>
                  <a:gd name="connsiteX413" fmla="*/ 1996302 w 2624917"/>
                  <a:gd name="connsiteY413" fmla="*/ 1137031 h 1476516"/>
                  <a:gd name="connsiteX414" fmla="*/ 1988180 w 2624917"/>
                  <a:gd name="connsiteY414" fmla="*/ 1125661 h 1476516"/>
                  <a:gd name="connsiteX415" fmla="*/ 1988180 w 2624917"/>
                  <a:gd name="connsiteY415" fmla="*/ 1124036 h 1476516"/>
                  <a:gd name="connsiteX416" fmla="*/ 1981683 w 2624917"/>
                  <a:gd name="connsiteY416" fmla="*/ 1109418 h 1476516"/>
                  <a:gd name="connsiteX417" fmla="*/ 1976810 w 2624917"/>
                  <a:gd name="connsiteY417" fmla="*/ 1098047 h 1476516"/>
                  <a:gd name="connsiteX418" fmla="*/ 1976810 w 2624917"/>
                  <a:gd name="connsiteY418" fmla="*/ 1096423 h 1476516"/>
                  <a:gd name="connsiteX419" fmla="*/ 1973561 w 2624917"/>
                  <a:gd name="connsiteY419" fmla="*/ 1081804 h 1476516"/>
                  <a:gd name="connsiteX420" fmla="*/ 1968688 w 2624917"/>
                  <a:gd name="connsiteY420" fmla="*/ 1050942 h 1476516"/>
                  <a:gd name="connsiteX421" fmla="*/ 1967064 w 2624917"/>
                  <a:gd name="connsiteY421" fmla="*/ 1026577 h 1476516"/>
                  <a:gd name="connsiteX422" fmla="*/ 1967064 w 2624917"/>
                  <a:gd name="connsiteY422" fmla="*/ 1026577 h 1476516"/>
                  <a:gd name="connsiteX423" fmla="*/ 1967064 w 2624917"/>
                  <a:gd name="connsiteY423" fmla="*/ 1015206 h 1476516"/>
                  <a:gd name="connsiteX424" fmla="*/ 1967064 w 2624917"/>
                  <a:gd name="connsiteY424" fmla="*/ 1000587 h 1476516"/>
                  <a:gd name="connsiteX425" fmla="*/ 1962191 w 2624917"/>
                  <a:gd name="connsiteY425" fmla="*/ 948609 h 1476516"/>
                  <a:gd name="connsiteX426" fmla="*/ 1957318 w 2624917"/>
                  <a:gd name="connsiteY426" fmla="*/ 924244 h 1476516"/>
                  <a:gd name="connsiteX427" fmla="*/ 1952445 w 2624917"/>
                  <a:gd name="connsiteY427" fmla="*/ 911249 h 1476516"/>
                  <a:gd name="connsiteX428" fmla="*/ 1937826 w 2624917"/>
                  <a:gd name="connsiteY428" fmla="*/ 886884 h 1476516"/>
                  <a:gd name="connsiteX429" fmla="*/ 1936202 w 2624917"/>
                  <a:gd name="connsiteY429" fmla="*/ 883636 h 1476516"/>
                  <a:gd name="connsiteX430" fmla="*/ 1934578 w 2624917"/>
                  <a:gd name="connsiteY430" fmla="*/ 880387 h 1476516"/>
                  <a:gd name="connsiteX431" fmla="*/ 1931329 w 2624917"/>
                  <a:gd name="connsiteY431" fmla="*/ 875514 h 1476516"/>
                  <a:gd name="connsiteX432" fmla="*/ 1929704 w 2624917"/>
                  <a:gd name="connsiteY432" fmla="*/ 873890 h 1476516"/>
                  <a:gd name="connsiteX433" fmla="*/ 1924831 w 2624917"/>
                  <a:gd name="connsiteY433" fmla="*/ 869017 h 1476516"/>
                  <a:gd name="connsiteX434" fmla="*/ 1921582 w 2624917"/>
                  <a:gd name="connsiteY434" fmla="*/ 865768 h 1476516"/>
                  <a:gd name="connsiteX435" fmla="*/ 1919958 w 2624917"/>
                  <a:gd name="connsiteY435" fmla="*/ 864144 h 1476516"/>
                  <a:gd name="connsiteX436" fmla="*/ 1898842 w 2624917"/>
                  <a:gd name="connsiteY436" fmla="*/ 847900 h 1476516"/>
                  <a:gd name="connsiteX437" fmla="*/ 1890721 w 2624917"/>
                  <a:gd name="connsiteY437" fmla="*/ 843027 h 1476516"/>
                  <a:gd name="connsiteX438" fmla="*/ 1880974 w 2624917"/>
                  <a:gd name="connsiteY438" fmla="*/ 838154 h 1476516"/>
                  <a:gd name="connsiteX439" fmla="*/ 1880974 w 2624917"/>
                  <a:gd name="connsiteY439" fmla="*/ 838154 h 1476516"/>
                  <a:gd name="connsiteX440" fmla="*/ 1872852 w 2624917"/>
                  <a:gd name="connsiteY440" fmla="*/ 834906 h 1476516"/>
                  <a:gd name="connsiteX441" fmla="*/ 1874477 w 2624917"/>
                  <a:gd name="connsiteY441" fmla="*/ 823535 h 1476516"/>
                  <a:gd name="connsiteX442" fmla="*/ 1880974 w 2624917"/>
                  <a:gd name="connsiteY442" fmla="*/ 820287 h 1476516"/>
                  <a:gd name="connsiteX443" fmla="*/ 1892345 w 2624917"/>
                  <a:gd name="connsiteY443" fmla="*/ 823535 h 1476516"/>
                  <a:gd name="connsiteX444" fmla="*/ 1893969 w 2624917"/>
                  <a:gd name="connsiteY444" fmla="*/ 823535 h 1476516"/>
                  <a:gd name="connsiteX445" fmla="*/ 1918334 w 2624917"/>
                  <a:gd name="connsiteY445" fmla="*/ 839779 h 1476516"/>
                  <a:gd name="connsiteX446" fmla="*/ 1929704 w 2624917"/>
                  <a:gd name="connsiteY446" fmla="*/ 849525 h 1476516"/>
                  <a:gd name="connsiteX447" fmla="*/ 1941074 w 2624917"/>
                  <a:gd name="connsiteY447" fmla="*/ 860895 h 1476516"/>
                  <a:gd name="connsiteX448" fmla="*/ 1957318 w 2624917"/>
                  <a:gd name="connsiteY448" fmla="*/ 885260 h 1476516"/>
                  <a:gd name="connsiteX449" fmla="*/ 1958943 w 2624917"/>
                  <a:gd name="connsiteY449" fmla="*/ 888509 h 1476516"/>
                  <a:gd name="connsiteX450" fmla="*/ 1967064 w 2624917"/>
                  <a:gd name="connsiteY450" fmla="*/ 903128 h 1476516"/>
                  <a:gd name="connsiteX451" fmla="*/ 1967064 w 2624917"/>
                  <a:gd name="connsiteY451" fmla="*/ 903128 h 1476516"/>
                  <a:gd name="connsiteX452" fmla="*/ 1968688 w 2624917"/>
                  <a:gd name="connsiteY452" fmla="*/ 904752 h 1476516"/>
                  <a:gd name="connsiteX453" fmla="*/ 1968688 w 2624917"/>
                  <a:gd name="connsiteY453" fmla="*/ 906376 h 1476516"/>
                  <a:gd name="connsiteX454" fmla="*/ 1978434 w 2624917"/>
                  <a:gd name="connsiteY454" fmla="*/ 943736 h 1476516"/>
                  <a:gd name="connsiteX455" fmla="*/ 1981683 w 2624917"/>
                  <a:gd name="connsiteY455" fmla="*/ 972974 h 1476516"/>
                  <a:gd name="connsiteX456" fmla="*/ 1984932 w 2624917"/>
                  <a:gd name="connsiteY456" fmla="*/ 1028201 h 1476516"/>
                  <a:gd name="connsiteX457" fmla="*/ 1984932 w 2624917"/>
                  <a:gd name="connsiteY457" fmla="*/ 1031450 h 1476516"/>
                  <a:gd name="connsiteX458" fmla="*/ 1986555 w 2624917"/>
                  <a:gd name="connsiteY458" fmla="*/ 1057439 h 1476516"/>
                  <a:gd name="connsiteX459" fmla="*/ 1986555 w 2624917"/>
                  <a:gd name="connsiteY459" fmla="*/ 1060688 h 1476516"/>
                  <a:gd name="connsiteX460" fmla="*/ 1986555 w 2624917"/>
                  <a:gd name="connsiteY460" fmla="*/ 1065561 h 1476516"/>
                  <a:gd name="connsiteX461" fmla="*/ 1988180 w 2624917"/>
                  <a:gd name="connsiteY461" fmla="*/ 1072058 h 1476516"/>
                  <a:gd name="connsiteX462" fmla="*/ 1988180 w 2624917"/>
                  <a:gd name="connsiteY462" fmla="*/ 1075307 h 1476516"/>
                  <a:gd name="connsiteX463" fmla="*/ 1991429 w 2624917"/>
                  <a:gd name="connsiteY463" fmla="*/ 1089926 h 1476516"/>
                  <a:gd name="connsiteX464" fmla="*/ 1991429 w 2624917"/>
                  <a:gd name="connsiteY464" fmla="*/ 1091550 h 1476516"/>
                  <a:gd name="connsiteX465" fmla="*/ 1991429 w 2624917"/>
                  <a:gd name="connsiteY465" fmla="*/ 1091550 h 1476516"/>
                  <a:gd name="connsiteX466" fmla="*/ 1994677 w 2624917"/>
                  <a:gd name="connsiteY466" fmla="*/ 1099671 h 1476516"/>
                  <a:gd name="connsiteX467" fmla="*/ 1997926 w 2624917"/>
                  <a:gd name="connsiteY467" fmla="*/ 1109418 h 1476516"/>
                  <a:gd name="connsiteX468" fmla="*/ 1997926 w 2624917"/>
                  <a:gd name="connsiteY468" fmla="*/ 1109418 h 1476516"/>
                  <a:gd name="connsiteX469" fmla="*/ 2001175 w 2624917"/>
                  <a:gd name="connsiteY469" fmla="*/ 1115915 h 1476516"/>
                  <a:gd name="connsiteX470" fmla="*/ 2004424 w 2624917"/>
                  <a:gd name="connsiteY470" fmla="*/ 1122412 h 1476516"/>
                  <a:gd name="connsiteX471" fmla="*/ 2006048 w 2624917"/>
                  <a:gd name="connsiteY471" fmla="*/ 1124036 h 1476516"/>
                  <a:gd name="connsiteX472" fmla="*/ 2014169 w 2624917"/>
                  <a:gd name="connsiteY472" fmla="*/ 1135407 h 1476516"/>
                  <a:gd name="connsiteX473" fmla="*/ 2019042 w 2624917"/>
                  <a:gd name="connsiteY473" fmla="*/ 1140280 h 1476516"/>
                  <a:gd name="connsiteX474" fmla="*/ 2030413 w 2624917"/>
                  <a:gd name="connsiteY474" fmla="*/ 1150026 h 1476516"/>
                  <a:gd name="connsiteX475" fmla="*/ 2033661 w 2624917"/>
                  <a:gd name="connsiteY475" fmla="*/ 1151650 h 1476516"/>
                  <a:gd name="connsiteX476" fmla="*/ 2041783 w 2624917"/>
                  <a:gd name="connsiteY476" fmla="*/ 1156523 h 1476516"/>
                  <a:gd name="connsiteX477" fmla="*/ 2062899 w 2624917"/>
                  <a:gd name="connsiteY477" fmla="*/ 1171142 h 1476516"/>
                  <a:gd name="connsiteX478" fmla="*/ 2092137 w 2624917"/>
                  <a:gd name="connsiteY478" fmla="*/ 1197131 h 1476516"/>
                  <a:gd name="connsiteX479" fmla="*/ 2101884 w 2624917"/>
                  <a:gd name="connsiteY479" fmla="*/ 1206877 h 1476516"/>
                  <a:gd name="connsiteX480" fmla="*/ 2110005 w 2624917"/>
                  <a:gd name="connsiteY480" fmla="*/ 1216623 h 1476516"/>
                  <a:gd name="connsiteX481" fmla="*/ 2124624 w 2624917"/>
                  <a:gd name="connsiteY481" fmla="*/ 1237740 h 1476516"/>
                  <a:gd name="connsiteX482" fmla="*/ 2135994 w 2624917"/>
                  <a:gd name="connsiteY482" fmla="*/ 1263729 h 1476516"/>
                  <a:gd name="connsiteX483" fmla="*/ 2142492 w 2624917"/>
                  <a:gd name="connsiteY483" fmla="*/ 1289718 h 1476516"/>
                  <a:gd name="connsiteX484" fmla="*/ 2142492 w 2624917"/>
                  <a:gd name="connsiteY484" fmla="*/ 1289718 h 1476516"/>
                  <a:gd name="connsiteX485" fmla="*/ 2147365 w 2624917"/>
                  <a:gd name="connsiteY485" fmla="*/ 1330327 h 1476516"/>
                  <a:gd name="connsiteX486" fmla="*/ 2147365 w 2624917"/>
                  <a:gd name="connsiteY486" fmla="*/ 1333575 h 1476516"/>
                  <a:gd name="connsiteX487" fmla="*/ 2152237 w 2624917"/>
                  <a:gd name="connsiteY487" fmla="*/ 1375808 h 1476516"/>
                  <a:gd name="connsiteX488" fmla="*/ 2153862 w 2624917"/>
                  <a:gd name="connsiteY488" fmla="*/ 1385554 h 1476516"/>
                  <a:gd name="connsiteX489" fmla="*/ 2157110 w 2624917"/>
                  <a:gd name="connsiteY489" fmla="*/ 1395300 h 1476516"/>
                  <a:gd name="connsiteX490" fmla="*/ 2160359 w 2624917"/>
                  <a:gd name="connsiteY490" fmla="*/ 1400173 h 1476516"/>
                  <a:gd name="connsiteX491" fmla="*/ 2163608 w 2624917"/>
                  <a:gd name="connsiteY491" fmla="*/ 1405046 h 1476516"/>
                  <a:gd name="connsiteX492" fmla="*/ 2168481 w 2624917"/>
                  <a:gd name="connsiteY492" fmla="*/ 1409919 h 1476516"/>
                  <a:gd name="connsiteX493" fmla="*/ 2173353 w 2624917"/>
                  <a:gd name="connsiteY493" fmla="*/ 1414792 h 1476516"/>
                  <a:gd name="connsiteX494" fmla="*/ 2183100 w 2624917"/>
                  <a:gd name="connsiteY494" fmla="*/ 1424537 h 1476516"/>
                  <a:gd name="connsiteX495" fmla="*/ 2194471 w 2624917"/>
                  <a:gd name="connsiteY495" fmla="*/ 1435908 h 1476516"/>
                  <a:gd name="connsiteX496" fmla="*/ 2197718 w 2624917"/>
                  <a:gd name="connsiteY496" fmla="*/ 1439157 h 1476516"/>
                  <a:gd name="connsiteX497" fmla="*/ 2217211 w 2624917"/>
                  <a:gd name="connsiteY497" fmla="*/ 1465146 h 1476516"/>
                  <a:gd name="connsiteX498" fmla="*/ 2217211 w 2624917"/>
                  <a:gd name="connsiteY498" fmla="*/ 1465146 h 1476516"/>
                  <a:gd name="connsiteX499" fmla="*/ 2217211 w 2624917"/>
                  <a:gd name="connsiteY499" fmla="*/ 1465146 h 1476516"/>
                  <a:gd name="connsiteX500" fmla="*/ 2199343 w 2624917"/>
                  <a:gd name="connsiteY500" fmla="*/ 1465146 h 1476516"/>
                  <a:gd name="connsiteX501" fmla="*/ 2199343 w 2624917"/>
                  <a:gd name="connsiteY501" fmla="*/ 1460273 h 1476516"/>
                  <a:gd name="connsiteX502" fmla="*/ 2587558 w 2624917"/>
                  <a:gd name="connsiteY502" fmla="*/ 1460273 h 1476516"/>
                  <a:gd name="connsiteX503" fmla="*/ 2584310 w 2624917"/>
                  <a:gd name="connsiteY503" fmla="*/ 1448902 h 1476516"/>
                  <a:gd name="connsiteX504" fmla="*/ 2579436 w 2624917"/>
                  <a:gd name="connsiteY504" fmla="*/ 1426162 h 1476516"/>
                  <a:gd name="connsiteX505" fmla="*/ 2577812 w 2624917"/>
                  <a:gd name="connsiteY505" fmla="*/ 1403421 h 1476516"/>
                  <a:gd name="connsiteX506" fmla="*/ 2579436 w 2624917"/>
                  <a:gd name="connsiteY506" fmla="*/ 1380681 h 1476516"/>
                  <a:gd name="connsiteX507" fmla="*/ 2579436 w 2624917"/>
                  <a:gd name="connsiteY507" fmla="*/ 1380681 h 1476516"/>
                  <a:gd name="connsiteX508" fmla="*/ 2582685 w 2624917"/>
                  <a:gd name="connsiteY508" fmla="*/ 1359564 h 1476516"/>
                  <a:gd name="connsiteX509" fmla="*/ 2590806 w 2624917"/>
                  <a:gd name="connsiteY509" fmla="*/ 1315707 h 1476516"/>
                  <a:gd name="connsiteX510" fmla="*/ 2592431 w 2624917"/>
                  <a:gd name="connsiteY510" fmla="*/ 1305962 h 1476516"/>
                  <a:gd name="connsiteX511" fmla="*/ 2602177 w 2624917"/>
                  <a:gd name="connsiteY511" fmla="*/ 1257232 h 1476516"/>
                  <a:gd name="connsiteX512" fmla="*/ 2602177 w 2624917"/>
                  <a:gd name="connsiteY512" fmla="*/ 1247486 h 1476516"/>
                  <a:gd name="connsiteX513" fmla="*/ 2602177 w 2624917"/>
                  <a:gd name="connsiteY513" fmla="*/ 1245861 h 1476516"/>
                  <a:gd name="connsiteX514" fmla="*/ 2602177 w 2624917"/>
                  <a:gd name="connsiteY514" fmla="*/ 1244237 h 1476516"/>
                  <a:gd name="connsiteX515" fmla="*/ 2602177 w 2624917"/>
                  <a:gd name="connsiteY515" fmla="*/ 1244237 h 1476516"/>
                  <a:gd name="connsiteX516" fmla="*/ 2602177 w 2624917"/>
                  <a:gd name="connsiteY516" fmla="*/ 1244237 h 1476516"/>
                  <a:gd name="connsiteX517" fmla="*/ 2602177 w 2624917"/>
                  <a:gd name="connsiteY517" fmla="*/ 1244237 h 1476516"/>
                  <a:gd name="connsiteX518" fmla="*/ 2602177 w 2624917"/>
                  <a:gd name="connsiteY518" fmla="*/ 1244237 h 1476516"/>
                  <a:gd name="connsiteX519" fmla="*/ 2602177 w 2624917"/>
                  <a:gd name="connsiteY519" fmla="*/ 1244237 h 1476516"/>
                  <a:gd name="connsiteX520" fmla="*/ 2602177 w 2624917"/>
                  <a:gd name="connsiteY520" fmla="*/ 1244237 h 1476516"/>
                  <a:gd name="connsiteX521" fmla="*/ 2602177 w 2624917"/>
                  <a:gd name="connsiteY521" fmla="*/ 1232867 h 1476516"/>
                  <a:gd name="connsiteX522" fmla="*/ 2600553 w 2624917"/>
                  <a:gd name="connsiteY522" fmla="*/ 1223121 h 1476516"/>
                  <a:gd name="connsiteX523" fmla="*/ 2600553 w 2624917"/>
                  <a:gd name="connsiteY523" fmla="*/ 1221496 h 1476516"/>
                  <a:gd name="connsiteX524" fmla="*/ 2597304 w 2624917"/>
                  <a:gd name="connsiteY524" fmla="*/ 1211750 h 1476516"/>
                  <a:gd name="connsiteX525" fmla="*/ 2592431 w 2624917"/>
                  <a:gd name="connsiteY525" fmla="*/ 1198756 h 1476516"/>
                  <a:gd name="connsiteX526" fmla="*/ 2582685 w 2624917"/>
                  <a:gd name="connsiteY526" fmla="*/ 1179264 h 1476516"/>
                  <a:gd name="connsiteX527" fmla="*/ 2574563 w 2624917"/>
                  <a:gd name="connsiteY527" fmla="*/ 1164645 h 1476516"/>
                  <a:gd name="connsiteX528" fmla="*/ 2572939 w 2624917"/>
                  <a:gd name="connsiteY528" fmla="*/ 1161396 h 1476516"/>
                  <a:gd name="connsiteX529" fmla="*/ 2572939 w 2624917"/>
                  <a:gd name="connsiteY529" fmla="*/ 1159772 h 1476516"/>
                  <a:gd name="connsiteX530" fmla="*/ 2551823 w 2624917"/>
                  <a:gd name="connsiteY530" fmla="*/ 1122412 h 1476516"/>
                  <a:gd name="connsiteX531" fmla="*/ 2535580 w 2624917"/>
                  <a:gd name="connsiteY531" fmla="*/ 1081804 h 1476516"/>
                  <a:gd name="connsiteX532" fmla="*/ 2530706 w 2624917"/>
                  <a:gd name="connsiteY532" fmla="*/ 1059063 h 1476516"/>
                  <a:gd name="connsiteX533" fmla="*/ 2529082 w 2624917"/>
                  <a:gd name="connsiteY533" fmla="*/ 1037947 h 1476516"/>
                  <a:gd name="connsiteX534" fmla="*/ 2529082 w 2624917"/>
                  <a:gd name="connsiteY534" fmla="*/ 1021704 h 1476516"/>
                  <a:gd name="connsiteX535" fmla="*/ 2529082 w 2624917"/>
                  <a:gd name="connsiteY535" fmla="*/ 1021704 h 1476516"/>
                  <a:gd name="connsiteX536" fmla="*/ 2532331 w 2624917"/>
                  <a:gd name="connsiteY536" fmla="*/ 976222 h 1476516"/>
                  <a:gd name="connsiteX537" fmla="*/ 2540453 w 2624917"/>
                  <a:gd name="connsiteY537" fmla="*/ 933990 h 1476516"/>
                  <a:gd name="connsiteX538" fmla="*/ 2551823 w 2624917"/>
                  <a:gd name="connsiteY538" fmla="*/ 888509 h 1476516"/>
                  <a:gd name="connsiteX539" fmla="*/ 2558320 w 2624917"/>
                  <a:gd name="connsiteY539" fmla="*/ 865768 h 1476516"/>
                  <a:gd name="connsiteX540" fmla="*/ 2564818 w 2624917"/>
                  <a:gd name="connsiteY540" fmla="*/ 846276 h 1476516"/>
                  <a:gd name="connsiteX541" fmla="*/ 2574563 w 2624917"/>
                  <a:gd name="connsiteY541" fmla="*/ 808916 h 1476516"/>
                  <a:gd name="connsiteX542" fmla="*/ 2574563 w 2624917"/>
                  <a:gd name="connsiteY542" fmla="*/ 808916 h 1476516"/>
                  <a:gd name="connsiteX543" fmla="*/ 2574563 w 2624917"/>
                  <a:gd name="connsiteY543" fmla="*/ 808916 h 1476516"/>
                  <a:gd name="connsiteX544" fmla="*/ 2574563 w 2624917"/>
                  <a:gd name="connsiteY544" fmla="*/ 808916 h 1476516"/>
                  <a:gd name="connsiteX545" fmla="*/ 2576188 w 2624917"/>
                  <a:gd name="connsiteY545" fmla="*/ 797546 h 1476516"/>
                  <a:gd name="connsiteX546" fmla="*/ 2577812 w 2624917"/>
                  <a:gd name="connsiteY546" fmla="*/ 784551 h 1476516"/>
                  <a:gd name="connsiteX547" fmla="*/ 2577812 w 2624917"/>
                  <a:gd name="connsiteY547" fmla="*/ 782927 h 1476516"/>
                  <a:gd name="connsiteX548" fmla="*/ 2577812 w 2624917"/>
                  <a:gd name="connsiteY548" fmla="*/ 781303 h 1476516"/>
                  <a:gd name="connsiteX549" fmla="*/ 2577812 w 2624917"/>
                  <a:gd name="connsiteY549" fmla="*/ 782927 h 1476516"/>
                  <a:gd name="connsiteX550" fmla="*/ 2577812 w 2624917"/>
                  <a:gd name="connsiteY550" fmla="*/ 779678 h 1476516"/>
                  <a:gd name="connsiteX551" fmla="*/ 2577812 w 2624917"/>
                  <a:gd name="connsiteY551" fmla="*/ 779678 h 1476516"/>
                  <a:gd name="connsiteX552" fmla="*/ 2577812 w 2624917"/>
                  <a:gd name="connsiteY552" fmla="*/ 779678 h 1476516"/>
                  <a:gd name="connsiteX553" fmla="*/ 2577812 w 2624917"/>
                  <a:gd name="connsiteY553" fmla="*/ 779678 h 1476516"/>
                  <a:gd name="connsiteX554" fmla="*/ 2577812 w 2624917"/>
                  <a:gd name="connsiteY554" fmla="*/ 758562 h 1476516"/>
                  <a:gd name="connsiteX555" fmla="*/ 2577812 w 2624917"/>
                  <a:gd name="connsiteY555" fmla="*/ 756938 h 1476516"/>
                  <a:gd name="connsiteX556" fmla="*/ 2577812 w 2624917"/>
                  <a:gd name="connsiteY556" fmla="*/ 755314 h 1476516"/>
                  <a:gd name="connsiteX557" fmla="*/ 2577812 w 2624917"/>
                  <a:gd name="connsiteY557" fmla="*/ 747192 h 1476516"/>
                  <a:gd name="connsiteX558" fmla="*/ 2576188 w 2624917"/>
                  <a:gd name="connsiteY558" fmla="*/ 735822 h 1476516"/>
                  <a:gd name="connsiteX559" fmla="*/ 2571314 w 2624917"/>
                  <a:gd name="connsiteY559" fmla="*/ 717954 h 1476516"/>
                  <a:gd name="connsiteX560" fmla="*/ 2555071 w 2624917"/>
                  <a:gd name="connsiteY560" fmla="*/ 675721 h 1476516"/>
                  <a:gd name="connsiteX561" fmla="*/ 2519337 w 2624917"/>
                  <a:gd name="connsiteY561" fmla="*/ 610748 h 1476516"/>
                  <a:gd name="connsiteX562" fmla="*/ 2511215 w 2624917"/>
                  <a:gd name="connsiteY562" fmla="*/ 597754 h 1476516"/>
                  <a:gd name="connsiteX563" fmla="*/ 2499844 w 2624917"/>
                  <a:gd name="connsiteY563" fmla="*/ 578262 h 1476516"/>
                  <a:gd name="connsiteX564" fmla="*/ 2490098 w 2624917"/>
                  <a:gd name="connsiteY564" fmla="*/ 558770 h 1476516"/>
                  <a:gd name="connsiteX565" fmla="*/ 2473855 w 2624917"/>
                  <a:gd name="connsiteY565" fmla="*/ 518161 h 1476516"/>
                  <a:gd name="connsiteX566" fmla="*/ 2468982 w 2624917"/>
                  <a:gd name="connsiteY566" fmla="*/ 497045 h 1476516"/>
                  <a:gd name="connsiteX567" fmla="*/ 2468982 w 2624917"/>
                  <a:gd name="connsiteY567" fmla="*/ 474304 h 1476516"/>
                  <a:gd name="connsiteX568" fmla="*/ 2470607 w 2624917"/>
                  <a:gd name="connsiteY568" fmla="*/ 453188 h 1476516"/>
                  <a:gd name="connsiteX569" fmla="*/ 2472231 w 2624917"/>
                  <a:gd name="connsiteY569" fmla="*/ 441818 h 1476516"/>
                  <a:gd name="connsiteX570" fmla="*/ 2473855 w 2624917"/>
                  <a:gd name="connsiteY570" fmla="*/ 432072 h 1476516"/>
                  <a:gd name="connsiteX571" fmla="*/ 2473855 w 2624917"/>
                  <a:gd name="connsiteY571" fmla="*/ 430447 h 1476516"/>
                  <a:gd name="connsiteX572" fmla="*/ 2496596 w 2624917"/>
                  <a:gd name="connsiteY572" fmla="*/ 362226 h 1476516"/>
                  <a:gd name="connsiteX573" fmla="*/ 2503093 w 2624917"/>
                  <a:gd name="connsiteY573" fmla="*/ 345982 h 1476516"/>
                  <a:gd name="connsiteX574" fmla="*/ 2516088 w 2624917"/>
                  <a:gd name="connsiteY574" fmla="*/ 310247 h 1476516"/>
                  <a:gd name="connsiteX575" fmla="*/ 2525833 w 2624917"/>
                  <a:gd name="connsiteY575" fmla="*/ 276136 h 1476516"/>
                  <a:gd name="connsiteX576" fmla="*/ 2529082 w 2624917"/>
                  <a:gd name="connsiteY576" fmla="*/ 259893 h 1476516"/>
                  <a:gd name="connsiteX577" fmla="*/ 2529082 w 2624917"/>
                  <a:gd name="connsiteY577" fmla="*/ 243650 h 1476516"/>
                  <a:gd name="connsiteX578" fmla="*/ 2529082 w 2624917"/>
                  <a:gd name="connsiteY578" fmla="*/ 232279 h 1476516"/>
                  <a:gd name="connsiteX579" fmla="*/ 2527458 w 2624917"/>
                  <a:gd name="connsiteY579" fmla="*/ 222533 h 1476516"/>
                  <a:gd name="connsiteX580" fmla="*/ 2527458 w 2624917"/>
                  <a:gd name="connsiteY580" fmla="*/ 219285 h 1476516"/>
                  <a:gd name="connsiteX581" fmla="*/ 2520960 w 2624917"/>
                  <a:gd name="connsiteY581" fmla="*/ 188422 h 1476516"/>
                  <a:gd name="connsiteX582" fmla="*/ 2512839 w 2624917"/>
                  <a:gd name="connsiteY582" fmla="*/ 162433 h 1476516"/>
                  <a:gd name="connsiteX583" fmla="*/ 2511215 w 2624917"/>
                  <a:gd name="connsiteY583" fmla="*/ 159184 h 1476516"/>
                  <a:gd name="connsiteX584" fmla="*/ 2499844 w 2624917"/>
                  <a:gd name="connsiteY584" fmla="*/ 123449 h 1476516"/>
                  <a:gd name="connsiteX585" fmla="*/ 2493347 w 2624917"/>
                  <a:gd name="connsiteY585" fmla="*/ 105581 h 1476516"/>
                  <a:gd name="connsiteX586" fmla="*/ 2490098 w 2624917"/>
                  <a:gd name="connsiteY586" fmla="*/ 97460 h 1476516"/>
                  <a:gd name="connsiteX587" fmla="*/ 2488474 w 2624917"/>
                  <a:gd name="connsiteY587" fmla="*/ 90963 h 1476516"/>
                  <a:gd name="connsiteX588" fmla="*/ 2488474 w 2624917"/>
                  <a:gd name="connsiteY588" fmla="*/ 89338 h 1476516"/>
                  <a:gd name="connsiteX589" fmla="*/ 2494972 w 2624917"/>
                  <a:gd name="connsiteY589" fmla="*/ 82841 h 1476516"/>
                  <a:gd name="connsiteX590" fmla="*/ 2496596 w 2624917"/>
                  <a:gd name="connsiteY590" fmla="*/ 82841 h 1476516"/>
                  <a:gd name="connsiteX591" fmla="*/ 2504717 w 2624917"/>
                  <a:gd name="connsiteY591" fmla="*/ 87714 h 1476516"/>
                  <a:gd name="connsiteX592" fmla="*/ 2506341 w 2624917"/>
                  <a:gd name="connsiteY592" fmla="*/ 90963 h 1476516"/>
                  <a:gd name="connsiteX593" fmla="*/ 2512839 w 2624917"/>
                  <a:gd name="connsiteY593" fmla="*/ 110454 h 1476516"/>
                  <a:gd name="connsiteX594" fmla="*/ 2527458 w 2624917"/>
                  <a:gd name="connsiteY594" fmla="*/ 157560 h 1476516"/>
                  <a:gd name="connsiteX595" fmla="*/ 2527458 w 2624917"/>
                  <a:gd name="connsiteY595" fmla="*/ 157560 h 1476516"/>
                  <a:gd name="connsiteX596" fmla="*/ 2527458 w 2624917"/>
                  <a:gd name="connsiteY596" fmla="*/ 157560 h 1476516"/>
                  <a:gd name="connsiteX597" fmla="*/ 2529082 w 2624917"/>
                  <a:gd name="connsiteY597" fmla="*/ 160809 h 1476516"/>
                  <a:gd name="connsiteX598" fmla="*/ 2529082 w 2624917"/>
                  <a:gd name="connsiteY598" fmla="*/ 162433 h 1476516"/>
                  <a:gd name="connsiteX599" fmla="*/ 2529082 w 2624917"/>
                  <a:gd name="connsiteY599" fmla="*/ 164057 h 1476516"/>
                  <a:gd name="connsiteX600" fmla="*/ 2529082 w 2624917"/>
                  <a:gd name="connsiteY600" fmla="*/ 164057 h 1476516"/>
                  <a:gd name="connsiteX601" fmla="*/ 2533955 w 2624917"/>
                  <a:gd name="connsiteY601" fmla="*/ 183549 h 1476516"/>
                  <a:gd name="connsiteX602" fmla="*/ 2538828 w 2624917"/>
                  <a:gd name="connsiteY602" fmla="*/ 204666 h 1476516"/>
                  <a:gd name="connsiteX603" fmla="*/ 2545325 w 2624917"/>
                  <a:gd name="connsiteY603" fmla="*/ 248523 h 1476516"/>
                  <a:gd name="connsiteX604" fmla="*/ 2543701 w 2624917"/>
                  <a:gd name="connsiteY604" fmla="*/ 271263 h 1476516"/>
                  <a:gd name="connsiteX605" fmla="*/ 2542077 w 2624917"/>
                  <a:gd name="connsiteY605" fmla="*/ 279385 h 1476516"/>
                  <a:gd name="connsiteX606" fmla="*/ 2542077 w 2624917"/>
                  <a:gd name="connsiteY606" fmla="*/ 281009 h 1476516"/>
                  <a:gd name="connsiteX607" fmla="*/ 2538828 w 2624917"/>
                  <a:gd name="connsiteY607" fmla="*/ 290755 h 1476516"/>
                  <a:gd name="connsiteX608" fmla="*/ 2527458 w 2624917"/>
                  <a:gd name="connsiteY608" fmla="*/ 328115 h 1476516"/>
                  <a:gd name="connsiteX609" fmla="*/ 2525833 w 2624917"/>
                  <a:gd name="connsiteY609" fmla="*/ 332988 h 1476516"/>
                  <a:gd name="connsiteX610" fmla="*/ 2519337 w 2624917"/>
                  <a:gd name="connsiteY610" fmla="*/ 354104 h 1476516"/>
                  <a:gd name="connsiteX611" fmla="*/ 2516088 w 2624917"/>
                  <a:gd name="connsiteY611" fmla="*/ 360601 h 1476516"/>
                  <a:gd name="connsiteX612" fmla="*/ 2512839 w 2624917"/>
                  <a:gd name="connsiteY612" fmla="*/ 368723 h 1476516"/>
                  <a:gd name="connsiteX613" fmla="*/ 2506341 w 2624917"/>
                  <a:gd name="connsiteY613" fmla="*/ 386591 h 1476516"/>
                  <a:gd name="connsiteX614" fmla="*/ 2504717 w 2624917"/>
                  <a:gd name="connsiteY614" fmla="*/ 393088 h 1476516"/>
                  <a:gd name="connsiteX615" fmla="*/ 2498219 w 2624917"/>
                  <a:gd name="connsiteY615" fmla="*/ 414204 h 1476516"/>
                  <a:gd name="connsiteX616" fmla="*/ 2490098 w 2624917"/>
                  <a:gd name="connsiteY616" fmla="*/ 443442 h 1476516"/>
                  <a:gd name="connsiteX617" fmla="*/ 2488474 w 2624917"/>
                  <a:gd name="connsiteY617" fmla="*/ 449939 h 1476516"/>
                  <a:gd name="connsiteX618" fmla="*/ 2488474 w 2624917"/>
                  <a:gd name="connsiteY618" fmla="*/ 451564 h 1476516"/>
                  <a:gd name="connsiteX619" fmla="*/ 2488474 w 2624917"/>
                  <a:gd name="connsiteY619" fmla="*/ 456437 h 1476516"/>
                  <a:gd name="connsiteX620" fmla="*/ 2488474 w 2624917"/>
                  <a:gd name="connsiteY620" fmla="*/ 459685 h 1476516"/>
                  <a:gd name="connsiteX621" fmla="*/ 2488474 w 2624917"/>
                  <a:gd name="connsiteY621" fmla="*/ 461310 h 1476516"/>
                  <a:gd name="connsiteX622" fmla="*/ 2486850 w 2624917"/>
                  <a:gd name="connsiteY622" fmla="*/ 472680 h 1476516"/>
                  <a:gd name="connsiteX623" fmla="*/ 2486850 w 2624917"/>
                  <a:gd name="connsiteY623" fmla="*/ 485675 h 1476516"/>
                  <a:gd name="connsiteX624" fmla="*/ 2486850 w 2624917"/>
                  <a:gd name="connsiteY624" fmla="*/ 487299 h 1476516"/>
                  <a:gd name="connsiteX625" fmla="*/ 2488474 w 2624917"/>
                  <a:gd name="connsiteY625" fmla="*/ 500294 h 1476516"/>
                  <a:gd name="connsiteX626" fmla="*/ 2488474 w 2624917"/>
                  <a:gd name="connsiteY626" fmla="*/ 503542 h 1476516"/>
                  <a:gd name="connsiteX627" fmla="*/ 2488474 w 2624917"/>
                  <a:gd name="connsiteY627" fmla="*/ 506791 h 1476516"/>
                  <a:gd name="connsiteX628" fmla="*/ 2488474 w 2624917"/>
                  <a:gd name="connsiteY628" fmla="*/ 508415 h 1476516"/>
                  <a:gd name="connsiteX629" fmla="*/ 2490098 w 2624917"/>
                  <a:gd name="connsiteY629" fmla="*/ 513288 h 1476516"/>
                  <a:gd name="connsiteX630" fmla="*/ 2490098 w 2624917"/>
                  <a:gd name="connsiteY630" fmla="*/ 514913 h 1476516"/>
                  <a:gd name="connsiteX631" fmla="*/ 2493347 w 2624917"/>
                  <a:gd name="connsiteY631" fmla="*/ 523034 h 1476516"/>
                  <a:gd name="connsiteX632" fmla="*/ 2493347 w 2624917"/>
                  <a:gd name="connsiteY632" fmla="*/ 524659 h 1476516"/>
                  <a:gd name="connsiteX633" fmla="*/ 2496596 w 2624917"/>
                  <a:gd name="connsiteY633" fmla="*/ 534405 h 1476516"/>
                  <a:gd name="connsiteX634" fmla="*/ 2506341 w 2624917"/>
                  <a:gd name="connsiteY634" fmla="*/ 555521 h 1476516"/>
                  <a:gd name="connsiteX635" fmla="*/ 2506341 w 2624917"/>
                  <a:gd name="connsiteY635" fmla="*/ 555521 h 1476516"/>
                  <a:gd name="connsiteX636" fmla="*/ 2516088 w 2624917"/>
                  <a:gd name="connsiteY636" fmla="*/ 575013 h 1476516"/>
                  <a:gd name="connsiteX637" fmla="*/ 2525833 w 2624917"/>
                  <a:gd name="connsiteY637" fmla="*/ 592880 h 1476516"/>
                  <a:gd name="connsiteX638" fmla="*/ 2533955 w 2624917"/>
                  <a:gd name="connsiteY638" fmla="*/ 605875 h 1476516"/>
                  <a:gd name="connsiteX639" fmla="*/ 2550198 w 2624917"/>
                  <a:gd name="connsiteY639" fmla="*/ 633489 h 1476516"/>
                  <a:gd name="connsiteX640" fmla="*/ 2571314 w 2624917"/>
                  <a:gd name="connsiteY640" fmla="*/ 672473 h 1476516"/>
                  <a:gd name="connsiteX641" fmla="*/ 2579436 w 2624917"/>
                  <a:gd name="connsiteY641" fmla="*/ 691965 h 1476516"/>
                  <a:gd name="connsiteX642" fmla="*/ 2581061 w 2624917"/>
                  <a:gd name="connsiteY642" fmla="*/ 696838 h 1476516"/>
                  <a:gd name="connsiteX643" fmla="*/ 2587558 w 2624917"/>
                  <a:gd name="connsiteY643" fmla="*/ 713081 h 1476516"/>
                  <a:gd name="connsiteX644" fmla="*/ 2595679 w 2624917"/>
                  <a:gd name="connsiteY644" fmla="*/ 755314 h 1476516"/>
                  <a:gd name="connsiteX645" fmla="*/ 2595679 w 2624917"/>
                  <a:gd name="connsiteY645" fmla="*/ 779678 h 1476516"/>
                  <a:gd name="connsiteX646" fmla="*/ 2594055 w 2624917"/>
                  <a:gd name="connsiteY646" fmla="*/ 802419 h 1476516"/>
                  <a:gd name="connsiteX647" fmla="*/ 2585934 w 2624917"/>
                  <a:gd name="connsiteY647" fmla="*/ 841403 h 1476516"/>
                  <a:gd name="connsiteX648" fmla="*/ 2584310 w 2624917"/>
                  <a:gd name="connsiteY648" fmla="*/ 846276 h 1476516"/>
                  <a:gd name="connsiteX649" fmla="*/ 2572939 w 2624917"/>
                  <a:gd name="connsiteY649" fmla="*/ 888509 h 1476516"/>
                  <a:gd name="connsiteX650" fmla="*/ 2571314 w 2624917"/>
                  <a:gd name="connsiteY650" fmla="*/ 891757 h 1476516"/>
                  <a:gd name="connsiteX651" fmla="*/ 2558320 w 2624917"/>
                  <a:gd name="connsiteY651" fmla="*/ 940487 h 1476516"/>
                  <a:gd name="connsiteX652" fmla="*/ 2558320 w 2624917"/>
                  <a:gd name="connsiteY652" fmla="*/ 940487 h 1476516"/>
                  <a:gd name="connsiteX653" fmla="*/ 2551823 w 2624917"/>
                  <a:gd name="connsiteY653" fmla="*/ 971349 h 1476516"/>
                  <a:gd name="connsiteX654" fmla="*/ 2546949 w 2624917"/>
                  <a:gd name="connsiteY654" fmla="*/ 1005460 h 1476516"/>
                  <a:gd name="connsiteX655" fmla="*/ 2546949 w 2624917"/>
                  <a:gd name="connsiteY655" fmla="*/ 1007085 h 1476516"/>
                  <a:gd name="connsiteX656" fmla="*/ 2545325 w 2624917"/>
                  <a:gd name="connsiteY656" fmla="*/ 1021704 h 1476516"/>
                  <a:gd name="connsiteX657" fmla="*/ 2545325 w 2624917"/>
                  <a:gd name="connsiteY657" fmla="*/ 1041196 h 1476516"/>
                  <a:gd name="connsiteX658" fmla="*/ 2545325 w 2624917"/>
                  <a:gd name="connsiteY658" fmla="*/ 1041196 h 1476516"/>
                  <a:gd name="connsiteX659" fmla="*/ 2548574 w 2624917"/>
                  <a:gd name="connsiteY659" fmla="*/ 1070434 h 1476516"/>
                  <a:gd name="connsiteX660" fmla="*/ 2550198 w 2624917"/>
                  <a:gd name="connsiteY660" fmla="*/ 1080180 h 1476516"/>
                  <a:gd name="connsiteX661" fmla="*/ 2553447 w 2624917"/>
                  <a:gd name="connsiteY661" fmla="*/ 1089926 h 1476516"/>
                  <a:gd name="connsiteX662" fmla="*/ 2559945 w 2624917"/>
                  <a:gd name="connsiteY662" fmla="*/ 1107793 h 1476516"/>
                  <a:gd name="connsiteX663" fmla="*/ 2568066 w 2624917"/>
                  <a:gd name="connsiteY663" fmla="*/ 1124036 h 1476516"/>
                  <a:gd name="connsiteX664" fmla="*/ 2577812 w 2624917"/>
                  <a:gd name="connsiteY664" fmla="*/ 1141904 h 1476516"/>
                  <a:gd name="connsiteX665" fmla="*/ 2587558 w 2624917"/>
                  <a:gd name="connsiteY665" fmla="*/ 1158147 h 1476516"/>
                  <a:gd name="connsiteX666" fmla="*/ 2589183 w 2624917"/>
                  <a:gd name="connsiteY666" fmla="*/ 1159772 h 1476516"/>
                  <a:gd name="connsiteX667" fmla="*/ 2610299 w 2624917"/>
                  <a:gd name="connsiteY667" fmla="*/ 1197131 h 1476516"/>
                  <a:gd name="connsiteX668" fmla="*/ 2618420 w 2624917"/>
                  <a:gd name="connsiteY668" fmla="*/ 1218248 h 1476516"/>
                  <a:gd name="connsiteX669" fmla="*/ 2623293 w 2624917"/>
                  <a:gd name="connsiteY669" fmla="*/ 1240988 h 1476516"/>
                  <a:gd name="connsiteX670" fmla="*/ 2624918 w 2624917"/>
                  <a:gd name="connsiteY670" fmla="*/ 1262104 h 1476516"/>
                  <a:gd name="connsiteX671" fmla="*/ 2623293 w 2624917"/>
                  <a:gd name="connsiteY671" fmla="*/ 1284845 h 1476516"/>
                  <a:gd name="connsiteX672" fmla="*/ 2618420 w 2624917"/>
                  <a:gd name="connsiteY672" fmla="*/ 1307586 h 1476516"/>
                  <a:gd name="connsiteX673" fmla="*/ 2616796 w 2624917"/>
                  <a:gd name="connsiteY673" fmla="*/ 1314083 h 1476516"/>
                  <a:gd name="connsiteX674" fmla="*/ 2613547 w 2624917"/>
                  <a:gd name="connsiteY674" fmla="*/ 1328702 h 1476516"/>
                  <a:gd name="connsiteX675" fmla="*/ 2610299 w 2624917"/>
                  <a:gd name="connsiteY675" fmla="*/ 1341697 h 1476516"/>
                  <a:gd name="connsiteX676" fmla="*/ 2605426 w 2624917"/>
                  <a:gd name="connsiteY676" fmla="*/ 1370935 h 1476516"/>
                  <a:gd name="connsiteX677" fmla="*/ 2602177 w 2624917"/>
                  <a:gd name="connsiteY677" fmla="*/ 1396924 h 1476516"/>
                  <a:gd name="connsiteX678" fmla="*/ 2602177 w 2624917"/>
                  <a:gd name="connsiteY678" fmla="*/ 1406670 h 1476516"/>
                  <a:gd name="connsiteX679" fmla="*/ 2602177 w 2624917"/>
                  <a:gd name="connsiteY679" fmla="*/ 1416416 h 1476516"/>
                  <a:gd name="connsiteX680" fmla="*/ 2602177 w 2624917"/>
                  <a:gd name="connsiteY680" fmla="*/ 1418040 h 1476516"/>
                  <a:gd name="connsiteX681" fmla="*/ 2603801 w 2624917"/>
                  <a:gd name="connsiteY681" fmla="*/ 1431035 h 1476516"/>
                  <a:gd name="connsiteX682" fmla="*/ 2605426 w 2624917"/>
                  <a:gd name="connsiteY682" fmla="*/ 1444030 h 1476516"/>
                  <a:gd name="connsiteX683" fmla="*/ 2611923 w 2624917"/>
                  <a:gd name="connsiteY683" fmla="*/ 1476516 h 1476516"/>
                  <a:gd name="connsiteX684" fmla="*/ 2611923 w 2624917"/>
                  <a:gd name="connsiteY684" fmla="*/ 1476516 h 1476516"/>
                  <a:gd name="connsiteX685" fmla="*/ 2611923 w 2624917"/>
                  <a:gd name="connsiteY685" fmla="*/ 1476516 h 1476516"/>
                  <a:gd name="connsiteX686" fmla="*/ 2587558 w 2624917"/>
                  <a:gd name="connsiteY686" fmla="*/ 1476516 h 1476516"/>
                  <a:gd name="connsiteX687" fmla="*/ 2587558 w 2624917"/>
                  <a:gd name="connsiteY687" fmla="*/ 1460273 h 1476516"/>
                  <a:gd name="connsiteX688" fmla="*/ 591257 w 2624917"/>
                  <a:gd name="connsiteY688" fmla="*/ 1460273 h 1476516"/>
                  <a:gd name="connsiteX689" fmla="*/ 613997 w 2624917"/>
                  <a:gd name="connsiteY689" fmla="*/ 1460273 h 1476516"/>
                  <a:gd name="connsiteX690" fmla="*/ 613997 w 2624917"/>
                  <a:gd name="connsiteY690" fmla="*/ 1460273 h 1476516"/>
                  <a:gd name="connsiteX691" fmla="*/ 626992 w 2624917"/>
                  <a:gd name="connsiteY691" fmla="*/ 1435908 h 1476516"/>
                  <a:gd name="connsiteX692" fmla="*/ 651357 w 2624917"/>
                  <a:gd name="connsiteY692" fmla="*/ 1383929 h 1476516"/>
                  <a:gd name="connsiteX693" fmla="*/ 651357 w 2624917"/>
                  <a:gd name="connsiteY693" fmla="*/ 1383929 h 1476516"/>
                  <a:gd name="connsiteX694" fmla="*/ 652981 w 2624917"/>
                  <a:gd name="connsiteY694" fmla="*/ 1380681 h 1476516"/>
                  <a:gd name="connsiteX695" fmla="*/ 654605 w 2624917"/>
                  <a:gd name="connsiteY695" fmla="*/ 1375808 h 1476516"/>
                  <a:gd name="connsiteX696" fmla="*/ 654605 w 2624917"/>
                  <a:gd name="connsiteY696" fmla="*/ 1374183 h 1476516"/>
                  <a:gd name="connsiteX697" fmla="*/ 654605 w 2624917"/>
                  <a:gd name="connsiteY697" fmla="*/ 1372559 h 1476516"/>
                  <a:gd name="connsiteX698" fmla="*/ 657854 w 2624917"/>
                  <a:gd name="connsiteY698" fmla="*/ 1364437 h 1476516"/>
                  <a:gd name="connsiteX699" fmla="*/ 659479 w 2624917"/>
                  <a:gd name="connsiteY699" fmla="*/ 1362813 h 1476516"/>
                  <a:gd name="connsiteX700" fmla="*/ 661103 w 2624917"/>
                  <a:gd name="connsiteY700" fmla="*/ 1357940 h 1476516"/>
                  <a:gd name="connsiteX701" fmla="*/ 664351 w 2624917"/>
                  <a:gd name="connsiteY701" fmla="*/ 1351443 h 1476516"/>
                  <a:gd name="connsiteX702" fmla="*/ 664351 w 2624917"/>
                  <a:gd name="connsiteY702" fmla="*/ 1351443 h 1476516"/>
                  <a:gd name="connsiteX703" fmla="*/ 664351 w 2624917"/>
                  <a:gd name="connsiteY703" fmla="*/ 1351443 h 1476516"/>
                  <a:gd name="connsiteX704" fmla="*/ 664351 w 2624917"/>
                  <a:gd name="connsiteY704" fmla="*/ 1349818 h 1476516"/>
                  <a:gd name="connsiteX705" fmla="*/ 664351 w 2624917"/>
                  <a:gd name="connsiteY705" fmla="*/ 1349818 h 1476516"/>
                  <a:gd name="connsiteX706" fmla="*/ 669224 w 2624917"/>
                  <a:gd name="connsiteY706" fmla="*/ 1340072 h 1476516"/>
                  <a:gd name="connsiteX707" fmla="*/ 669224 w 2624917"/>
                  <a:gd name="connsiteY707" fmla="*/ 1338448 h 1476516"/>
                  <a:gd name="connsiteX708" fmla="*/ 669224 w 2624917"/>
                  <a:gd name="connsiteY708" fmla="*/ 1338448 h 1476516"/>
                  <a:gd name="connsiteX709" fmla="*/ 669224 w 2624917"/>
                  <a:gd name="connsiteY709" fmla="*/ 1336824 h 1476516"/>
                  <a:gd name="connsiteX710" fmla="*/ 670848 w 2624917"/>
                  <a:gd name="connsiteY710" fmla="*/ 1333575 h 1476516"/>
                  <a:gd name="connsiteX711" fmla="*/ 670848 w 2624917"/>
                  <a:gd name="connsiteY711" fmla="*/ 1333575 h 1476516"/>
                  <a:gd name="connsiteX712" fmla="*/ 670848 w 2624917"/>
                  <a:gd name="connsiteY712" fmla="*/ 1331951 h 1476516"/>
                  <a:gd name="connsiteX713" fmla="*/ 670848 w 2624917"/>
                  <a:gd name="connsiteY713" fmla="*/ 1331951 h 1476516"/>
                  <a:gd name="connsiteX714" fmla="*/ 670848 w 2624917"/>
                  <a:gd name="connsiteY714" fmla="*/ 1330327 h 1476516"/>
                  <a:gd name="connsiteX715" fmla="*/ 683844 w 2624917"/>
                  <a:gd name="connsiteY715" fmla="*/ 1299464 h 1476516"/>
                  <a:gd name="connsiteX716" fmla="*/ 722827 w 2624917"/>
                  <a:gd name="connsiteY716" fmla="*/ 1187385 h 1476516"/>
                  <a:gd name="connsiteX717" fmla="*/ 724452 w 2624917"/>
                  <a:gd name="connsiteY717" fmla="*/ 1184137 h 1476516"/>
                  <a:gd name="connsiteX718" fmla="*/ 726076 w 2624917"/>
                  <a:gd name="connsiteY718" fmla="*/ 1180888 h 1476516"/>
                  <a:gd name="connsiteX719" fmla="*/ 740695 w 2624917"/>
                  <a:gd name="connsiteY719" fmla="*/ 1122412 h 1476516"/>
                  <a:gd name="connsiteX720" fmla="*/ 743943 w 2624917"/>
                  <a:gd name="connsiteY720" fmla="*/ 1111042 h 1476516"/>
                  <a:gd name="connsiteX721" fmla="*/ 742319 w 2624917"/>
                  <a:gd name="connsiteY721" fmla="*/ 1104544 h 1476516"/>
                  <a:gd name="connsiteX722" fmla="*/ 737446 w 2624917"/>
                  <a:gd name="connsiteY722" fmla="*/ 1101296 h 1476516"/>
                  <a:gd name="connsiteX723" fmla="*/ 735821 w 2624917"/>
                  <a:gd name="connsiteY723" fmla="*/ 1101296 h 1476516"/>
                  <a:gd name="connsiteX724" fmla="*/ 727700 w 2624917"/>
                  <a:gd name="connsiteY724" fmla="*/ 1107793 h 1476516"/>
                  <a:gd name="connsiteX725" fmla="*/ 727700 w 2624917"/>
                  <a:gd name="connsiteY725" fmla="*/ 1107793 h 1476516"/>
                  <a:gd name="connsiteX726" fmla="*/ 727700 w 2624917"/>
                  <a:gd name="connsiteY726" fmla="*/ 1109418 h 1476516"/>
                  <a:gd name="connsiteX727" fmla="*/ 709832 w 2624917"/>
                  <a:gd name="connsiteY727" fmla="*/ 1176015 h 1476516"/>
                  <a:gd name="connsiteX728" fmla="*/ 708209 w 2624917"/>
                  <a:gd name="connsiteY728" fmla="*/ 1184137 h 1476516"/>
                  <a:gd name="connsiteX729" fmla="*/ 701711 w 2624917"/>
                  <a:gd name="connsiteY729" fmla="*/ 1205253 h 1476516"/>
                  <a:gd name="connsiteX730" fmla="*/ 682219 w 2624917"/>
                  <a:gd name="connsiteY730" fmla="*/ 1260480 h 1476516"/>
                  <a:gd name="connsiteX731" fmla="*/ 661103 w 2624917"/>
                  <a:gd name="connsiteY731" fmla="*/ 1314083 h 1476516"/>
                  <a:gd name="connsiteX732" fmla="*/ 661103 w 2624917"/>
                  <a:gd name="connsiteY732" fmla="*/ 1312459 h 1476516"/>
                  <a:gd name="connsiteX733" fmla="*/ 657854 w 2624917"/>
                  <a:gd name="connsiteY733" fmla="*/ 1318956 h 1476516"/>
                  <a:gd name="connsiteX734" fmla="*/ 657854 w 2624917"/>
                  <a:gd name="connsiteY734" fmla="*/ 1320580 h 1476516"/>
                  <a:gd name="connsiteX735" fmla="*/ 657854 w 2624917"/>
                  <a:gd name="connsiteY735" fmla="*/ 1320580 h 1476516"/>
                  <a:gd name="connsiteX736" fmla="*/ 657854 w 2624917"/>
                  <a:gd name="connsiteY736" fmla="*/ 1322205 h 1476516"/>
                  <a:gd name="connsiteX737" fmla="*/ 649732 w 2624917"/>
                  <a:gd name="connsiteY737" fmla="*/ 1341697 h 1476516"/>
                  <a:gd name="connsiteX738" fmla="*/ 648108 w 2624917"/>
                  <a:gd name="connsiteY738" fmla="*/ 1344945 h 1476516"/>
                  <a:gd name="connsiteX739" fmla="*/ 644859 w 2624917"/>
                  <a:gd name="connsiteY739" fmla="*/ 1353067 h 1476516"/>
                  <a:gd name="connsiteX740" fmla="*/ 639986 w 2624917"/>
                  <a:gd name="connsiteY740" fmla="*/ 1362813 h 1476516"/>
                  <a:gd name="connsiteX741" fmla="*/ 613997 w 2624917"/>
                  <a:gd name="connsiteY741" fmla="*/ 1416416 h 1476516"/>
                  <a:gd name="connsiteX742" fmla="*/ 594505 w 2624917"/>
                  <a:gd name="connsiteY742" fmla="*/ 1452151 h 1476516"/>
                  <a:gd name="connsiteX743" fmla="*/ 591257 w 2624917"/>
                  <a:gd name="connsiteY743" fmla="*/ 1460273 h 14765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  <a:cxn ang="0">
                    <a:pos x="connsiteX289" y="connsiteY289"/>
                  </a:cxn>
                  <a:cxn ang="0">
                    <a:pos x="connsiteX290" y="connsiteY290"/>
                  </a:cxn>
                  <a:cxn ang="0">
                    <a:pos x="connsiteX291" y="connsiteY291"/>
                  </a:cxn>
                  <a:cxn ang="0">
                    <a:pos x="connsiteX292" y="connsiteY292"/>
                  </a:cxn>
                  <a:cxn ang="0">
                    <a:pos x="connsiteX293" y="connsiteY293"/>
                  </a:cxn>
                  <a:cxn ang="0">
                    <a:pos x="connsiteX294" y="connsiteY294"/>
                  </a:cxn>
                  <a:cxn ang="0">
                    <a:pos x="connsiteX295" y="connsiteY295"/>
                  </a:cxn>
                  <a:cxn ang="0">
                    <a:pos x="connsiteX296" y="connsiteY296"/>
                  </a:cxn>
                  <a:cxn ang="0">
                    <a:pos x="connsiteX297" y="connsiteY297"/>
                  </a:cxn>
                  <a:cxn ang="0">
                    <a:pos x="connsiteX298" y="connsiteY298"/>
                  </a:cxn>
                  <a:cxn ang="0">
                    <a:pos x="connsiteX299" y="connsiteY299"/>
                  </a:cxn>
                  <a:cxn ang="0">
                    <a:pos x="connsiteX300" y="connsiteY300"/>
                  </a:cxn>
                  <a:cxn ang="0">
                    <a:pos x="connsiteX301" y="connsiteY301"/>
                  </a:cxn>
                  <a:cxn ang="0">
                    <a:pos x="connsiteX302" y="connsiteY302"/>
                  </a:cxn>
                  <a:cxn ang="0">
                    <a:pos x="connsiteX303" y="connsiteY303"/>
                  </a:cxn>
                  <a:cxn ang="0">
                    <a:pos x="connsiteX304" y="connsiteY304"/>
                  </a:cxn>
                  <a:cxn ang="0">
                    <a:pos x="connsiteX305" y="connsiteY305"/>
                  </a:cxn>
                  <a:cxn ang="0">
                    <a:pos x="connsiteX306" y="connsiteY306"/>
                  </a:cxn>
                  <a:cxn ang="0">
                    <a:pos x="connsiteX307" y="connsiteY307"/>
                  </a:cxn>
                  <a:cxn ang="0">
                    <a:pos x="connsiteX308" y="connsiteY308"/>
                  </a:cxn>
                  <a:cxn ang="0">
                    <a:pos x="connsiteX309" y="connsiteY309"/>
                  </a:cxn>
                  <a:cxn ang="0">
                    <a:pos x="connsiteX310" y="connsiteY310"/>
                  </a:cxn>
                  <a:cxn ang="0">
                    <a:pos x="connsiteX311" y="connsiteY311"/>
                  </a:cxn>
                  <a:cxn ang="0">
                    <a:pos x="connsiteX312" y="connsiteY312"/>
                  </a:cxn>
                  <a:cxn ang="0">
                    <a:pos x="connsiteX313" y="connsiteY313"/>
                  </a:cxn>
                  <a:cxn ang="0">
                    <a:pos x="connsiteX314" y="connsiteY314"/>
                  </a:cxn>
                  <a:cxn ang="0">
                    <a:pos x="connsiteX315" y="connsiteY315"/>
                  </a:cxn>
                  <a:cxn ang="0">
                    <a:pos x="connsiteX316" y="connsiteY316"/>
                  </a:cxn>
                  <a:cxn ang="0">
                    <a:pos x="connsiteX317" y="connsiteY317"/>
                  </a:cxn>
                  <a:cxn ang="0">
                    <a:pos x="connsiteX318" y="connsiteY318"/>
                  </a:cxn>
                  <a:cxn ang="0">
                    <a:pos x="connsiteX319" y="connsiteY319"/>
                  </a:cxn>
                  <a:cxn ang="0">
                    <a:pos x="connsiteX320" y="connsiteY320"/>
                  </a:cxn>
                  <a:cxn ang="0">
                    <a:pos x="connsiteX321" y="connsiteY321"/>
                  </a:cxn>
                  <a:cxn ang="0">
                    <a:pos x="connsiteX322" y="connsiteY322"/>
                  </a:cxn>
                  <a:cxn ang="0">
                    <a:pos x="connsiteX323" y="connsiteY323"/>
                  </a:cxn>
                  <a:cxn ang="0">
                    <a:pos x="connsiteX324" y="connsiteY324"/>
                  </a:cxn>
                  <a:cxn ang="0">
                    <a:pos x="connsiteX325" y="connsiteY325"/>
                  </a:cxn>
                  <a:cxn ang="0">
                    <a:pos x="connsiteX326" y="connsiteY326"/>
                  </a:cxn>
                  <a:cxn ang="0">
                    <a:pos x="connsiteX327" y="connsiteY327"/>
                  </a:cxn>
                  <a:cxn ang="0">
                    <a:pos x="connsiteX328" y="connsiteY328"/>
                  </a:cxn>
                  <a:cxn ang="0">
                    <a:pos x="connsiteX329" y="connsiteY329"/>
                  </a:cxn>
                  <a:cxn ang="0">
                    <a:pos x="connsiteX330" y="connsiteY330"/>
                  </a:cxn>
                  <a:cxn ang="0">
                    <a:pos x="connsiteX331" y="connsiteY331"/>
                  </a:cxn>
                  <a:cxn ang="0">
                    <a:pos x="connsiteX332" y="connsiteY332"/>
                  </a:cxn>
                  <a:cxn ang="0">
                    <a:pos x="connsiteX333" y="connsiteY333"/>
                  </a:cxn>
                  <a:cxn ang="0">
                    <a:pos x="connsiteX334" y="connsiteY334"/>
                  </a:cxn>
                  <a:cxn ang="0">
                    <a:pos x="connsiteX335" y="connsiteY335"/>
                  </a:cxn>
                  <a:cxn ang="0">
                    <a:pos x="connsiteX336" y="connsiteY336"/>
                  </a:cxn>
                  <a:cxn ang="0">
                    <a:pos x="connsiteX337" y="connsiteY337"/>
                  </a:cxn>
                  <a:cxn ang="0">
                    <a:pos x="connsiteX338" y="connsiteY338"/>
                  </a:cxn>
                  <a:cxn ang="0">
                    <a:pos x="connsiteX339" y="connsiteY339"/>
                  </a:cxn>
                  <a:cxn ang="0">
                    <a:pos x="connsiteX340" y="connsiteY340"/>
                  </a:cxn>
                  <a:cxn ang="0">
                    <a:pos x="connsiteX341" y="connsiteY341"/>
                  </a:cxn>
                  <a:cxn ang="0">
                    <a:pos x="connsiteX342" y="connsiteY342"/>
                  </a:cxn>
                  <a:cxn ang="0">
                    <a:pos x="connsiteX343" y="connsiteY343"/>
                  </a:cxn>
                  <a:cxn ang="0">
                    <a:pos x="connsiteX344" y="connsiteY344"/>
                  </a:cxn>
                  <a:cxn ang="0">
                    <a:pos x="connsiteX345" y="connsiteY345"/>
                  </a:cxn>
                  <a:cxn ang="0">
                    <a:pos x="connsiteX346" y="connsiteY346"/>
                  </a:cxn>
                  <a:cxn ang="0">
                    <a:pos x="connsiteX347" y="connsiteY347"/>
                  </a:cxn>
                  <a:cxn ang="0">
                    <a:pos x="connsiteX348" y="connsiteY348"/>
                  </a:cxn>
                  <a:cxn ang="0">
                    <a:pos x="connsiteX349" y="connsiteY349"/>
                  </a:cxn>
                  <a:cxn ang="0">
                    <a:pos x="connsiteX350" y="connsiteY350"/>
                  </a:cxn>
                  <a:cxn ang="0">
                    <a:pos x="connsiteX351" y="connsiteY351"/>
                  </a:cxn>
                  <a:cxn ang="0">
                    <a:pos x="connsiteX352" y="connsiteY352"/>
                  </a:cxn>
                  <a:cxn ang="0">
                    <a:pos x="connsiteX353" y="connsiteY353"/>
                  </a:cxn>
                  <a:cxn ang="0">
                    <a:pos x="connsiteX354" y="connsiteY354"/>
                  </a:cxn>
                  <a:cxn ang="0">
                    <a:pos x="connsiteX355" y="connsiteY355"/>
                  </a:cxn>
                  <a:cxn ang="0">
                    <a:pos x="connsiteX356" y="connsiteY356"/>
                  </a:cxn>
                  <a:cxn ang="0">
                    <a:pos x="connsiteX357" y="connsiteY357"/>
                  </a:cxn>
                  <a:cxn ang="0">
                    <a:pos x="connsiteX358" y="connsiteY358"/>
                  </a:cxn>
                  <a:cxn ang="0">
                    <a:pos x="connsiteX359" y="connsiteY359"/>
                  </a:cxn>
                  <a:cxn ang="0">
                    <a:pos x="connsiteX360" y="connsiteY360"/>
                  </a:cxn>
                  <a:cxn ang="0">
                    <a:pos x="connsiteX361" y="connsiteY361"/>
                  </a:cxn>
                  <a:cxn ang="0">
                    <a:pos x="connsiteX362" y="connsiteY362"/>
                  </a:cxn>
                  <a:cxn ang="0">
                    <a:pos x="connsiteX363" y="connsiteY363"/>
                  </a:cxn>
                  <a:cxn ang="0">
                    <a:pos x="connsiteX364" y="connsiteY364"/>
                  </a:cxn>
                  <a:cxn ang="0">
                    <a:pos x="connsiteX365" y="connsiteY365"/>
                  </a:cxn>
                  <a:cxn ang="0">
                    <a:pos x="connsiteX366" y="connsiteY366"/>
                  </a:cxn>
                  <a:cxn ang="0">
                    <a:pos x="connsiteX367" y="connsiteY367"/>
                  </a:cxn>
                  <a:cxn ang="0">
                    <a:pos x="connsiteX368" y="connsiteY368"/>
                  </a:cxn>
                  <a:cxn ang="0">
                    <a:pos x="connsiteX369" y="connsiteY369"/>
                  </a:cxn>
                  <a:cxn ang="0">
                    <a:pos x="connsiteX370" y="connsiteY370"/>
                  </a:cxn>
                  <a:cxn ang="0">
                    <a:pos x="connsiteX371" y="connsiteY371"/>
                  </a:cxn>
                  <a:cxn ang="0">
                    <a:pos x="connsiteX372" y="connsiteY372"/>
                  </a:cxn>
                  <a:cxn ang="0">
                    <a:pos x="connsiteX373" y="connsiteY373"/>
                  </a:cxn>
                  <a:cxn ang="0">
                    <a:pos x="connsiteX374" y="connsiteY374"/>
                  </a:cxn>
                  <a:cxn ang="0">
                    <a:pos x="connsiteX375" y="connsiteY375"/>
                  </a:cxn>
                  <a:cxn ang="0">
                    <a:pos x="connsiteX376" y="connsiteY376"/>
                  </a:cxn>
                  <a:cxn ang="0">
                    <a:pos x="connsiteX377" y="connsiteY377"/>
                  </a:cxn>
                  <a:cxn ang="0">
                    <a:pos x="connsiteX378" y="connsiteY378"/>
                  </a:cxn>
                  <a:cxn ang="0">
                    <a:pos x="connsiteX379" y="connsiteY379"/>
                  </a:cxn>
                  <a:cxn ang="0">
                    <a:pos x="connsiteX380" y="connsiteY380"/>
                  </a:cxn>
                  <a:cxn ang="0">
                    <a:pos x="connsiteX381" y="connsiteY381"/>
                  </a:cxn>
                  <a:cxn ang="0">
                    <a:pos x="connsiteX382" y="connsiteY382"/>
                  </a:cxn>
                  <a:cxn ang="0">
                    <a:pos x="connsiteX383" y="connsiteY383"/>
                  </a:cxn>
                  <a:cxn ang="0">
                    <a:pos x="connsiteX384" y="connsiteY384"/>
                  </a:cxn>
                  <a:cxn ang="0">
                    <a:pos x="connsiteX385" y="connsiteY385"/>
                  </a:cxn>
                  <a:cxn ang="0">
                    <a:pos x="connsiteX386" y="connsiteY386"/>
                  </a:cxn>
                  <a:cxn ang="0">
                    <a:pos x="connsiteX387" y="connsiteY387"/>
                  </a:cxn>
                  <a:cxn ang="0">
                    <a:pos x="connsiteX388" y="connsiteY388"/>
                  </a:cxn>
                  <a:cxn ang="0">
                    <a:pos x="connsiteX389" y="connsiteY389"/>
                  </a:cxn>
                  <a:cxn ang="0">
                    <a:pos x="connsiteX390" y="connsiteY390"/>
                  </a:cxn>
                  <a:cxn ang="0">
                    <a:pos x="connsiteX391" y="connsiteY391"/>
                  </a:cxn>
                  <a:cxn ang="0">
                    <a:pos x="connsiteX392" y="connsiteY392"/>
                  </a:cxn>
                  <a:cxn ang="0">
                    <a:pos x="connsiteX393" y="connsiteY393"/>
                  </a:cxn>
                  <a:cxn ang="0">
                    <a:pos x="connsiteX394" y="connsiteY394"/>
                  </a:cxn>
                  <a:cxn ang="0">
                    <a:pos x="connsiteX395" y="connsiteY395"/>
                  </a:cxn>
                  <a:cxn ang="0">
                    <a:pos x="connsiteX396" y="connsiteY396"/>
                  </a:cxn>
                  <a:cxn ang="0">
                    <a:pos x="connsiteX397" y="connsiteY397"/>
                  </a:cxn>
                  <a:cxn ang="0">
                    <a:pos x="connsiteX398" y="connsiteY398"/>
                  </a:cxn>
                  <a:cxn ang="0">
                    <a:pos x="connsiteX399" y="connsiteY399"/>
                  </a:cxn>
                  <a:cxn ang="0">
                    <a:pos x="connsiteX400" y="connsiteY400"/>
                  </a:cxn>
                  <a:cxn ang="0">
                    <a:pos x="connsiteX401" y="connsiteY401"/>
                  </a:cxn>
                  <a:cxn ang="0">
                    <a:pos x="connsiteX402" y="connsiteY402"/>
                  </a:cxn>
                  <a:cxn ang="0">
                    <a:pos x="connsiteX403" y="connsiteY403"/>
                  </a:cxn>
                  <a:cxn ang="0">
                    <a:pos x="connsiteX404" y="connsiteY404"/>
                  </a:cxn>
                  <a:cxn ang="0">
                    <a:pos x="connsiteX405" y="connsiteY405"/>
                  </a:cxn>
                  <a:cxn ang="0">
                    <a:pos x="connsiteX406" y="connsiteY406"/>
                  </a:cxn>
                  <a:cxn ang="0">
                    <a:pos x="connsiteX407" y="connsiteY407"/>
                  </a:cxn>
                  <a:cxn ang="0">
                    <a:pos x="connsiteX408" y="connsiteY408"/>
                  </a:cxn>
                  <a:cxn ang="0">
                    <a:pos x="connsiteX409" y="connsiteY409"/>
                  </a:cxn>
                  <a:cxn ang="0">
                    <a:pos x="connsiteX410" y="connsiteY410"/>
                  </a:cxn>
                  <a:cxn ang="0">
                    <a:pos x="connsiteX411" y="connsiteY411"/>
                  </a:cxn>
                  <a:cxn ang="0">
                    <a:pos x="connsiteX412" y="connsiteY412"/>
                  </a:cxn>
                  <a:cxn ang="0">
                    <a:pos x="connsiteX413" y="connsiteY413"/>
                  </a:cxn>
                  <a:cxn ang="0">
                    <a:pos x="connsiteX414" y="connsiteY414"/>
                  </a:cxn>
                  <a:cxn ang="0">
                    <a:pos x="connsiteX415" y="connsiteY415"/>
                  </a:cxn>
                  <a:cxn ang="0">
                    <a:pos x="connsiteX416" y="connsiteY416"/>
                  </a:cxn>
                  <a:cxn ang="0">
                    <a:pos x="connsiteX417" y="connsiteY417"/>
                  </a:cxn>
                  <a:cxn ang="0">
                    <a:pos x="connsiteX418" y="connsiteY418"/>
                  </a:cxn>
                  <a:cxn ang="0">
                    <a:pos x="connsiteX419" y="connsiteY419"/>
                  </a:cxn>
                  <a:cxn ang="0">
                    <a:pos x="connsiteX420" y="connsiteY420"/>
                  </a:cxn>
                  <a:cxn ang="0">
                    <a:pos x="connsiteX421" y="connsiteY421"/>
                  </a:cxn>
                  <a:cxn ang="0">
                    <a:pos x="connsiteX422" y="connsiteY422"/>
                  </a:cxn>
                  <a:cxn ang="0">
                    <a:pos x="connsiteX423" y="connsiteY423"/>
                  </a:cxn>
                  <a:cxn ang="0">
                    <a:pos x="connsiteX424" y="connsiteY424"/>
                  </a:cxn>
                  <a:cxn ang="0">
                    <a:pos x="connsiteX425" y="connsiteY425"/>
                  </a:cxn>
                  <a:cxn ang="0">
                    <a:pos x="connsiteX426" y="connsiteY426"/>
                  </a:cxn>
                  <a:cxn ang="0">
                    <a:pos x="connsiteX427" y="connsiteY427"/>
                  </a:cxn>
                  <a:cxn ang="0">
                    <a:pos x="connsiteX428" y="connsiteY428"/>
                  </a:cxn>
                  <a:cxn ang="0">
                    <a:pos x="connsiteX429" y="connsiteY429"/>
                  </a:cxn>
                  <a:cxn ang="0">
                    <a:pos x="connsiteX430" y="connsiteY430"/>
                  </a:cxn>
                  <a:cxn ang="0">
                    <a:pos x="connsiteX431" y="connsiteY431"/>
                  </a:cxn>
                  <a:cxn ang="0">
                    <a:pos x="connsiteX432" y="connsiteY432"/>
                  </a:cxn>
                  <a:cxn ang="0">
                    <a:pos x="connsiteX433" y="connsiteY433"/>
                  </a:cxn>
                  <a:cxn ang="0">
                    <a:pos x="connsiteX434" y="connsiteY434"/>
                  </a:cxn>
                  <a:cxn ang="0">
                    <a:pos x="connsiteX435" y="connsiteY435"/>
                  </a:cxn>
                  <a:cxn ang="0">
                    <a:pos x="connsiteX436" y="connsiteY436"/>
                  </a:cxn>
                  <a:cxn ang="0">
                    <a:pos x="connsiteX437" y="connsiteY437"/>
                  </a:cxn>
                  <a:cxn ang="0">
                    <a:pos x="connsiteX438" y="connsiteY438"/>
                  </a:cxn>
                  <a:cxn ang="0">
                    <a:pos x="connsiteX439" y="connsiteY439"/>
                  </a:cxn>
                  <a:cxn ang="0">
                    <a:pos x="connsiteX440" y="connsiteY440"/>
                  </a:cxn>
                  <a:cxn ang="0">
                    <a:pos x="connsiteX441" y="connsiteY441"/>
                  </a:cxn>
                  <a:cxn ang="0">
                    <a:pos x="connsiteX442" y="connsiteY442"/>
                  </a:cxn>
                  <a:cxn ang="0">
                    <a:pos x="connsiteX443" y="connsiteY443"/>
                  </a:cxn>
                  <a:cxn ang="0">
                    <a:pos x="connsiteX444" y="connsiteY444"/>
                  </a:cxn>
                  <a:cxn ang="0">
                    <a:pos x="connsiteX445" y="connsiteY445"/>
                  </a:cxn>
                  <a:cxn ang="0">
                    <a:pos x="connsiteX446" y="connsiteY446"/>
                  </a:cxn>
                  <a:cxn ang="0">
                    <a:pos x="connsiteX447" y="connsiteY447"/>
                  </a:cxn>
                  <a:cxn ang="0">
                    <a:pos x="connsiteX448" y="connsiteY448"/>
                  </a:cxn>
                  <a:cxn ang="0">
                    <a:pos x="connsiteX449" y="connsiteY449"/>
                  </a:cxn>
                  <a:cxn ang="0">
                    <a:pos x="connsiteX450" y="connsiteY450"/>
                  </a:cxn>
                  <a:cxn ang="0">
                    <a:pos x="connsiteX451" y="connsiteY451"/>
                  </a:cxn>
                  <a:cxn ang="0">
                    <a:pos x="connsiteX452" y="connsiteY452"/>
                  </a:cxn>
                  <a:cxn ang="0">
                    <a:pos x="connsiteX453" y="connsiteY453"/>
                  </a:cxn>
                  <a:cxn ang="0">
                    <a:pos x="connsiteX454" y="connsiteY454"/>
                  </a:cxn>
                  <a:cxn ang="0">
                    <a:pos x="connsiteX455" y="connsiteY455"/>
                  </a:cxn>
                  <a:cxn ang="0">
                    <a:pos x="connsiteX456" y="connsiteY456"/>
                  </a:cxn>
                  <a:cxn ang="0">
                    <a:pos x="connsiteX457" y="connsiteY457"/>
                  </a:cxn>
                  <a:cxn ang="0">
                    <a:pos x="connsiteX458" y="connsiteY458"/>
                  </a:cxn>
                  <a:cxn ang="0">
                    <a:pos x="connsiteX459" y="connsiteY459"/>
                  </a:cxn>
                  <a:cxn ang="0">
                    <a:pos x="connsiteX460" y="connsiteY460"/>
                  </a:cxn>
                  <a:cxn ang="0">
                    <a:pos x="connsiteX461" y="connsiteY461"/>
                  </a:cxn>
                  <a:cxn ang="0">
                    <a:pos x="connsiteX462" y="connsiteY462"/>
                  </a:cxn>
                  <a:cxn ang="0">
                    <a:pos x="connsiteX463" y="connsiteY463"/>
                  </a:cxn>
                  <a:cxn ang="0">
                    <a:pos x="connsiteX464" y="connsiteY464"/>
                  </a:cxn>
                  <a:cxn ang="0">
                    <a:pos x="connsiteX465" y="connsiteY465"/>
                  </a:cxn>
                  <a:cxn ang="0">
                    <a:pos x="connsiteX466" y="connsiteY466"/>
                  </a:cxn>
                  <a:cxn ang="0">
                    <a:pos x="connsiteX467" y="connsiteY467"/>
                  </a:cxn>
                  <a:cxn ang="0">
                    <a:pos x="connsiteX468" y="connsiteY468"/>
                  </a:cxn>
                  <a:cxn ang="0">
                    <a:pos x="connsiteX469" y="connsiteY469"/>
                  </a:cxn>
                  <a:cxn ang="0">
                    <a:pos x="connsiteX470" y="connsiteY470"/>
                  </a:cxn>
                  <a:cxn ang="0">
                    <a:pos x="connsiteX471" y="connsiteY471"/>
                  </a:cxn>
                  <a:cxn ang="0">
                    <a:pos x="connsiteX472" y="connsiteY472"/>
                  </a:cxn>
                  <a:cxn ang="0">
                    <a:pos x="connsiteX473" y="connsiteY473"/>
                  </a:cxn>
                  <a:cxn ang="0">
                    <a:pos x="connsiteX474" y="connsiteY474"/>
                  </a:cxn>
                  <a:cxn ang="0">
                    <a:pos x="connsiteX475" y="connsiteY475"/>
                  </a:cxn>
                  <a:cxn ang="0">
                    <a:pos x="connsiteX476" y="connsiteY476"/>
                  </a:cxn>
                  <a:cxn ang="0">
                    <a:pos x="connsiteX477" y="connsiteY477"/>
                  </a:cxn>
                  <a:cxn ang="0">
                    <a:pos x="connsiteX478" y="connsiteY478"/>
                  </a:cxn>
                  <a:cxn ang="0">
                    <a:pos x="connsiteX479" y="connsiteY479"/>
                  </a:cxn>
                  <a:cxn ang="0">
                    <a:pos x="connsiteX480" y="connsiteY480"/>
                  </a:cxn>
                  <a:cxn ang="0">
                    <a:pos x="connsiteX481" y="connsiteY481"/>
                  </a:cxn>
                  <a:cxn ang="0">
                    <a:pos x="connsiteX482" y="connsiteY482"/>
                  </a:cxn>
                  <a:cxn ang="0">
                    <a:pos x="connsiteX483" y="connsiteY483"/>
                  </a:cxn>
                  <a:cxn ang="0">
                    <a:pos x="connsiteX484" y="connsiteY484"/>
                  </a:cxn>
                  <a:cxn ang="0">
                    <a:pos x="connsiteX485" y="connsiteY485"/>
                  </a:cxn>
                  <a:cxn ang="0">
                    <a:pos x="connsiteX486" y="connsiteY486"/>
                  </a:cxn>
                  <a:cxn ang="0">
                    <a:pos x="connsiteX487" y="connsiteY487"/>
                  </a:cxn>
                  <a:cxn ang="0">
                    <a:pos x="connsiteX488" y="connsiteY488"/>
                  </a:cxn>
                  <a:cxn ang="0">
                    <a:pos x="connsiteX489" y="connsiteY489"/>
                  </a:cxn>
                  <a:cxn ang="0">
                    <a:pos x="connsiteX490" y="connsiteY490"/>
                  </a:cxn>
                  <a:cxn ang="0">
                    <a:pos x="connsiteX491" y="connsiteY491"/>
                  </a:cxn>
                  <a:cxn ang="0">
                    <a:pos x="connsiteX492" y="connsiteY492"/>
                  </a:cxn>
                  <a:cxn ang="0">
                    <a:pos x="connsiteX493" y="connsiteY493"/>
                  </a:cxn>
                  <a:cxn ang="0">
                    <a:pos x="connsiteX494" y="connsiteY494"/>
                  </a:cxn>
                  <a:cxn ang="0">
                    <a:pos x="connsiteX495" y="connsiteY495"/>
                  </a:cxn>
                  <a:cxn ang="0">
                    <a:pos x="connsiteX496" y="connsiteY496"/>
                  </a:cxn>
                  <a:cxn ang="0">
                    <a:pos x="connsiteX497" y="connsiteY497"/>
                  </a:cxn>
                  <a:cxn ang="0">
                    <a:pos x="connsiteX498" y="connsiteY498"/>
                  </a:cxn>
                  <a:cxn ang="0">
                    <a:pos x="connsiteX499" y="connsiteY499"/>
                  </a:cxn>
                  <a:cxn ang="0">
                    <a:pos x="connsiteX500" y="connsiteY500"/>
                  </a:cxn>
                  <a:cxn ang="0">
                    <a:pos x="connsiteX501" y="connsiteY501"/>
                  </a:cxn>
                  <a:cxn ang="0">
                    <a:pos x="connsiteX502" y="connsiteY502"/>
                  </a:cxn>
                  <a:cxn ang="0">
                    <a:pos x="connsiteX503" y="connsiteY503"/>
                  </a:cxn>
                  <a:cxn ang="0">
                    <a:pos x="connsiteX504" y="connsiteY504"/>
                  </a:cxn>
                  <a:cxn ang="0">
                    <a:pos x="connsiteX505" y="connsiteY505"/>
                  </a:cxn>
                  <a:cxn ang="0">
                    <a:pos x="connsiteX506" y="connsiteY506"/>
                  </a:cxn>
                  <a:cxn ang="0">
                    <a:pos x="connsiteX507" y="connsiteY507"/>
                  </a:cxn>
                  <a:cxn ang="0">
                    <a:pos x="connsiteX508" y="connsiteY508"/>
                  </a:cxn>
                  <a:cxn ang="0">
                    <a:pos x="connsiteX509" y="connsiteY509"/>
                  </a:cxn>
                  <a:cxn ang="0">
                    <a:pos x="connsiteX510" y="connsiteY510"/>
                  </a:cxn>
                  <a:cxn ang="0">
                    <a:pos x="connsiteX511" y="connsiteY511"/>
                  </a:cxn>
                  <a:cxn ang="0">
                    <a:pos x="connsiteX512" y="connsiteY512"/>
                  </a:cxn>
                  <a:cxn ang="0">
                    <a:pos x="connsiteX513" y="connsiteY513"/>
                  </a:cxn>
                  <a:cxn ang="0">
                    <a:pos x="connsiteX514" y="connsiteY514"/>
                  </a:cxn>
                  <a:cxn ang="0">
                    <a:pos x="connsiteX515" y="connsiteY515"/>
                  </a:cxn>
                  <a:cxn ang="0">
                    <a:pos x="connsiteX516" y="connsiteY516"/>
                  </a:cxn>
                  <a:cxn ang="0">
                    <a:pos x="connsiteX517" y="connsiteY517"/>
                  </a:cxn>
                  <a:cxn ang="0">
                    <a:pos x="connsiteX518" y="connsiteY518"/>
                  </a:cxn>
                  <a:cxn ang="0">
                    <a:pos x="connsiteX519" y="connsiteY519"/>
                  </a:cxn>
                  <a:cxn ang="0">
                    <a:pos x="connsiteX520" y="connsiteY520"/>
                  </a:cxn>
                  <a:cxn ang="0">
                    <a:pos x="connsiteX521" y="connsiteY521"/>
                  </a:cxn>
                  <a:cxn ang="0">
                    <a:pos x="connsiteX522" y="connsiteY522"/>
                  </a:cxn>
                  <a:cxn ang="0">
                    <a:pos x="connsiteX523" y="connsiteY523"/>
                  </a:cxn>
                  <a:cxn ang="0">
                    <a:pos x="connsiteX524" y="connsiteY524"/>
                  </a:cxn>
                  <a:cxn ang="0">
                    <a:pos x="connsiteX525" y="connsiteY525"/>
                  </a:cxn>
                  <a:cxn ang="0">
                    <a:pos x="connsiteX526" y="connsiteY526"/>
                  </a:cxn>
                  <a:cxn ang="0">
                    <a:pos x="connsiteX527" y="connsiteY527"/>
                  </a:cxn>
                  <a:cxn ang="0">
                    <a:pos x="connsiteX528" y="connsiteY528"/>
                  </a:cxn>
                  <a:cxn ang="0">
                    <a:pos x="connsiteX529" y="connsiteY529"/>
                  </a:cxn>
                  <a:cxn ang="0">
                    <a:pos x="connsiteX530" y="connsiteY530"/>
                  </a:cxn>
                  <a:cxn ang="0">
                    <a:pos x="connsiteX531" y="connsiteY531"/>
                  </a:cxn>
                  <a:cxn ang="0">
                    <a:pos x="connsiteX532" y="connsiteY532"/>
                  </a:cxn>
                  <a:cxn ang="0">
                    <a:pos x="connsiteX533" y="connsiteY533"/>
                  </a:cxn>
                  <a:cxn ang="0">
                    <a:pos x="connsiteX534" y="connsiteY534"/>
                  </a:cxn>
                  <a:cxn ang="0">
                    <a:pos x="connsiteX535" y="connsiteY535"/>
                  </a:cxn>
                  <a:cxn ang="0">
                    <a:pos x="connsiteX536" y="connsiteY536"/>
                  </a:cxn>
                  <a:cxn ang="0">
                    <a:pos x="connsiteX537" y="connsiteY537"/>
                  </a:cxn>
                  <a:cxn ang="0">
                    <a:pos x="connsiteX538" y="connsiteY538"/>
                  </a:cxn>
                  <a:cxn ang="0">
                    <a:pos x="connsiteX539" y="connsiteY539"/>
                  </a:cxn>
                  <a:cxn ang="0">
                    <a:pos x="connsiteX540" y="connsiteY540"/>
                  </a:cxn>
                  <a:cxn ang="0">
                    <a:pos x="connsiteX541" y="connsiteY541"/>
                  </a:cxn>
                  <a:cxn ang="0">
                    <a:pos x="connsiteX542" y="connsiteY542"/>
                  </a:cxn>
                  <a:cxn ang="0">
                    <a:pos x="connsiteX543" y="connsiteY543"/>
                  </a:cxn>
                  <a:cxn ang="0">
                    <a:pos x="connsiteX544" y="connsiteY544"/>
                  </a:cxn>
                  <a:cxn ang="0">
                    <a:pos x="connsiteX545" y="connsiteY545"/>
                  </a:cxn>
                  <a:cxn ang="0">
                    <a:pos x="connsiteX546" y="connsiteY546"/>
                  </a:cxn>
                  <a:cxn ang="0">
                    <a:pos x="connsiteX547" y="connsiteY547"/>
                  </a:cxn>
                  <a:cxn ang="0">
                    <a:pos x="connsiteX548" y="connsiteY548"/>
                  </a:cxn>
                  <a:cxn ang="0">
                    <a:pos x="connsiteX549" y="connsiteY549"/>
                  </a:cxn>
                  <a:cxn ang="0">
                    <a:pos x="connsiteX550" y="connsiteY550"/>
                  </a:cxn>
                  <a:cxn ang="0">
                    <a:pos x="connsiteX551" y="connsiteY551"/>
                  </a:cxn>
                  <a:cxn ang="0">
                    <a:pos x="connsiteX552" y="connsiteY552"/>
                  </a:cxn>
                  <a:cxn ang="0">
                    <a:pos x="connsiteX553" y="connsiteY553"/>
                  </a:cxn>
                  <a:cxn ang="0">
                    <a:pos x="connsiteX554" y="connsiteY554"/>
                  </a:cxn>
                  <a:cxn ang="0">
                    <a:pos x="connsiteX555" y="connsiteY555"/>
                  </a:cxn>
                  <a:cxn ang="0">
                    <a:pos x="connsiteX556" y="connsiteY556"/>
                  </a:cxn>
                  <a:cxn ang="0">
                    <a:pos x="connsiteX557" y="connsiteY557"/>
                  </a:cxn>
                  <a:cxn ang="0">
                    <a:pos x="connsiteX558" y="connsiteY558"/>
                  </a:cxn>
                  <a:cxn ang="0">
                    <a:pos x="connsiteX559" y="connsiteY559"/>
                  </a:cxn>
                  <a:cxn ang="0">
                    <a:pos x="connsiteX560" y="connsiteY560"/>
                  </a:cxn>
                  <a:cxn ang="0">
                    <a:pos x="connsiteX561" y="connsiteY561"/>
                  </a:cxn>
                  <a:cxn ang="0">
                    <a:pos x="connsiteX562" y="connsiteY562"/>
                  </a:cxn>
                  <a:cxn ang="0">
                    <a:pos x="connsiteX563" y="connsiteY563"/>
                  </a:cxn>
                  <a:cxn ang="0">
                    <a:pos x="connsiteX564" y="connsiteY564"/>
                  </a:cxn>
                  <a:cxn ang="0">
                    <a:pos x="connsiteX565" y="connsiteY565"/>
                  </a:cxn>
                  <a:cxn ang="0">
                    <a:pos x="connsiteX566" y="connsiteY566"/>
                  </a:cxn>
                  <a:cxn ang="0">
                    <a:pos x="connsiteX567" y="connsiteY567"/>
                  </a:cxn>
                  <a:cxn ang="0">
                    <a:pos x="connsiteX568" y="connsiteY568"/>
                  </a:cxn>
                  <a:cxn ang="0">
                    <a:pos x="connsiteX569" y="connsiteY569"/>
                  </a:cxn>
                  <a:cxn ang="0">
                    <a:pos x="connsiteX570" y="connsiteY570"/>
                  </a:cxn>
                  <a:cxn ang="0">
                    <a:pos x="connsiteX571" y="connsiteY571"/>
                  </a:cxn>
                  <a:cxn ang="0">
                    <a:pos x="connsiteX572" y="connsiteY572"/>
                  </a:cxn>
                  <a:cxn ang="0">
                    <a:pos x="connsiteX573" y="connsiteY573"/>
                  </a:cxn>
                  <a:cxn ang="0">
                    <a:pos x="connsiteX574" y="connsiteY574"/>
                  </a:cxn>
                  <a:cxn ang="0">
                    <a:pos x="connsiteX575" y="connsiteY575"/>
                  </a:cxn>
                  <a:cxn ang="0">
                    <a:pos x="connsiteX576" y="connsiteY576"/>
                  </a:cxn>
                  <a:cxn ang="0">
                    <a:pos x="connsiteX577" y="connsiteY577"/>
                  </a:cxn>
                  <a:cxn ang="0">
                    <a:pos x="connsiteX578" y="connsiteY578"/>
                  </a:cxn>
                  <a:cxn ang="0">
                    <a:pos x="connsiteX579" y="connsiteY579"/>
                  </a:cxn>
                  <a:cxn ang="0">
                    <a:pos x="connsiteX580" y="connsiteY580"/>
                  </a:cxn>
                  <a:cxn ang="0">
                    <a:pos x="connsiteX581" y="connsiteY581"/>
                  </a:cxn>
                  <a:cxn ang="0">
                    <a:pos x="connsiteX582" y="connsiteY582"/>
                  </a:cxn>
                  <a:cxn ang="0">
                    <a:pos x="connsiteX583" y="connsiteY583"/>
                  </a:cxn>
                  <a:cxn ang="0">
                    <a:pos x="connsiteX584" y="connsiteY584"/>
                  </a:cxn>
                  <a:cxn ang="0">
                    <a:pos x="connsiteX585" y="connsiteY585"/>
                  </a:cxn>
                  <a:cxn ang="0">
                    <a:pos x="connsiteX586" y="connsiteY586"/>
                  </a:cxn>
                  <a:cxn ang="0">
                    <a:pos x="connsiteX587" y="connsiteY587"/>
                  </a:cxn>
                  <a:cxn ang="0">
                    <a:pos x="connsiteX588" y="connsiteY588"/>
                  </a:cxn>
                  <a:cxn ang="0">
                    <a:pos x="connsiteX589" y="connsiteY589"/>
                  </a:cxn>
                  <a:cxn ang="0">
                    <a:pos x="connsiteX590" y="connsiteY590"/>
                  </a:cxn>
                  <a:cxn ang="0">
                    <a:pos x="connsiteX591" y="connsiteY591"/>
                  </a:cxn>
                  <a:cxn ang="0">
                    <a:pos x="connsiteX592" y="connsiteY592"/>
                  </a:cxn>
                  <a:cxn ang="0">
                    <a:pos x="connsiteX593" y="connsiteY593"/>
                  </a:cxn>
                  <a:cxn ang="0">
                    <a:pos x="connsiteX594" y="connsiteY594"/>
                  </a:cxn>
                  <a:cxn ang="0">
                    <a:pos x="connsiteX595" y="connsiteY595"/>
                  </a:cxn>
                  <a:cxn ang="0">
                    <a:pos x="connsiteX596" y="connsiteY596"/>
                  </a:cxn>
                  <a:cxn ang="0">
                    <a:pos x="connsiteX597" y="connsiteY597"/>
                  </a:cxn>
                  <a:cxn ang="0">
                    <a:pos x="connsiteX598" y="connsiteY598"/>
                  </a:cxn>
                  <a:cxn ang="0">
                    <a:pos x="connsiteX599" y="connsiteY599"/>
                  </a:cxn>
                  <a:cxn ang="0">
                    <a:pos x="connsiteX600" y="connsiteY600"/>
                  </a:cxn>
                  <a:cxn ang="0">
                    <a:pos x="connsiteX601" y="connsiteY601"/>
                  </a:cxn>
                  <a:cxn ang="0">
                    <a:pos x="connsiteX602" y="connsiteY602"/>
                  </a:cxn>
                  <a:cxn ang="0">
                    <a:pos x="connsiteX603" y="connsiteY603"/>
                  </a:cxn>
                  <a:cxn ang="0">
                    <a:pos x="connsiteX604" y="connsiteY604"/>
                  </a:cxn>
                  <a:cxn ang="0">
                    <a:pos x="connsiteX605" y="connsiteY605"/>
                  </a:cxn>
                  <a:cxn ang="0">
                    <a:pos x="connsiteX606" y="connsiteY606"/>
                  </a:cxn>
                  <a:cxn ang="0">
                    <a:pos x="connsiteX607" y="connsiteY607"/>
                  </a:cxn>
                  <a:cxn ang="0">
                    <a:pos x="connsiteX608" y="connsiteY608"/>
                  </a:cxn>
                  <a:cxn ang="0">
                    <a:pos x="connsiteX609" y="connsiteY609"/>
                  </a:cxn>
                  <a:cxn ang="0">
                    <a:pos x="connsiteX610" y="connsiteY610"/>
                  </a:cxn>
                  <a:cxn ang="0">
                    <a:pos x="connsiteX611" y="connsiteY611"/>
                  </a:cxn>
                  <a:cxn ang="0">
                    <a:pos x="connsiteX612" y="connsiteY612"/>
                  </a:cxn>
                  <a:cxn ang="0">
                    <a:pos x="connsiteX613" y="connsiteY613"/>
                  </a:cxn>
                  <a:cxn ang="0">
                    <a:pos x="connsiteX614" y="connsiteY614"/>
                  </a:cxn>
                  <a:cxn ang="0">
                    <a:pos x="connsiteX615" y="connsiteY615"/>
                  </a:cxn>
                  <a:cxn ang="0">
                    <a:pos x="connsiteX616" y="connsiteY616"/>
                  </a:cxn>
                  <a:cxn ang="0">
                    <a:pos x="connsiteX617" y="connsiteY617"/>
                  </a:cxn>
                  <a:cxn ang="0">
                    <a:pos x="connsiteX618" y="connsiteY618"/>
                  </a:cxn>
                  <a:cxn ang="0">
                    <a:pos x="connsiteX619" y="connsiteY619"/>
                  </a:cxn>
                  <a:cxn ang="0">
                    <a:pos x="connsiteX620" y="connsiteY620"/>
                  </a:cxn>
                  <a:cxn ang="0">
                    <a:pos x="connsiteX621" y="connsiteY621"/>
                  </a:cxn>
                  <a:cxn ang="0">
                    <a:pos x="connsiteX622" y="connsiteY622"/>
                  </a:cxn>
                  <a:cxn ang="0">
                    <a:pos x="connsiteX623" y="connsiteY623"/>
                  </a:cxn>
                  <a:cxn ang="0">
                    <a:pos x="connsiteX624" y="connsiteY624"/>
                  </a:cxn>
                  <a:cxn ang="0">
                    <a:pos x="connsiteX625" y="connsiteY625"/>
                  </a:cxn>
                  <a:cxn ang="0">
                    <a:pos x="connsiteX626" y="connsiteY626"/>
                  </a:cxn>
                  <a:cxn ang="0">
                    <a:pos x="connsiteX627" y="connsiteY627"/>
                  </a:cxn>
                  <a:cxn ang="0">
                    <a:pos x="connsiteX628" y="connsiteY628"/>
                  </a:cxn>
                  <a:cxn ang="0">
                    <a:pos x="connsiteX629" y="connsiteY629"/>
                  </a:cxn>
                  <a:cxn ang="0">
                    <a:pos x="connsiteX630" y="connsiteY630"/>
                  </a:cxn>
                  <a:cxn ang="0">
                    <a:pos x="connsiteX631" y="connsiteY631"/>
                  </a:cxn>
                  <a:cxn ang="0">
                    <a:pos x="connsiteX632" y="connsiteY632"/>
                  </a:cxn>
                  <a:cxn ang="0">
                    <a:pos x="connsiteX633" y="connsiteY633"/>
                  </a:cxn>
                  <a:cxn ang="0">
                    <a:pos x="connsiteX634" y="connsiteY634"/>
                  </a:cxn>
                  <a:cxn ang="0">
                    <a:pos x="connsiteX635" y="connsiteY635"/>
                  </a:cxn>
                  <a:cxn ang="0">
                    <a:pos x="connsiteX636" y="connsiteY636"/>
                  </a:cxn>
                  <a:cxn ang="0">
                    <a:pos x="connsiteX637" y="connsiteY637"/>
                  </a:cxn>
                  <a:cxn ang="0">
                    <a:pos x="connsiteX638" y="connsiteY638"/>
                  </a:cxn>
                  <a:cxn ang="0">
                    <a:pos x="connsiteX639" y="connsiteY639"/>
                  </a:cxn>
                  <a:cxn ang="0">
                    <a:pos x="connsiteX640" y="connsiteY640"/>
                  </a:cxn>
                  <a:cxn ang="0">
                    <a:pos x="connsiteX641" y="connsiteY641"/>
                  </a:cxn>
                  <a:cxn ang="0">
                    <a:pos x="connsiteX642" y="connsiteY642"/>
                  </a:cxn>
                  <a:cxn ang="0">
                    <a:pos x="connsiteX643" y="connsiteY643"/>
                  </a:cxn>
                  <a:cxn ang="0">
                    <a:pos x="connsiteX644" y="connsiteY644"/>
                  </a:cxn>
                  <a:cxn ang="0">
                    <a:pos x="connsiteX645" y="connsiteY645"/>
                  </a:cxn>
                  <a:cxn ang="0">
                    <a:pos x="connsiteX646" y="connsiteY646"/>
                  </a:cxn>
                  <a:cxn ang="0">
                    <a:pos x="connsiteX647" y="connsiteY647"/>
                  </a:cxn>
                  <a:cxn ang="0">
                    <a:pos x="connsiteX648" y="connsiteY648"/>
                  </a:cxn>
                  <a:cxn ang="0">
                    <a:pos x="connsiteX649" y="connsiteY649"/>
                  </a:cxn>
                  <a:cxn ang="0">
                    <a:pos x="connsiteX650" y="connsiteY650"/>
                  </a:cxn>
                  <a:cxn ang="0">
                    <a:pos x="connsiteX651" y="connsiteY651"/>
                  </a:cxn>
                  <a:cxn ang="0">
                    <a:pos x="connsiteX652" y="connsiteY652"/>
                  </a:cxn>
                  <a:cxn ang="0">
                    <a:pos x="connsiteX653" y="connsiteY653"/>
                  </a:cxn>
                  <a:cxn ang="0">
                    <a:pos x="connsiteX654" y="connsiteY654"/>
                  </a:cxn>
                  <a:cxn ang="0">
                    <a:pos x="connsiteX655" y="connsiteY655"/>
                  </a:cxn>
                  <a:cxn ang="0">
                    <a:pos x="connsiteX656" y="connsiteY656"/>
                  </a:cxn>
                  <a:cxn ang="0">
                    <a:pos x="connsiteX657" y="connsiteY657"/>
                  </a:cxn>
                  <a:cxn ang="0">
                    <a:pos x="connsiteX658" y="connsiteY658"/>
                  </a:cxn>
                  <a:cxn ang="0">
                    <a:pos x="connsiteX659" y="connsiteY659"/>
                  </a:cxn>
                  <a:cxn ang="0">
                    <a:pos x="connsiteX660" y="connsiteY660"/>
                  </a:cxn>
                  <a:cxn ang="0">
                    <a:pos x="connsiteX661" y="connsiteY661"/>
                  </a:cxn>
                  <a:cxn ang="0">
                    <a:pos x="connsiteX662" y="connsiteY662"/>
                  </a:cxn>
                  <a:cxn ang="0">
                    <a:pos x="connsiteX663" y="connsiteY663"/>
                  </a:cxn>
                  <a:cxn ang="0">
                    <a:pos x="connsiteX664" y="connsiteY664"/>
                  </a:cxn>
                  <a:cxn ang="0">
                    <a:pos x="connsiteX665" y="connsiteY665"/>
                  </a:cxn>
                  <a:cxn ang="0">
                    <a:pos x="connsiteX666" y="connsiteY666"/>
                  </a:cxn>
                  <a:cxn ang="0">
                    <a:pos x="connsiteX667" y="connsiteY667"/>
                  </a:cxn>
                  <a:cxn ang="0">
                    <a:pos x="connsiteX668" y="connsiteY668"/>
                  </a:cxn>
                  <a:cxn ang="0">
                    <a:pos x="connsiteX669" y="connsiteY669"/>
                  </a:cxn>
                  <a:cxn ang="0">
                    <a:pos x="connsiteX670" y="connsiteY670"/>
                  </a:cxn>
                  <a:cxn ang="0">
                    <a:pos x="connsiteX671" y="connsiteY671"/>
                  </a:cxn>
                  <a:cxn ang="0">
                    <a:pos x="connsiteX672" y="connsiteY672"/>
                  </a:cxn>
                  <a:cxn ang="0">
                    <a:pos x="connsiteX673" y="connsiteY673"/>
                  </a:cxn>
                  <a:cxn ang="0">
                    <a:pos x="connsiteX674" y="connsiteY674"/>
                  </a:cxn>
                  <a:cxn ang="0">
                    <a:pos x="connsiteX675" y="connsiteY675"/>
                  </a:cxn>
                  <a:cxn ang="0">
                    <a:pos x="connsiteX676" y="connsiteY676"/>
                  </a:cxn>
                  <a:cxn ang="0">
                    <a:pos x="connsiteX677" y="connsiteY677"/>
                  </a:cxn>
                  <a:cxn ang="0">
                    <a:pos x="connsiteX678" y="connsiteY678"/>
                  </a:cxn>
                  <a:cxn ang="0">
                    <a:pos x="connsiteX679" y="connsiteY679"/>
                  </a:cxn>
                  <a:cxn ang="0">
                    <a:pos x="connsiteX680" y="connsiteY680"/>
                  </a:cxn>
                  <a:cxn ang="0">
                    <a:pos x="connsiteX681" y="connsiteY681"/>
                  </a:cxn>
                  <a:cxn ang="0">
                    <a:pos x="connsiteX682" y="connsiteY682"/>
                  </a:cxn>
                  <a:cxn ang="0">
                    <a:pos x="connsiteX683" y="connsiteY683"/>
                  </a:cxn>
                  <a:cxn ang="0">
                    <a:pos x="connsiteX684" y="connsiteY684"/>
                  </a:cxn>
                  <a:cxn ang="0">
                    <a:pos x="connsiteX685" y="connsiteY685"/>
                  </a:cxn>
                  <a:cxn ang="0">
                    <a:pos x="connsiteX686" y="connsiteY686"/>
                  </a:cxn>
                  <a:cxn ang="0">
                    <a:pos x="connsiteX687" y="connsiteY687"/>
                  </a:cxn>
                  <a:cxn ang="0">
                    <a:pos x="connsiteX688" y="connsiteY688"/>
                  </a:cxn>
                  <a:cxn ang="0">
                    <a:pos x="connsiteX689" y="connsiteY689"/>
                  </a:cxn>
                  <a:cxn ang="0">
                    <a:pos x="connsiteX690" y="connsiteY690"/>
                  </a:cxn>
                  <a:cxn ang="0">
                    <a:pos x="connsiteX691" y="connsiteY691"/>
                  </a:cxn>
                  <a:cxn ang="0">
                    <a:pos x="connsiteX692" y="connsiteY692"/>
                  </a:cxn>
                  <a:cxn ang="0">
                    <a:pos x="connsiteX693" y="connsiteY693"/>
                  </a:cxn>
                  <a:cxn ang="0">
                    <a:pos x="connsiteX694" y="connsiteY694"/>
                  </a:cxn>
                  <a:cxn ang="0">
                    <a:pos x="connsiteX695" y="connsiteY695"/>
                  </a:cxn>
                  <a:cxn ang="0">
                    <a:pos x="connsiteX696" y="connsiteY696"/>
                  </a:cxn>
                  <a:cxn ang="0">
                    <a:pos x="connsiteX697" y="connsiteY697"/>
                  </a:cxn>
                  <a:cxn ang="0">
                    <a:pos x="connsiteX698" y="connsiteY698"/>
                  </a:cxn>
                  <a:cxn ang="0">
                    <a:pos x="connsiteX699" y="connsiteY699"/>
                  </a:cxn>
                  <a:cxn ang="0">
                    <a:pos x="connsiteX700" y="connsiteY700"/>
                  </a:cxn>
                  <a:cxn ang="0">
                    <a:pos x="connsiteX701" y="connsiteY701"/>
                  </a:cxn>
                  <a:cxn ang="0">
                    <a:pos x="connsiteX702" y="connsiteY702"/>
                  </a:cxn>
                  <a:cxn ang="0">
                    <a:pos x="connsiteX703" y="connsiteY703"/>
                  </a:cxn>
                  <a:cxn ang="0">
                    <a:pos x="connsiteX704" y="connsiteY704"/>
                  </a:cxn>
                  <a:cxn ang="0">
                    <a:pos x="connsiteX705" y="connsiteY705"/>
                  </a:cxn>
                  <a:cxn ang="0">
                    <a:pos x="connsiteX706" y="connsiteY706"/>
                  </a:cxn>
                  <a:cxn ang="0">
                    <a:pos x="connsiteX707" y="connsiteY707"/>
                  </a:cxn>
                  <a:cxn ang="0">
                    <a:pos x="connsiteX708" y="connsiteY708"/>
                  </a:cxn>
                  <a:cxn ang="0">
                    <a:pos x="connsiteX709" y="connsiteY709"/>
                  </a:cxn>
                  <a:cxn ang="0">
                    <a:pos x="connsiteX710" y="connsiteY710"/>
                  </a:cxn>
                  <a:cxn ang="0">
                    <a:pos x="connsiteX711" y="connsiteY711"/>
                  </a:cxn>
                  <a:cxn ang="0">
                    <a:pos x="connsiteX712" y="connsiteY712"/>
                  </a:cxn>
                  <a:cxn ang="0">
                    <a:pos x="connsiteX713" y="connsiteY713"/>
                  </a:cxn>
                  <a:cxn ang="0">
                    <a:pos x="connsiteX714" y="connsiteY714"/>
                  </a:cxn>
                  <a:cxn ang="0">
                    <a:pos x="connsiteX715" y="connsiteY715"/>
                  </a:cxn>
                  <a:cxn ang="0">
                    <a:pos x="connsiteX716" y="connsiteY716"/>
                  </a:cxn>
                  <a:cxn ang="0">
                    <a:pos x="connsiteX717" y="connsiteY717"/>
                  </a:cxn>
                  <a:cxn ang="0">
                    <a:pos x="connsiteX718" y="connsiteY718"/>
                  </a:cxn>
                  <a:cxn ang="0">
                    <a:pos x="connsiteX719" y="connsiteY719"/>
                  </a:cxn>
                  <a:cxn ang="0">
                    <a:pos x="connsiteX720" y="connsiteY720"/>
                  </a:cxn>
                  <a:cxn ang="0">
                    <a:pos x="connsiteX721" y="connsiteY721"/>
                  </a:cxn>
                  <a:cxn ang="0">
                    <a:pos x="connsiteX722" y="connsiteY722"/>
                  </a:cxn>
                  <a:cxn ang="0">
                    <a:pos x="connsiteX723" y="connsiteY723"/>
                  </a:cxn>
                  <a:cxn ang="0">
                    <a:pos x="connsiteX724" y="connsiteY724"/>
                  </a:cxn>
                  <a:cxn ang="0">
                    <a:pos x="connsiteX725" y="connsiteY725"/>
                  </a:cxn>
                  <a:cxn ang="0">
                    <a:pos x="connsiteX726" y="connsiteY726"/>
                  </a:cxn>
                  <a:cxn ang="0">
                    <a:pos x="connsiteX727" y="connsiteY727"/>
                  </a:cxn>
                  <a:cxn ang="0">
                    <a:pos x="connsiteX728" y="connsiteY728"/>
                  </a:cxn>
                  <a:cxn ang="0">
                    <a:pos x="connsiteX729" y="connsiteY729"/>
                  </a:cxn>
                  <a:cxn ang="0">
                    <a:pos x="connsiteX730" y="connsiteY730"/>
                  </a:cxn>
                  <a:cxn ang="0">
                    <a:pos x="connsiteX731" y="connsiteY731"/>
                  </a:cxn>
                  <a:cxn ang="0">
                    <a:pos x="connsiteX732" y="connsiteY732"/>
                  </a:cxn>
                  <a:cxn ang="0">
                    <a:pos x="connsiteX733" y="connsiteY733"/>
                  </a:cxn>
                  <a:cxn ang="0">
                    <a:pos x="connsiteX734" y="connsiteY734"/>
                  </a:cxn>
                  <a:cxn ang="0">
                    <a:pos x="connsiteX735" y="connsiteY735"/>
                  </a:cxn>
                  <a:cxn ang="0">
                    <a:pos x="connsiteX736" y="connsiteY736"/>
                  </a:cxn>
                  <a:cxn ang="0">
                    <a:pos x="connsiteX737" y="connsiteY737"/>
                  </a:cxn>
                  <a:cxn ang="0">
                    <a:pos x="connsiteX738" y="connsiteY738"/>
                  </a:cxn>
                  <a:cxn ang="0">
                    <a:pos x="connsiteX739" y="connsiteY739"/>
                  </a:cxn>
                  <a:cxn ang="0">
                    <a:pos x="connsiteX740" y="connsiteY740"/>
                  </a:cxn>
                  <a:cxn ang="0">
                    <a:pos x="connsiteX741" y="connsiteY741"/>
                  </a:cxn>
                  <a:cxn ang="0">
                    <a:pos x="connsiteX742" y="connsiteY742"/>
                  </a:cxn>
                  <a:cxn ang="0">
                    <a:pos x="connsiteX743" y="connsiteY743"/>
                  </a:cxn>
                </a:cxnLst>
                <a:rect l="l" t="t" r="r" b="b"/>
                <a:pathLst>
                  <a:path w="2624917" h="1476516">
                    <a:moveTo>
                      <a:pt x="552272" y="1460273"/>
                    </a:moveTo>
                    <a:lnTo>
                      <a:pt x="552272" y="1458648"/>
                    </a:lnTo>
                    <a:lnTo>
                      <a:pt x="552272" y="1457024"/>
                    </a:lnTo>
                    <a:cubicBezTo>
                      <a:pt x="550648" y="1457024"/>
                      <a:pt x="549023" y="1455400"/>
                      <a:pt x="549023" y="1453775"/>
                    </a:cubicBezTo>
                    <a:cubicBezTo>
                      <a:pt x="544151" y="1447278"/>
                      <a:pt x="540902" y="1440781"/>
                      <a:pt x="536029" y="1434284"/>
                    </a:cubicBezTo>
                    <a:lnTo>
                      <a:pt x="536029" y="1434284"/>
                    </a:lnTo>
                    <a:lnTo>
                      <a:pt x="536029" y="1434284"/>
                    </a:lnTo>
                    <a:cubicBezTo>
                      <a:pt x="532780" y="1429411"/>
                      <a:pt x="527907" y="1424537"/>
                      <a:pt x="524658" y="1421289"/>
                    </a:cubicBezTo>
                    <a:lnTo>
                      <a:pt x="523034" y="1419665"/>
                    </a:lnTo>
                    <a:lnTo>
                      <a:pt x="523034" y="1419665"/>
                    </a:lnTo>
                    <a:cubicBezTo>
                      <a:pt x="523034" y="1419665"/>
                      <a:pt x="523034" y="1419665"/>
                      <a:pt x="523034" y="1419665"/>
                    </a:cubicBezTo>
                    <a:cubicBezTo>
                      <a:pt x="523034" y="1419665"/>
                      <a:pt x="523034" y="1419665"/>
                      <a:pt x="523034" y="1419665"/>
                    </a:cubicBezTo>
                    <a:cubicBezTo>
                      <a:pt x="513289" y="1409919"/>
                      <a:pt x="501918" y="1401797"/>
                      <a:pt x="492172" y="1393675"/>
                    </a:cubicBezTo>
                    <a:lnTo>
                      <a:pt x="490548" y="1392051"/>
                    </a:lnTo>
                    <a:cubicBezTo>
                      <a:pt x="484050" y="1387178"/>
                      <a:pt x="477553" y="1382305"/>
                      <a:pt x="471056" y="1377432"/>
                    </a:cubicBezTo>
                    <a:cubicBezTo>
                      <a:pt x="462934" y="1372559"/>
                      <a:pt x="454812" y="1366062"/>
                      <a:pt x="446691" y="1361189"/>
                    </a:cubicBezTo>
                    <a:cubicBezTo>
                      <a:pt x="432072" y="1351443"/>
                      <a:pt x="415829" y="1340072"/>
                      <a:pt x="397961" y="1330327"/>
                    </a:cubicBezTo>
                    <a:lnTo>
                      <a:pt x="396337" y="1328702"/>
                    </a:lnTo>
                    <a:lnTo>
                      <a:pt x="394712" y="1328702"/>
                    </a:lnTo>
                    <a:cubicBezTo>
                      <a:pt x="389839" y="1325453"/>
                      <a:pt x="384966" y="1322205"/>
                      <a:pt x="378469" y="1320580"/>
                    </a:cubicBezTo>
                    <a:cubicBezTo>
                      <a:pt x="371972" y="1317332"/>
                      <a:pt x="363850" y="1312459"/>
                      <a:pt x="357353" y="1309210"/>
                    </a:cubicBezTo>
                    <a:cubicBezTo>
                      <a:pt x="344358" y="1302713"/>
                      <a:pt x="331364" y="1296215"/>
                      <a:pt x="318369" y="1291342"/>
                    </a:cubicBezTo>
                    <a:lnTo>
                      <a:pt x="319993" y="1291342"/>
                    </a:lnTo>
                    <a:cubicBezTo>
                      <a:pt x="315120" y="1289718"/>
                      <a:pt x="311872" y="1288094"/>
                      <a:pt x="308623" y="1286469"/>
                    </a:cubicBezTo>
                    <a:lnTo>
                      <a:pt x="308623" y="1286469"/>
                    </a:lnTo>
                    <a:lnTo>
                      <a:pt x="298877" y="1283221"/>
                    </a:lnTo>
                    <a:cubicBezTo>
                      <a:pt x="289131" y="1278348"/>
                      <a:pt x="277761" y="1275099"/>
                      <a:pt x="268014" y="1270226"/>
                    </a:cubicBezTo>
                    <a:cubicBezTo>
                      <a:pt x="255020" y="1265353"/>
                      <a:pt x="240401" y="1258856"/>
                      <a:pt x="227406" y="1253983"/>
                    </a:cubicBezTo>
                    <a:lnTo>
                      <a:pt x="229031" y="1253983"/>
                    </a:lnTo>
                    <a:lnTo>
                      <a:pt x="224157" y="1252359"/>
                    </a:lnTo>
                    <a:lnTo>
                      <a:pt x="222533" y="1250734"/>
                    </a:lnTo>
                    <a:cubicBezTo>
                      <a:pt x="216036" y="1247486"/>
                      <a:pt x="211163" y="1245861"/>
                      <a:pt x="204666" y="1242613"/>
                    </a:cubicBezTo>
                    <a:lnTo>
                      <a:pt x="204666" y="1242613"/>
                    </a:lnTo>
                    <a:cubicBezTo>
                      <a:pt x="201417" y="1240988"/>
                      <a:pt x="198168" y="1239364"/>
                      <a:pt x="194920" y="1237740"/>
                    </a:cubicBezTo>
                    <a:cubicBezTo>
                      <a:pt x="191671" y="1234491"/>
                      <a:pt x="186798" y="1231242"/>
                      <a:pt x="186798" y="1226369"/>
                    </a:cubicBezTo>
                    <a:cubicBezTo>
                      <a:pt x="186798" y="1221496"/>
                      <a:pt x="190047" y="1219872"/>
                      <a:pt x="194920" y="1218248"/>
                    </a:cubicBezTo>
                    <a:cubicBezTo>
                      <a:pt x="194920" y="1218248"/>
                      <a:pt x="196545" y="1218248"/>
                      <a:pt x="196545" y="1218248"/>
                    </a:cubicBezTo>
                    <a:cubicBezTo>
                      <a:pt x="198168" y="1218248"/>
                      <a:pt x="201417" y="1219872"/>
                      <a:pt x="203041" y="1219872"/>
                    </a:cubicBezTo>
                    <a:lnTo>
                      <a:pt x="204666" y="1221496"/>
                    </a:lnTo>
                    <a:cubicBezTo>
                      <a:pt x="211163" y="1224745"/>
                      <a:pt x="217661" y="1227994"/>
                      <a:pt x="224157" y="1231242"/>
                    </a:cubicBezTo>
                    <a:lnTo>
                      <a:pt x="227406" y="1232867"/>
                    </a:lnTo>
                    <a:lnTo>
                      <a:pt x="230655" y="1234491"/>
                    </a:lnTo>
                    <a:lnTo>
                      <a:pt x="232279" y="1234491"/>
                    </a:lnTo>
                    <a:cubicBezTo>
                      <a:pt x="233904" y="1236115"/>
                      <a:pt x="237153" y="1236115"/>
                      <a:pt x="238777" y="1237740"/>
                    </a:cubicBezTo>
                    <a:lnTo>
                      <a:pt x="237153" y="1237740"/>
                    </a:lnTo>
                    <a:lnTo>
                      <a:pt x="250147" y="1242613"/>
                    </a:lnTo>
                    <a:cubicBezTo>
                      <a:pt x="259893" y="1245861"/>
                      <a:pt x="268014" y="1250734"/>
                      <a:pt x="277761" y="1253983"/>
                    </a:cubicBezTo>
                    <a:lnTo>
                      <a:pt x="284258" y="1257232"/>
                    </a:lnTo>
                    <a:lnTo>
                      <a:pt x="285883" y="1257232"/>
                    </a:lnTo>
                    <a:lnTo>
                      <a:pt x="287507" y="1257232"/>
                    </a:lnTo>
                    <a:cubicBezTo>
                      <a:pt x="298877" y="1262104"/>
                      <a:pt x="308623" y="1265353"/>
                      <a:pt x="319993" y="1270226"/>
                    </a:cubicBezTo>
                    <a:lnTo>
                      <a:pt x="321617" y="1270226"/>
                    </a:lnTo>
                    <a:lnTo>
                      <a:pt x="326491" y="1271851"/>
                    </a:lnTo>
                    <a:lnTo>
                      <a:pt x="331364" y="1273475"/>
                    </a:lnTo>
                    <a:cubicBezTo>
                      <a:pt x="347607" y="1279972"/>
                      <a:pt x="365474" y="1288094"/>
                      <a:pt x="381718" y="1297840"/>
                    </a:cubicBezTo>
                    <a:cubicBezTo>
                      <a:pt x="396337" y="1305962"/>
                      <a:pt x="412580" y="1314083"/>
                      <a:pt x="432072" y="1327078"/>
                    </a:cubicBezTo>
                    <a:cubicBezTo>
                      <a:pt x="445067" y="1335199"/>
                      <a:pt x="462934" y="1346570"/>
                      <a:pt x="480802" y="1359564"/>
                    </a:cubicBezTo>
                    <a:cubicBezTo>
                      <a:pt x="488924" y="1366062"/>
                      <a:pt x="497046" y="1372559"/>
                      <a:pt x="503542" y="1375808"/>
                    </a:cubicBezTo>
                    <a:cubicBezTo>
                      <a:pt x="511664" y="1382305"/>
                      <a:pt x="519786" y="1388802"/>
                      <a:pt x="526283" y="1393675"/>
                    </a:cubicBezTo>
                    <a:cubicBezTo>
                      <a:pt x="534405" y="1401797"/>
                      <a:pt x="542527" y="1408294"/>
                      <a:pt x="550648" y="1418040"/>
                    </a:cubicBezTo>
                    <a:cubicBezTo>
                      <a:pt x="552272" y="1419665"/>
                      <a:pt x="552272" y="1419665"/>
                      <a:pt x="553897" y="1421289"/>
                    </a:cubicBezTo>
                    <a:cubicBezTo>
                      <a:pt x="549023" y="1393675"/>
                      <a:pt x="544151" y="1372559"/>
                      <a:pt x="540902" y="1354691"/>
                    </a:cubicBezTo>
                    <a:cubicBezTo>
                      <a:pt x="532780" y="1310834"/>
                      <a:pt x="523034" y="1270226"/>
                      <a:pt x="514913" y="1232867"/>
                    </a:cubicBezTo>
                    <a:cubicBezTo>
                      <a:pt x="511664" y="1231242"/>
                      <a:pt x="511664" y="1226369"/>
                      <a:pt x="511664" y="1223121"/>
                    </a:cubicBezTo>
                    <a:lnTo>
                      <a:pt x="511664" y="1223121"/>
                    </a:lnTo>
                    <a:lnTo>
                      <a:pt x="511664" y="1223121"/>
                    </a:lnTo>
                    <a:lnTo>
                      <a:pt x="510040" y="1219872"/>
                    </a:lnTo>
                    <a:cubicBezTo>
                      <a:pt x="501918" y="1189010"/>
                      <a:pt x="495421" y="1159772"/>
                      <a:pt x="487299" y="1133782"/>
                    </a:cubicBezTo>
                    <a:cubicBezTo>
                      <a:pt x="487299" y="1133782"/>
                      <a:pt x="487299" y="1133782"/>
                      <a:pt x="487299" y="1133782"/>
                    </a:cubicBezTo>
                    <a:cubicBezTo>
                      <a:pt x="484050" y="1133782"/>
                      <a:pt x="482426" y="1132158"/>
                      <a:pt x="480802" y="1130534"/>
                    </a:cubicBezTo>
                    <a:cubicBezTo>
                      <a:pt x="472681" y="1120788"/>
                      <a:pt x="462934" y="1111042"/>
                      <a:pt x="454812" y="1101296"/>
                    </a:cubicBezTo>
                    <a:cubicBezTo>
                      <a:pt x="451564" y="1096423"/>
                      <a:pt x="446691" y="1093174"/>
                      <a:pt x="443442" y="1088301"/>
                    </a:cubicBezTo>
                    <a:cubicBezTo>
                      <a:pt x="438569" y="1081804"/>
                      <a:pt x="432072" y="1076931"/>
                      <a:pt x="427199" y="1070434"/>
                    </a:cubicBezTo>
                    <a:lnTo>
                      <a:pt x="427199" y="1070434"/>
                    </a:lnTo>
                    <a:cubicBezTo>
                      <a:pt x="419077" y="1062312"/>
                      <a:pt x="409331" y="1054190"/>
                      <a:pt x="402834" y="1047693"/>
                    </a:cubicBezTo>
                    <a:cubicBezTo>
                      <a:pt x="393088" y="1037947"/>
                      <a:pt x="384966" y="1031450"/>
                      <a:pt x="376845" y="1024952"/>
                    </a:cubicBezTo>
                    <a:lnTo>
                      <a:pt x="373596" y="1021704"/>
                    </a:lnTo>
                    <a:lnTo>
                      <a:pt x="371972" y="1020079"/>
                    </a:lnTo>
                    <a:lnTo>
                      <a:pt x="373596" y="1020079"/>
                    </a:lnTo>
                    <a:cubicBezTo>
                      <a:pt x="362225" y="1011958"/>
                      <a:pt x="350856" y="1003836"/>
                      <a:pt x="337860" y="995714"/>
                    </a:cubicBezTo>
                    <a:cubicBezTo>
                      <a:pt x="326491" y="987593"/>
                      <a:pt x="313496" y="981096"/>
                      <a:pt x="303750" y="974598"/>
                    </a:cubicBezTo>
                    <a:lnTo>
                      <a:pt x="302126" y="972974"/>
                    </a:lnTo>
                    <a:lnTo>
                      <a:pt x="302126" y="972974"/>
                    </a:lnTo>
                    <a:cubicBezTo>
                      <a:pt x="302126" y="972974"/>
                      <a:pt x="302126" y="972974"/>
                      <a:pt x="302126" y="972974"/>
                    </a:cubicBezTo>
                    <a:lnTo>
                      <a:pt x="298877" y="971349"/>
                    </a:lnTo>
                    <a:lnTo>
                      <a:pt x="295628" y="969725"/>
                    </a:lnTo>
                    <a:lnTo>
                      <a:pt x="295628" y="969725"/>
                    </a:lnTo>
                    <a:lnTo>
                      <a:pt x="295628" y="969725"/>
                    </a:lnTo>
                    <a:cubicBezTo>
                      <a:pt x="292379" y="968101"/>
                      <a:pt x="290755" y="966476"/>
                      <a:pt x="287507" y="964852"/>
                    </a:cubicBezTo>
                    <a:lnTo>
                      <a:pt x="289131" y="964852"/>
                    </a:lnTo>
                    <a:cubicBezTo>
                      <a:pt x="285883" y="963228"/>
                      <a:pt x="282634" y="961603"/>
                      <a:pt x="279385" y="958355"/>
                    </a:cubicBezTo>
                    <a:cubicBezTo>
                      <a:pt x="274512" y="955106"/>
                      <a:pt x="269639" y="953482"/>
                      <a:pt x="264766" y="950233"/>
                    </a:cubicBezTo>
                    <a:cubicBezTo>
                      <a:pt x="255020" y="945360"/>
                      <a:pt x="246898" y="940487"/>
                      <a:pt x="238777" y="937238"/>
                    </a:cubicBezTo>
                    <a:cubicBezTo>
                      <a:pt x="225782" y="930741"/>
                      <a:pt x="212788" y="924244"/>
                      <a:pt x="199792" y="917747"/>
                    </a:cubicBezTo>
                    <a:lnTo>
                      <a:pt x="188423" y="912873"/>
                    </a:lnTo>
                    <a:lnTo>
                      <a:pt x="180301" y="909625"/>
                    </a:lnTo>
                    <a:lnTo>
                      <a:pt x="164058" y="901503"/>
                    </a:lnTo>
                    <a:lnTo>
                      <a:pt x="157560" y="898255"/>
                    </a:lnTo>
                    <a:lnTo>
                      <a:pt x="151062" y="895006"/>
                    </a:lnTo>
                    <a:lnTo>
                      <a:pt x="149439" y="895006"/>
                    </a:lnTo>
                    <a:cubicBezTo>
                      <a:pt x="146190" y="893382"/>
                      <a:pt x="142941" y="891757"/>
                      <a:pt x="139693" y="890133"/>
                    </a:cubicBezTo>
                    <a:cubicBezTo>
                      <a:pt x="136444" y="888509"/>
                      <a:pt x="134819" y="882011"/>
                      <a:pt x="136444" y="878763"/>
                    </a:cubicBezTo>
                    <a:cubicBezTo>
                      <a:pt x="138068" y="875514"/>
                      <a:pt x="141317" y="873890"/>
                      <a:pt x="144566" y="873890"/>
                    </a:cubicBezTo>
                    <a:cubicBezTo>
                      <a:pt x="146190" y="873890"/>
                      <a:pt x="147815" y="873890"/>
                      <a:pt x="147815" y="875514"/>
                    </a:cubicBezTo>
                    <a:cubicBezTo>
                      <a:pt x="149439" y="877138"/>
                      <a:pt x="152687" y="878763"/>
                      <a:pt x="154311" y="878763"/>
                    </a:cubicBezTo>
                    <a:lnTo>
                      <a:pt x="155936" y="878763"/>
                    </a:lnTo>
                    <a:lnTo>
                      <a:pt x="159184" y="880387"/>
                    </a:lnTo>
                    <a:lnTo>
                      <a:pt x="165682" y="883636"/>
                    </a:lnTo>
                    <a:lnTo>
                      <a:pt x="172180" y="886884"/>
                    </a:lnTo>
                    <a:lnTo>
                      <a:pt x="183549" y="893382"/>
                    </a:lnTo>
                    <a:lnTo>
                      <a:pt x="194920" y="899879"/>
                    </a:lnTo>
                    <a:lnTo>
                      <a:pt x="203041" y="904752"/>
                    </a:lnTo>
                    <a:cubicBezTo>
                      <a:pt x="217661" y="911249"/>
                      <a:pt x="232279" y="919371"/>
                      <a:pt x="248522" y="927493"/>
                    </a:cubicBezTo>
                    <a:cubicBezTo>
                      <a:pt x="266391" y="935614"/>
                      <a:pt x="282634" y="945360"/>
                      <a:pt x="294004" y="953482"/>
                    </a:cubicBezTo>
                    <a:cubicBezTo>
                      <a:pt x="294004" y="953482"/>
                      <a:pt x="294004" y="953482"/>
                      <a:pt x="295628" y="953482"/>
                    </a:cubicBezTo>
                    <a:lnTo>
                      <a:pt x="297252" y="955106"/>
                    </a:lnTo>
                    <a:cubicBezTo>
                      <a:pt x="298877" y="956731"/>
                      <a:pt x="300501" y="956731"/>
                      <a:pt x="303750" y="958355"/>
                    </a:cubicBezTo>
                    <a:lnTo>
                      <a:pt x="302126" y="958355"/>
                    </a:lnTo>
                    <a:lnTo>
                      <a:pt x="303750" y="958355"/>
                    </a:lnTo>
                    <a:lnTo>
                      <a:pt x="303750" y="958355"/>
                    </a:lnTo>
                    <a:lnTo>
                      <a:pt x="303750" y="958355"/>
                    </a:lnTo>
                    <a:lnTo>
                      <a:pt x="305374" y="958355"/>
                    </a:lnTo>
                    <a:lnTo>
                      <a:pt x="306999" y="959979"/>
                    </a:lnTo>
                    <a:lnTo>
                      <a:pt x="306999" y="959979"/>
                    </a:lnTo>
                    <a:cubicBezTo>
                      <a:pt x="306999" y="959979"/>
                      <a:pt x="308623" y="959979"/>
                      <a:pt x="308623" y="959979"/>
                    </a:cubicBezTo>
                    <a:lnTo>
                      <a:pt x="306999" y="959979"/>
                    </a:lnTo>
                    <a:cubicBezTo>
                      <a:pt x="339485" y="979471"/>
                      <a:pt x="363850" y="995714"/>
                      <a:pt x="384966" y="1011958"/>
                    </a:cubicBezTo>
                    <a:lnTo>
                      <a:pt x="384966" y="1011958"/>
                    </a:lnTo>
                    <a:cubicBezTo>
                      <a:pt x="391464" y="1016831"/>
                      <a:pt x="399586" y="1023328"/>
                      <a:pt x="404459" y="1028201"/>
                    </a:cubicBezTo>
                    <a:lnTo>
                      <a:pt x="404459" y="1028201"/>
                    </a:lnTo>
                    <a:cubicBezTo>
                      <a:pt x="410955" y="1034698"/>
                      <a:pt x="417453" y="1039571"/>
                      <a:pt x="423951" y="1046069"/>
                    </a:cubicBezTo>
                    <a:cubicBezTo>
                      <a:pt x="433696" y="1054190"/>
                      <a:pt x="443442" y="1065561"/>
                      <a:pt x="451564" y="1073682"/>
                    </a:cubicBezTo>
                    <a:lnTo>
                      <a:pt x="451564" y="1073682"/>
                    </a:lnTo>
                    <a:cubicBezTo>
                      <a:pt x="454812" y="1076931"/>
                      <a:pt x="458061" y="1080180"/>
                      <a:pt x="461310" y="1083428"/>
                    </a:cubicBezTo>
                    <a:lnTo>
                      <a:pt x="466183" y="1088301"/>
                    </a:lnTo>
                    <a:cubicBezTo>
                      <a:pt x="469432" y="1091550"/>
                      <a:pt x="472681" y="1094799"/>
                      <a:pt x="475929" y="1098047"/>
                    </a:cubicBezTo>
                    <a:cubicBezTo>
                      <a:pt x="467807" y="1072058"/>
                      <a:pt x="461310" y="1049317"/>
                      <a:pt x="454812" y="1028201"/>
                    </a:cubicBezTo>
                    <a:cubicBezTo>
                      <a:pt x="446691" y="1005460"/>
                      <a:pt x="438569" y="981096"/>
                      <a:pt x="428824" y="950233"/>
                    </a:cubicBezTo>
                    <a:cubicBezTo>
                      <a:pt x="423951" y="938863"/>
                      <a:pt x="420702" y="925868"/>
                      <a:pt x="414204" y="911249"/>
                    </a:cubicBezTo>
                    <a:cubicBezTo>
                      <a:pt x="412580" y="909625"/>
                      <a:pt x="410955" y="906376"/>
                      <a:pt x="410955" y="903128"/>
                    </a:cubicBezTo>
                    <a:cubicBezTo>
                      <a:pt x="407707" y="895006"/>
                      <a:pt x="404459" y="885260"/>
                      <a:pt x="401210" y="877138"/>
                    </a:cubicBezTo>
                    <a:cubicBezTo>
                      <a:pt x="375221" y="808916"/>
                      <a:pt x="349231" y="748816"/>
                      <a:pt x="324866" y="691965"/>
                    </a:cubicBezTo>
                    <a:cubicBezTo>
                      <a:pt x="321617" y="683843"/>
                      <a:pt x="318369" y="677346"/>
                      <a:pt x="315120" y="669224"/>
                    </a:cubicBezTo>
                    <a:cubicBezTo>
                      <a:pt x="313496" y="669224"/>
                      <a:pt x="313496" y="667600"/>
                      <a:pt x="311872" y="667600"/>
                    </a:cubicBezTo>
                    <a:cubicBezTo>
                      <a:pt x="308623" y="664351"/>
                      <a:pt x="306999" y="661102"/>
                      <a:pt x="303750" y="659478"/>
                    </a:cubicBezTo>
                    <a:lnTo>
                      <a:pt x="303750" y="659478"/>
                    </a:lnTo>
                    <a:cubicBezTo>
                      <a:pt x="297252" y="652981"/>
                      <a:pt x="289131" y="646483"/>
                      <a:pt x="282634" y="641610"/>
                    </a:cubicBezTo>
                    <a:lnTo>
                      <a:pt x="284258" y="641610"/>
                    </a:lnTo>
                    <a:cubicBezTo>
                      <a:pt x="272887" y="631865"/>
                      <a:pt x="259893" y="623743"/>
                      <a:pt x="245274" y="613997"/>
                    </a:cubicBezTo>
                    <a:cubicBezTo>
                      <a:pt x="232279" y="604251"/>
                      <a:pt x="217661" y="596129"/>
                      <a:pt x="206290" y="588007"/>
                    </a:cubicBezTo>
                    <a:lnTo>
                      <a:pt x="203041" y="586383"/>
                    </a:lnTo>
                    <a:lnTo>
                      <a:pt x="201417" y="584759"/>
                    </a:lnTo>
                    <a:cubicBezTo>
                      <a:pt x="185174" y="575013"/>
                      <a:pt x="168931" y="565267"/>
                      <a:pt x="151062" y="557145"/>
                    </a:cubicBezTo>
                    <a:cubicBezTo>
                      <a:pt x="134819" y="549024"/>
                      <a:pt x="118576" y="540902"/>
                      <a:pt x="99085" y="532780"/>
                    </a:cubicBezTo>
                    <a:lnTo>
                      <a:pt x="97460" y="531156"/>
                    </a:lnTo>
                    <a:lnTo>
                      <a:pt x="95836" y="531156"/>
                    </a:lnTo>
                    <a:lnTo>
                      <a:pt x="92587" y="529532"/>
                    </a:lnTo>
                    <a:cubicBezTo>
                      <a:pt x="86089" y="526283"/>
                      <a:pt x="79593" y="524659"/>
                      <a:pt x="73095" y="521410"/>
                    </a:cubicBezTo>
                    <a:cubicBezTo>
                      <a:pt x="64973" y="518161"/>
                      <a:pt x="56852" y="514913"/>
                      <a:pt x="48730" y="511664"/>
                    </a:cubicBezTo>
                    <a:lnTo>
                      <a:pt x="47106" y="511664"/>
                    </a:lnTo>
                    <a:cubicBezTo>
                      <a:pt x="45481" y="511664"/>
                      <a:pt x="43857" y="508415"/>
                      <a:pt x="42233" y="506791"/>
                    </a:cubicBezTo>
                    <a:cubicBezTo>
                      <a:pt x="40608" y="505167"/>
                      <a:pt x="40608" y="501918"/>
                      <a:pt x="42233" y="500294"/>
                    </a:cubicBezTo>
                    <a:cubicBezTo>
                      <a:pt x="43857" y="497045"/>
                      <a:pt x="47106" y="493796"/>
                      <a:pt x="50355" y="493796"/>
                    </a:cubicBezTo>
                    <a:cubicBezTo>
                      <a:pt x="51979" y="493796"/>
                      <a:pt x="51979" y="493796"/>
                      <a:pt x="53603" y="493796"/>
                    </a:cubicBezTo>
                    <a:cubicBezTo>
                      <a:pt x="64973" y="497045"/>
                      <a:pt x="71471" y="500294"/>
                      <a:pt x="79593" y="503542"/>
                    </a:cubicBezTo>
                    <a:cubicBezTo>
                      <a:pt x="87714" y="506791"/>
                      <a:pt x="95836" y="510040"/>
                      <a:pt x="103958" y="513288"/>
                    </a:cubicBezTo>
                    <a:lnTo>
                      <a:pt x="107206" y="514913"/>
                    </a:lnTo>
                    <a:cubicBezTo>
                      <a:pt x="125074" y="523034"/>
                      <a:pt x="142941" y="531156"/>
                      <a:pt x="159184" y="539278"/>
                    </a:cubicBezTo>
                    <a:cubicBezTo>
                      <a:pt x="167306" y="542526"/>
                      <a:pt x="175427" y="547399"/>
                      <a:pt x="181925" y="552272"/>
                    </a:cubicBezTo>
                    <a:lnTo>
                      <a:pt x="185174" y="553897"/>
                    </a:lnTo>
                    <a:cubicBezTo>
                      <a:pt x="193296" y="558770"/>
                      <a:pt x="201417" y="563643"/>
                      <a:pt x="211163" y="568516"/>
                    </a:cubicBezTo>
                    <a:cubicBezTo>
                      <a:pt x="227406" y="578262"/>
                      <a:pt x="243650" y="588007"/>
                      <a:pt x="258269" y="599378"/>
                    </a:cubicBezTo>
                    <a:cubicBezTo>
                      <a:pt x="272887" y="609124"/>
                      <a:pt x="285883" y="618870"/>
                      <a:pt x="298877" y="628616"/>
                    </a:cubicBezTo>
                    <a:cubicBezTo>
                      <a:pt x="295628" y="622118"/>
                      <a:pt x="292379" y="613997"/>
                      <a:pt x="289131" y="607500"/>
                    </a:cubicBezTo>
                    <a:lnTo>
                      <a:pt x="287507" y="602627"/>
                    </a:lnTo>
                    <a:cubicBezTo>
                      <a:pt x="274512" y="573389"/>
                      <a:pt x="259893" y="545775"/>
                      <a:pt x="245274" y="514913"/>
                    </a:cubicBezTo>
                    <a:cubicBezTo>
                      <a:pt x="219285" y="461310"/>
                      <a:pt x="190047" y="404458"/>
                      <a:pt x="155936" y="341109"/>
                    </a:cubicBezTo>
                    <a:lnTo>
                      <a:pt x="152687" y="334612"/>
                    </a:lnTo>
                    <a:cubicBezTo>
                      <a:pt x="146190" y="321617"/>
                      <a:pt x="138068" y="308623"/>
                      <a:pt x="131571" y="294004"/>
                    </a:cubicBezTo>
                    <a:cubicBezTo>
                      <a:pt x="125074" y="281009"/>
                      <a:pt x="118576" y="268014"/>
                      <a:pt x="110454" y="250147"/>
                    </a:cubicBezTo>
                    <a:cubicBezTo>
                      <a:pt x="94211" y="217660"/>
                      <a:pt x="81217" y="188422"/>
                      <a:pt x="68222" y="160809"/>
                    </a:cubicBezTo>
                    <a:cubicBezTo>
                      <a:pt x="61724" y="146190"/>
                      <a:pt x="53603" y="129946"/>
                      <a:pt x="47106" y="113703"/>
                    </a:cubicBezTo>
                    <a:lnTo>
                      <a:pt x="45481" y="108830"/>
                    </a:lnTo>
                    <a:cubicBezTo>
                      <a:pt x="42233" y="100708"/>
                      <a:pt x="37359" y="90963"/>
                      <a:pt x="34112" y="82841"/>
                    </a:cubicBezTo>
                    <a:cubicBezTo>
                      <a:pt x="29238" y="71471"/>
                      <a:pt x="22741" y="58476"/>
                      <a:pt x="16243" y="45481"/>
                    </a:cubicBezTo>
                    <a:lnTo>
                      <a:pt x="12994" y="38984"/>
                    </a:lnTo>
                    <a:cubicBezTo>
                      <a:pt x="8122" y="30862"/>
                      <a:pt x="4873" y="21116"/>
                      <a:pt x="0" y="11370"/>
                    </a:cubicBezTo>
                    <a:cubicBezTo>
                      <a:pt x="0" y="9746"/>
                      <a:pt x="0" y="6497"/>
                      <a:pt x="0" y="4873"/>
                    </a:cubicBezTo>
                    <a:cubicBezTo>
                      <a:pt x="1625" y="3249"/>
                      <a:pt x="3249" y="1624"/>
                      <a:pt x="4873" y="0"/>
                    </a:cubicBezTo>
                    <a:cubicBezTo>
                      <a:pt x="6498" y="0"/>
                      <a:pt x="6498" y="0"/>
                      <a:pt x="8122" y="0"/>
                    </a:cubicBezTo>
                    <a:cubicBezTo>
                      <a:pt x="11371" y="0"/>
                      <a:pt x="14619" y="3249"/>
                      <a:pt x="16243" y="6497"/>
                    </a:cubicBezTo>
                    <a:cubicBezTo>
                      <a:pt x="16243" y="8122"/>
                      <a:pt x="17868" y="9746"/>
                      <a:pt x="17868" y="9746"/>
                    </a:cubicBezTo>
                    <a:cubicBezTo>
                      <a:pt x="21116" y="16243"/>
                      <a:pt x="24365" y="22741"/>
                      <a:pt x="27614" y="29238"/>
                    </a:cubicBezTo>
                    <a:cubicBezTo>
                      <a:pt x="30863" y="37360"/>
                      <a:pt x="35735" y="43857"/>
                      <a:pt x="38984" y="51979"/>
                    </a:cubicBezTo>
                    <a:cubicBezTo>
                      <a:pt x="43857" y="63349"/>
                      <a:pt x="50355" y="74719"/>
                      <a:pt x="53603" y="86090"/>
                    </a:cubicBezTo>
                    <a:lnTo>
                      <a:pt x="56852" y="94211"/>
                    </a:lnTo>
                    <a:cubicBezTo>
                      <a:pt x="71471" y="126698"/>
                      <a:pt x="86089" y="157560"/>
                      <a:pt x="99085" y="188422"/>
                    </a:cubicBezTo>
                    <a:cubicBezTo>
                      <a:pt x="112079" y="216036"/>
                      <a:pt x="126698" y="246898"/>
                      <a:pt x="141317" y="276136"/>
                    </a:cubicBezTo>
                    <a:cubicBezTo>
                      <a:pt x="151062" y="294004"/>
                      <a:pt x="159184" y="310247"/>
                      <a:pt x="170555" y="332988"/>
                    </a:cubicBezTo>
                    <a:cubicBezTo>
                      <a:pt x="177052" y="344358"/>
                      <a:pt x="181925" y="354104"/>
                      <a:pt x="188423" y="365474"/>
                    </a:cubicBezTo>
                    <a:cubicBezTo>
                      <a:pt x="222533" y="428823"/>
                      <a:pt x="251771" y="487299"/>
                      <a:pt x="277761" y="540902"/>
                    </a:cubicBezTo>
                    <a:lnTo>
                      <a:pt x="285883" y="555521"/>
                    </a:lnTo>
                    <a:lnTo>
                      <a:pt x="290755" y="566891"/>
                    </a:lnTo>
                    <a:cubicBezTo>
                      <a:pt x="294004" y="573389"/>
                      <a:pt x="297252" y="579886"/>
                      <a:pt x="300501" y="586383"/>
                    </a:cubicBezTo>
                    <a:lnTo>
                      <a:pt x="298877" y="575013"/>
                    </a:lnTo>
                    <a:cubicBezTo>
                      <a:pt x="297252" y="565267"/>
                      <a:pt x="297252" y="555521"/>
                      <a:pt x="295628" y="547399"/>
                    </a:cubicBezTo>
                    <a:lnTo>
                      <a:pt x="294004" y="529532"/>
                    </a:lnTo>
                    <a:lnTo>
                      <a:pt x="294004" y="527907"/>
                    </a:lnTo>
                    <a:cubicBezTo>
                      <a:pt x="292379" y="516537"/>
                      <a:pt x="290755" y="505167"/>
                      <a:pt x="289131" y="492172"/>
                    </a:cubicBezTo>
                    <a:cubicBezTo>
                      <a:pt x="287507" y="474304"/>
                      <a:pt x="284258" y="456437"/>
                      <a:pt x="282634" y="435321"/>
                    </a:cubicBezTo>
                    <a:cubicBezTo>
                      <a:pt x="281009" y="427199"/>
                      <a:pt x="281009" y="420702"/>
                      <a:pt x="279385" y="412580"/>
                    </a:cubicBezTo>
                    <a:lnTo>
                      <a:pt x="279385" y="409331"/>
                    </a:lnTo>
                    <a:lnTo>
                      <a:pt x="279385" y="407707"/>
                    </a:lnTo>
                    <a:cubicBezTo>
                      <a:pt x="277761" y="397961"/>
                      <a:pt x="276136" y="388215"/>
                      <a:pt x="276136" y="378469"/>
                    </a:cubicBezTo>
                    <a:cubicBezTo>
                      <a:pt x="271263" y="349231"/>
                      <a:pt x="268014" y="318369"/>
                      <a:pt x="263142" y="290755"/>
                    </a:cubicBezTo>
                    <a:lnTo>
                      <a:pt x="263142" y="289131"/>
                    </a:lnTo>
                    <a:lnTo>
                      <a:pt x="259893" y="263141"/>
                    </a:lnTo>
                    <a:cubicBezTo>
                      <a:pt x="259893" y="258269"/>
                      <a:pt x="258269" y="251771"/>
                      <a:pt x="258269" y="246898"/>
                    </a:cubicBezTo>
                    <a:lnTo>
                      <a:pt x="256644" y="237152"/>
                    </a:lnTo>
                    <a:cubicBezTo>
                      <a:pt x="256644" y="232279"/>
                      <a:pt x="259893" y="227406"/>
                      <a:pt x="264766" y="227406"/>
                    </a:cubicBezTo>
                    <a:cubicBezTo>
                      <a:pt x="264766" y="227406"/>
                      <a:pt x="266391" y="227406"/>
                      <a:pt x="266391" y="227406"/>
                    </a:cubicBezTo>
                    <a:cubicBezTo>
                      <a:pt x="271263" y="227406"/>
                      <a:pt x="274512" y="230655"/>
                      <a:pt x="274512" y="235528"/>
                    </a:cubicBezTo>
                    <a:lnTo>
                      <a:pt x="279385" y="263141"/>
                    </a:lnTo>
                    <a:lnTo>
                      <a:pt x="279385" y="268014"/>
                    </a:lnTo>
                    <a:cubicBezTo>
                      <a:pt x="282634" y="292379"/>
                      <a:pt x="287507" y="321617"/>
                      <a:pt x="292379" y="347607"/>
                    </a:cubicBezTo>
                    <a:cubicBezTo>
                      <a:pt x="297252" y="380093"/>
                      <a:pt x="302126" y="414204"/>
                      <a:pt x="305374" y="445067"/>
                    </a:cubicBezTo>
                    <a:lnTo>
                      <a:pt x="305374" y="449939"/>
                    </a:lnTo>
                    <a:lnTo>
                      <a:pt x="306999" y="461310"/>
                    </a:lnTo>
                    <a:cubicBezTo>
                      <a:pt x="308623" y="472680"/>
                      <a:pt x="310248" y="484050"/>
                      <a:pt x="310248" y="493796"/>
                    </a:cubicBezTo>
                    <a:cubicBezTo>
                      <a:pt x="311872" y="501918"/>
                      <a:pt x="311872" y="508415"/>
                      <a:pt x="313496" y="516537"/>
                    </a:cubicBezTo>
                    <a:cubicBezTo>
                      <a:pt x="313496" y="519786"/>
                      <a:pt x="315120" y="523034"/>
                      <a:pt x="315120" y="527907"/>
                    </a:cubicBezTo>
                    <a:lnTo>
                      <a:pt x="315120" y="531156"/>
                    </a:lnTo>
                    <a:lnTo>
                      <a:pt x="315120" y="536029"/>
                    </a:lnTo>
                    <a:cubicBezTo>
                      <a:pt x="316744" y="547399"/>
                      <a:pt x="318369" y="558770"/>
                      <a:pt x="319993" y="570140"/>
                    </a:cubicBezTo>
                    <a:cubicBezTo>
                      <a:pt x="319993" y="575013"/>
                      <a:pt x="321617" y="579886"/>
                      <a:pt x="321617" y="584759"/>
                    </a:cubicBezTo>
                    <a:cubicBezTo>
                      <a:pt x="321617" y="589632"/>
                      <a:pt x="323242" y="596129"/>
                      <a:pt x="323242" y="601002"/>
                    </a:cubicBezTo>
                    <a:cubicBezTo>
                      <a:pt x="323242" y="605875"/>
                      <a:pt x="319993" y="609124"/>
                      <a:pt x="315120" y="610748"/>
                    </a:cubicBezTo>
                    <a:cubicBezTo>
                      <a:pt x="315120" y="610748"/>
                      <a:pt x="315120" y="610748"/>
                      <a:pt x="313496" y="610748"/>
                    </a:cubicBezTo>
                    <a:cubicBezTo>
                      <a:pt x="316744" y="617245"/>
                      <a:pt x="319993" y="623743"/>
                      <a:pt x="323242" y="630240"/>
                    </a:cubicBezTo>
                    <a:cubicBezTo>
                      <a:pt x="339485" y="664351"/>
                      <a:pt x="352480" y="695213"/>
                      <a:pt x="363850" y="722827"/>
                    </a:cubicBezTo>
                    <a:lnTo>
                      <a:pt x="367099" y="729324"/>
                    </a:lnTo>
                    <a:lnTo>
                      <a:pt x="367099" y="729324"/>
                    </a:lnTo>
                    <a:cubicBezTo>
                      <a:pt x="384966" y="773181"/>
                      <a:pt x="404459" y="821911"/>
                      <a:pt x="423951" y="869017"/>
                    </a:cubicBezTo>
                    <a:cubicBezTo>
                      <a:pt x="423951" y="864144"/>
                      <a:pt x="425575" y="859271"/>
                      <a:pt x="427199" y="854398"/>
                    </a:cubicBezTo>
                    <a:lnTo>
                      <a:pt x="427199" y="851149"/>
                    </a:lnTo>
                    <a:lnTo>
                      <a:pt x="428824" y="843027"/>
                    </a:lnTo>
                    <a:lnTo>
                      <a:pt x="428824" y="841403"/>
                    </a:lnTo>
                    <a:lnTo>
                      <a:pt x="428824" y="838154"/>
                    </a:lnTo>
                    <a:cubicBezTo>
                      <a:pt x="432072" y="823535"/>
                      <a:pt x="433696" y="808916"/>
                      <a:pt x="436945" y="794298"/>
                    </a:cubicBezTo>
                    <a:lnTo>
                      <a:pt x="436945" y="792673"/>
                    </a:lnTo>
                    <a:lnTo>
                      <a:pt x="436945" y="791049"/>
                    </a:lnTo>
                    <a:lnTo>
                      <a:pt x="436945" y="789425"/>
                    </a:lnTo>
                    <a:lnTo>
                      <a:pt x="436945" y="786176"/>
                    </a:lnTo>
                    <a:lnTo>
                      <a:pt x="436945" y="786176"/>
                    </a:lnTo>
                    <a:cubicBezTo>
                      <a:pt x="441818" y="748816"/>
                      <a:pt x="445067" y="709832"/>
                      <a:pt x="446691" y="675721"/>
                    </a:cubicBezTo>
                    <a:cubicBezTo>
                      <a:pt x="446691" y="664351"/>
                      <a:pt x="448316" y="652981"/>
                      <a:pt x="448316" y="641610"/>
                    </a:cubicBezTo>
                    <a:lnTo>
                      <a:pt x="448316" y="633489"/>
                    </a:lnTo>
                    <a:lnTo>
                      <a:pt x="448316" y="633489"/>
                    </a:lnTo>
                    <a:lnTo>
                      <a:pt x="448316" y="631865"/>
                    </a:lnTo>
                    <a:lnTo>
                      <a:pt x="448316" y="626992"/>
                    </a:lnTo>
                    <a:lnTo>
                      <a:pt x="448316" y="622118"/>
                    </a:lnTo>
                    <a:lnTo>
                      <a:pt x="448316" y="622118"/>
                    </a:lnTo>
                    <a:lnTo>
                      <a:pt x="448316" y="618870"/>
                    </a:lnTo>
                    <a:cubicBezTo>
                      <a:pt x="448316" y="615621"/>
                      <a:pt x="448316" y="613997"/>
                      <a:pt x="448316" y="610748"/>
                    </a:cubicBezTo>
                    <a:lnTo>
                      <a:pt x="448316" y="610748"/>
                    </a:lnTo>
                    <a:cubicBezTo>
                      <a:pt x="448316" y="586383"/>
                      <a:pt x="448316" y="568516"/>
                      <a:pt x="448316" y="552272"/>
                    </a:cubicBezTo>
                    <a:cubicBezTo>
                      <a:pt x="448316" y="534405"/>
                      <a:pt x="448316" y="513288"/>
                      <a:pt x="446691" y="493796"/>
                    </a:cubicBezTo>
                    <a:cubicBezTo>
                      <a:pt x="446691" y="487299"/>
                      <a:pt x="446691" y="477553"/>
                      <a:pt x="445067" y="467807"/>
                    </a:cubicBezTo>
                    <a:cubicBezTo>
                      <a:pt x="445067" y="459685"/>
                      <a:pt x="443442" y="451564"/>
                      <a:pt x="443442" y="443442"/>
                    </a:cubicBezTo>
                    <a:lnTo>
                      <a:pt x="443442" y="445067"/>
                    </a:lnTo>
                    <a:lnTo>
                      <a:pt x="443442" y="441818"/>
                    </a:lnTo>
                    <a:lnTo>
                      <a:pt x="443442" y="440194"/>
                    </a:lnTo>
                    <a:lnTo>
                      <a:pt x="443442" y="438569"/>
                    </a:lnTo>
                    <a:lnTo>
                      <a:pt x="443442" y="436945"/>
                    </a:lnTo>
                    <a:lnTo>
                      <a:pt x="443442" y="433696"/>
                    </a:lnTo>
                    <a:cubicBezTo>
                      <a:pt x="443442" y="432072"/>
                      <a:pt x="443442" y="428823"/>
                      <a:pt x="445067" y="427199"/>
                    </a:cubicBezTo>
                    <a:cubicBezTo>
                      <a:pt x="446691" y="425574"/>
                      <a:pt x="448316" y="423950"/>
                      <a:pt x="451564" y="423950"/>
                    </a:cubicBezTo>
                    <a:cubicBezTo>
                      <a:pt x="456437" y="423950"/>
                      <a:pt x="459685" y="427199"/>
                      <a:pt x="461310" y="432072"/>
                    </a:cubicBezTo>
                    <a:lnTo>
                      <a:pt x="461310" y="432072"/>
                    </a:lnTo>
                    <a:lnTo>
                      <a:pt x="461310" y="436945"/>
                    </a:lnTo>
                    <a:lnTo>
                      <a:pt x="461310" y="440194"/>
                    </a:lnTo>
                    <a:lnTo>
                      <a:pt x="461310" y="443442"/>
                    </a:lnTo>
                    <a:lnTo>
                      <a:pt x="461310" y="445067"/>
                    </a:lnTo>
                    <a:cubicBezTo>
                      <a:pt x="462934" y="462934"/>
                      <a:pt x="464559" y="482426"/>
                      <a:pt x="464559" y="503542"/>
                    </a:cubicBezTo>
                    <a:cubicBezTo>
                      <a:pt x="464559" y="524659"/>
                      <a:pt x="464559" y="547399"/>
                      <a:pt x="464559" y="562018"/>
                    </a:cubicBezTo>
                    <a:cubicBezTo>
                      <a:pt x="464559" y="584759"/>
                      <a:pt x="464559" y="605875"/>
                      <a:pt x="462934" y="625367"/>
                    </a:cubicBezTo>
                    <a:lnTo>
                      <a:pt x="462934" y="626992"/>
                    </a:lnTo>
                    <a:lnTo>
                      <a:pt x="462934" y="628616"/>
                    </a:lnTo>
                    <a:lnTo>
                      <a:pt x="462934" y="635113"/>
                    </a:lnTo>
                    <a:lnTo>
                      <a:pt x="462934" y="635113"/>
                    </a:lnTo>
                    <a:cubicBezTo>
                      <a:pt x="462934" y="672473"/>
                      <a:pt x="461310" y="711457"/>
                      <a:pt x="458061" y="750440"/>
                    </a:cubicBezTo>
                    <a:cubicBezTo>
                      <a:pt x="456437" y="765060"/>
                      <a:pt x="454812" y="781303"/>
                      <a:pt x="451564" y="799170"/>
                    </a:cubicBezTo>
                    <a:lnTo>
                      <a:pt x="451564" y="800795"/>
                    </a:lnTo>
                    <a:lnTo>
                      <a:pt x="451564" y="802419"/>
                    </a:lnTo>
                    <a:cubicBezTo>
                      <a:pt x="448316" y="820287"/>
                      <a:pt x="445067" y="838154"/>
                      <a:pt x="441818" y="856022"/>
                    </a:cubicBezTo>
                    <a:lnTo>
                      <a:pt x="441818" y="857646"/>
                    </a:lnTo>
                    <a:lnTo>
                      <a:pt x="441818" y="859271"/>
                    </a:lnTo>
                    <a:cubicBezTo>
                      <a:pt x="440194" y="869017"/>
                      <a:pt x="438569" y="878763"/>
                      <a:pt x="436945" y="888509"/>
                    </a:cubicBezTo>
                    <a:lnTo>
                      <a:pt x="435320" y="896630"/>
                    </a:lnTo>
                    <a:lnTo>
                      <a:pt x="433696" y="908001"/>
                    </a:lnTo>
                    <a:lnTo>
                      <a:pt x="435320" y="911249"/>
                    </a:lnTo>
                    <a:lnTo>
                      <a:pt x="436945" y="914498"/>
                    </a:lnTo>
                    <a:cubicBezTo>
                      <a:pt x="448316" y="945360"/>
                      <a:pt x="458061" y="976222"/>
                      <a:pt x="469432" y="1007085"/>
                    </a:cubicBezTo>
                    <a:lnTo>
                      <a:pt x="471056" y="1010333"/>
                    </a:lnTo>
                    <a:cubicBezTo>
                      <a:pt x="482426" y="1042820"/>
                      <a:pt x="492172" y="1073682"/>
                      <a:pt x="500293" y="1104544"/>
                    </a:cubicBezTo>
                    <a:cubicBezTo>
                      <a:pt x="510040" y="1140280"/>
                      <a:pt x="519786" y="1176015"/>
                      <a:pt x="526283" y="1198756"/>
                    </a:cubicBezTo>
                    <a:cubicBezTo>
                      <a:pt x="526283" y="1197131"/>
                      <a:pt x="527907" y="1193883"/>
                      <a:pt x="527907" y="1192258"/>
                    </a:cubicBezTo>
                    <a:lnTo>
                      <a:pt x="529532" y="1187385"/>
                    </a:lnTo>
                    <a:lnTo>
                      <a:pt x="529532" y="1185761"/>
                    </a:lnTo>
                    <a:lnTo>
                      <a:pt x="529532" y="1184137"/>
                    </a:lnTo>
                    <a:lnTo>
                      <a:pt x="529532" y="1182512"/>
                    </a:lnTo>
                    <a:cubicBezTo>
                      <a:pt x="534405" y="1167894"/>
                      <a:pt x="537654" y="1154899"/>
                      <a:pt x="542527" y="1140280"/>
                    </a:cubicBezTo>
                    <a:lnTo>
                      <a:pt x="542527" y="1141904"/>
                    </a:lnTo>
                    <a:lnTo>
                      <a:pt x="542527" y="1140280"/>
                    </a:lnTo>
                    <a:lnTo>
                      <a:pt x="542527" y="1138656"/>
                    </a:lnTo>
                    <a:lnTo>
                      <a:pt x="542527" y="1137031"/>
                    </a:lnTo>
                    <a:cubicBezTo>
                      <a:pt x="547399" y="1120788"/>
                      <a:pt x="550648" y="1104544"/>
                      <a:pt x="555521" y="1088301"/>
                    </a:cubicBezTo>
                    <a:lnTo>
                      <a:pt x="555521" y="1086677"/>
                    </a:lnTo>
                    <a:lnTo>
                      <a:pt x="555521" y="1083428"/>
                    </a:lnTo>
                    <a:lnTo>
                      <a:pt x="555521" y="1081804"/>
                    </a:lnTo>
                    <a:cubicBezTo>
                      <a:pt x="560394" y="1063936"/>
                      <a:pt x="565267" y="1044444"/>
                      <a:pt x="568516" y="1023328"/>
                    </a:cubicBezTo>
                    <a:cubicBezTo>
                      <a:pt x="571764" y="1003836"/>
                      <a:pt x="576637" y="985968"/>
                      <a:pt x="579886" y="968101"/>
                    </a:cubicBezTo>
                    <a:cubicBezTo>
                      <a:pt x="583135" y="948609"/>
                      <a:pt x="588008" y="929117"/>
                      <a:pt x="591257" y="908001"/>
                    </a:cubicBezTo>
                    <a:lnTo>
                      <a:pt x="591257" y="908001"/>
                    </a:lnTo>
                    <a:cubicBezTo>
                      <a:pt x="594505" y="888509"/>
                      <a:pt x="596129" y="870641"/>
                      <a:pt x="597753" y="852773"/>
                    </a:cubicBezTo>
                    <a:cubicBezTo>
                      <a:pt x="599378" y="834906"/>
                      <a:pt x="601002" y="815414"/>
                      <a:pt x="601002" y="794298"/>
                    </a:cubicBezTo>
                    <a:cubicBezTo>
                      <a:pt x="601002" y="792673"/>
                      <a:pt x="601002" y="791049"/>
                      <a:pt x="601002" y="789425"/>
                    </a:cubicBezTo>
                    <a:lnTo>
                      <a:pt x="601002" y="786176"/>
                    </a:lnTo>
                    <a:lnTo>
                      <a:pt x="601002" y="784551"/>
                    </a:lnTo>
                    <a:cubicBezTo>
                      <a:pt x="601002" y="782927"/>
                      <a:pt x="601002" y="781303"/>
                      <a:pt x="601002" y="779678"/>
                    </a:cubicBezTo>
                    <a:lnTo>
                      <a:pt x="601002" y="778054"/>
                    </a:lnTo>
                    <a:lnTo>
                      <a:pt x="601002" y="776430"/>
                    </a:lnTo>
                    <a:lnTo>
                      <a:pt x="601002" y="776430"/>
                    </a:lnTo>
                    <a:lnTo>
                      <a:pt x="601002" y="774805"/>
                    </a:lnTo>
                    <a:lnTo>
                      <a:pt x="601002" y="771557"/>
                    </a:lnTo>
                    <a:lnTo>
                      <a:pt x="601002" y="769933"/>
                    </a:lnTo>
                    <a:lnTo>
                      <a:pt x="601002" y="769933"/>
                    </a:lnTo>
                    <a:cubicBezTo>
                      <a:pt x="601002" y="765060"/>
                      <a:pt x="601002" y="761811"/>
                      <a:pt x="601002" y="756938"/>
                    </a:cubicBezTo>
                    <a:lnTo>
                      <a:pt x="601002" y="755314"/>
                    </a:lnTo>
                    <a:lnTo>
                      <a:pt x="601002" y="753689"/>
                    </a:lnTo>
                    <a:cubicBezTo>
                      <a:pt x="601002" y="748816"/>
                      <a:pt x="605875" y="745568"/>
                      <a:pt x="610749" y="745568"/>
                    </a:cubicBezTo>
                    <a:cubicBezTo>
                      <a:pt x="610749" y="745568"/>
                      <a:pt x="610749" y="745568"/>
                      <a:pt x="610749" y="745568"/>
                    </a:cubicBezTo>
                    <a:cubicBezTo>
                      <a:pt x="615621" y="745568"/>
                      <a:pt x="618870" y="750440"/>
                      <a:pt x="618870" y="755314"/>
                    </a:cubicBezTo>
                    <a:cubicBezTo>
                      <a:pt x="618870" y="761811"/>
                      <a:pt x="618870" y="766684"/>
                      <a:pt x="618870" y="773181"/>
                    </a:cubicBezTo>
                    <a:lnTo>
                      <a:pt x="618870" y="779678"/>
                    </a:lnTo>
                    <a:cubicBezTo>
                      <a:pt x="618870" y="784551"/>
                      <a:pt x="618870" y="789425"/>
                      <a:pt x="618870" y="794298"/>
                    </a:cubicBezTo>
                    <a:lnTo>
                      <a:pt x="618870" y="794298"/>
                    </a:lnTo>
                    <a:lnTo>
                      <a:pt x="618870" y="794298"/>
                    </a:lnTo>
                    <a:cubicBezTo>
                      <a:pt x="618870" y="812165"/>
                      <a:pt x="617245" y="831657"/>
                      <a:pt x="615621" y="854398"/>
                    </a:cubicBezTo>
                    <a:cubicBezTo>
                      <a:pt x="613997" y="872265"/>
                      <a:pt x="612373" y="891757"/>
                      <a:pt x="609124" y="912873"/>
                    </a:cubicBezTo>
                    <a:lnTo>
                      <a:pt x="609124" y="912873"/>
                    </a:lnTo>
                    <a:lnTo>
                      <a:pt x="609124" y="917747"/>
                    </a:lnTo>
                    <a:lnTo>
                      <a:pt x="609124" y="922620"/>
                    </a:lnTo>
                    <a:lnTo>
                      <a:pt x="609124" y="920995"/>
                    </a:lnTo>
                    <a:cubicBezTo>
                      <a:pt x="605875" y="938863"/>
                      <a:pt x="602627" y="956731"/>
                      <a:pt x="599378" y="977847"/>
                    </a:cubicBezTo>
                    <a:cubicBezTo>
                      <a:pt x="594505" y="998963"/>
                      <a:pt x="591257" y="1018455"/>
                      <a:pt x="588008" y="1036323"/>
                    </a:cubicBezTo>
                    <a:cubicBezTo>
                      <a:pt x="584759" y="1054190"/>
                      <a:pt x="579886" y="1072058"/>
                      <a:pt x="575013" y="1091550"/>
                    </a:cubicBezTo>
                    <a:lnTo>
                      <a:pt x="573388" y="1099671"/>
                    </a:lnTo>
                    <a:lnTo>
                      <a:pt x="573388" y="1101296"/>
                    </a:lnTo>
                    <a:cubicBezTo>
                      <a:pt x="568516" y="1117539"/>
                      <a:pt x="565267" y="1133782"/>
                      <a:pt x="560394" y="1150026"/>
                    </a:cubicBezTo>
                    <a:cubicBezTo>
                      <a:pt x="557145" y="1158147"/>
                      <a:pt x="555521" y="1167894"/>
                      <a:pt x="552272" y="1176015"/>
                    </a:cubicBezTo>
                    <a:lnTo>
                      <a:pt x="552272" y="1177639"/>
                    </a:lnTo>
                    <a:cubicBezTo>
                      <a:pt x="550648" y="1184137"/>
                      <a:pt x="549023" y="1189010"/>
                      <a:pt x="547399" y="1195507"/>
                    </a:cubicBezTo>
                    <a:cubicBezTo>
                      <a:pt x="544151" y="1206877"/>
                      <a:pt x="539278" y="1221496"/>
                      <a:pt x="534405" y="1234491"/>
                    </a:cubicBezTo>
                    <a:cubicBezTo>
                      <a:pt x="539278" y="1255607"/>
                      <a:pt x="544151" y="1276724"/>
                      <a:pt x="549023" y="1299464"/>
                    </a:cubicBezTo>
                    <a:cubicBezTo>
                      <a:pt x="557145" y="1335199"/>
                      <a:pt x="562019" y="1366062"/>
                      <a:pt x="568516" y="1396924"/>
                    </a:cubicBezTo>
                    <a:cubicBezTo>
                      <a:pt x="573388" y="1422913"/>
                      <a:pt x="578262" y="1450527"/>
                      <a:pt x="581510" y="1474892"/>
                    </a:cubicBezTo>
                    <a:cubicBezTo>
                      <a:pt x="581510" y="1474892"/>
                      <a:pt x="581510" y="1474892"/>
                      <a:pt x="581510" y="1474892"/>
                    </a:cubicBezTo>
                    <a:cubicBezTo>
                      <a:pt x="581510" y="1474892"/>
                      <a:pt x="581510" y="1474892"/>
                      <a:pt x="581510" y="1474892"/>
                    </a:cubicBezTo>
                    <a:lnTo>
                      <a:pt x="552272" y="1474892"/>
                    </a:lnTo>
                    <a:lnTo>
                      <a:pt x="552272" y="1460273"/>
                    </a:lnTo>
                    <a:close/>
                    <a:moveTo>
                      <a:pt x="2199343" y="1460273"/>
                    </a:moveTo>
                    <a:cubicBezTo>
                      <a:pt x="2196094" y="1457024"/>
                      <a:pt x="2192846" y="1452151"/>
                      <a:pt x="2189597" y="1447278"/>
                    </a:cubicBezTo>
                    <a:cubicBezTo>
                      <a:pt x="2186349" y="1444030"/>
                      <a:pt x="2183100" y="1440781"/>
                      <a:pt x="2179851" y="1437532"/>
                    </a:cubicBezTo>
                    <a:cubicBezTo>
                      <a:pt x="2176602" y="1434284"/>
                      <a:pt x="2173353" y="1431035"/>
                      <a:pt x="2170106" y="1427786"/>
                    </a:cubicBezTo>
                    <a:lnTo>
                      <a:pt x="2166857" y="1424537"/>
                    </a:lnTo>
                    <a:cubicBezTo>
                      <a:pt x="2163608" y="1422913"/>
                      <a:pt x="2161984" y="1419665"/>
                      <a:pt x="2158735" y="1418040"/>
                    </a:cubicBezTo>
                    <a:cubicBezTo>
                      <a:pt x="2157110" y="1416416"/>
                      <a:pt x="2153862" y="1413167"/>
                      <a:pt x="2152237" y="1411543"/>
                    </a:cubicBezTo>
                    <a:cubicBezTo>
                      <a:pt x="2148989" y="1408294"/>
                      <a:pt x="2147365" y="1405046"/>
                      <a:pt x="2145741" y="1401797"/>
                    </a:cubicBezTo>
                    <a:cubicBezTo>
                      <a:pt x="2140867" y="1393675"/>
                      <a:pt x="2137619" y="1383929"/>
                      <a:pt x="2135994" y="1372559"/>
                    </a:cubicBezTo>
                    <a:lnTo>
                      <a:pt x="2135994" y="1372559"/>
                    </a:lnTo>
                    <a:cubicBezTo>
                      <a:pt x="2135994" y="1372559"/>
                      <a:pt x="2135994" y="1372559"/>
                      <a:pt x="2135994" y="1372559"/>
                    </a:cubicBezTo>
                    <a:cubicBezTo>
                      <a:pt x="2135994" y="1372559"/>
                      <a:pt x="2135994" y="1372559"/>
                      <a:pt x="2135994" y="1372559"/>
                    </a:cubicBezTo>
                    <a:lnTo>
                      <a:pt x="2135994" y="1370935"/>
                    </a:lnTo>
                    <a:cubicBezTo>
                      <a:pt x="2134370" y="1356316"/>
                      <a:pt x="2132745" y="1341697"/>
                      <a:pt x="2131121" y="1328702"/>
                    </a:cubicBezTo>
                    <a:cubicBezTo>
                      <a:pt x="2131121" y="1317332"/>
                      <a:pt x="2129497" y="1304337"/>
                      <a:pt x="2127872" y="1292967"/>
                    </a:cubicBezTo>
                    <a:cubicBezTo>
                      <a:pt x="2127872" y="1291342"/>
                      <a:pt x="2127872" y="1289718"/>
                      <a:pt x="2127872" y="1289718"/>
                    </a:cubicBezTo>
                    <a:cubicBezTo>
                      <a:pt x="2126248" y="1283221"/>
                      <a:pt x="2124624" y="1276724"/>
                      <a:pt x="2124624" y="1270226"/>
                    </a:cubicBezTo>
                    <a:lnTo>
                      <a:pt x="2124624" y="1268602"/>
                    </a:lnTo>
                    <a:lnTo>
                      <a:pt x="2124624" y="1266977"/>
                    </a:lnTo>
                    <a:lnTo>
                      <a:pt x="2124624" y="1265353"/>
                    </a:lnTo>
                    <a:lnTo>
                      <a:pt x="2124624" y="1265353"/>
                    </a:lnTo>
                    <a:cubicBezTo>
                      <a:pt x="2123000" y="1260480"/>
                      <a:pt x="2121376" y="1253983"/>
                      <a:pt x="2118127" y="1249110"/>
                    </a:cubicBezTo>
                    <a:cubicBezTo>
                      <a:pt x="2116502" y="1245861"/>
                      <a:pt x="2114878" y="1242613"/>
                      <a:pt x="2111629" y="1237740"/>
                    </a:cubicBezTo>
                    <a:cubicBezTo>
                      <a:pt x="2108380" y="1232867"/>
                      <a:pt x="2105132" y="1227994"/>
                      <a:pt x="2100259" y="1223121"/>
                    </a:cubicBezTo>
                    <a:cubicBezTo>
                      <a:pt x="2095386" y="1216623"/>
                      <a:pt x="2088889" y="1211750"/>
                      <a:pt x="2084015" y="1206877"/>
                    </a:cubicBezTo>
                    <a:lnTo>
                      <a:pt x="2080767" y="1205253"/>
                    </a:lnTo>
                    <a:lnTo>
                      <a:pt x="2079142" y="1203629"/>
                    </a:lnTo>
                    <a:lnTo>
                      <a:pt x="2079142" y="1203629"/>
                    </a:lnTo>
                    <a:lnTo>
                      <a:pt x="2079142" y="1203629"/>
                    </a:lnTo>
                    <a:lnTo>
                      <a:pt x="2079142" y="1203629"/>
                    </a:lnTo>
                    <a:lnTo>
                      <a:pt x="2079142" y="1203629"/>
                    </a:lnTo>
                    <a:lnTo>
                      <a:pt x="2079142" y="1203629"/>
                    </a:lnTo>
                    <a:lnTo>
                      <a:pt x="2079142" y="1203629"/>
                    </a:lnTo>
                    <a:cubicBezTo>
                      <a:pt x="2069397" y="1195507"/>
                      <a:pt x="2058026" y="1185761"/>
                      <a:pt x="2046656" y="1177639"/>
                    </a:cubicBezTo>
                    <a:cubicBezTo>
                      <a:pt x="2043407" y="1176015"/>
                      <a:pt x="2040159" y="1172766"/>
                      <a:pt x="2036910" y="1171142"/>
                    </a:cubicBezTo>
                    <a:cubicBezTo>
                      <a:pt x="2033661" y="1167894"/>
                      <a:pt x="2028789" y="1166269"/>
                      <a:pt x="2025540" y="1163020"/>
                    </a:cubicBezTo>
                    <a:lnTo>
                      <a:pt x="2025540" y="1163020"/>
                    </a:lnTo>
                    <a:lnTo>
                      <a:pt x="2025540" y="1163020"/>
                    </a:lnTo>
                    <a:lnTo>
                      <a:pt x="2025540" y="1163020"/>
                    </a:lnTo>
                    <a:lnTo>
                      <a:pt x="2023916" y="1161396"/>
                    </a:lnTo>
                    <a:lnTo>
                      <a:pt x="2022291" y="1161396"/>
                    </a:lnTo>
                    <a:cubicBezTo>
                      <a:pt x="2015794" y="1158147"/>
                      <a:pt x="2010920" y="1153274"/>
                      <a:pt x="2006048" y="1148401"/>
                    </a:cubicBezTo>
                    <a:cubicBezTo>
                      <a:pt x="2002799" y="1145153"/>
                      <a:pt x="1999551" y="1140280"/>
                      <a:pt x="1996302" y="1137031"/>
                    </a:cubicBezTo>
                    <a:cubicBezTo>
                      <a:pt x="1993053" y="1133782"/>
                      <a:pt x="1991429" y="1128909"/>
                      <a:pt x="1988180" y="1125661"/>
                    </a:cubicBezTo>
                    <a:lnTo>
                      <a:pt x="1988180" y="1124036"/>
                    </a:lnTo>
                    <a:cubicBezTo>
                      <a:pt x="1984932" y="1119164"/>
                      <a:pt x="1983308" y="1114291"/>
                      <a:pt x="1981683" y="1109418"/>
                    </a:cubicBezTo>
                    <a:cubicBezTo>
                      <a:pt x="1980059" y="1106169"/>
                      <a:pt x="1978434" y="1101296"/>
                      <a:pt x="1976810" y="1098047"/>
                    </a:cubicBezTo>
                    <a:lnTo>
                      <a:pt x="1976810" y="1096423"/>
                    </a:lnTo>
                    <a:cubicBezTo>
                      <a:pt x="1975186" y="1091550"/>
                      <a:pt x="1973561" y="1086677"/>
                      <a:pt x="1973561" y="1081804"/>
                    </a:cubicBezTo>
                    <a:cubicBezTo>
                      <a:pt x="1971937" y="1072058"/>
                      <a:pt x="1970312" y="1062312"/>
                      <a:pt x="1968688" y="1050942"/>
                    </a:cubicBezTo>
                    <a:cubicBezTo>
                      <a:pt x="1967064" y="1042820"/>
                      <a:pt x="1967064" y="1034698"/>
                      <a:pt x="1967064" y="1026577"/>
                    </a:cubicBezTo>
                    <a:lnTo>
                      <a:pt x="1967064" y="1026577"/>
                    </a:lnTo>
                    <a:lnTo>
                      <a:pt x="1967064" y="1015206"/>
                    </a:lnTo>
                    <a:cubicBezTo>
                      <a:pt x="1967064" y="1010333"/>
                      <a:pt x="1967064" y="1005460"/>
                      <a:pt x="1967064" y="1000587"/>
                    </a:cubicBezTo>
                    <a:cubicBezTo>
                      <a:pt x="1965439" y="981096"/>
                      <a:pt x="1965439" y="963228"/>
                      <a:pt x="1962191" y="948609"/>
                    </a:cubicBezTo>
                    <a:cubicBezTo>
                      <a:pt x="1960567" y="940487"/>
                      <a:pt x="1958943" y="932366"/>
                      <a:pt x="1957318" y="924244"/>
                    </a:cubicBezTo>
                    <a:cubicBezTo>
                      <a:pt x="1955694" y="919371"/>
                      <a:pt x="1954069" y="914498"/>
                      <a:pt x="1952445" y="911249"/>
                    </a:cubicBezTo>
                    <a:cubicBezTo>
                      <a:pt x="1947572" y="903128"/>
                      <a:pt x="1942699" y="895006"/>
                      <a:pt x="1937826" y="886884"/>
                    </a:cubicBezTo>
                    <a:lnTo>
                      <a:pt x="1936202" y="883636"/>
                    </a:lnTo>
                    <a:lnTo>
                      <a:pt x="1934578" y="880387"/>
                    </a:lnTo>
                    <a:cubicBezTo>
                      <a:pt x="1932953" y="878763"/>
                      <a:pt x="1932953" y="877138"/>
                      <a:pt x="1931329" y="875514"/>
                    </a:cubicBezTo>
                    <a:lnTo>
                      <a:pt x="1929704" y="873890"/>
                    </a:lnTo>
                    <a:lnTo>
                      <a:pt x="1924831" y="869017"/>
                    </a:lnTo>
                    <a:cubicBezTo>
                      <a:pt x="1923207" y="867392"/>
                      <a:pt x="1923207" y="867392"/>
                      <a:pt x="1921582" y="865768"/>
                    </a:cubicBezTo>
                    <a:lnTo>
                      <a:pt x="1919958" y="864144"/>
                    </a:lnTo>
                    <a:cubicBezTo>
                      <a:pt x="1913461" y="857646"/>
                      <a:pt x="1905339" y="852773"/>
                      <a:pt x="1898842" y="847900"/>
                    </a:cubicBezTo>
                    <a:cubicBezTo>
                      <a:pt x="1895593" y="846276"/>
                      <a:pt x="1893969" y="844652"/>
                      <a:pt x="1890721" y="843027"/>
                    </a:cubicBezTo>
                    <a:cubicBezTo>
                      <a:pt x="1887472" y="841403"/>
                      <a:pt x="1884223" y="839779"/>
                      <a:pt x="1880974" y="838154"/>
                    </a:cubicBezTo>
                    <a:cubicBezTo>
                      <a:pt x="1880974" y="838154"/>
                      <a:pt x="1880974" y="838154"/>
                      <a:pt x="1880974" y="838154"/>
                    </a:cubicBezTo>
                    <a:cubicBezTo>
                      <a:pt x="1877726" y="838154"/>
                      <a:pt x="1874477" y="836530"/>
                      <a:pt x="1872852" y="834906"/>
                    </a:cubicBezTo>
                    <a:cubicBezTo>
                      <a:pt x="1869604" y="831657"/>
                      <a:pt x="1871228" y="826784"/>
                      <a:pt x="1874477" y="823535"/>
                    </a:cubicBezTo>
                    <a:cubicBezTo>
                      <a:pt x="1876101" y="821911"/>
                      <a:pt x="1879350" y="820287"/>
                      <a:pt x="1880974" y="820287"/>
                    </a:cubicBezTo>
                    <a:cubicBezTo>
                      <a:pt x="1884223" y="820287"/>
                      <a:pt x="1889096" y="821911"/>
                      <a:pt x="1892345" y="823535"/>
                    </a:cubicBezTo>
                    <a:lnTo>
                      <a:pt x="1893969" y="823535"/>
                    </a:lnTo>
                    <a:cubicBezTo>
                      <a:pt x="1902091" y="826784"/>
                      <a:pt x="1910213" y="831657"/>
                      <a:pt x="1918334" y="839779"/>
                    </a:cubicBezTo>
                    <a:cubicBezTo>
                      <a:pt x="1921582" y="843027"/>
                      <a:pt x="1926456" y="846276"/>
                      <a:pt x="1929704" y="849525"/>
                    </a:cubicBezTo>
                    <a:cubicBezTo>
                      <a:pt x="1934578" y="852773"/>
                      <a:pt x="1937826" y="857646"/>
                      <a:pt x="1941074" y="860895"/>
                    </a:cubicBezTo>
                    <a:cubicBezTo>
                      <a:pt x="1947572" y="867392"/>
                      <a:pt x="1952445" y="875514"/>
                      <a:pt x="1957318" y="885260"/>
                    </a:cubicBezTo>
                    <a:lnTo>
                      <a:pt x="1958943" y="888509"/>
                    </a:lnTo>
                    <a:cubicBezTo>
                      <a:pt x="1962191" y="893382"/>
                      <a:pt x="1963815" y="898255"/>
                      <a:pt x="1967064" y="903128"/>
                    </a:cubicBezTo>
                    <a:lnTo>
                      <a:pt x="1967064" y="903128"/>
                    </a:lnTo>
                    <a:lnTo>
                      <a:pt x="1968688" y="904752"/>
                    </a:lnTo>
                    <a:lnTo>
                      <a:pt x="1968688" y="906376"/>
                    </a:lnTo>
                    <a:cubicBezTo>
                      <a:pt x="1973561" y="917747"/>
                      <a:pt x="1976810" y="932366"/>
                      <a:pt x="1978434" y="943736"/>
                    </a:cubicBezTo>
                    <a:cubicBezTo>
                      <a:pt x="1980059" y="953482"/>
                      <a:pt x="1980059" y="961603"/>
                      <a:pt x="1981683" y="972974"/>
                    </a:cubicBezTo>
                    <a:cubicBezTo>
                      <a:pt x="1983308" y="990841"/>
                      <a:pt x="1983308" y="1010333"/>
                      <a:pt x="1984932" y="1028201"/>
                    </a:cubicBezTo>
                    <a:lnTo>
                      <a:pt x="1984932" y="1031450"/>
                    </a:lnTo>
                    <a:cubicBezTo>
                      <a:pt x="1984932" y="1039571"/>
                      <a:pt x="1986555" y="1047693"/>
                      <a:pt x="1986555" y="1057439"/>
                    </a:cubicBezTo>
                    <a:lnTo>
                      <a:pt x="1986555" y="1060688"/>
                    </a:lnTo>
                    <a:lnTo>
                      <a:pt x="1986555" y="1065561"/>
                    </a:lnTo>
                    <a:cubicBezTo>
                      <a:pt x="1986555" y="1067185"/>
                      <a:pt x="1988180" y="1070434"/>
                      <a:pt x="1988180" y="1072058"/>
                    </a:cubicBezTo>
                    <a:lnTo>
                      <a:pt x="1988180" y="1075307"/>
                    </a:lnTo>
                    <a:cubicBezTo>
                      <a:pt x="1989804" y="1080180"/>
                      <a:pt x="1991429" y="1085053"/>
                      <a:pt x="1991429" y="1089926"/>
                    </a:cubicBezTo>
                    <a:lnTo>
                      <a:pt x="1991429" y="1091550"/>
                    </a:lnTo>
                    <a:lnTo>
                      <a:pt x="1991429" y="1091550"/>
                    </a:lnTo>
                    <a:cubicBezTo>
                      <a:pt x="1991429" y="1094799"/>
                      <a:pt x="1993053" y="1096423"/>
                      <a:pt x="1994677" y="1099671"/>
                    </a:cubicBezTo>
                    <a:cubicBezTo>
                      <a:pt x="1996302" y="1102920"/>
                      <a:pt x="1996302" y="1106169"/>
                      <a:pt x="1997926" y="1109418"/>
                    </a:cubicBezTo>
                    <a:lnTo>
                      <a:pt x="1997926" y="1109418"/>
                    </a:lnTo>
                    <a:cubicBezTo>
                      <a:pt x="1999551" y="1111042"/>
                      <a:pt x="1999551" y="1114291"/>
                      <a:pt x="2001175" y="1115915"/>
                    </a:cubicBezTo>
                    <a:cubicBezTo>
                      <a:pt x="2002799" y="1117539"/>
                      <a:pt x="2002799" y="1120788"/>
                      <a:pt x="2004424" y="1122412"/>
                    </a:cubicBezTo>
                    <a:lnTo>
                      <a:pt x="2006048" y="1124036"/>
                    </a:lnTo>
                    <a:cubicBezTo>
                      <a:pt x="2009296" y="1128909"/>
                      <a:pt x="2010920" y="1132158"/>
                      <a:pt x="2014169" y="1135407"/>
                    </a:cubicBezTo>
                    <a:cubicBezTo>
                      <a:pt x="2015794" y="1137031"/>
                      <a:pt x="2017418" y="1138656"/>
                      <a:pt x="2019042" y="1140280"/>
                    </a:cubicBezTo>
                    <a:cubicBezTo>
                      <a:pt x="2022291" y="1143529"/>
                      <a:pt x="2027164" y="1146777"/>
                      <a:pt x="2030413" y="1150026"/>
                    </a:cubicBezTo>
                    <a:lnTo>
                      <a:pt x="2033661" y="1151650"/>
                    </a:lnTo>
                    <a:cubicBezTo>
                      <a:pt x="2036910" y="1153274"/>
                      <a:pt x="2038534" y="1154899"/>
                      <a:pt x="2041783" y="1156523"/>
                    </a:cubicBezTo>
                    <a:cubicBezTo>
                      <a:pt x="2048281" y="1161396"/>
                      <a:pt x="2056402" y="1166269"/>
                      <a:pt x="2062899" y="1171142"/>
                    </a:cubicBezTo>
                    <a:cubicBezTo>
                      <a:pt x="2074270" y="1179264"/>
                      <a:pt x="2084015" y="1187385"/>
                      <a:pt x="2092137" y="1197131"/>
                    </a:cubicBezTo>
                    <a:cubicBezTo>
                      <a:pt x="2095386" y="1200380"/>
                      <a:pt x="2098635" y="1203629"/>
                      <a:pt x="2101884" y="1206877"/>
                    </a:cubicBezTo>
                    <a:cubicBezTo>
                      <a:pt x="2105132" y="1210126"/>
                      <a:pt x="2108380" y="1213375"/>
                      <a:pt x="2110005" y="1216623"/>
                    </a:cubicBezTo>
                    <a:cubicBezTo>
                      <a:pt x="2116502" y="1224745"/>
                      <a:pt x="2121376" y="1231242"/>
                      <a:pt x="2124624" y="1237740"/>
                    </a:cubicBezTo>
                    <a:cubicBezTo>
                      <a:pt x="2129497" y="1245861"/>
                      <a:pt x="2132745" y="1255607"/>
                      <a:pt x="2135994" y="1263729"/>
                    </a:cubicBezTo>
                    <a:cubicBezTo>
                      <a:pt x="2139243" y="1271851"/>
                      <a:pt x="2140867" y="1279972"/>
                      <a:pt x="2142492" y="1289718"/>
                    </a:cubicBezTo>
                    <a:lnTo>
                      <a:pt x="2142492" y="1289718"/>
                    </a:lnTo>
                    <a:cubicBezTo>
                      <a:pt x="2144116" y="1302713"/>
                      <a:pt x="2145741" y="1317332"/>
                      <a:pt x="2147365" y="1330327"/>
                    </a:cubicBezTo>
                    <a:lnTo>
                      <a:pt x="2147365" y="1333575"/>
                    </a:lnTo>
                    <a:cubicBezTo>
                      <a:pt x="2148989" y="1348194"/>
                      <a:pt x="2148989" y="1361189"/>
                      <a:pt x="2152237" y="1375808"/>
                    </a:cubicBezTo>
                    <a:cubicBezTo>
                      <a:pt x="2152237" y="1379056"/>
                      <a:pt x="2153862" y="1382305"/>
                      <a:pt x="2153862" y="1385554"/>
                    </a:cubicBezTo>
                    <a:cubicBezTo>
                      <a:pt x="2155486" y="1388802"/>
                      <a:pt x="2155486" y="1392051"/>
                      <a:pt x="2157110" y="1395300"/>
                    </a:cubicBezTo>
                    <a:cubicBezTo>
                      <a:pt x="2158735" y="1396924"/>
                      <a:pt x="2158735" y="1398548"/>
                      <a:pt x="2160359" y="1400173"/>
                    </a:cubicBezTo>
                    <a:cubicBezTo>
                      <a:pt x="2161984" y="1401797"/>
                      <a:pt x="2161984" y="1403421"/>
                      <a:pt x="2163608" y="1405046"/>
                    </a:cubicBezTo>
                    <a:cubicBezTo>
                      <a:pt x="2165232" y="1406670"/>
                      <a:pt x="2166857" y="1408294"/>
                      <a:pt x="2168481" y="1409919"/>
                    </a:cubicBezTo>
                    <a:lnTo>
                      <a:pt x="2173353" y="1414792"/>
                    </a:lnTo>
                    <a:cubicBezTo>
                      <a:pt x="2176602" y="1418040"/>
                      <a:pt x="2179851" y="1421289"/>
                      <a:pt x="2183100" y="1424537"/>
                    </a:cubicBezTo>
                    <a:cubicBezTo>
                      <a:pt x="2186349" y="1427786"/>
                      <a:pt x="2191222" y="1432659"/>
                      <a:pt x="2194471" y="1435908"/>
                    </a:cubicBezTo>
                    <a:lnTo>
                      <a:pt x="2197718" y="1439157"/>
                    </a:lnTo>
                    <a:cubicBezTo>
                      <a:pt x="2205840" y="1448902"/>
                      <a:pt x="2212338" y="1457024"/>
                      <a:pt x="2217211" y="1465146"/>
                    </a:cubicBezTo>
                    <a:cubicBezTo>
                      <a:pt x="2217211" y="1465146"/>
                      <a:pt x="2217211" y="1465146"/>
                      <a:pt x="2217211" y="1465146"/>
                    </a:cubicBezTo>
                    <a:cubicBezTo>
                      <a:pt x="2217211" y="1465146"/>
                      <a:pt x="2217211" y="1465146"/>
                      <a:pt x="2217211" y="1465146"/>
                    </a:cubicBezTo>
                    <a:lnTo>
                      <a:pt x="2199343" y="1465146"/>
                    </a:lnTo>
                    <a:lnTo>
                      <a:pt x="2199343" y="1460273"/>
                    </a:lnTo>
                    <a:close/>
                    <a:moveTo>
                      <a:pt x="2587558" y="1460273"/>
                    </a:moveTo>
                    <a:cubicBezTo>
                      <a:pt x="2585934" y="1457024"/>
                      <a:pt x="2585934" y="1452151"/>
                      <a:pt x="2584310" y="1448902"/>
                    </a:cubicBezTo>
                    <a:cubicBezTo>
                      <a:pt x="2582685" y="1440781"/>
                      <a:pt x="2581061" y="1434284"/>
                      <a:pt x="2579436" y="1426162"/>
                    </a:cubicBezTo>
                    <a:cubicBezTo>
                      <a:pt x="2577812" y="1419665"/>
                      <a:pt x="2577812" y="1413167"/>
                      <a:pt x="2577812" y="1403421"/>
                    </a:cubicBezTo>
                    <a:cubicBezTo>
                      <a:pt x="2577812" y="1395300"/>
                      <a:pt x="2577812" y="1388802"/>
                      <a:pt x="2579436" y="1380681"/>
                    </a:cubicBezTo>
                    <a:lnTo>
                      <a:pt x="2579436" y="1380681"/>
                    </a:lnTo>
                    <a:cubicBezTo>
                      <a:pt x="2579436" y="1372559"/>
                      <a:pt x="2581061" y="1366062"/>
                      <a:pt x="2582685" y="1359564"/>
                    </a:cubicBezTo>
                    <a:cubicBezTo>
                      <a:pt x="2584310" y="1343321"/>
                      <a:pt x="2587558" y="1328702"/>
                      <a:pt x="2590806" y="1315707"/>
                    </a:cubicBezTo>
                    <a:lnTo>
                      <a:pt x="2592431" y="1305962"/>
                    </a:lnTo>
                    <a:cubicBezTo>
                      <a:pt x="2595679" y="1289718"/>
                      <a:pt x="2600553" y="1273475"/>
                      <a:pt x="2602177" y="1257232"/>
                    </a:cubicBezTo>
                    <a:cubicBezTo>
                      <a:pt x="2602177" y="1253983"/>
                      <a:pt x="2602177" y="1250734"/>
                      <a:pt x="2602177" y="1247486"/>
                    </a:cubicBezTo>
                    <a:lnTo>
                      <a:pt x="2602177" y="1245861"/>
                    </a:lnTo>
                    <a:cubicBezTo>
                      <a:pt x="2602177" y="1245861"/>
                      <a:pt x="2602177" y="1244237"/>
                      <a:pt x="2602177" y="1244237"/>
                    </a:cubicBezTo>
                    <a:lnTo>
                      <a:pt x="2602177" y="1244237"/>
                    </a:lnTo>
                    <a:cubicBezTo>
                      <a:pt x="2602177" y="1244237"/>
                      <a:pt x="2602177" y="1244237"/>
                      <a:pt x="2602177" y="1244237"/>
                    </a:cubicBezTo>
                    <a:lnTo>
                      <a:pt x="2602177" y="1244237"/>
                    </a:lnTo>
                    <a:lnTo>
                      <a:pt x="2602177" y="1244237"/>
                    </a:lnTo>
                    <a:lnTo>
                      <a:pt x="2602177" y="1244237"/>
                    </a:lnTo>
                    <a:lnTo>
                      <a:pt x="2602177" y="1244237"/>
                    </a:lnTo>
                    <a:cubicBezTo>
                      <a:pt x="2602177" y="1239364"/>
                      <a:pt x="2602177" y="1236115"/>
                      <a:pt x="2602177" y="1232867"/>
                    </a:cubicBezTo>
                    <a:cubicBezTo>
                      <a:pt x="2602177" y="1229618"/>
                      <a:pt x="2602177" y="1226369"/>
                      <a:pt x="2600553" y="1223121"/>
                    </a:cubicBezTo>
                    <a:lnTo>
                      <a:pt x="2600553" y="1221496"/>
                    </a:lnTo>
                    <a:cubicBezTo>
                      <a:pt x="2600553" y="1218248"/>
                      <a:pt x="2598928" y="1214999"/>
                      <a:pt x="2597304" y="1211750"/>
                    </a:cubicBezTo>
                    <a:cubicBezTo>
                      <a:pt x="2595679" y="1206877"/>
                      <a:pt x="2594055" y="1202004"/>
                      <a:pt x="2592431" y="1198756"/>
                    </a:cubicBezTo>
                    <a:cubicBezTo>
                      <a:pt x="2589183" y="1192258"/>
                      <a:pt x="2585934" y="1185761"/>
                      <a:pt x="2582685" y="1179264"/>
                    </a:cubicBezTo>
                    <a:cubicBezTo>
                      <a:pt x="2579436" y="1174391"/>
                      <a:pt x="2577812" y="1169518"/>
                      <a:pt x="2574563" y="1164645"/>
                    </a:cubicBezTo>
                    <a:lnTo>
                      <a:pt x="2572939" y="1161396"/>
                    </a:lnTo>
                    <a:lnTo>
                      <a:pt x="2572939" y="1159772"/>
                    </a:lnTo>
                    <a:cubicBezTo>
                      <a:pt x="2566442" y="1148401"/>
                      <a:pt x="2558320" y="1135407"/>
                      <a:pt x="2551823" y="1122412"/>
                    </a:cubicBezTo>
                    <a:cubicBezTo>
                      <a:pt x="2545325" y="1109418"/>
                      <a:pt x="2538828" y="1094799"/>
                      <a:pt x="2535580" y="1081804"/>
                    </a:cubicBezTo>
                    <a:cubicBezTo>
                      <a:pt x="2533955" y="1073682"/>
                      <a:pt x="2532331" y="1067185"/>
                      <a:pt x="2530706" y="1059063"/>
                    </a:cubicBezTo>
                    <a:cubicBezTo>
                      <a:pt x="2529082" y="1050942"/>
                      <a:pt x="2529082" y="1044444"/>
                      <a:pt x="2529082" y="1037947"/>
                    </a:cubicBezTo>
                    <a:cubicBezTo>
                      <a:pt x="2529082" y="1033074"/>
                      <a:pt x="2529082" y="1026577"/>
                      <a:pt x="2529082" y="1021704"/>
                    </a:cubicBezTo>
                    <a:cubicBezTo>
                      <a:pt x="2529082" y="1021704"/>
                      <a:pt x="2529082" y="1021704"/>
                      <a:pt x="2529082" y="1021704"/>
                    </a:cubicBezTo>
                    <a:cubicBezTo>
                      <a:pt x="2529082" y="1007085"/>
                      <a:pt x="2530706" y="990841"/>
                      <a:pt x="2532331" y="976222"/>
                    </a:cubicBezTo>
                    <a:cubicBezTo>
                      <a:pt x="2533955" y="963228"/>
                      <a:pt x="2535580" y="950233"/>
                      <a:pt x="2540453" y="933990"/>
                    </a:cubicBezTo>
                    <a:cubicBezTo>
                      <a:pt x="2543701" y="917747"/>
                      <a:pt x="2548574" y="901503"/>
                      <a:pt x="2551823" y="888509"/>
                    </a:cubicBezTo>
                    <a:cubicBezTo>
                      <a:pt x="2553447" y="880387"/>
                      <a:pt x="2556696" y="872265"/>
                      <a:pt x="2558320" y="865768"/>
                    </a:cubicBezTo>
                    <a:cubicBezTo>
                      <a:pt x="2559945" y="859271"/>
                      <a:pt x="2561569" y="852773"/>
                      <a:pt x="2564818" y="846276"/>
                    </a:cubicBezTo>
                    <a:cubicBezTo>
                      <a:pt x="2568066" y="833281"/>
                      <a:pt x="2571314" y="820287"/>
                      <a:pt x="2574563" y="808916"/>
                    </a:cubicBezTo>
                    <a:lnTo>
                      <a:pt x="2574563" y="808916"/>
                    </a:lnTo>
                    <a:lnTo>
                      <a:pt x="2574563" y="808916"/>
                    </a:lnTo>
                    <a:lnTo>
                      <a:pt x="2574563" y="808916"/>
                    </a:lnTo>
                    <a:cubicBezTo>
                      <a:pt x="2576188" y="805668"/>
                      <a:pt x="2576188" y="800795"/>
                      <a:pt x="2576188" y="797546"/>
                    </a:cubicBezTo>
                    <a:cubicBezTo>
                      <a:pt x="2577812" y="792673"/>
                      <a:pt x="2577812" y="789425"/>
                      <a:pt x="2577812" y="784551"/>
                    </a:cubicBezTo>
                    <a:lnTo>
                      <a:pt x="2577812" y="782927"/>
                    </a:lnTo>
                    <a:lnTo>
                      <a:pt x="2577812" y="781303"/>
                    </a:lnTo>
                    <a:lnTo>
                      <a:pt x="2577812" y="782927"/>
                    </a:lnTo>
                    <a:lnTo>
                      <a:pt x="2577812" y="779678"/>
                    </a:lnTo>
                    <a:cubicBezTo>
                      <a:pt x="2577812" y="779678"/>
                      <a:pt x="2577812" y="779678"/>
                      <a:pt x="2577812" y="779678"/>
                    </a:cubicBezTo>
                    <a:lnTo>
                      <a:pt x="2577812" y="779678"/>
                    </a:lnTo>
                    <a:lnTo>
                      <a:pt x="2577812" y="779678"/>
                    </a:lnTo>
                    <a:cubicBezTo>
                      <a:pt x="2577812" y="773181"/>
                      <a:pt x="2577812" y="765060"/>
                      <a:pt x="2577812" y="758562"/>
                    </a:cubicBezTo>
                    <a:lnTo>
                      <a:pt x="2577812" y="756938"/>
                    </a:lnTo>
                    <a:lnTo>
                      <a:pt x="2577812" y="755314"/>
                    </a:lnTo>
                    <a:cubicBezTo>
                      <a:pt x="2577812" y="752065"/>
                      <a:pt x="2577812" y="748816"/>
                      <a:pt x="2577812" y="747192"/>
                    </a:cubicBezTo>
                    <a:cubicBezTo>
                      <a:pt x="2577812" y="743943"/>
                      <a:pt x="2577812" y="739070"/>
                      <a:pt x="2576188" y="735822"/>
                    </a:cubicBezTo>
                    <a:cubicBezTo>
                      <a:pt x="2574563" y="729324"/>
                      <a:pt x="2572939" y="722827"/>
                      <a:pt x="2571314" y="717954"/>
                    </a:cubicBezTo>
                    <a:cubicBezTo>
                      <a:pt x="2566442" y="703335"/>
                      <a:pt x="2561569" y="690340"/>
                      <a:pt x="2555071" y="675721"/>
                    </a:cubicBezTo>
                    <a:cubicBezTo>
                      <a:pt x="2543701" y="652981"/>
                      <a:pt x="2530706" y="631865"/>
                      <a:pt x="2519337" y="610748"/>
                    </a:cubicBezTo>
                    <a:cubicBezTo>
                      <a:pt x="2516088" y="605875"/>
                      <a:pt x="2514463" y="602627"/>
                      <a:pt x="2511215" y="597754"/>
                    </a:cubicBezTo>
                    <a:cubicBezTo>
                      <a:pt x="2507966" y="591256"/>
                      <a:pt x="2503093" y="584759"/>
                      <a:pt x="2499844" y="578262"/>
                    </a:cubicBezTo>
                    <a:cubicBezTo>
                      <a:pt x="2496596" y="571764"/>
                      <a:pt x="2493347" y="565267"/>
                      <a:pt x="2490098" y="558770"/>
                    </a:cubicBezTo>
                    <a:cubicBezTo>
                      <a:pt x="2485225" y="547399"/>
                      <a:pt x="2478728" y="532780"/>
                      <a:pt x="2473855" y="518161"/>
                    </a:cubicBezTo>
                    <a:cubicBezTo>
                      <a:pt x="2472231" y="510040"/>
                      <a:pt x="2470607" y="503542"/>
                      <a:pt x="2468982" y="497045"/>
                    </a:cubicBezTo>
                    <a:cubicBezTo>
                      <a:pt x="2468982" y="490548"/>
                      <a:pt x="2467358" y="482426"/>
                      <a:pt x="2468982" y="474304"/>
                    </a:cubicBezTo>
                    <a:cubicBezTo>
                      <a:pt x="2468982" y="467807"/>
                      <a:pt x="2468982" y="459685"/>
                      <a:pt x="2470607" y="453188"/>
                    </a:cubicBezTo>
                    <a:cubicBezTo>
                      <a:pt x="2470607" y="449939"/>
                      <a:pt x="2472231" y="445067"/>
                      <a:pt x="2472231" y="441818"/>
                    </a:cubicBezTo>
                    <a:cubicBezTo>
                      <a:pt x="2472231" y="438569"/>
                      <a:pt x="2473855" y="435321"/>
                      <a:pt x="2473855" y="432072"/>
                    </a:cubicBezTo>
                    <a:lnTo>
                      <a:pt x="2473855" y="430447"/>
                    </a:lnTo>
                    <a:cubicBezTo>
                      <a:pt x="2478728" y="407707"/>
                      <a:pt x="2488474" y="384966"/>
                      <a:pt x="2496596" y="362226"/>
                    </a:cubicBezTo>
                    <a:cubicBezTo>
                      <a:pt x="2498219" y="357353"/>
                      <a:pt x="2499844" y="352480"/>
                      <a:pt x="2503093" y="345982"/>
                    </a:cubicBezTo>
                    <a:cubicBezTo>
                      <a:pt x="2507966" y="334612"/>
                      <a:pt x="2511215" y="323242"/>
                      <a:pt x="2516088" y="310247"/>
                    </a:cubicBezTo>
                    <a:cubicBezTo>
                      <a:pt x="2519337" y="300501"/>
                      <a:pt x="2524209" y="287506"/>
                      <a:pt x="2525833" y="276136"/>
                    </a:cubicBezTo>
                    <a:cubicBezTo>
                      <a:pt x="2527458" y="269639"/>
                      <a:pt x="2527458" y="264766"/>
                      <a:pt x="2529082" y="259893"/>
                    </a:cubicBezTo>
                    <a:cubicBezTo>
                      <a:pt x="2529082" y="253396"/>
                      <a:pt x="2529082" y="248523"/>
                      <a:pt x="2529082" y="243650"/>
                    </a:cubicBezTo>
                    <a:cubicBezTo>
                      <a:pt x="2529082" y="240401"/>
                      <a:pt x="2529082" y="235528"/>
                      <a:pt x="2529082" y="232279"/>
                    </a:cubicBezTo>
                    <a:cubicBezTo>
                      <a:pt x="2529082" y="229031"/>
                      <a:pt x="2529082" y="225782"/>
                      <a:pt x="2527458" y="222533"/>
                    </a:cubicBezTo>
                    <a:lnTo>
                      <a:pt x="2527458" y="219285"/>
                    </a:lnTo>
                    <a:cubicBezTo>
                      <a:pt x="2525833" y="207914"/>
                      <a:pt x="2522584" y="198168"/>
                      <a:pt x="2520960" y="188422"/>
                    </a:cubicBezTo>
                    <a:cubicBezTo>
                      <a:pt x="2519337" y="178676"/>
                      <a:pt x="2516088" y="170555"/>
                      <a:pt x="2512839" y="162433"/>
                    </a:cubicBezTo>
                    <a:lnTo>
                      <a:pt x="2511215" y="159184"/>
                    </a:lnTo>
                    <a:cubicBezTo>
                      <a:pt x="2507966" y="147814"/>
                      <a:pt x="2503093" y="134819"/>
                      <a:pt x="2499844" y="123449"/>
                    </a:cubicBezTo>
                    <a:cubicBezTo>
                      <a:pt x="2498219" y="116952"/>
                      <a:pt x="2494972" y="110454"/>
                      <a:pt x="2493347" y="105581"/>
                    </a:cubicBezTo>
                    <a:cubicBezTo>
                      <a:pt x="2491723" y="102333"/>
                      <a:pt x="2491723" y="100708"/>
                      <a:pt x="2490098" y="97460"/>
                    </a:cubicBezTo>
                    <a:cubicBezTo>
                      <a:pt x="2490098" y="95836"/>
                      <a:pt x="2488474" y="92587"/>
                      <a:pt x="2488474" y="90963"/>
                    </a:cubicBezTo>
                    <a:cubicBezTo>
                      <a:pt x="2488474" y="90963"/>
                      <a:pt x="2488474" y="89338"/>
                      <a:pt x="2488474" y="89338"/>
                    </a:cubicBezTo>
                    <a:cubicBezTo>
                      <a:pt x="2488474" y="86090"/>
                      <a:pt x="2491723" y="82841"/>
                      <a:pt x="2494972" y="82841"/>
                    </a:cubicBezTo>
                    <a:cubicBezTo>
                      <a:pt x="2494972" y="82841"/>
                      <a:pt x="2496596" y="82841"/>
                      <a:pt x="2496596" y="82841"/>
                    </a:cubicBezTo>
                    <a:cubicBezTo>
                      <a:pt x="2499844" y="82841"/>
                      <a:pt x="2503093" y="84465"/>
                      <a:pt x="2504717" y="87714"/>
                    </a:cubicBezTo>
                    <a:cubicBezTo>
                      <a:pt x="2504717" y="87714"/>
                      <a:pt x="2504717" y="89338"/>
                      <a:pt x="2506341" y="90963"/>
                    </a:cubicBezTo>
                    <a:cubicBezTo>
                      <a:pt x="2507966" y="97460"/>
                      <a:pt x="2511215" y="103957"/>
                      <a:pt x="2512839" y="110454"/>
                    </a:cubicBezTo>
                    <a:cubicBezTo>
                      <a:pt x="2517712" y="125073"/>
                      <a:pt x="2522584" y="141317"/>
                      <a:pt x="2527458" y="157560"/>
                    </a:cubicBezTo>
                    <a:lnTo>
                      <a:pt x="2527458" y="157560"/>
                    </a:lnTo>
                    <a:lnTo>
                      <a:pt x="2527458" y="157560"/>
                    </a:lnTo>
                    <a:lnTo>
                      <a:pt x="2529082" y="160809"/>
                    </a:lnTo>
                    <a:lnTo>
                      <a:pt x="2529082" y="162433"/>
                    </a:lnTo>
                    <a:lnTo>
                      <a:pt x="2529082" y="164057"/>
                    </a:lnTo>
                    <a:lnTo>
                      <a:pt x="2529082" y="164057"/>
                    </a:lnTo>
                    <a:cubicBezTo>
                      <a:pt x="2530706" y="170555"/>
                      <a:pt x="2532331" y="177052"/>
                      <a:pt x="2533955" y="183549"/>
                    </a:cubicBezTo>
                    <a:cubicBezTo>
                      <a:pt x="2535580" y="190047"/>
                      <a:pt x="2537204" y="196544"/>
                      <a:pt x="2538828" y="204666"/>
                    </a:cubicBezTo>
                    <a:cubicBezTo>
                      <a:pt x="2542077" y="217660"/>
                      <a:pt x="2543701" y="233904"/>
                      <a:pt x="2545325" y="248523"/>
                    </a:cubicBezTo>
                    <a:cubicBezTo>
                      <a:pt x="2545325" y="256644"/>
                      <a:pt x="2545325" y="263141"/>
                      <a:pt x="2543701" y="271263"/>
                    </a:cubicBezTo>
                    <a:cubicBezTo>
                      <a:pt x="2543701" y="274512"/>
                      <a:pt x="2542077" y="276136"/>
                      <a:pt x="2542077" y="279385"/>
                    </a:cubicBezTo>
                    <a:lnTo>
                      <a:pt x="2542077" y="281009"/>
                    </a:lnTo>
                    <a:cubicBezTo>
                      <a:pt x="2542077" y="284258"/>
                      <a:pt x="2540453" y="287506"/>
                      <a:pt x="2538828" y="290755"/>
                    </a:cubicBezTo>
                    <a:cubicBezTo>
                      <a:pt x="2535580" y="303750"/>
                      <a:pt x="2530706" y="316744"/>
                      <a:pt x="2527458" y="328115"/>
                    </a:cubicBezTo>
                    <a:lnTo>
                      <a:pt x="2525833" y="332988"/>
                    </a:lnTo>
                    <a:cubicBezTo>
                      <a:pt x="2524209" y="339485"/>
                      <a:pt x="2520960" y="345982"/>
                      <a:pt x="2519337" y="354104"/>
                    </a:cubicBezTo>
                    <a:lnTo>
                      <a:pt x="2516088" y="360601"/>
                    </a:lnTo>
                    <a:cubicBezTo>
                      <a:pt x="2514463" y="363850"/>
                      <a:pt x="2514463" y="367099"/>
                      <a:pt x="2512839" y="368723"/>
                    </a:cubicBezTo>
                    <a:cubicBezTo>
                      <a:pt x="2511215" y="375220"/>
                      <a:pt x="2507966" y="380093"/>
                      <a:pt x="2506341" y="386591"/>
                    </a:cubicBezTo>
                    <a:lnTo>
                      <a:pt x="2504717" y="393088"/>
                    </a:lnTo>
                    <a:cubicBezTo>
                      <a:pt x="2503093" y="399585"/>
                      <a:pt x="2499844" y="407707"/>
                      <a:pt x="2498219" y="414204"/>
                    </a:cubicBezTo>
                    <a:cubicBezTo>
                      <a:pt x="2494972" y="422326"/>
                      <a:pt x="2493347" y="432072"/>
                      <a:pt x="2490098" y="443442"/>
                    </a:cubicBezTo>
                    <a:cubicBezTo>
                      <a:pt x="2490098" y="445067"/>
                      <a:pt x="2488474" y="448315"/>
                      <a:pt x="2488474" y="449939"/>
                    </a:cubicBezTo>
                    <a:lnTo>
                      <a:pt x="2488474" y="451564"/>
                    </a:lnTo>
                    <a:cubicBezTo>
                      <a:pt x="2488474" y="453188"/>
                      <a:pt x="2488474" y="454812"/>
                      <a:pt x="2488474" y="456437"/>
                    </a:cubicBezTo>
                    <a:lnTo>
                      <a:pt x="2488474" y="459685"/>
                    </a:lnTo>
                    <a:lnTo>
                      <a:pt x="2488474" y="461310"/>
                    </a:lnTo>
                    <a:cubicBezTo>
                      <a:pt x="2488474" y="464559"/>
                      <a:pt x="2488474" y="469432"/>
                      <a:pt x="2486850" y="472680"/>
                    </a:cubicBezTo>
                    <a:cubicBezTo>
                      <a:pt x="2486850" y="477553"/>
                      <a:pt x="2486850" y="480802"/>
                      <a:pt x="2486850" y="485675"/>
                    </a:cubicBezTo>
                    <a:lnTo>
                      <a:pt x="2486850" y="487299"/>
                    </a:lnTo>
                    <a:cubicBezTo>
                      <a:pt x="2486850" y="492172"/>
                      <a:pt x="2486850" y="495421"/>
                      <a:pt x="2488474" y="500294"/>
                    </a:cubicBezTo>
                    <a:lnTo>
                      <a:pt x="2488474" y="503542"/>
                    </a:lnTo>
                    <a:lnTo>
                      <a:pt x="2488474" y="506791"/>
                    </a:lnTo>
                    <a:lnTo>
                      <a:pt x="2488474" y="508415"/>
                    </a:lnTo>
                    <a:cubicBezTo>
                      <a:pt x="2488474" y="510040"/>
                      <a:pt x="2488474" y="511664"/>
                      <a:pt x="2490098" y="513288"/>
                    </a:cubicBezTo>
                    <a:lnTo>
                      <a:pt x="2490098" y="514913"/>
                    </a:lnTo>
                    <a:cubicBezTo>
                      <a:pt x="2490098" y="518161"/>
                      <a:pt x="2491723" y="519786"/>
                      <a:pt x="2493347" y="523034"/>
                    </a:cubicBezTo>
                    <a:lnTo>
                      <a:pt x="2493347" y="524659"/>
                    </a:lnTo>
                    <a:cubicBezTo>
                      <a:pt x="2494972" y="527907"/>
                      <a:pt x="2494972" y="531156"/>
                      <a:pt x="2496596" y="534405"/>
                    </a:cubicBezTo>
                    <a:cubicBezTo>
                      <a:pt x="2499844" y="540902"/>
                      <a:pt x="2503093" y="549024"/>
                      <a:pt x="2506341" y="555521"/>
                    </a:cubicBezTo>
                    <a:lnTo>
                      <a:pt x="2506341" y="555521"/>
                    </a:lnTo>
                    <a:cubicBezTo>
                      <a:pt x="2509590" y="562018"/>
                      <a:pt x="2512839" y="568516"/>
                      <a:pt x="2516088" y="575013"/>
                    </a:cubicBezTo>
                    <a:cubicBezTo>
                      <a:pt x="2519337" y="581510"/>
                      <a:pt x="2522584" y="588007"/>
                      <a:pt x="2525833" y="592880"/>
                    </a:cubicBezTo>
                    <a:lnTo>
                      <a:pt x="2533955" y="605875"/>
                    </a:lnTo>
                    <a:cubicBezTo>
                      <a:pt x="2538828" y="615621"/>
                      <a:pt x="2545325" y="623743"/>
                      <a:pt x="2550198" y="633489"/>
                    </a:cubicBezTo>
                    <a:cubicBezTo>
                      <a:pt x="2558320" y="648108"/>
                      <a:pt x="2564818" y="659478"/>
                      <a:pt x="2571314" y="672473"/>
                    </a:cubicBezTo>
                    <a:cubicBezTo>
                      <a:pt x="2574563" y="677346"/>
                      <a:pt x="2576188" y="683843"/>
                      <a:pt x="2579436" y="691965"/>
                    </a:cubicBezTo>
                    <a:lnTo>
                      <a:pt x="2581061" y="696838"/>
                    </a:lnTo>
                    <a:cubicBezTo>
                      <a:pt x="2582685" y="701711"/>
                      <a:pt x="2585934" y="708208"/>
                      <a:pt x="2587558" y="713081"/>
                    </a:cubicBezTo>
                    <a:cubicBezTo>
                      <a:pt x="2590806" y="724451"/>
                      <a:pt x="2595679" y="740695"/>
                      <a:pt x="2595679" y="755314"/>
                    </a:cubicBezTo>
                    <a:cubicBezTo>
                      <a:pt x="2595679" y="761811"/>
                      <a:pt x="2595679" y="769933"/>
                      <a:pt x="2595679" y="779678"/>
                    </a:cubicBezTo>
                    <a:cubicBezTo>
                      <a:pt x="2595679" y="786176"/>
                      <a:pt x="2594055" y="794298"/>
                      <a:pt x="2594055" y="802419"/>
                    </a:cubicBezTo>
                    <a:cubicBezTo>
                      <a:pt x="2592431" y="815414"/>
                      <a:pt x="2589183" y="828408"/>
                      <a:pt x="2585934" y="841403"/>
                    </a:cubicBezTo>
                    <a:lnTo>
                      <a:pt x="2584310" y="846276"/>
                    </a:lnTo>
                    <a:cubicBezTo>
                      <a:pt x="2581061" y="860895"/>
                      <a:pt x="2576188" y="873890"/>
                      <a:pt x="2572939" y="888509"/>
                    </a:cubicBezTo>
                    <a:lnTo>
                      <a:pt x="2571314" y="891757"/>
                    </a:lnTo>
                    <a:cubicBezTo>
                      <a:pt x="2566442" y="908001"/>
                      <a:pt x="2561569" y="924244"/>
                      <a:pt x="2558320" y="940487"/>
                    </a:cubicBezTo>
                    <a:lnTo>
                      <a:pt x="2558320" y="940487"/>
                    </a:lnTo>
                    <a:cubicBezTo>
                      <a:pt x="2556696" y="950233"/>
                      <a:pt x="2553447" y="961603"/>
                      <a:pt x="2551823" y="971349"/>
                    </a:cubicBezTo>
                    <a:cubicBezTo>
                      <a:pt x="2550198" y="982720"/>
                      <a:pt x="2548574" y="994090"/>
                      <a:pt x="2546949" y="1005460"/>
                    </a:cubicBezTo>
                    <a:lnTo>
                      <a:pt x="2546949" y="1007085"/>
                    </a:lnTo>
                    <a:cubicBezTo>
                      <a:pt x="2546949" y="1011958"/>
                      <a:pt x="2545325" y="1016831"/>
                      <a:pt x="2545325" y="1021704"/>
                    </a:cubicBezTo>
                    <a:cubicBezTo>
                      <a:pt x="2545325" y="1028201"/>
                      <a:pt x="2545325" y="1034698"/>
                      <a:pt x="2545325" y="1041196"/>
                    </a:cubicBezTo>
                    <a:lnTo>
                      <a:pt x="2545325" y="1041196"/>
                    </a:lnTo>
                    <a:cubicBezTo>
                      <a:pt x="2545325" y="1050942"/>
                      <a:pt x="2546949" y="1060688"/>
                      <a:pt x="2548574" y="1070434"/>
                    </a:cubicBezTo>
                    <a:cubicBezTo>
                      <a:pt x="2548574" y="1073682"/>
                      <a:pt x="2550198" y="1076931"/>
                      <a:pt x="2550198" y="1080180"/>
                    </a:cubicBezTo>
                    <a:cubicBezTo>
                      <a:pt x="2550198" y="1083428"/>
                      <a:pt x="2551823" y="1086677"/>
                      <a:pt x="2553447" y="1089926"/>
                    </a:cubicBezTo>
                    <a:cubicBezTo>
                      <a:pt x="2555071" y="1096423"/>
                      <a:pt x="2558320" y="1101296"/>
                      <a:pt x="2559945" y="1107793"/>
                    </a:cubicBezTo>
                    <a:cubicBezTo>
                      <a:pt x="2561569" y="1112666"/>
                      <a:pt x="2564818" y="1119164"/>
                      <a:pt x="2568066" y="1124036"/>
                    </a:cubicBezTo>
                    <a:cubicBezTo>
                      <a:pt x="2571314" y="1130534"/>
                      <a:pt x="2574563" y="1137031"/>
                      <a:pt x="2577812" y="1141904"/>
                    </a:cubicBezTo>
                    <a:cubicBezTo>
                      <a:pt x="2581061" y="1146777"/>
                      <a:pt x="2584310" y="1153274"/>
                      <a:pt x="2587558" y="1158147"/>
                    </a:cubicBezTo>
                    <a:lnTo>
                      <a:pt x="2589183" y="1159772"/>
                    </a:lnTo>
                    <a:cubicBezTo>
                      <a:pt x="2597304" y="1172766"/>
                      <a:pt x="2603801" y="1184137"/>
                      <a:pt x="2610299" y="1197131"/>
                    </a:cubicBezTo>
                    <a:cubicBezTo>
                      <a:pt x="2613547" y="1205253"/>
                      <a:pt x="2616796" y="1211750"/>
                      <a:pt x="2618420" y="1218248"/>
                    </a:cubicBezTo>
                    <a:cubicBezTo>
                      <a:pt x="2620044" y="1226369"/>
                      <a:pt x="2621669" y="1234491"/>
                      <a:pt x="2623293" y="1240988"/>
                    </a:cubicBezTo>
                    <a:cubicBezTo>
                      <a:pt x="2623293" y="1247486"/>
                      <a:pt x="2624918" y="1255607"/>
                      <a:pt x="2624918" y="1262104"/>
                    </a:cubicBezTo>
                    <a:cubicBezTo>
                      <a:pt x="2624918" y="1268602"/>
                      <a:pt x="2623293" y="1276724"/>
                      <a:pt x="2623293" y="1284845"/>
                    </a:cubicBezTo>
                    <a:cubicBezTo>
                      <a:pt x="2621669" y="1292967"/>
                      <a:pt x="2620044" y="1299464"/>
                      <a:pt x="2618420" y="1307586"/>
                    </a:cubicBezTo>
                    <a:lnTo>
                      <a:pt x="2616796" y="1314083"/>
                    </a:lnTo>
                    <a:cubicBezTo>
                      <a:pt x="2615171" y="1318956"/>
                      <a:pt x="2615171" y="1323829"/>
                      <a:pt x="2613547" y="1328702"/>
                    </a:cubicBezTo>
                    <a:cubicBezTo>
                      <a:pt x="2611923" y="1333575"/>
                      <a:pt x="2611923" y="1336824"/>
                      <a:pt x="2610299" y="1341697"/>
                    </a:cubicBezTo>
                    <a:cubicBezTo>
                      <a:pt x="2608675" y="1353067"/>
                      <a:pt x="2605426" y="1362813"/>
                      <a:pt x="2605426" y="1370935"/>
                    </a:cubicBezTo>
                    <a:cubicBezTo>
                      <a:pt x="2603801" y="1379056"/>
                      <a:pt x="2603801" y="1387178"/>
                      <a:pt x="2602177" y="1396924"/>
                    </a:cubicBezTo>
                    <a:cubicBezTo>
                      <a:pt x="2602177" y="1400173"/>
                      <a:pt x="2602177" y="1403421"/>
                      <a:pt x="2602177" y="1406670"/>
                    </a:cubicBezTo>
                    <a:cubicBezTo>
                      <a:pt x="2602177" y="1409919"/>
                      <a:pt x="2602177" y="1413167"/>
                      <a:pt x="2602177" y="1416416"/>
                    </a:cubicBezTo>
                    <a:lnTo>
                      <a:pt x="2602177" y="1418040"/>
                    </a:lnTo>
                    <a:cubicBezTo>
                      <a:pt x="2602177" y="1422913"/>
                      <a:pt x="2602177" y="1426162"/>
                      <a:pt x="2603801" y="1431035"/>
                    </a:cubicBezTo>
                    <a:cubicBezTo>
                      <a:pt x="2603801" y="1435908"/>
                      <a:pt x="2605426" y="1439157"/>
                      <a:pt x="2605426" y="1444030"/>
                    </a:cubicBezTo>
                    <a:cubicBezTo>
                      <a:pt x="2607050" y="1455400"/>
                      <a:pt x="2610299" y="1465146"/>
                      <a:pt x="2611923" y="1476516"/>
                    </a:cubicBezTo>
                    <a:cubicBezTo>
                      <a:pt x="2611923" y="1476516"/>
                      <a:pt x="2611923" y="1476516"/>
                      <a:pt x="2611923" y="1476516"/>
                    </a:cubicBezTo>
                    <a:cubicBezTo>
                      <a:pt x="2611923" y="1476516"/>
                      <a:pt x="2611923" y="1476516"/>
                      <a:pt x="2611923" y="1476516"/>
                    </a:cubicBezTo>
                    <a:lnTo>
                      <a:pt x="2587558" y="1476516"/>
                    </a:lnTo>
                    <a:lnTo>
                      <a:pt x="2587558" y="1460273"/>
                    </a:lnTo>
                    <a:close/>
                    <a:moveTo>
                      <a:pt x="591257" y="1460273"/>
                    </a:moveTo>
                    <a:lnTo>
                      <a:pt x="613997" y="1460273"/>
                    </a:lnTo>
                    <a:cubicBezTo>
                      <a:pt x="613997" y="1460273"/>
                      <a:pt x="613997" y="1460273"/>
                      <a:pt x="613997" y="1460273"/>
                    </a:cubicBezTo>
                    <a:cubicBezTo>
                      <a:pt x="618870" y="1452151"/>
                      <a:pt x="623743" y="1444030"/>
                      <a:pt x="626992" y="1435908"/>
                    </a:cubicBezTo>
                    <a:cubicBezTo>
                      <a:pt x="635114" y="1421289"/>
                      <a:pt x="643235" y="1403421"/>
                      <a:pt x="651357" y="1383929"/>
                    </a:cubicBezTo>
                    <a:lnTo>
                      <a:pt x="651357" y="1383929"/>
                    </a:lnTo>
                    <a:lnTo>
                      <a:pt x="652981" y="1380681"/>
                    </a:lnTo>
                    <a:cubicBezTo>
                      <a:pt x="654605" y="1379056"/>
                      <a:pt x="654605" y="1377432"/>
                      <a:pt x="654605" y="1375808"/>
                    </a:cubicBezTo>
                    <a:lnTo>
                      <a:pt x="654605" y="1374183"/>
                    </a:lnTo>
                    <a:lnTo>
                      <a:pt x="654605" y="1372559"/>
                    </a:lnTo>
                    <a:cubicBezTo>
                      <a:pt x="656230" y="1369310"/>
                      <a:pt x="656230" y="1367686"/>
                      <a:pt x="657854" y="1364437"/>
                    </a:cubicBezTo>
                    <a:lnTo>
                      <a:pt x="659479" y="1362813"/>
                    </a:lnTo>
                    <a:lnTo>
                      <a:pt x="661103" y="1357940"/>
                    </a:lnTo>
                    <a:lnTo>
                      <a:pt x="664351" y="1351443"/>
                    </a:lnTo>
                    <a:lnTo>
                      <a:pt x="664351" y="1351443"/>
                    </a:lnTo>
                    <a:lnTo>
                      <a:pt x="664351" y="1351443"/>
                    </a:lnTo>
                    <a:lnTo>
                      <a:pt x="664351" y="1349818"/>
                    </a:lnTo>
                    <a:lnTo>
                      <a:pt x="664351" y="1349818"/>
                    </a:lnTo>
                    <a:lnTo>
                      <a:pt x="669224" y="1340072"/>
                    </a:lnTo>
                    <a:lnTo>
                      <a:pt x="669224" y="1338448"/>
                    </a:lnTo>
                    <a:lnTo>
                      <a:pt x="669224" y="1338448"/>
                    </a:lnTo>
                    <a:lnTo>
                      <a:pt x="669224" y="1336824"/>
                    </a:lnTo>
                    <a:lnTo>
                      <a:pt x="670848" y="1333575"/>
                    </a:lnTo>
                    <a:lnTo>
                      <a:pt x="670848" y="1333575"/>
                    </a:lnTo>
                    <a:lnTo>
                      <a:pt x="670848" y="1331951"/>
                    </a:lnTo>
                    <a:lnTo>
                      <a:pt x="670848" y="1331951"/>
                    </a:lnTo>
                    <a:cubicBezTo>
                      <a:pt x="670848" y="1331951"/>
                      <a:pt x="670848" y="1330327"/>
                      <a:pt x="670848" y="1330327"/>
                    </a:cubicBezTo>
                    <a:cubicBezTo>
                      <a:pt x="675722" y="1320580"/>
                      <a:pt x="680595" y="1309210"/>
                      <a:pt x="683844" y="1299464"/>
                    </a:cubicBezTo>
                    <a:cubicBezTo>
                      <a:pt x="696838" y="1266977"/>
                      <a:pt x="711456" y="1227994"/>
                      <a:pt x="722827" y="1187385"/>
                    </a:cubicBezTo>
                    <a:lnTo>
                      <a:pt x="724452" y="1184137"/>
                    </a:lnTo>
                    <a:lnTo>
                      <a:pt x="726076" y="1180888"/>
                    </a:lnTo>
                    <a:cubicBezTo>
                      <a:pt x="730949" y="1161396"/>
                      <a:pt x="737446" y="1140280"/>
                      <a:pt x="740695" y="1122412"/>
                    </a:cubicBezTo>
                    <a:lnTo>
                      <a:pt x="743943" y="1111042"/>
                    </a:lnTo>
                    <a:cubicBezTo>
                      <a:pt x="743943" y="1109418"/>
                      <a:pt x="743943" y="1106169"/>
                      <a:pt x="742319" y="1104544"/>
                    </a:cubicBezTo>
                    <a:cubicBezTo>
                      <a:pt x="740695" y="1102920"/>
                      <a:pt x="739070" y="1101296"/>
                      <a:pt x="737446" y="1101296"/>
                    </a:cubicBezTo>
                    <a:cubicBezTo>
                      <a:pt x="737446" y="1101296"/>
                      <a:pt x="735821" y="1101296"/>
                      <a:pt x="735821" y="1101296"/>
                    </a:cubicBezTo>
                    <a:cubicBezTo>
                      <a:pt x="730949" y="1101296"/>
                      <a:pt x="727700" y="1104544"/>
                      <a:pt x="727700" y="1107793"/>
                    </a:cubicBezTo>
                    <a:lnTo>
                      <a:pt x="727700" y="1107793"/>
                    </a:lnTo>
                    <a:lnTo>
                      <a:pt x="727700" y="1109418"/>
                    </a:lnTo>
                    <a:cubicBezTo>
                      <a:pt x="722827" y="1130534"/>
                      <a:pt x="716330" y="1153274"/>
                      <a:pt x="709832" y="1176015"/>
                    </a:cubicBezTo>
                    <a:lnTo>
                      <a:pt x="708209" y="1184137"/>
                    </a:lnTo>
                    <a:cubicBezTo>
                      <a:pt x="706584" y="1190634"/>
                      <a:pt x="703335" y="1198756"/>
                      <a:pt x="701711" y="1205253"/>
                    </a:cubicBezTo>
                    <a:cubicBezTo>
                      <a:pt x="696838" y="1221496"/>
                      <a:pt x="690340" y="1240988"/>
                      <a:pt x="682219" y="1260480"/>
                    </a:cubicBezTo>
                    <a:cubicBezTo>
                      <a:pt x="675722" y="1278348"/>
                      <a:pt x="667600" y="1296215"/>
                      <a:pt x="661103" y="1314083"/>
                    </a:cubicBezTo>
                    <a:lnTo>
                      <a:pt x="661103" y="1312459"/>
                    </a:lnTo>
                    <a:cubicBezTo>
                      <a:pt x="659479" y="1314083"/>
                      <a:pt x="659479" y="1317332"/>
                      <a:pt x="657854" y="1318956"/>
                    </a:cubicBezTo>
                    <a:lnTo>
                      <a:pt x="657854" y="1320580"/>
                    </a:lnTo>
                    <a:lnTo>
                      <a:pt x="657854" y="1320580"/>
                    </a:lnTo>
                    <a:lnTo>
                      <a:pt x="657854" y="1322205"/>
                    </a:lnTo>
                    <a:cubicBezTo>
                      <a:pt x="654605" y="1328702"/>
                      <a:pt x="651357" y="1335199"/>
                      <a:pt x="649732" y="1341697"/>
                    </a:cubicBezTo>
                    <a:lnTo>
                      <a:pt x="648108" y="1344945"/>
                    </a:lnTo>
                    <a:cubicBezTo>
                      <a:pt x="646483" y="1348194"/>
                      <a:pt x="644859" y="1349818"/>
                      <a:pt x="644859" y="1353067"/>
                    </a:cubicBezTo>
                    <a:lnTo>
                      <a:pt x="639986" y="1362813"/>
                    </a:lnTo>
                    <a:cubicBezTo>
                      <a:pt x="633489" y="1379056"/>
                      <a:pt x="623743" y="1398548"/>
                      <a:pt x="613997" y="1416416"/>
                    </a:cubicBezTo>
                    <a:cubicBezTo>
                      <a:pt x="607500" y="1427786"/>
                      <a:pt x="601002" y="1439157"/>
                      <a:pt x="594505" y="1452151"/>
                    </a:cubicBezTo>
                    <a:lnTo>
                      <a:pt x="591257" y="1460273"/>
                    </a:lnTo>
                    <a:close/>
                  </a:path>
                </a:pathLst>
              </a:custGeom>
              <a:solidFill>
                <a:srgbClr val="508B5D"/>
              </a:solidFill>
              <a:ln w="1624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vi-VN"/>
              </a:p>
            </p:txBody>
          </p:sp>
          <p:sp>
            <p:nvSpPr>
              <p:cNvPr id="82" name="Hình tự do: Hình 81">
                <a:extLst>
                  <a:ext uri="{FF2B5EF4-FFF2-40B4-BE49-F238E27FC236}">
                    <a16:creationId xmlns:a16="http://schemas.microsoft.com/office/drawing/2014/main" id="{7A97CBF2-1A4F-6C74-AED7-124503175391}"/>
                  </a:ext>
                </a:extLst>
              </p:cNvPr>
              <p:cNvSpPr/>
              <p:nvPr/>
            </p:nvSpPr>
            <p:spPr>
              <a:xfrm>
                <a:off x="1593245" y="5824747"/>
                <a:ext cx="6732847" cy="1109417"/>
              </a:xfrm>
              <a:custGeom>
                <a:avLst/>
                <a:gdLst>
                  <a:gd name="connsiteX0" fmla="*/ 224158 w 6732847"/>
                  <a:gd name="connsiteY0" fmla="*/ 1104544 h 1109417"/>
                  <a:gd name="connsiteX1" fmla="*/ 224158 w 6732847"/>
                  <a:gd name="connsiteY1" fmla="*/ 1041195 h 1109417"/>
                  <a:gd name="connsiteX2" fmla="*/ 219285 w 6732847"/>
                  <a:gd name="connsiteY2" fmla="*/ 886884 h 1109417"/>
                  <a:gd name="connsiteX3" fmla="*/ 216036 w 6732847"/>
                  <a:gd name="connsiteY3" fmla="*/ 826784 h 1109417"/>
                  <a:gd name="connsiteX4" fmla="*/ 216036 w 6732847"/>
                  <a:gd name="connsiteY4" fmla="*/ 828408 h 1109417"/>
                  <a:gd name="connsiteX5" fmla="*/ 201417 w 6732847"/>
                  <a:gd name="connsiteY5" fmla="*/ 675721 h 1109417"/>
                  <a:gd name="connsiteX6" fmla="*/ 193295 w 6732847"/>
                  <a:gd name="connsiteY6" fmla="*/ 601002 h 1109417"/>
                  <a:gd name="connsiteX7" fmla="*/ 183549 w 6732847"/>
                  <a:gd name="connsiteY7" fmla="*/ 523034 h 1109417"/>
                  <a:gd name="connsiteX8" fmla="*/ 172179 w 6732847"/>
                  <a:gd name="connsiteY8" fmla="*/ 449939 h 1109417"/>
                  <a:gd name="connsiteX9" fmla="*/ 155936 w 6732847"/>
                  <a:gd name="connsiteY9" fmla="*/ 371971 h 1109417"/>
                  <a:gd name="connsiteX10" fmla="*/ 151063 w 6732847"/>
                  <a:gd name="connsiteY10" fmla="*/ 349231 h 1109417"/>
                  <a:gd name="connsiteX11" fmla="*/ 151063 w 6732847"/>
                  <a:gd name="connsiteY11" fmla="*/ 350855 h 1109417"/>
                  <a:gd name="connsiteX12" fmla="*/ 147814 w 6732847"/>
                  <a:gd name="connsiteY12" fmla="*/ 332988 h 1109417"/>
                  <a:gd name="connsiteX13" fmla="*/ 147814 w 6732847"/>
                  <a:gd name="connsiteY13" fmla="*/ 334612 h 1109417"/>
                  <a:gd name="connsiteX14" fmla="*/ 129946 w 6732847"/>
                  <a:gd name="connsiteY14" fmla="*/ 258268 h 1109417"/>
                  <a:gd name="connsiteX15" fmla="*/ 107206 w 6732847"/>
                  <a:gd name="connsiteY15" fmla="*/ 185174 h 1109417"/>
                  <a:gd name="connsiteX16" fmla="*/ 97460 w 6732847"/>
                  <a:gd name="connsiteY16" fmla="*/ 159184 h 1109417"/>
                  <a:gd name="connsiteX17" fmla="*/ 87714 w 6732847"/>
                  <a:gd name="connsiteY17" fmla="*/ 134819 h 1109417"/>
                  <a:gd name="connsiteX18" fmla="*/ 76343 w 6732847"/>
                  <a:gd name="connsiteY18" fmla="*/ 105581 h 1109417"/>
                  <a:gd name="connsiteX19" fmla="*/ 63349 w 6732847"/>
                  <a:gd name="connsiteY19" fmla="*/ 77968 h 1109417"/>
                  <a:gd name="connsiteX20" fmla="*/ 50354 w 6732847"/>
                  <a:gd name="connsiteY20" fmla="*/ 53603 h 1109417"/>
                  <a:gd name="connsiteX21" fmla="*/ 42233 w 6732847"/>
                  <a:gd name="connsiteY21" fmla="*/ 38984 h 1109417"/>
                  <a:gd name="connsiteX22" fmla="*/ 30862 w 6732847"/>
                  <a:gd name="connsiteY22" fmla="*/ 22741 h 1109417"/>
                  <a:gd name="connsiteX23" fmla="*/ 30862 w 6732847"/>
                  <a:gd name="connsiteY23" fmla="*/ 24365 h 1109417"/>
                  <a:gd name="connsiteX24" fmla="*/ 25989 w 6732847"/>
                  <a:gd name="connsiteY24" fmla="*/ 17867 h 1109417"/>
                  <a:gd name="connsiteX25" fmla="*/ 25989 w 6732847"/>
                  <a:gd name="connsiteY25" fmla="*/ 17867 h 1109417"/>
                  <a:gd name="connsiteX26" fmla="*/ 24365 w 6732847"/>
                  <a:gd name="connsiteY26" fmla="*/ 16243 h 1109417"/>
                  <a:gd name="connsiteX27" fmla="*/ 21116 w 6732847"/>
                  <a:gd name="connsiteY27" fmla="*/ 11370 h 1109417"/>
                  <a:gd name="connsiteX28" fmla="*/ 21116 w 6732847"/>
                  <a:gd name="connsiteY28" fmla="*/ 6497 h 1109417"/>
                  <a:gd name="connsiteX29" fmla="*/ 34111 w 6732847"/>
                  <a:gd name="connsiteY29" fmla="*/ 3249 h 1109417"/>
                  <a:gd name="connsiteX30" fmla="*/ 42233 w 6732847"/>
                  <a:gd name="connsiteY30" fmla="*/ 11370 h 1109417"/>
                  <a:gd name="connsiteX31" fmla="*/ 51979 w 6732847"/>
                  <a:gd name="connsiteY31" fmla="*/ 25989 h 1109417"/>
                  <a:gd name="connsiteX32" fmla="*/ 69846 w 6732847"/>
                  <a:gd name="connsiteY32" fmla="*/ 60100 h 1109417"/>
                  <a:gd name="connsiteX33" fmla="*/ 87714 w 6732847"/>
                  <a:gd name="connsiteY33" fmla="*/ 97460 h 1109417"/>
                  <a:gd name="connsiteX34" fmla="*/ 102333 w 6732847"/>
                  <a:gd name="connsiteY34" fmla="*/ 134819 h 1109417"/>
                  <a:gd name="connsiteX35" fmla="*/ 115327 w 6732847"/>
                  <a:gd name="connsiteY35" fmla="*/ 170555 h 1109417"/>
                  <a:gd name="connsiteX36" fmla="*/ 128322 w 6732847"/>
                  <a:gd name="connsiteY36" fmla="*/ 207914 h 1109417"/>
                  <a:gd name="connsiteX37" fmla="*/ 149438 w 6732847"/>
                  <a:gd name="connsiteY37" fmla="*/ 281009 h 1109417"/>
                  <a:gd name="connsiteX38" fmla="*/ 165682 w 6732847"/>
                  <a:gd name="connsiteY38" fmla="*/ 349231 h 1109417"/>
                  <a:gd name="connsiteX39" fmla="*/ 165682 w 6732847"/>
                  <a:gd name="connsiteY39" fmla="*/ 347607 h 1109417"/>
                  <a:gd name="connsiteX40" fmla="*/ 180301 w 6732847"/>
                  <a:gd name="connsiteY40" fmla="*/ 420701 h 1109417"/>
                  <a:gd name="connsiteX41" fmla="*/ 193295 w 6732847"/>
                  <a:gd name="connsiteY41" fmla="*/ 497045 h 1109417"/>
                  <a:gd name="connsiteX42" fmla="*/ 198168 w 6732847"/>
                  <a:gd name="connsiteY42" fmla="*/ 534405 h 1109417"/>
                  <a:gd name="connsiteX43" fmla="*/ 203041 w 6732847"/>
                  <a:gd name="connsiteY43" fmla="*/ 571764 h 1109417"/>
                  <a:gd name="connsiteX44" fmla="*/ 211163 w 6732847"/>
                  <a:gd name="connsiteY44" fmla="*/ 648108 h 1109417"/>
                  <a:gd name="connsiteX45" fmla="*/ 219285 w 6732847"/>
                  <a:gd name="connsiteY45" fmla="*/ 726076 h 1109417"/>
                  <a:gd name="connsiteX46" fmla="*/ 225782 w 6732847"/>
                  <a:gd name="connsiteY46" fmla="*/ 800795 h 1109417"/>
                  <a:gd name="connsiteX47" fmla="*/ 233904 w 6732847"/>
                  <a:gd name="connsiteY47" fmla="*/ 951857 h 1109417"/>
                  <a:gd name="connsiteX48" fmla="*/ 235528 w 6732847"/>
                  <a:gd name="connsiteY48" fmla="*/ 1101296 h 1109417"/>
                  <a:gd name="connsiteX49" fmla="*/ 235528 w 6732847"/>
                  <a:gd name="connsiteY49" fmla="*/ 1104544 h 1109417"/>
                  <a:gd name="connsiteX50" fmla="*/ 224158 w 6732847"/>
                  <a:gd name="connsiteY50" fmla="*/ 1104544 h 1109417"/>
                  <a:gd name="connsiteX51" fmla="*/ 224158 w 6732847"/>
                  <a:gd name="connsiteY51" fmla="*/ 1104544 h 1109417"/>
                  <a:gd name="connsiteX52" fmla="*/ 6023016 w 6732847"/>
                  <a:gd name="connsiteY52" fmla="*/ 1104544 h 1109417"/>
                  <a:gd name="connsiteX53" fmla="*/ 6011646 w 6732847"/>
                  <a:gd name="connsiteY53" fmla="*/ 1096423 h 1109417"/>
                  <a:gd name="connsiteX54" fmla="*/ 6011646 w 6732847"/>
                  <a:gd name="connsiteY54" fmla="*/ 1096423 h 1109417"/>
                  <a:gd name="connsiteX55" fmla="*/ 6011646 w 6732847"/>
                  <a:gd name="connsiteY55" fmla="*/ 1096423 h 1109417"/>
                  <a:gd name="connsiteX56" fmla="*/ 6011646 w 6732847"/>
                  <a:gd name="connsiteY56" fmla="*/ 1096423 h 1109417"/>
                  <a:gd name="connsiteX57" fmla="*/ 6011646 w 6732847"/>
                  <a:gd name="connsiteY57" fmla="*/ 1096423 h 1109417"/>
                  <a:gd name="connsiteX58" fmla="*/ 6011646 w 6732847"/>
                  <a:gd name="connsiteY58" fmla="*/ 1096423 h 1109417"/>
                  <a:gd name="connsiteX59" fmla="*/ 6011646 w 6732847"/>
                  <a:gd name="connsiteY59" fmla="*/ 1096423 h 1109417"/>
                  <a:gd name="connsiteX60" fmla="*/ 6011646 w 6732847"/>
                  <a:gd name="connsiteY60" fmla="*/ 1096423 h 1109417"/>
                  <a:gd name="connsiteX61" fmla="*/ 6011646 w 6732847"/>
                  <a:gd name="connsiteY61" fmla="*/ 1096423 h 1109417"/>
                  <a:gd name="connsiteX62" fmla="*/ 6001900 w 6732847"/>
                  <a:gd name="connsiteY62" fmla="*/ 1088301 h 1109417"/>
                  <a:gd name="connsiteX63" fmla="*/ 6001900 w 6732847"/>
                  <a:gd name="connsiteY63" fmla="*/ 1088301 h 1109417"/>
                  <a:gd name="connsiteX64" fmla="*/ 6001900 w 6732847"/>
                  <a:gd name="connsiteY64" fmla="*/ 1088301 h 1109417"/>
                  <a:gd name="connsiteX65" fmla="*/ 5954794 w 6732847"/>
                  <a:gd name="connsiteY65" fmla="*/ 1055815 h 1109417"/>
                  <a:gd name="connsiteX66" fmla="*/ 5930429 w 6732847"/>
                  <a:gd name="connsiteY66" fmla="*/ 1037947 h 1109417"/>
                  <a:gd name="connsiteX67" fmla="*/ 5907689 w 6732847"/>
                  <a:gd name="connsiteY67" fmla="*/ 1021704 h 1109417"/>
                  <a:gd name="connsiteX68" fmla="*/ 5884948 w 6732847"/>
                  <a:gd name="connsiteY68" fmla="*/ 1003836 h 1109417"/>
                  <a:gd name="connsiteX69" fmla="*/ 5860583 w 6732847"/>
                  <a:gd name="connsiteY69" fmla="*/ 982720 h 1109417"/>
                  <a:gd name="connsiteX70" fmla="*/ 5839467 w 6732847"/>
                  <a:gd name="connsiteY70" fmla="*/ 961603 h 1109417"/>
                  <a:gd name="connsiteX71" fmla="*/ 5819974 w 6732847"/>
                  <a:gd name="connsiteY71" fmla="*/ 942111 h 1109417"/>
                  <a:gd name="connsiteX72" fmla="*/ 5797234 w 6732847"/>
                  <a:gd name="connsiteY72" fmla="*/ 919371 h 1109417"/>
                  <a:gd name="connsiteX73" fmla="*/ 5777742 w 6732847"/>
                  <a:gd name="connsiteY73" fmla="*/ 898254 h 1109417"/>
                  <a:gd name="connsiteX74" fmla="*/ 5740382 w 6732847"/>
                  <a:gd name="connsiteY74" fmla="*/ 856022 h 1109417"/>
                  <a:gd name="connsiteX75" fmla="*/ 5664039 w 6732847"/>
                  <a:gd name="connsiteY75" fmla="*/ 763435 h 1109417"/>
                  <a:gd name="connsiteX76" fmla="*/ 5600690 w 6732847"/>
                  <a:gd name="connsiteY76" fmla="*/ 661102 h 1109417"/>
                  <a:gd name="connsiteX77" fmla="*/ 5582823 w 6732847"/>
                  <a:gd name="connsiteY77" fmla="*/ 622118 h 1109417"/>
                  <a:gd name="connsiteX78" fmla="*/ 5579574 w 6732847"/>
                  <a:gd name="connsiteY78" fmla="*/ 613997 h 1109417"/>
                  <a:gd name="connsiteX79" fmla="*/ 5576325 w 6732847"/>
                  <a:gd name="connsiteY79" fmla="*/ 602626 h 1109417"/>
                  <a:gd name="connsiteX80" fmla="*/ 5576325 w 6732847"/>
                  <a:gd name="connsiteY80" fmla="*/ 592880 h 1109417"/>
                  <a:gd name="connsiteX81" fmla="*/ 5571452 w 6732847"/>
                  <a:gd name="connsiteY81" fmla="*/ 586383 h 1109417"/>
                  <a:gd name="connsiteX82" fmla="*/ 5569828 w 6732847"/>
                  <a:gd name="connsiteY82" fmla="*/ 575013 h 1109417"/>
                  <a:gd name="connsiteX83" fmla="*/ 5573077 w 6732847"/>
                  <a:gd name="connsiteY83" fmla="*/ 570140 h 1109417"/>
                  <a:gd name="connsiteX84" fmla="*/ 5577949 w 6732847"/>
                  <a:gd name="connsiteY84" fmla="*/ 568516 h 1109417"/>
                  <a:gd name="connsiteX85" fmla="*/ 5582823 w 6732847"/>
                  <a:gd name="connsiteY85" fmla="*/ 562018 h 1109417"/>
                  <a:gd name="connsiteX86" fmla="*/ 5589320 w 6732847"/>
                  <a:gd name="connsiteY86" fmla="*/ 562018 h 1109417"/>
                  <a:gd name="connsiteX87" fmla="*/ 5615309 w 6732847"/>
                  <a:gd name="connsiteY87" fmla="*/ 563643 h 1109417"/>
                  <a:gd name="connsiteX88" fmla="*/ 5642923 w 6732847"/>
                  <a:gd name="connsiteY88" fmla="*/ 568516 h 1109417"/>
                  <a:gd name="connsiteX89" fmla="*/ 5699774 w 6732847"/>
                  <a:gd name="connsiteY89" fmla="*/ 584759 h 1109417"/>
                  <a:gd name="connsiteX90" fmla="*/ 5712769 w 6732847"/>
                  <a:gd name="connsiteY90" fmla="*/ 589632 h 1109417"/>
                  <a:gd name="connsiteX91" fmla="*/ 5725763 w 6732847"/>
                  <a:gd name="connsiteY91" fmla="*/ 594505 h 1109417"/>
                  <a:gd name="connsiteX92" fmla="*/ 5735510 w 6732847"/>
                  <a:gd name="connsiteY92" fmla="*/ 597753 h 1109417"/>
                  <a:gd name="connsiteX93" fmla="*/ 5746880 w 6732847"/>
                  <a:gd name="connsiteY93" fmla="*/ 602626 h 1109417"/>
                  <a:gd name="connsiteX94" fmla="*/ 5769621 w 6732847"/>
                  <a:gd name="connsiteY94" fmla="*/ 613997 h 1109417"/>
                  <a:gd name="connsiteX95" fmla="*/ 5792361 w 6732847"/>
                  <a:gd name="connsiteY95" fmla="*/ 625367 h 1109417"/>
                  <a:gd name="connsiteX96" fmla="*/ 5790737 w 6732847"/>
                  <a:gd name="connsiteY96" fmla="*/ 625367 h 1109417"/>
                  <a:gd name="connsiteX97" fmla="*/ 5806980 w 6732847"/>
                  <a:gd name="connsiteY97" fmla="*/ 635113 h 1109417"/>
                  <a:gd name="connsiteX98" fmla="*/ 5806980 w 6732847"/>
                  <a:gd name="connsiteY98" fmla="*/ 635113 h 1109417"/>
                  <a:gd name="connsiteX99" fmla="*/ 5806980 w 6732847"/>
                  <a:gd name="connsiteY99" fmla="*/ 635113 h 1109417"/>
                  <a:gd name="connsiteX100" fmla="*/ 5806980 w 6732847"/>
                  <a:gd name="connsiteY100" fmla="*/ 635113 h 1109417"/>
                  <a:gd name="connsiteX101" fmla="*/ 5806980 w 6732847"/>
                  <a:gd name="connsiteY101" fmla="*/ 635113 h 1109417"/>
                  <a:gd name="connsiteX102" fmla="*/ 5857334 w 6732847"/>
                  <a:gd name="connsiteY102" fmla="*/ 664351 h 1109417"/>
                  <a:gd name="connsiteX103" fmla="*/ 5881699 w 6732847"/>
                  <a:gd name="connsiteY103" fmla="*/ 678970 h 1109417"/>
                  <a:gd name="connsiteX104" fmla="*/ 5904440 w 6732847"/>
                  <a:gd name="connsiteY104" fmla="*/ 693589 h 1109417"/>
                  <a:gd name="connsiteX105" fmla="*/ 5953170 w 6732847"/>
                  <a:gd name="connsiteY105" fmla="*/ 729324 h 1109417"/>
                  <a:gd name="connsiteX106" fmla="*/ 5997027 w 6732847"/>
                  <a:gd name="connsiteY106" fmla="*/ 765059 h 1109417"/>
                  <a:gd name="connsiteX107" fmla="*/ 6027889 w 6732847"/>
                  <a:gd name="connsiteY107" fmla="*/ 792673 h 1109417"/>
                  <a:gd name="connsiteX108" fmla="*/ 6027889 w 6732847"/>
                  <a:gd name="connsiteY108" fmla="*/ 792673 h 1109417"/>
                  <a:gd name="connsiteX109" fmla="*/ 6071746 w 6732847"/>
                  <a:gd name="connsiteY109" fmla="*/ 834906 h 1109417"/>
                  <a:gd name="connsiteX110" fmla="*/ 6092862 w 6732847"/>
                  <a:gd name="connsiteY110" fmla="*/ 856022 h 1109417"/>
                  <a:gd name="connsiteX111" fmla="*/ 6112354 w 6732847"/>
                  <a:gd name="connsiteY111" fmla="*/ 875514 h 1109417"/>
                  <a:gd name="connsiteX112" fmla="*/ 6151338 w 6732847"/>
                  <a:gd name="connsiteY112" fmla="*/ 920995 h 1109417"/>
                  <a:gd name="connsiteX113" fmla="*/ 6188698 w 6732847"/>
                  <a:gd name="connsiteY113" fmla="*/ 968101 h 1109417"/>
                  <a:gd name="connsiteX114" fmla="*/ 6222809 w 6732847"/>
                  <a:gd name="connsiteY114" fmla="*/ 1011957 h 1109417"/>
                  <a:gd name="connsiteX115" fmla="*/ 6258544 w 6732847"/>
                  <a:gd name="connsiteY115" fmla="*/ 1059063 h 1109417"/>
                  <a:gd name="connsiteX116" fmla="*/ 6292655 w 6732847"/>
                  <a:gd name="connsiteY116" fmla="*/ 1106169 h 1109417"/>
                  <a:gd name="connsiteX117" fmla="*/ 6271538 w 6732847"/>
                  <a:gd name="connsiteY117" fmla="*/ 1106169 h 1109417"/>
                  <a:gd name="connsiteX118" fmla="*/ 6261792 w 6732847"/>
                  <a:gd name="connsiteY118" fmla="*/ 1093174 h 1109417"/>
                  <a:gd name="connsiteX119" fmla="*/ 6243925 w 6732847"/>
                  <a:gd name="connsiteY119" fmla="*/ 1070433 h 1109417"/>
                  <a:gd name="connsiteX120" fmla="*/ 6208190 w 6732847"/>
                  <a:gd name="connsiteY120" fmla="*/ 1023328 h 1109417"/>
                  <a:gd name="connsiteX121" fmla="*/ 6146465 w 6732847"/>
                  <a:gd name="connsiteY121" fmla="*/ 943736 h 1109417"/>
                  <a:gd name="connsiteX122" fmla="*/ 6146465 w 6732847"/>
                  <a:gd name="connsiteY122" fmla="*/ 943736 h 1109417"/>
                  <a:gd name="connsiteX123" fmla="*/ 6070122 w 6732847"/>
                  <a:gd name="connsiteY123" fmla="*/ 859271 h 1109417"/>
                  <a:gd name="connsiteX124" fmla="*/ 6027889 w 6732847"/>
                  <a:gd name="connsiteY124" fmla="*/ 817038 h 1109417"/>
                  <a:gd name="connsiteX125" fmla="*/ 6029513 w 6732847"/>
                  <a:gd name="connsiteY125" fmla="*/ 818662 h 1109417"/>
                  <a:gd name="connsiteX126" fmla="*/ 6018143 w 6732847"/>
                  <a:gd name="connsiteY126" fmla="*/ 807292 h 1109417"/>
                  <a:gd name="connsiteX127" fmla="*/ 5972662 w 6732847"/>
                  <a:gd name="connsiteY127" fmla="*/ 768308 h 1109417"/>
                  <a:gd name="connsiteX128" fmla="*/ 5928805 w 6732847"/>
                  <a:gd name="connsiteY128" fmla="*/ 734197 h 1109417"/>
                  <a:gd name="connsiteX129" fmla="*/ 5919059 w 6732847"/>
                  <a:gd name="connsiteY129" fmla="*/ 727700 h 1109417"/>
                  <a:gd name="connsiteX130" fmla="*/ 5919059 w 6732847"/>
                  <a:gd name="connsiteY130" fmla="*/ 727700 h 1109417"/>
                  <a:gd name="connsiteX131" fmla="*/ 5919059 w 6732847"/>
                  <a:gd name="connsiteY131" fmla="*/ 727700 h 1109417"/>
                  <a:gd name="connsiteX132" fmla="*/ 5919059 w 6732847"/>
                  <a:gd name="connsiteY132" fmla="*/ 727700 h 1109417"/>
                  <a:gd name="connsiteX133" fmla="*/ 5919059 w 6732847"/>
                  <a:gd name="connsiteY133" fmla="*/ 727700 h 1109417"/>
                  <a:gd name="connsiteX134" fmla="*/ 5906064 w 6732847"/>
                  <a:gd name="connsiteY134" fmla="*/ 717954 h 1109417"/>
                  <a:gd name="connsiteX135" fmla="*/ 5805356 w 6732847"/>
                  <a:gd name="connsiteY135" fmla="*/ 656229 h 1109417"/>
                  <a:gd name="connsiteX136" fmla="*/ 5798858 w 6732847"/>
                  <a:gd name="connsiteY136" fmla="*/ 652981 h 1109417"/>
                  <a:gd name="connsiteX137" fmla="*/ 5782615 w 6732847"/>
                  <a:gd name="connsiteY137" fmla="*/ 644859 h 1109417"/>
                  <a:gd name="connsiteX138" fmla="*/ 5782615 w 6732847"/>
                  <a:gd name="connsiteY138" fmla="*/ 644859 h 1109417"/>
                  <a:gd name="connsiteX139" fmla="*/ 5782615 w 6732847"/>
                  <a:gd name="connsiteY139" fmla="*/ 644859 h 1109417"/>
                  <a:gd name="connsiteX140" fmla="*/ 5782615 w 6732847"/>
                  <a:gd name="connsiteY140" fmla="*/ 644859 h 1109417"/>
                  <a:gd name="connsiteX141" fmla="*/ 5766372 w 6732847"/>
                  <a:gd name="connsiteY141" fmla="*/ 636737 h 1109417"/>
                  <a:gd name="connsiteX142" fmla="*/ 5745256 w 6732847"/>
                  <a:gd name="connsiteY142" fmla="*/ 626991 h 1109417"/>
                  <a:gd name="connsiteX143" fmla="*/ 5725763 w 6732847"/>
                  <a:gd name="connsiteY143" fmla="*/ 618870 h 1109417"/>
                  <a:gd name="connsiteX144" fmla="*/ 5706271 w 6732847"/>
                  <a:gd name="connsiteY144" fmla="*/ 612372 h 1109417"/>
                  <a:gd name="connsiteX145" fmla="*/ 5707896 w 6732847"/>
                  <a:gd name="connsiteY145" fmla="*/ 612372 h 1109417"/>
                  <a:gd name="connsiteX146" fmla="*/ 5678658 w 6732847"/>
                  <a:gd name="connsiteY146" fmla="*/ 602626 h 1109417"/>
                  <a:gd name="connsiteX147" fmla="*/ 5651044 w 6732847"/>
                  <a:gd name="connsiteY147" fmla="*/ 594505 h 1109417"/>
                  <a:gd name="connsiteX148" fmla="*/ 5631553 w 6732847"/>
                  <a:gd name="connsiteY148" fmla="*/ 589632 h 1109417"/>
                  <a:gd name="connsiteX149" fmla="*/ 5616933 w 6732847"/>
                  <a:gd name="connsiteY149" fmla="*/ 588007 h 1109417"/>
                  <a:gd name="connsiteX150" fmla="*/ 5651044 w 6732847"/>
                  <a:gd name="connsiteY150" fmla="*/ 610748 h 1109417"/>
                  <a:gd name="connsiteX151" fmla="*/ 5698150 w 6732847"/>
                  <a:gd name="connsiteY151" fmla="*/ 643235 h 1109417"/>
                  <a:gd name="connsiteX152" fmla="*/ 5703023 w 6732847"/>
                  <a:gd name="connsiteY152" fmla="*/ 646483 h 1109417"/>
                  <a:gd name="connsiteX153" fmla="*/ 5701399 w 6732847"/>
                  <a:gd name="connsiteY153" fmla="*/ 646483 h 1109417"/>
                  <a:gd name="connsiteX154" fmla="*/ 5703023 w 6732847"/>
                  <a:gd name="connsiteY154" fmla="*/ 648108 h 1109417"/>
                  <a:gd name="connsiteX155" fmla="*/ 5703023 w 6732847"/>
                  <a:gd name="connsiteY155" fmla="*/ 648108 h 1109417"/>
                  <a:gd name="connsiteX156" fmla="*/ 5703023 w 6732847"/>
                  <a:gd name="connsiteY156" fmla="*/ 648108 h 1109417"/>
                  <a:gd name="connsiteX157" fmla="*/ 5703023 w 6732847"/>
                  <a:gd name="connsiteY157" fmla="*/ 648108 h 1109417"/>
                  <a:gd name="connsiteX158" fmla="*/ 5703023 w 6732847"/>
                  <a:gd name="connsiteY158" fmla="*/ 648108 h 1109417"/>
                  <a:gd name="connsiteX159" fmla="*/ 5704647 w 6732847"/>
                  <a:gd name="connsiteY159" fmla="*/ 648108 h 1109417"/>
                  <a:gd name="connsiteX160" fmla="*/ 5704647 w 6732847"/>
                  <a:gd name="connsiteY160" fmla="*/ 648108 h 1109417"/>
                  <a:gd name="connsiteX161" fmla="*/ 5706271 w 6732847"/>
                  <a:gd name="connsiteY161" fmla="*/ 649732 h 1109417"/>
                  <a:gd name="connsiteX162" fmla="*/ 5704647 w 6732847"/>
                  <a:gd name="connsiteY162" fmla="*/ 649732 h 1109417"/>
                  <a:gd name="connsiteX163" fmla="*/ 5707896 w 6732847"/>
                  <a:gd name="connsiteY163" fmla="*/ 651356 h 1109417"/>
                  <a:gd name="connsiteX164" fmla="*/ 5712769 w 6732847"/>
                  <a:gd name="connsiteY164" fmla="*/ 654605 h 1109417"/>
                  <a:gd name="connsiteX165" fmla="*/ 5714393 w 6732847"/>
                  <a:gd name="connsiteY165" fmla="*/ 656229 h 1109417"/>
                  <a:gd name="connsiteX166" fmla="*/ 5714393 w 6732847"/>
                  <a:gd name="connsiteY166" fmla="*/ 656229 h 1109417"/>
                  <a:gd name="connsiteX167" fmla="*/ 5714393 w 6732847"/>
                  <a:gd name="connsiteY167" fmla="*/ 656229 h 1109417"/>
                  <a:gd name="connsiteX168" fmla="*/ 5714393 w 6732847"/>
                  <a:gd name="connsiteY168" fmla="*/ 656229 h 1109417"/>
                  <a:gd name="connsiteX169" fmla="*/ 5714393 w 6732847"/>
                  <a:gd name="connsiteY169" fmla="*/ 656229 h 1109417"/>
                  <a:gd name="connsiteX170" fmla="*/ 5716017 w 6732847"/>
                  <a:gd name="connsiteY170" fmla="*/ 657854 h 1109417"/>
                  <a:gd name="connsiteX171" fmla="*/ 5716017 w 6732847"/>
                  <a:gd name="connsiteY171" fmla="*/ 657854 h 1109417"/>
                  <a:gd name="connsiteX172" fmla="*/ 5716017 w 6732847"/>
                  <a:gd name="connsiteY172" fmla="*/ 657854 h 1109417"/>
                  <a:gd name="connsiteX173" fmla="*/ 5717642 w 6732847"/>
                  <a:gd name="connsiteY173" fmla="*/ 657854 h 1109417"/>
                  <a:gd name="connsiteX174" fmla="*/ 5717642 w 6732847"/>
                  <a:gd name="connsiteY174" fmla="*/ 657854 h 1109417"/>
                  <a:gd name="connsiteX175" fmla="*/ 5717642 w 6732847"/>
                  <a:gd name="connsiteY175" fmla="*/ 657854 h 1109417"/>
                  <a:gd name="connsiteX176" fmla="*/ 5717642 w 6732847"/>
                  <a:gd name="connsiteY176" fmla="*/ 657854 h 1109417"/>
                  <a:gd name="connsiteX177" fmla="*/ 5717642 w 6732847"/>
                  <a:gd name="connsiteY177" fmla="*/ 657854 h 1109417"/>
                  <a:gd name="connsiteX178" fmla="*/ 5717642 w 6732847"/>
                  <a:gd name="connsiteY178" fmla="*/ 657854 h 1109417"/>
                  <a:gd name="connsiteX179" fmla="*/ 5717642 w 6732847"/>
                  <a:gd name="connsiteY179" fmla="*/ 657854 h 1109417"/>
                  <a:gd name="connsiteX180" fmla="*/ 5761499 w 6732847"/>
                  <a:gd name="connsiteY180" fmla="*/ 691964 h 1109417"/>
                  <a:gd name="connsiteX181" fmla="*/ 5808604 w 6732847"/>
                  <a:gd name="connsiteY181" fmla="*/ 729324 h 1109417"/>
                  <a:gd name="connsiteX182" fmla="*/ 5901191 w 6732847"/>
                  <a:gd name="connsiteY182" fmla="*/ 807292 h 1109417"/>
                  <a:gd name="connsiteX183" fmla="*/ 5943424 w 6732847"/>
                  <a:gd name="connsiteY183" fmla="*/ 844652 h 1109417"/>
                  <a:gd name="connsiteX184" fmla="*/ 5985656 w 6732847"/>
                  <a:gd name="connsiteY184" fmla="*/ 883635 h 1109417"/>
                  <a:gd name="connsiteX185" fmla="*/ 5985656 w 6732847"/>
                  <a:gd name="connsiteY185" fmla="*/ 883635 h 1109417"/>
                  <a:gd name="connsiteX186" fmla="*/ 6000275 w 6732847"/>
                  <a:gd name="connsiteY186" fmla="*/ 898254 h 1109417"/>
                  <a:gd name="connsiteX187" fmla="*/ 5998651 w 6732847"/>
                  <a:gd name="connsiteY187" fmla="*/ 896630 h 1109417"/>
                  <a:gd name="connsiteX188" fmla="*/ 5998651 w 6732847"/>
                  <a:gd name="connsiteY188" fmla="*/ 896630 h 1109417"/>
                  <a:gd name="connsiteX189" fmla="*/ 5998651 w 6732847"/>
                  <a:gd name="connsiteY189" fmla="*/ 896630 h 1109417"/>
                  <a:gd name="connsiteX190" fmla="*/ 5998651 w 6732847"/>
                  <a:gd name="connsiteY190" fmla="*/ 896630 h 1109417"/>
                  <a:gd name="connsiteX191" fmla="*/ 5998651 w 6732847"/>
                  <a:gd name="connsiteY191" fmla="*/ 896630 h 1109417"/>
                  <a:gd name="connsiteX192" fmla="*/ 5998651 w 6732847"/>
                  <a:gd name="connsiteY192" fmla="*/ 896630 h 1109417"/>
                  <a:gd name="connsiteX193" fmla="*/ 5998651 w 6732847"/>
                  <a:gd name="connsiteY193" fmla="*/ 896630 h 1109417"/>
                  <a:gd name="connsiteX194" fmla="*/ 5998651 w 6732847"/>
                  <a:gd name="connsiteY194" fmla="*/ 896630 h 1109417"/>
                  <a:gd name="connsiteX195" fmla="*/ 5998651 w 6732847"/>
                  <a:gd name="connsiteY195" fmla="*/ 896630 h 1109417"/>
                  <a:gd name="connsiteX196" fmla="*/ 5998651 w 6732847"/>
                  <a:gd name="connsiteY196" fmla="*/ 896630 h 1109417"/>
                  <a:gd name="connsiteX197" fmla="*/ 5998651 w 6732847"/>
                  <a:gd name="connsiteY197" fmla="*/ 896630 h 1109417"/>
                  <a:gd name="connsiteX198" fmla="*/ 5998651 w 6732847"/>
                  <a:gd name="connsiteY198" fmla="*/ 896630 h 1109417"/>
                  <a:gd name="connsiteX199" fmla="*/ 5998651 w 6732847"/>
                  <a:gd name="connsiteY199" fmla="*/ 896630 h 1109417"/>
                  <a:gd name="connsiteX200" fmla="*/ 5998651 w 6732847"/>
                  <a:gd name="connsiteY200" fmla="*/ 896630 h 1109417"/>
                  <a:gd name="connsiteX201" fmla="*/ 5998651 w 6732847"/>
                  <a:gd name="connsiteY201" fmla="*/ 896630 h 1109417"/>
                  <a:gd name="connsiteX202" fmla="*/ 5998651 w 6732847"/>
                  <a:gd name="connsiteY202" fmla="*/ 896630 h 1109417"/>
                  <a:gd name="connsiteX203" fmla="*/ 5998651 w 6732847"/>
                  <a:gd name="connsiteY203" fmla="*/ 896630 h 1109417"/>
                  <a:gd name="connsiteX204" fmla="*/ 6000275 w 6732847"/>
                  <a:gd name="connsiteY204" fmla="*/ 898254 h 1109417"/>
                  <a:gd name="connsiteX205" fmla="*/ 6001900 w 6732847"/>
                  <a:gd name="connsiteY205" fmla="*/ 899879 h 1109417"/>
                  <a:gd name="connsiteX206" fmla="*/ 6001900 w 6732847"/>
                  <a:gd name="connsiteY206" fmla="*/ 899879 h 1109417"/>
                  <a:gd name="connsiteX207" fmla="*/ 6003524 w 6732847"/>
                  <a:gd name="connsiteY207" fmla="*/ 901503 h 1109417"/>
                  <a:gd name="connsiteX208" fmla="*/ 6005148 w 6732847"/>
                  <a:gd name="connsiteY208" fmla="*/ 903127 h 1109417"/>
                  <a:gd name="connsiteX209" fmla="*/ 6005148 w 6732847"/>
                  <a:gd name="connsiteY209" fmla="*/ 903127 h 1109417"/>
                  <a:gd name="connsiteX210" fmla="*/ 6005148 w 6732847"/>
                  <a:gd name="connsiteY210" fmla="*/ 903127 h 1109417"/>
                  <a:gd name="connsiteX211" fmla="*/ 6005148 w 6732847"/>
                  <a:gd name="connsiteY211" fmla="*/ 903127 h 1109417"/>
                  <a:gd name="connsiteX212" fmla="*/ 6005148 w 6732847"/>
                  <a:gd name="connsiteY212" fmla="*/ 903127 h 1109417"/>
                  <a:gd name="connsiteX213" fmla="*/ 6005148 w 6732847"/>
                  <a:gd name="connsiteY213" fmla="*/ 903127 h 1109417"/>
                  <a:gd name="connsiteX214" fmla="*/ 6005148 w 6732847"/>
                  <a:gd name="connsiteY214" fmla="*/ 903127 h 1109417"/>
                  <a:gd name="connsiteX215" fmla="*/ 6005148 w 6732847"/>
                  <a:gd name="connsiteY215" fmla="*/ 903127 h 1109417"/>
                  <a:gd name="connsiteX216" fmla="*/ 6005148 w 6732847"/>
                  <a:gd name="connsiteY216" fmla="*/ 903127 h 1109417"/>
                  <a:gd name="connsiteX217" fmla="*/ 6005148 w 6732847"/>
                  <a:gd name="connsiteY217" fmla="*/ 903127 h 1109417"/>
                  <a:gd name="connsiteX218" fmla="*/ 6087989 w 6732847"/>
                  <a:gd name="connsiteY218" fmla="*/ 984344 h 1109417"/>
                  <a:gd name="connsiteX219" fmla="*/ 6170830 w 6732847"/>
                  <a:gd name="connsiteY219" fmla="*/ 1068809 h 1109417"/>
                  <a:gd name="connsiteX220" fmla="*/ 6203316 w 6732847"/>
                  <a:gd name="connsiteY220" fmla="*/ 1104544 h 1109417"/>
                  <a:gd name="connsiteX221" fmla="*/ 6178951 w 6732847"/>
                  <a:gd name="connsiteY221" fmla="*/ 1104544 h 1109417"/>
                  <a:gd name="connsiteX222" fmla="*/ 6143217 w 6732847"/>
                  <a:gd name="connsiteY222" fmla="*/ 1067185 h 1109417"/>
                  <a:gd name="connsiteX223" fmla="*/ 6063624 w 6732847"/>
                  <a:gd name="connsiteY223" fmla="*/ 984344 h 1109417"/>
                  <a:gd name="connsiteX224" fmla="*/ 6024640 w 6732847"/>
                  <a:gd name="connsiteY224" fmla="*/ 945360 h 1109417"/>
                  <a:gd name="connsiteX225" fmla="*/ 5982407 w 6732847"/>
                  <a:gd name="connsiteY225" fmla="*/ 904752 h 1109417"/>
                  <a:gd name="connsiteX226" fmla="*/ 5982407 w 6732847"/>
                  <a:gd name="connsiteY226" fmla="*/ 904752 h 1109417"/>
                  <a:gd name="connsiteX227" fmla="*/ 5980784 w 6732847"/>
                  <a:gd name="connsiteY227" fmla="*/ 903127 h 1109417"/>
                  <a:gd name="connsiteX228" fmla="*/ 5980784 w 6732847"/>
                  <a:gd name="connsiteY228" fmla="*/ 903127 h 1109417"/>
                  <a:gd name="connsiteX229" fmla="*/ 5980784 w 6732847"/>
                  <a:gd name="connsiteY229" fmla="*/ 903127 h 1109417"/>
                  <a:gd name="connsiteX230" fmla="*/ 5980784 w 6732847"/>
                  <a:gd name="connsiteY230" fmla="*/ 903127 h 1109417"/>
                  <a:gd name="connsiteX231" fmla="*/ 5980784 w 6732847"/>
                  <a:gd name="connsiteY231" fmla="*/ 903127 h 1109417"/>
                  <a:gd name="connsiteX232" fmla="*/ 5980784 w 6732847"/>
                  <a:gd name="connsiteY232" fmla="*/ 903127 h 1109417"/>
                  <a:gd name="connsiteX233" fmla="*/ 5980784 w 6732847"/>
                  <a:gd name="connsiteY233" fmla="*/ 903127 h 1109417"/>
                  <a:gd name="connsiteX234" fmla="*/ 5980784 w 6732847"/>
                  <a:gd name="connsiteY234" fmla="*/ 903127 h 1109417"/>
                  <a:gd name="connsiteX235" fmla="*/ 5980784 w 6732847"/>
                  <a:gd name="connsiteY235" fmla="*/ 903127 h 1109417"/>
                  <a:gd name="connsiteX236" fmla="*/ 5966164 w 6732847"/>
                  <a:gd name="connsiteY236" fmla="*/ 890133 h 1109417"/>
                  <a:gd name="connsiteX237" fmla="*/ 5966164 w 6732847"/>
                  <a:gd name="connsiteY237" fmla="*/ 890133 h 1109417"/>
                  <a:gd name="connsiteX238" fmla="*/ 5880075 w 6732847"/>
                  <a:gd name="connsiteY238" fmla="*/ 812165 h 1109417"/>
                  <a:gd name="connsiteX239" fmla="*/ 5787488 w 6732847"/>
                  <a:gd name="connsiteY239" fmla="*/ 734197 h 1109417"/>
                  <a:gd name="connsiteX240" fmla="*/ 5742007 w 6732847"/>
                  <a:gd name="connsiteY240" fmla="*/ 696838 h 1109417"/>
                  <a:gd name="connsiteX241" fmla="*/ 5698150 w 6732847"/>
                  <a:gd name="connsiteY241" fmla="*/ 662726 h 1109417"/>
                  <a:gd name="connsiteX242" fmla="*/ 5698150 w 6732847"/>
                  <a:gd name="connsiteY242" fmla="*/ 662726 h 1109417"/>
                  <a:gd name="connsiteX243" fmla="*/ 5698150 w 6732847"/>
                  <a:gd name="connsiteY243" fmla="*/ 662726 h 1109417"/>
                  <a:gd name="connsiteX244" fmla="*/ 5698150 w 6732847"/>
                  <a:gd name="connsiteY244" fmla="*/ 662726 h 1109417"/>
                  <a:gd name="connsiteX245" fmla="*/ 5698150 w 6732847"/>
                  <a:gd name="connsiteY245" fmla="*/ 662726 h 1109417"/>
                  <a:gd name="connsiteX246" fmla="*/ 5696526 w 6732847"/>
                  <a:gd name="connsiteY246" fmla="*/ 661102 h 1109417"/>
                  <a:gd name="connsiteX247" fmla="*/ 5698150 w 6732847"/>
                  <a:gd name="connsiteY247" fmla="*/ 661102 h 1109417"/>
                  <a:gd name="connsiteX248" fmla="*/ 5691652 w 6732847"/>
                  <a:gd name="connsiteY248" fmla="*/ 656229 h 1109417"/>
                  <a:gd name="connsiteX249" fmla="*/ 5691652 w 6732847"/>
                  <a:gd name="connsiteY249" fmla="*/ 656229 h 1109417"/>
                  <a:gd name="connsiteX250" fmla="*/ 5690028 w 6732847"/>
                  <a:gd name="connsiteY250" fmla="*/ 656229 h 1109417"/>
                  <a:gd name="connsiteX251" fmla="*/ 5685155 w 6732847"/>
                  <a:gd name="connsiteY251" fmla="*/ 652981 h 1109417"/>
                  <a:gd name="connsiteX252" fmla="*/ 5685155 w 6732847"/>
                  <a:gd name="connsiteY252" fmla="*/ 652981 h 1109417"/>
                  <a:gd name="connsiteX253" fmla="*/ 5589320 w 6732847"/>
                  <a:gd name="connsiteY253" fmla="*/ 586383 h 1109417"/>
                  <a:gd name="connsiteX254" fmla="*/ 5587695 w 6732847"/>
                  <a:gd name="connsiteY254" fmla="*/ 586383 h 1109417"/>
                  <a:gd name="connsiteX255" fmla="*/ 5623431 w 6732847"/>
                  <a:gd name="connsiteY255" fmla="*/ 626991 h 1109417"/>
                  <a:gd name="connsiteX256" fmla="*/ 5662415 w 6732847"/>
                  <a:gd name="connsiteY256" fmla="*/ 669224 h 1109417"/>
                  <a:gd name="connsiteX257" fmla="*/ 5704647 w 6732847"/>
                  <a:gd name="connsiteY257" fmla="*/ 716329 h 1109417"/>
                  <a:gd name="connsiteX258" fmla="*/ 5742007 w 6732847"/>
                  <a:gd name="connsiteY258" fmla="*/ 755314 h 1109417"/>
                  <a:gd name="connsiteX259" fmla="*/ 5772869 w 6732847"/>
                  <a:gd name="connsiteY259" fmla="*/ 786176 h 1109417"/>
                  <a:gd name="connsiteX260" fmla="*/ 5800483 w 6732847"/>
                  <a:gd name="connsiteY260" fmla="*/ 813789 h 1109417"/>
                  <a:gd name="connsiteX261" fmla="*/ 5800483 w 6732847"/>
                  <a:gd name="connsiteY261" fmla="*/ 813789 h 1109417"/>
                  <a:gd name="connsiteX262" fmla="*/ 5800483 w 6732847"/>
                  <a:gd name="connsiteY262" fmla="*/ 813789 h 1109417"/>
                  <a:gd name="connsiteX263" fmla="*/ 5800483 w 6732847"/>
                  <a:gd name="connsiteY263" fmla="*/ 813789 h 1109417"/>
                  <a:gd name="connsiteX264" fmla="*/ 5800483 w 6732847"/>
                  <a:gd name="connsiteY264" fmla="*/ 813789 h 1109417"/>
                  <a:gd name="connsiteX265" fmla="*/ 5802107 w 6732847"/>
                  <a:gd name="connsiteY265" fmla="*/ 815414 h 1109417"/>
                  <a:gd name="connsiteX266" fmla="*/ 5802107 w 6732847"/>
                  <a:gd name="connsiteY266" fmla="*/ 815414 h 1109417"/>
                  <a:gd name="connsiteX267" fmla="*/ 5802107 w 6732847"/>
                  <a:gd name="connsiteY267" fmla="*/ 815414 h 1109417"/>
                  <a:gd name="connsiteX268" fmla="*/ 5802107 w 6732847"/>
                  <a:gd name="connsiteY268" fmla="*/ 815414 h 1109417"/>
                  <a:gd name="connsiteX269" fmla="*/ 5802107 w 6732847"/>
                  <a:gd name="connsiteY269" fmla="*/ 815414 h 1109417"/>
                  <a:gd name="connsiteX270" fmla="*/ 5802107 w 6732847"/>
                  <a:gd name="connsiteY270" fmla="*/ 815414 h 1109417"/>
                  <a:gd name="connsiteX271" fmla="*/ 5802107 w 6732847"/>
                  <a:gd name="connsiteY271" fmla="*/ 815414 h 1109417"/>
                  <a:gd name="connsiteX272" fmla="*/ 5802107 w 6732847"/>
                  <a:gd name="connsiteY272" fmla="*/ 815414 h 1109417"/>
                  <a:gd name="connsiteX273" fmla="*/ 5802107 w 6732847"/>
                  <a:gd name="connsiteY273" fmla="*/ 815414 h 1109417"/>
                  <a:gd name="connsiteX274" fmla="*/ 5802107 w 6732847"/>
                  <a:gd name="connsiteY274" fmla="*/ 815414 h 1109417"/>
                  <a:gd name="connsiteX275" fmla="*/ 5802107 w 6732847"/>
                  <a:gd name="connsiteY275" fmla="*/ 815414 h 1109417"/>
                  <a:gd name="connsiteX276" fmla="*/ 5806980 w 6732847"/>
                  <a:gd name="connsiteY276" fmla="*/ 820287 h 1109417"/>
                  <a:gd name="connsiteX277" fmla="*/ 5810229 w 6732847"/>
                  <a:gd name="connsiteY277" fmla="*/ 823535 h 1109417"/>
                  <a:gd name="connsiteX278" fmla="*/ 5811853 w 6732847"/>
                  <a:gd name="connsiteY278" fmla="*/ 825159 h 1109417"/>
                  <a:gd name="connsiteX279" fmla="*/ 5811853 w 6732847"/>
                  <a:gd name="connsiteY279" fmla="*/ 825159 h 1109417"/>
                  <a:gd name="connsiteX280" fmla="*/ 5813477 w 6732847"/>
                  <a:gd name="connsiteY280" fmla="*/ 826784 h 1109417"/>
                  <a:gd name="connsiteX281" fmla="*/ 5813477 w 6732847"/>
                  <a:gd name="connsiteY281" fmla="*/ 826784 h 1109417"/>
                  <a:gd name="connsiteX282" fmla="*/ 5813477 w 6732847"/>
                  <a:gd name="connsiteY282" fmla="*/ 826784 h 1109417"/>
                  <a:gd name="connsiteX283" fmla="*/ 5813477 w 6732847"/>
                  <a:gd name="connsiteY283" fmla="*/ 826784 h 1109417"/>
                  <a:gd name="connsiteX284" fmla="*/ 5813477 w 6732847"/>
                  <a:gd name="connsiteY284" fmla="*/ 826784 h 1109417"/>
                  <a:gd name="connsiteX285" fmla="*/ 5813477 w 6732847"/>
                  <a:gd name="connsiteY285" fmla="*/ 826784 h 1109417"/>
                  <a:gd name="connsiteX286" fmla="*/ 5813477 w 6732847"/>
                  <a:gd name="connsiteY286" fmla="*/ 826784 h 1109417"/>
                  <a:gd name="connsiteX287" fmla="*/ 5828096 w 6732847"/>
                  <a:gd name="connsiteY287" fmla="*/ 839779 h 1109417"/>
                  <a:gd name="connsiteX288" fmla="*/ 5828096 w 6732847"/>
                  <a:gd name="connsiteY288" fmla="*/ 839779 h 1109417"/>
                  <a:gd name="connsiteX289" fmla="*/ 5841091 w 6732847"/>
                  <a:gd name="connsiteY289" fmla="*/ 851149 h 1109417"/>
                  <a:gd name="connsiteX290" fmla="*/ 5841091 w 6732847"/>
                  <a:gd name="connsiteY290" fmla="*/ 851149 h 1109417"/>
                  <a:gd name="connsiteX291" fmla="*/ 5884948 w 6732847"/>
                  <a:gd name="connsiteY291" fmla="*/ 891757 h 1109417"/>
                  <a:gd name="connsiteX292" fmla="*/ 5927180 w 6732847"/>
                  <a:gd name="connsiteY292" fmla="*/ 930741 h 1109417"/>
                  <a:gd name="connsiteX293" fmla="*/ 5971037 w 6732847"/>
                  <a:gd name="connsiteY293" fmla="*/ 969725 h 1109417"/>
                  <a:gd name="connsiteX294" fmla="*/ 6014894 w 6732847"/>
                  <a:gd name="connsiteY294" fmla="*/ 1008709 h 1109417"/>
                  <a:gd name="connsiteX295" fmla="*/ 6060376 w 6732847"/>
                  <a:gd name="connsiteY295" fmla="*/ 1046068 h 1109417"/>
                  <a:gd name="connsiteX296" fmla="*/ 6107481 w 6732847"/>
                  <a:gd name="connsiteY296" fmla="*/ 1083428 h 1109417"/>
                  <a:gd name="connsiteX297" fmla="*/ 6130222 w 6732847"/>
                  <a:gd name="connsiteY297" fmla="*/ 1101296 h 1109417"/>
                  <a:gd name="connsiteX298" fmla="*/ 6100984 w 6732847"/>
                  <a:gd name="connsiteY298" fmla="*/ 1101296 h 1109417"/>
                  <a:gd name="connsiteX299" fmla="*/ 6063624 w 6732847"/>
                  <a:gd name="connsiteY299" fmla="*/ 1072058 h 1109417"/>
                  <a:gd name="connsiteX300" fmla="*/ 6040883 w 6732847"/>
                  <a:gd name="connsiteY300" fmla="*/ 1052566 h 1109417"/>
                  <a:gd name="connsiteX301" fmla="*/ 6018143 w 6732847"/>
                  <a:gd name="connsiteY301" fmla="*/ 1033074 h 1109417"/>
                  <a:gd name="connsiteX302" fmla="*/ 5975910 w 6732847"/>
                  <a:gd name="connsiteY302" fmla="*/ 995714 h 1109417"/>
                  <a:gd name="connsiteX303" fmla="*/ 5889821 w 6732847"/>
                  <a:gd name="connsiteY303" fmla="*/ 917747 h 1109417"/>
                  <a:gd name="connsiteX304" fmla="*/ 5832969 w 6732847"/>
                  <a:gd name="connsiteY304" fmla="*/ 864144 h 1109417"/>
                  <a:gd name="connsiteX305" fmla="*/ 5832969 w 6732847"/>
                  <a:gd name="connsiteY305" fmla="*/ 864144 h 1109417"/>
                  <a:gd name="connsiteX306" fmla="*/ 5819974 w 6732847"/>
                  <a:gd name="connsiteY306" fmla="*/ 851149 h 1109417"/>
                  <a:gd name="connsiteX307" fmla="*/ 5819974 w 6732847"/>
                  <a:gd name="connsiteY307" fmla="*/ 851149 h 1109417"/>
                  <a:gd name="connsiteX308" fmla="*/ 5805356 w 6732847"/>
                  <a:gd name="connsiteY308" fmla="*/ 838154 h 1109417"/>
                  <a:gd name="connsiteX309" fmla="*/ 5806980 w 6732847"/>
                  <a:gd name="connsiteY309" fmla="*/ 839779 h 1109417"/>
                  <a:gd name="connsiteX310" fmla="*/ 5805356 w 6732847"/>
                  <a:gd name="connsiteY310" fmla="*/ 838154 h 1109417"/>
                  <a:gd name="connsiteX311" fmla="*/ 5805356 w 6732847"/>
                  <a:gd name="connsiteY311" fmla="*/ 838154 h 1109417"/>
                  <a:gd name="connsiteX312" fmla="*/ 5805356 w 6732847"/>
                  <a:gd name="connsiteY312" fmla="*/ 838154 h 1109417"/>
                  <a:gd name="connsiteX313" fmla="*/ 5805356 w 6732847"/>
                  <a:gd name="connsiteY313" fmla="*/ 838154 h 1109417"/>
                  <a:gd name="connsiteX314" fmla="*/ 5805356 w 6732847"/>
                  <a:gd name="connsiteY314" fmla="*/ 838154 h 1109417"/>
                  <a:gd name="connsiteX315" fmla="*/ 5803731 w 6732847"/>
                  <a:gd name="connsiteY315" fmla="*/ 836530 h 1109417"/>
                  <a:gd name="connsiteX316" fmla="*/ 5805356 w 6732847"/>
                  <a:gd name="connsiteY316" fmla="*/ 838154 h 1109417"/>
                  <a:gd name="connsiteX317" fmla="*/ 5802107 w 6732847"/>
                  <a:gd name="connsiteY317" fmla="*/ 836530 h 1109417"/>
                  <a:gd name="connsiteX318" fmla="*/ 5803731 w 6732847"/>
                  <a:gd name="connsiteY318" fmla="*/ 838154 h 1109417"/>
                  <a:gd name="connsiteX319" fmla="*/ 5797234 w 6732847"/>
                  <a:gd name="connsiteY319" fmla="*/ 833281 h 1109417"/>
                  <a:gd name="connsiteX320" fmla="*/ 5797234 w 6732847"/>
                  <a:gd name="connsiteY320" fmla="*/ 833281 h 1109417"/>
                  <a:gd name="connsiteX321" fmla="*/ 5795609 w 6732847"/>
                  <a:gd name="connsiteY321" fmla="*/ 831657 h 1109417"/>
                  <a:gd name="connsiteX322" fmla="*/ 5795609 w 6732847"/>
                  <a:gd name="connsiteY322" fmla="*/ 831657 h 1109417"/>
                  <a:gd name="connsiteX323" fmla="*/ 5795609 w 6732847"/>
                  <a:gd name="connsiteY323" fmla="*/ 831657 h 1109417"/>
                  <a:gd name="connsiteX324" fmla="*/ 5793986 w 6732847"/>
                  <a:gd name="connsiteY324" fmla="*/ 831657 h 1109417"/>
                  <a:gd name="connsiteX325" fmla="*/ 5793986 w 6732847"/>
                  <a:gd name="connsiteY325" fmla="*/ 831657 h 1109417"/>
                  <a:gd name="connsiteX326" fmla="*/ 5792361 w 6732847"/>
                  <a:gd name="connsiteY326" fmla="*/ 830033 h 1109417"/>
                  <a:gd name="connsiteX327" fmla="*/ 5792361 w 6732847"/>
                  <a:gd name="connsiteY327" fmla="*/ 830033 h 1109417"/>
                  <a:gd name="connsiteX328" fmla="*/ 5790737 w 6732847"/>
                  <a:gd name="connsiteY328" fmla="*/ 828408 h 1109417"/>
                  <a:gd name="connsiteX329" fmla="*/ 5790737 w 6732847"/>
                  <a:gd name="connsiteY329" fmla="*/ 828408 h 1109417"/>
                  <a:gd name="connsiteX330" fmla="*/ 5789112 w 6732847"/>
                  <a:gd name="connsiteY330" fmla="*/ 826784 h 1109417"/>
                  <a:gd name="connsiteX331" fmla="*/ 5790737 w 6732847"/>
                  <a:gd name="connsiteY331" fmla="*/ 828408 h 1109417"/>
                  <a:gd name="connsiteX332" fmla="*/ 5748504 w 6732847"/>
                  <a:gd name="connsiteY332" fmla="*/ 786176 h 1109417"/>
                  <a:gd name="connsiteX333" fmla="*/ 5711145 w 6732847"/>
                  <a:gd name="connsiteY333" fmla="*/ 747192 h 1109417"/>
                  <a:gd name="connsiteX334" fmla="*/ 5631553 w 6732847"/>
                  <a:gd name="connsiteY334" fmla="*/ 661102 h 1109417"/>
                  <a:gd name="connsiteX335" fmla="*/ 5599066 w 6732847"/>
                  <a:gd name="connsiteY335" fmla="*/ 625367 h 1109417"/>
                  <a:gd name="connsiteX336" fmla="*/ 5605563 w 6732847"/>
                  <a:gd name="connsiteY336" fmla="*/ 639986 h 1109417"/>
                  <a:gd name="connsiteX337" fmla="*/ 5615309 w 6732847"/>
                  <a:gd name="connsiteY337" fmla="*/ 659478 h 1109417"/>
                  <a:gd name="connsiteX338" fmla="*/ 5634801 w 6732847"/>
                  <a:gd name="connsiteY338" fmla="*/ 691964 h 1109417"/>
                  <a:gd name="connsiteX339" fmla="*/ 5660790 w 6732847"/>
                  <a:gd name="connsiteY339" fmla="*/ 732573 h 1109417"/>
                  <a:gd name="connsiteX340" fmla="*/ 5677034 w 6732847"/>
                  <a:gd name="connsiteY340" fmla="*/ 755314 h 1109417"/>
                  <a:gd name="connsiteX341" fmla="*/ 5691652 w 6732847"/>
                  <a:gd name="connsiteY341" fmla="*/ 774805 h 1109417"/>
                  <a:gd name="connsiteX342" fmla="*/ 5767996 w 6732847"/>
                  <a:gd name="connsiteY342" fmla="*/ 864144 h 1109417"/>
                  <a:gd name="connsiteX343" fmla="*/ 5806980 w 6732847"/>
                  <a:gd name="connsiteY343" fmla="*/ 906376 h 1109417"/>
                  <a:gd name="connsiteX344" fmla="*/ 5850837 w 6732847"/>
                  <a:gd name="connsiteY344" fmla="*/ 948609 h 1109417"/>
                  <a:gd name="connsiteX345" fmla="*/ 5855710 w 6732847"/>
                  <a:gd name="connsiteY345" fmla="*/ 953482 h 1109417"/>
                  <a:gd name="connsiteX346" fmla="*/ 5854085 w 6732847"/>
                  <a:gd name="connsiteY346" fmla="*/ 951857 h 1109417"/>
                  <a:gd name="connsiteX347" fmla="*/ 5873578 w 6732847"/>
                  <a:gd name="connsiteY347" fmla="*/ 969725 h 1109417"/>
                  <a:gd name="connsiteX348" fmla="*/ 5891445 w 6732847"/>
                  <a:gd name="connsiteY348" fmla="*/ 985968 h 1109417"/>
                  <a:gd name="connsiteX349" fmla="*/ 5902815 w 6732847"/>
                  <a:gd name="connsiteY349" fmla="*/ 995714 h 1109417"/>
                  <a:gd name="connsiteX350" fmla="*/ 5914186 w 6732847"/>
                  <a:gd name="connsiteY350" fmla="*/ 1003836 h 1109417"/>
                  <a:gd name="connsiteX351" fmla="*/ 5933678 w 6732847"/>
                  <a:gd name="connsiteY351" fmla="*/ 1018455 h 1109417"/>
                  <a:gd name="connsiteX352" fmla="*/ 5967789 w 6732847"/>
                  <a:gd name="connsiteY352" fmla="*/ 1042820 h 1109417"/>
                  <a:gd name="connsiteX353" fmla="*/ 6006772 w 6732847"/>
                  <a:gd name="connsiteY353" fmla="*/ 1070433 h 1109417"/>
                  <a:gd name="connsiteX354" fmla="*/ 6006772 w 6732847"/>
                  <a:gd name="connsiteY354" fmla="*/ 1070433 h 1109417"/>
                  <a:gd name="connsiteX355" fmla="*/ 6018143 w 6732847"/>
                  <a:gd name="connsiteY355" fmla="*/ 1078555 h 1109417"/>
                  <a:gd name="connsiteX356" fmla="*/ 6018143 w 6732847"/>
                  <a:gd name="connsiteY356" fmla="*/ 1078555 h 1109417"/>
                  <a:gd name="connsiteX357" fmla="*/ 6018143 w 6732847"/>
                  <a:gd name="connsiteY357" fmla="*/ 1078555 h 1109417"/>
                  <a:gd name="connsiteX358" fmla="*/ 6049005 w 6732847"/>
                  <a:gd name="connsiteY358" fmla="*/ 1101296 h 1109417"/>
                  <a:gd name="connsiteX359" fmla="*/ 6023016 w 6732847"/>
                  <a:gd name="connsiteY359" fmla="*/ 1101296 h 1109417"/>
                  <a:gd name="connsiteX360" fmla="*/ 6023016 w 6732847"/>
                  <a:gd name="connsiteY360" fmla="*/ 1104544 h 1109417"/>
                  <a:gd name="connsiteX361" fmla="*/ 6711732 w 6732847"/>
                  <a:gd name="connsiteY361" fmla="*/ 1104544 h 1109417"/>
                  <a:gd name="connsiteX362" fmla="*/ 6711732 w 6732847"/>
                  <a:gd name="connsiteY362" fmla="*/ 1083428 h 1109417"/>
                  <a:gd name="connsiteX363" fmla="*/ 6711732 w 6732847"/>
                  <a:gd name="connsiteY363" fmla="*/ 1013582 h 1109417"/>
                  <a:gd name="connsiteX364" fmla="*/ 6706859 w 6732847"/>
                  <a:gd name="connsiteY364" fmla="*/ 877138 h 1109417"/>
                  <a:gd name="connsiteX365" fmla="*/ 6701986 w 6732847"/>
                  <a:gd name="connsiteY365" fmla="*/ 795922 h 1109417"/>
                  <a:gd name="connsiteX366" fmla="*/ 6701986 w 6732847"/>
                  <a:gd name="connsiteY366" fmla="*/ 797546 h 1109417"/>
                  <a:gd name="connsiteX367" fmla="*/ 6700361 w 6732847"/>
                  <a:gd name="connsiteY367" fmla="*/ 784551 h 1109417"/>
                  <a:gd name="connsiteX368" fmla="*/ 6700361 w 6732847"/>
                  <a:gd name="connsiteY368" fmla="*/ 784551 h 1109417"/>
                  <a:gd name="connsiteX369" fmla="*/ 6685743 w 6732847"/>
                  <a:gd name="connsiteY369" fmla="*/ 646483 h 1109417"/>
                  <a:gd name="connsiteX370" fmla="*/ 6675997 w 6732847"/>
                  <a:gd name="connsiteY370" fmla="*/ 578261 h 1109417"/>
                  <a:gd name="connsiteX371" fmla="*/ 6664626 w 6732847"/>
                  <a:gd name="connsiteY371" fmla="*/ 510040 h 1109417"/>
                  <a:gd name="connsiteX372" fmla="*/ 6641886 w 6732847"/>
                  <a:gd name="connsiteY372" fmla="*/ 386590 h 1109417"/>
                  <a:gd name="connsiteX373" fmla="*/ 6641886 w 6732847"/>
                  <a:gd name="connsiteY373" fmla="*/ 386590 h 1109417"/>
                  <a:gd name="connsiteX374" fmla="*/ 6625642 w 6732847"/>
                  <a:gd name="connsiteY374" fmla="*/ 319993 h 1109417"/>
                  <a:gd name="connsiteX375" fmla="*/ 6606151 w 6732847"/>
                  <a:gd name="connsiteY375" fmla="*/ 250147 h 1109417"/>
                  <a:gd name="connsiteX376" fmla="*/ 6594780 w 6732847"/>
                  <a:gd name="connsiteY376" fmla="*/ 217660 h 1109417"/>
                  <a:gd name="connsiteX377" fmla="*/ 6589907 w 6732847"/>
                  <a:gd name="connsiteY377" fmla="*/ 204665 h 1109417"/>
                  <a:gd name="connsiteX378" fmla="*/ 6581786 w 6732847"/>
                  <a:gd name="connsiteY378" fmla="*/ 186798 h 1109417"/>
                  <a:gd name="connsiteX379" fmla="*/ 6567166 w 6732847"/>
                  <a:gd name="connsiteY379" fmla="*/ 157560 h 1109417"/>
                  <a:gd name="connsiteX380" fmla="*/ 6552547 w 6732847"/>
                  <a:gd name="connsiteY380" fmla="*/ 133195 h 1109417"/>
                  <a:gd name="connsiteX381" fmla="*/ 6536304 w 6732847"/>
                  <a:gd name="connsiteY381" fmla="*/ 108830 h 1109417"/>
                  <a:gd name="connsiteX382" fmla="*/ 6528182 w 6732847"/>
                  <a:gd name="connsiteY382" fmla="*/ 99084 h 1109417"/>
                  <a:gd name="connsiteX383" fmla="*/ 6528182 w 6732847"/>
                  <a:gd name="connsiteY383" fmla="*/ 99084 h 1109417"/>
                  <a:gd name="connsiteX384" fmla="*/ 6528182 w 6732847"/>
                  <a:gd name="connsiteY384" fmla="*/ 102333 h 1109417"/>
                  <a:gd name="connsiteX385" fmla="*/ 6529807 w 6732847"/>
                  <a:gd name="connsiteY385" fmla="*/ 102333 h 1109417"/>
                  <a:gd name="connsiteX386" fmla="*/ 6533056 w 6732847"/>
                  <a:gd name="connsiteY386" fmla="*/ 112079 h 1109417"/>
                  <a:gd name="connsiteX387" fmla="*/ 6533056 w 6732847"/>
                  <a:gd name="connsiteY387" fmla="*/ 112079 h 1109417"/>
                  <a:gd name="connsiteX388" fmla="*/ 6533056 w 6732847"/>
                  <a:gd name="connsiteY388" fmla="*/ 112079 h 1109417"/>
                  <a:gd name="connsiteX389" fmla="*/ 6533056 w 6732847"/>
                  <a:gd name="connsiteY389" fmla="*/ 112079 h 1109417"/>
                  <a:gd name="connsiteX390" fmla="*/ 6533056 w 6732847"/>
                  <a:gd name="connsiteY390" fmla="*/ 112079 h 1109417"/>
                  <a:gd name="connsiteX391" fmla="*/ 6534680 w 6732847"/>
                  <a:gd name="connsiteY391" fmla="*/ 121825 h 1109417"/>
                  <a:gd name="connsiteX392" fmla="*/ 6549299 w 6732847"/>
                  <a:gd name="connsiteY392" fmla="*/ 183549 h 1109417"/>
                  <a:gd name="connsiteX393" fmla="*/ 6560669 w 6732847"/>
                  <a:gd name="connsiteY393" fmla="*/ 248522 h 1109417"/>
                  <a:gd name="connsiteX394" fmla="*/ 6580161 w 6732847"/>
                  <a:gd name="connsiteY394" fmla="*/ 380093 h 1109417"/>
                  <a:gd name="connsiteX395" fmla="*/ 6588283 w 6732847"/>
                  <a:gd name="connsiteY395" fmla="*/ 445066 h 1109417"/>
                  <a:gd name="connsiteX396" fmla="*/ 6598029 w 6732847"/>
                  <a:gd name="connsiteY396" fmla="*/ 510040 h 1109417"/>
                  <a:gd name="connsiteX397" fmla="*/ 6619145 w 6732847"/>
                  <a:gd name="connsiteY397" fmla="*/ 639986 h 1109417"/>
                  <a:gd name="connsiteX398" fmla="*/ 6641886 w 6732847"/>
                  <a:gd name="connsiteY398" fmla="*/ 771557 h 1109417"/>
                  <a:gd name="connsiteX399" fmla="*/ 6661378 w 6732847"/>
                  <a:gd name="connsiteY399" fmla="*/ 903127 h 1109417"/>
                  <a:gd name="connsiteX400" fmla="*/ 6677621 w 6732847"/>
                  <a:gd name="connsiteY400" fmla="*/ 1031450 h 1109417"/>
                  <a:gd name="connsiteX401" fmla="*/ 6682494 w 6732847"/>
                  <a:gd name="connsiteY401" fmla="*/ 1073682 h 1109417"/>
                  <a:gd name="connsiteX402" fmla="*/ 6685743 w 6732847"/>
                  <a:gd name="connsiteY402" fmla="*/ 1099671 h 1109417"/>
                  <a:gd name="connsiteX403" fmla="*/ 6667875 w 6732847"/>
                  <a:gd name="connsiteY403" fmla="*/ 1099671 h 1109417"/>
                  <a:gd name="connsiteX404" fmla="*/ 6654880 w 6732847"/>
                  <a:gd name="connsiteY404" fmla="*/ 989217 h 1109417"/>
                  <a:gd name="connsiteX405" fmla="*/ 6646759 w 6732847"/>
                  <a:gd name="connsiteY405" fmla="*/ 925868 h 1109417"/>
                  <a:gd name="connsiteX406" fmla="*/ 6637013 w 6732847"/>
                  <a:gd name="connsiteY406" fmla="*/ 859271 h 1109417"/>
                  <a:gd name="connsiteX407" fmla="*/ 6627267 w 6732847"/>
                  <a:gd name="connsiteY407" fmla="*/ 797546 h 1109417"/>
                  <a:gd name="connsiteX408" fmla="*/ 6615896 w 6732847"/>
                  <a:gd name="connsiteY408" fmla="*/ 729324 h 1109417"/>
                  <a:gd name="connsiteX409" fmla="*/ 6593156 w 6732847"/>
                  <a:gd name="connsiteY409" fmla="*/ 599378 h 1109417"/>
                  <a:gd name="connsiteX410" fmla="*/ 6573664 w 6732847"/>
                  <a:gd name="connsiteY410" fmla="*/ 467807 h 1109417"/>
                  <a:gd name="connsiteX411" fmla="*/ 6555796 w 6732847"/>
                  <a:gd name="connsiteY411" fmla="*/ 336236 h 1109417"/>
                  <a:gd name="connsiteX412" fmla="*/ 6534680 w 6732847"/>
                  <a:gd name="connsiteY412" fmla="*/ 207914 h 1109417"/>
                  <a:gd name="connsiteX413" fmla="*/ 6531431 w 6732847"/>
                  <a:gd name="connsiteY413" fmla="*/ 188422 h 1109417"/>
                  <a:gd name="connsiteX414" fmla="*/ 6524934 w 6732847"/>
                  <a:gd name="connsiteY414" fmla="*/ 159184 h 1109417"/>
                  <a:gd name="connsiteX415" fmla="*/ 6523310 w 6732847"/>
                  <a:gd name="connsiteY415" fmla="*/ 194920 h 1109417"/>
                  <a:gd name="connsiteX416" fmla="*/ 6521685 w 6732847"/>
                  <a:gd name="connsiteY416" fmla="*/ 230655 h 1109417"/>
                  <a:gd name="connsiteX417" fmla="*/ 6520061 w 6732847"/>
                  <a:gd name="connsiteY417" fmla="*/ 268014 h 1109417"/>
                  <a:gd name="connsiteX418" fmla="*/ 6518436 w 6732847"/>
                  <a:gd name="connsiteY418" fmla="*/ 339485 h 1109417"/>
                  <a:gd name="connsiteX419" fmla="*/ 6521685 w 6732847"/>
                  <a:gd name="connsiteY419" fmla="*/ 479177 h 1109417"/>
                  <a:gd name="connsiteX420" fmla="*/ 6524934 w 6732847"/>
                  <a:gd name="connsiteY420" fmla="*/ 519786 h 1109417"/>
                  <a:gd name="connsiteX421" fmla="*/ 6524934 w 6732847"/>
                  <a:gd name="connsiteY421" fmla="*/ 518161 h 1109417"/>
                  <a:gd name="connsiteX422" fmla="*/ 6526558 w 6732847"/>
                  <a:gd name="connsiteY422" fmla="*/ 536029 h 1109417"/>
                  <a:gd name="connsiteX423" fmla="*/ 6526558 w 6732847"/>
                  <a:gd name="connsiteY423" fmla="*/ 536029 h 1109417"/>
                  <a:gd name="connsiteX424" fmla="*/ 6533056 w 6732847"/>
                  <a:gd name="connsiteY424" fmla="*/ 604251 h 1109417"/>
                  <a:gd name="connsiteX425" fmla="*/ 6541177 w 6732847"/>
                  <a:gd name="connsiteY425" fmla="*/ 675721 h 1109417"/>
                  <a:gd name="connsiteX426" fmla="*/ 6563918 w 6732847"/>
                  <a:gd name="connsiteY426" fmla="*/ 817038 h 1109417"/>
                  <a:gd name="connsiteX427" fmla="*/ 6576912 w 6732847"/>
                  <a:gd name="connsiteY427" fmla="*/ 883635 h 1109417"/>
                  <a:gd name="connsiteX428" fmla="*/ 6591531 w 6732847"/>
                  <a:gd name="connsiteY428" fmla="*/ 953482 h 1109417"/>
                  <a:gd name="connsiteX429" fmla="*/ 6594780 w 6732847"/>
                  <a:gd name="connsiteY429" fmla="*/ 969725 h 1109417"/>
                  <a:gd name="connsiteX430" fmla="*/ 6594780 w 6732847"/>
                  <a:gd name="connsiteY430" fmla="*/ 969725 h 1109417"/>
                  <a:gd name="connsiteX431" fmla="*/ 6598029 w 6732847"/>
                  <a:gd name="connsiteY431" fmla="*/ 985968 h 1109417"/>
                  <a:gd name="connsiteX432" fmla="*/ 6598029 w 6732847"/>
                  <a:gd name="connsiteY432" fmla="*/ 984344 h 1109417"/>
                  <a:gd name="connsiteX433" fmla="*/ 6624018 w 6732847"/>
                  <a:gd name="connsiteY433" fmla="*/ 1099671 h 1109417"/>
                  <a:gd name="connsiteX434" fmla="*/ 6606151 w 6732847"/>
                  <a:gd name="connsiteY434" fmla="*/ 1099671 h 1109417"/>
                  <a:gd name="connsiteX435" fmla="*/ 6593156 w 6732847"/>
                  <a:gd name="connsiteY435" fmla="*/ 1041195 h 1109417"/>
                  <a:gd name="connsiteX436" fmla="*/ 6578537 w 6732847"/>
                  <a:gd name="connsiteY436" fmla="*/ 971349 h 1109417"/>
                  <a:gd name="connsiteX437" fmla="*/ 6578537 w 6732847"/>
                  <a:gd name="connsiteY437" fmla="*/ 971349 h 1109417"/>
                  <a:gd name="connsiteX438" fmla="*/ 6563918 w 6732847"/>
                  <a:gd name="connsiteY438" fmla="*/ 904752 h 1109417"/>
                  <a:gd name="connsiteX439" fmla="*/ 6550923 w 6732847"/>
                  <a:gd name="connsiteY439" fmla="*/ 834906 h 1109417"/>
                  <a:gd name="connsiteX440" fmla="*/ 6528182 w 6732847"/>
                  <a:gd name="connsiteY440" fmla="*/ 693589 h 1109417"/>
                  <a:gd name="connsiteX441" fmla="*/ 6518436 w 6732847"/>
                  <a:gd name="connsiteY441" fmla="*/ 623743 h 1109417"/>
                  <a:gd name="connsiteX442" fmla="*/ 6511939 w 6732847"/>
                  <a:gd name="connsiteY442" fmla="*/ 552272 h 1109417"/>
                  <a:gd name="connsiteX443" fmla="*/ 6510315 w 6732847"/>
                  <a:gd name="connsiteY443" fmla="*/ 532780 h 1109417"/>
                  <a:gd name="connsiteX444" fmla="*/ 6510315 w 6732847"/>
                  <a:gd name="connsiteY444" fmla="*/ 532780 h 1109417"/>
                  <a:gd name="connsiteX445" fmla="*/ 6508691 w 6732847"/>
                  <a:gd name="connsiteY445" fmla="*/ 514913 h 1109417"/>
                  <a:gd name="connsiteX446" fmla="*/ 6508691 w 6732847"/>
                  <a:gd name="connsiteY446" fmla="*/ 516537 h 1109417"/>
                  <a:gd name="connsiteX447" fmla="*/ 6502193 w 6732847"/>
                  <a:gd name="connsiteY447" fmla="*/ 373596 h 1109417"/>
                  <a:gd name="connsiteX448" fmla="*/ 6502193 w 6732847"/>
                  <a:gd name="connsiteY448" fmla="*/ 305374 h 1109417"/>
                  <a:gd name="connsiteX449" fmla="*/ 6503817 w 6732847"/>
                  <a:gd name="connsiteY449" fmla="*/ 230655 h 1109417"/>
                  <a:gd name="connsiteX450" fmla="*/ 6505442 w 6732847"/>
                  <a:gd name="connsiteY450" fmla="*/ 204665 h 1109417"/>
                  <a:gd name="connsiteX451" fmla="*/ 6505442 w 6732847"/>
                  <a:gd name="connsiteY451" fmla="*/ 203041 h 1109417"/>
                  <a:gd name="connsiteX452" fmla="*/ 6505442 w 6732847"/>
                  <a:gd name="connsiteY452" fmla="*/ 199792 h 1109417"/>
                  <a:gd name="connsiteX453" fmla="*/ 6505442 w 6732847"/>
                  <a:gd name="connsiteY453" fmla="*/ 201417 h 1109417"/>
                  <a:gd name="connsiteX454" fmla="*/ 6505442 w 6732847"/>
                  <a:gd name="connsiteY454" fmla="*/ 196544 h 1109417"/>
                  <a:gd name="connsiteX455" fmla="*/ 6505442 w 6732847"/>
                  <a:gd name="connsiteY455" fmla="*/ 193295 h 1109417"/>
                  <a:gd name="connsiteX456" fmla="*/ 6505442 w 6732847"/>
                  <a:gd name="connsiteY456" fmla="*/ 194920 h 1109417"/>
                  <a:gd name="connsiteX457" fmla="*/ 6508691 w 6732847"/>
                  <a:gd name="connsiteY457" fmla="*/ 136444 h 1109417"/>
                  <a:gd name="connsiteX458" fmla="*/ 6511939 w 6732847"/>
                  <a:gd name="connsiteY458" fmla="*/ 107206 h 1109417"/>
                  <a:gd name="connsiteX459" fmla="*/ 6513564 w 6732847"/>
                  <a:gd name="connsiteY459" fmla="*/ 94211 h 1109417"/>
                  <a:gd name="connsiteX460" fmla="*/ 6515188 w 6732847"/>
                  <a:gd name="connsiteY460" fmla="*/ 84465 h 1109417"/>
                  <a:gd name="connsiteX461" fmla="*/ 6524934 w 6732847"/>
                  <a:gd name="connsiteY461" fmla="*/ 76343 h 1109417"/>
                  <a:gd name="connsiteX462" fmla="*/ 6526558 w 6732847"/>
                  <a:gd name="connsiteY462" fmla="*/ 76343 h 1109417"/>
                  <a:gd name="connsiteX463" fmla="*/ 6533056 w 6732847"/>
                  <a:gd name="connsiteY463" fmla="*/ 73095 h 1109417"/>
                  <a:gd name="connsiteX464" fmla="*/ 6542801 w 6732847"/>
                  <a:gd name="connsiteY464" fmla="*/ 77968 h 1109417"/>
                  <a:gd name="connsiteX465" fmla="*/ 6546050 w 6732847"/>
                  <a:gd name="connsiteY465" fmla="*/ 81217 h 1109417"/>
                  <a:gd name="connsiteX466" fmla="*/ 6546050 w 6732847"/>
                  <a:gd name="connsiteY466" fmla="*/ 79592 h 1109417"/>
                  <a:gd name="connsiteX467" fmla="*/ 6565542 w 6732847"/>
                  <a:gd name="connsiteY467" fmla="*/ 107206 h 1109417"/>
                  <a:gd name="connsiteX468" fmla="*/ 6583410 w 6732847"/>
                  <a:gd name="connsiteY468" fmla="*/ 136444 h 1109417"/>
                  <a:gd name="connsiteX469" fmla="*/ 6612648 w 6732847"/>
                  <a:gd name="connsiteY469" fmla="*/ 199792 h 1109417"/>
                  <a:gd name="connsiteX470" fmla="*/ 6633764 w 6732847"/>
                  <a:gd name="connsiteY470" fmla="*/ 266390 h 1109417"/>
                  <a:gd name="connsiteX471" fmla="*/ 6650007 w 6732847"/>
                  <a:gd name="connsiteY471" fmla="*/ 332988 h 1109417"/>
                  <a:gd name="connsiteX472" fmla="*/ 6664626 w 6732847"/>
                  <a:gd name="connsiteY472" fmla="*/ 401209 h 1109417"/>
                  <a:gd name="connsiteX473" fmla="*/ 6677621 w 6732847"/>
                  <a:gd name="connsiteY473" fmla="*/ 469431 h 1109417"/>
                  <a:gd name="connsiteX474" fmla="*/ 6700361 w 6732847"/>
                  <a:gd name="connsiteY474" fmla="*/ 607499 h 1109417"/>
                  <a:gd name="connsiteX475" fmla="*/ 6710108 w 6732847"/>
                  <a:gd name="connsiteY475" fmla="*/ 675721 h 1109417"/>
                  <a:gd name="connsiteX476" fmla="*/ 6718229 w 6732847"/>
                  <a:gd name="connsiteY476" fmla="*/ 743943 h 1109417"/>
                  <a:gd name="connsiteX477" fmla="*/ 6721478 w 6732847"/>
                  <a:gd name="connsiteY477" fmla="*/ 778054 h 1109417"/>
                  <a:gd name="connsiteX478" fmla="*/ 6721478 w 6732847"/>
                  <a:gd name="connsiteY478" fmla="*/ 776430 h 1109417"/>
                  <a:gd name="connsiteX479" fmla="*/ 6721478 w 6732847"/>
                  <a:gd name="connsiteY479" fmla="*/ 781303 h 1109417"/>
                  <a:gd name="connsiteX480" fmla="*/ 6721478 w 6732847"/>
                  <a:gd name="connsiteY480" fmla="*/ 779678 h 1109417"/>
                  <a:gd name="connsiteX481" fmla="*/ 6726351 w 6732847"/>
                  <a:gd name="connsiteY481" fmla="*/ 851149 h 1109417"/>
                  <a:gd name="connsiteX482" fmla="*/ 6729599 w 6732847"/>
                  <a:gd name="connsiteY482" fmla="*/ 919371 h 1109417"/>
                  <a:gd name="connsiteX483" fmla="*/ 6731224 w 6732847"/>
                  <a:gd name="connsiteY483" fmla="*/ 985968 h 1109417"/>
                  <a:gd name="connsiteX484" fmla="*/ 6732848 w 6732847"/>
                  <a:gd name="connsiteY484" fmla="*/ 1055815 h 1109417"/>
                  <a:gd name="connsiteX485" fmla="*/ 6732848 w 6732847"/>
                  <a:gd name="connsiteY485" fmla="*/ 1094798 h 1109417"/>
                  <a:gd name="connsiteX486" fmla="*/ 6711732 w 6732847"/>
                  <a:gd name="connsiteY486" fmla="*/ 1094798 h 1109417"/>
                  <a:gd name="connsiteX487" fmla="*/ 6711732 w 6732847"/>
                  <a:gd name="connsiteY487" fmla="*/ 1104544 h 1109417"/>
                  <a:gd name="connsiteX488" fmla="*/ 443442 w 6732847"/>
                  <a:gd name="connsiteY488" fmla="*/ 1104544 h 1109417"/>
                  <a:gd name="connsiteX489" fmla="*/ 449939 w 6732847"/>
                  <a:gd name="connsiteY489" fmla="*/ 1096423 h 1109417"/>
                  <a:gd name="connsiteX490" fmla="*/ 544151 w 6732847"/>
                  <a:gd name="connsiteY490" fmla="*/ 990841 h 1109417"/>
                  <a:gd name="connsiteX491" fmla="*/ 560394 w 6732847"/>
                  <a:gd name="connsiteY491" fmla="*/ 971349 h 1109417"/>
                  <a:gd name="connsiteX492" fmla="*/ 560394 w 6732847"/>
                  <a:gd name="connsiteY492" fmla="*/ 971349 h 1109417"/>
                  <a:gd name="connsiteX493" fmla="*/ 560394 w 6732847"/>
                  <a:gd name="connsiteY493" fmla="*/ 971349 h 1109417"/>
                  <a:gd name="connsiteX494" fmla="*/ 560394 w 6732847"/>
                  <a:gd name="connsiteY494" fmla="*/ 971349 h 1109417"/>
                  <a:gd name="connsiteX495" fmla="*/ 560394 w 6732847"/>
                  <a:gd name="connsiteY495" fmla="*/ 971349 h 1109417"/>
                  <a:gd name="connsiteX496" fmla="*/ 604251 w 6732847"/>
                  <a:gd name="connsiteY496" fmla="*/ 916122 h 1109417"/>
                  <a:gd name="connsiteX497" fmla="*/ 643235 w 6732847"/>
                  <a:gd name="connsiteY497" fmla="*/ 862519 h 1109417"/>
                  <a:gd name="connsiteX498" fmla="*/ 683843 w 6732847"/>
                  <a:gd name="connsiteY498" fmla="*/ 802419 h 1109417"/>
                  <a:gd name="connsiteX499" fmla="*/ 683843 w 6732847"/>
                  <a:gd name="connsiteY499" fmla="*/ 804043 h 1109417"/>
                  <a:gd name="connsiteX500" fmla="*/ 753689 w 6732847"/>
                  <a:gd name="connsiteY500" fmla="*/ 685467 h 1109417"/>
                  <a:gd name="connsiteX501" fmla="*/ 786176 w 6732847"/>
                  <a:gd name="connsiteY501" fmla="*/ 625367 h 1109417"/>
                  <a:gd name="connsiteX502" fmla="*/ 818662 w 6732847"/>
                  <a:gd name="connsiteY502" fmla="*/ 562018 h 1109417"/>
                  <a:gd name="connsiteX503" fmla="*/ 826784 w 6732847"/>
                  <a:gd name="connsiteY503" fmla="*/ 545775 h 1109417"/>
                  <a:gd name="connsiteX504" fmla="*/ 826784 w 6732847"/>
                  <a:gd name="connsiteY504" fmla="*/ 545775 h 1109417"/>
                  <a:gd name="connsiteX505" fmla="*/ 841403 w 6732847"/>
                  <a:gd name="connsiteY505" fmla="*/ 514913 h 1109417"/>
                  <a:gd name="connsiteX506" fmla="*/ 856022 w 6732847"/>
                  <a:gd name="connsiteY506" fmla="*/ 480802 h 1109417"/>
                  <a:gd name="connsiteX507" fmla="*/ 883635 w 6732847"/>
                  <a:gd name="connsiteY507" fmla="*/ 415828 h 1109417"/>
                  <a:gd name="connsiteX508" fmla="*/ 901503 w 6732847"/>
                  <a:gd name="connsiteY508" fmla="*/ 368723 h 1109417"/>
                  <a:gd name="connsiteX509" fmla="*/ 917746 w 6732847"/>
                  <a:gd name="connsiteY509" fmla="*/ 323242 h 1109417"/>
                  <a:gd name="connsiteX510" fmla="*/ 917746 w 6732847"/>
                  <a:gd name="connsiteY510" fmla="*/ 323242 h 1109417"/>
                  <a:gd name="connsiteX511" fmla="*/ 917746 w 6732847"/>
                  <a:gd name="connsiteY511" fmla="*/ 321617 h 1109417"/>
                  <a:gd name="connsiteX512" fmla="*/ 917746 w 6732847"/>
                  <a:gd name="connsiteY512" fmla="*/ 321617 h 1109417"/>
                  <a:gd name="connsiteX513" fmla="*/ 917746 w 6732847"/>
                  <a:gd name="connsiteY513" fmla="*/ 321617 h 1109417"/>
                  <a:gd name="connsiteX514" fmla="*/ 935614 w 6732847"/>
                  <a:gd name="connsiteY514" fmla="*/ 261517 h 1109417"/>
                  <a:gd name="connsiteX515" fmla="*/ 945360 w 6732847"/>
                  <a:gd name="connsiteY515" fmla="*/ 227406 h 1109417"/>
                  <a:gd name="connsiteX516" fmla="*/ 951858 w 6732847"/>
                  <a:gd name="connsiteY516" fmla="*/ 196544 h 1109417"/>
                  <a:gd name="connsiteX517" fmla="*/ 953482 w 6732847"/>
                  <a:gd name="connsiteY517" fmla="*/ 183549 h 1109417"/>
                  <a:gd name="connsiteX518" fmla="*/ 948609 w 6732847"/>
                  <a:gd name="connsiteY518" fmla="*/ 193295 h 1109417"/>
                  <a:gd name="connsiteX519" fmla="*/ 914498 w 6732847"/>
                  <a:gd name="connsiteY519" fmla="*/ 256644 h 1109417"/>
                  <a:gd name="connsiteX520" fmla="*/ 847900 w 6732847"/>
                  <a:gd name="connsiteY520" fmla="*/ 380093 h 1109417"/>
                  <a:gd name="connsiteX521" fmla="*/ 778054 w 6732847"/>
                  <a:gd name="connsiteY521" fmla="*/ 501918 h 1109417"/>
                  <a:gd name="connsiteX522" fmla="*/ 711457 w 6732847"/>
                  <a:gd name="connsiteY522" fmla="*/ 622118 h 1109417"/>
                  <a:gd name="connsiteX523" fmla="*/ 641610 w 6732847"/>
                  <a:gd name="connsiteY523" fmla="*/ 745567 h 1109417"/>
                  <a:gd name="connsiteX524" fmla="*/ 605875 w 6732847"/>
                  <a:gd name="connsiteY524" fmla="*/ 805668 h 1109417"/>
                  <a:gd name="connsiteX525" fmla="*/ 566891 w 6732847"/>
                  <a:gd name="connsiteY525" fmla="*/ 864144 h 1109417"/>
                  <a:gd name="connsiteX526" fmla="*/ 485675 w 6732847"/>
                  <a:gd name="connsiteY526" fmla="*/ 977847 h 1109417"/>
                  <a:gd name="connsiteX527" fmla="*/ 406083 w 6732847"/>
                  <a:gd name="connsiteY527" fmla="*/ 1093174 h 1109417"/>
                  <a:gd name="connsiteX528" fmla="*/ 397961 w 6732847"/>
                  <a:gd name="connsiteY528" fmla="*/ 1104544 h 1109417"/>
                  <a:gd name="connsiteX529" fmla="*/ 375220 w 6732847"/>
                  <a:gd name="connsiteY529" fmla="*/ 1104544 h 1109417"/>
                  <a:gd name="connsiteX530" fmla="*/ 401209 w 6732847"/>
                  <a:gd name="connsiteY530" fmla="*/ 1065560 h 1109417"/>
                  <a:gd name="connsiteX531" fmla="*/ 480802 w 6732847"/>
                  <a:gd name="connsiteY531" fmla="*/ 951857 h 1109417"/>
                  <a:gd name="connsiteX532" fmla="*/ 562018 w 6732847"/>
                  <a:gd name="connsiteY532" fmla="*/ 838154 h 1109417"/>
                  <a:gd name="connsiteX533" fmla="*/ 581510 w 6732847"/>
                  <a:gd name="connsiteY533" fmla="*/ 808916 h 1109417"/>
                  <a:gd name="connsiteX534" fmla="*/ 581510 w 6732847"/>
                  <a:gd name="connsiteY534" fmla="*/ 808916 h 1109417"/>
                  <a:gd name="connsiteX535" fmla="*/ 581510 w 6732847"/>
                  <a:gd name="connsiteY535" fmla="*/ 808916 h 1109417"/>
                  <a:gd name="connsiteX536" fmla="*/ 581510 w 6732847"/>
                  <a:gd name="connsiteY536" fmla="*/ 808916 h 1109417"/>
                  <a:gd name="connsiteX537" fmla="*/ 581510 w 6732847"/>
                  <a:gd name="connsiteY537" fmla="*/ 808916 h 1109417"/>
                  <a:gd name="connsiteX538" fmla="*/ 617245 w 6732847"/>
                  <a:gd name="connsiteY538" fmla="*/ 750440 h 1109417"/>
                  <a:gd name="connsiteX539" fmla="*/ 651356 w 6732847"/>
                  <a:gd name="connsiteY539" fmla="*/ 690340 h 1109417"/>
                  <a:gd name="connsiteX540" fmla="*/ 719578 w 6732847"/>
                  <a:gd name="connsiteY540" fmla="*/ 568516 h 1109417"/>
                  <a:gd name="connsiteX541" fmla="*/ 791049 w 6732847"/>
                  <a:gd name="connsiteY541" fmla="*/ 441818 h 1109417"/>
                  <a:gd name="connsiteX542" fmla="*/ 859271 w 6732847"/>
                  <a:gd name="connsiteY542" fmla="*/ 321617 h 1109417"/>
                  <a:gd name="connsiteX543" fmla="*/ 925868 w 6732847"/>
                  <a:gd name="connsiteY543" fmla="*/ 198168 h 1109417"/>
                  <a:gd name="connsiteX544" fmla="*/ 945360 w 6732847"/>
                  <a:gd name="connsiteY544" fmla="*/ 159184 h 1109417"/>
                  <a:gd name="connsiteX545" fmla="*/ 955106 w 6732847"/>
                  <a:gd name="connsiteY545" fmla="*/ 141317 h 1109417"/>
                  <a:gd name="connsiteX546" fmla="*/ 955106 w 6732847"/>
                  <a:gd name="connsiteY546" fmla="*/ 139692 h 1109417"/>
                  <a:gd name="connsiteX547" fmla="*/ 955106 w 6732847"/>
                  <a:gd name="connsiteY547" fmla="*/ 139692 h 1109417"/>
                  <a:gd name="connsiteX548" fmla="*/ 942111 w 6732847"/>
                  <a:gd name="connsiteY548" fmla="*/ 151063 h 1109417"/>
                  <a:gd name="connsiteX549" fmla="*/ 895006 w 6732847"/>
                  <a:gd name="connsiteY549" fmla="*/ 203041 h 1109417"/>
                  <a:gd name="connsiteX550" fmla="*/ 895006 w 6732847"/>
                  <a:gd name="connsiteY550" fmla="*/ 203041 h 1109417"/>
                  <a:gd name="connsiteX551" fmla="*/ 812165 w 6732847"/>
                  <a:gd name="connsiteY551" fmla="*/ 311871 h 1109417"/>
                  <a:gd name="connsiteX552" fmla="*/ 729324 w 6732847"/>
                  <a:gd name="connsiteY552" fmla="*/ 422326 h 1109417"/>
                  <a:gd name="connsiteX553" fmla="*/ 687092 w 6732847"/>
                  <a:gd name="connsiteY553" fmla="*/ 477553 h 1109417"/>
                  <a:gd name="connsiteX554" fmla="*/ 646483 w 6732847"/>
                  <a:gd name="connsiteY554" fmla="*/ 532780 h 1109417"/>
                  <a:gd name="connsiteX555" fmla="*/ 588007 w 6732847"/>
                  <a:gd name="connsiteY555" fmla="*/ 620494 h 1109417"/>
                  <a:gd name="connsiteX556" fmla="*/ 588007 w 6732847"/>
                  <a:gd name="connsiteY556" fmla="*/ 618870 h 1109417"/>
                  <a:gd name="connsiteX557" fmla="*/ 550648 w 6732847"/>
                  <a:gd name="connsiteY557" fmla="*/ 678970 h 1109417"/>
                  <a:gd name="connsiteX558" fmla="*/ 516537 w 6732847"/>
                  <a:gd name="connsiteY558" fmla="*/ 737446 h 1109417"/>
                  <a:gd name="connsiteX559" fmla="*/ 480802 w 6732847"/>
                  <a:gd name="connsiteY559" fmla="*/ 799170 h 1109417"/>
                  <a:gd name="connsiteX560" fmla="*/ 448315 w 6732847"/>
                  <a:gd name="connsiteY560" fmla="*/ 857646 h 1109417"/>
                  <a:gd name="connsiteX561" fmla="*/ 386591 w 6732847"/>
                  <a:gd name="connsiteY561" fmla="*/ 979471 h 1109417"/>
                  <a:gd name="connsiteX562" fmla="*/ 354104 w 6732847"/>
                  <a:gd name="connsiteY562" fmla="*/ 1046068 h 1109417"/>
                  <a:gd name="connsiteX563" fmla="*/ 326490 w 6732847"/>
                  <a:gd name="connsiteY563" fmla="*/ 1107793 h 1109417"/>
                  <a:gd name="connsiteX564" fmla="*/ 306998 w 6732847"/>
                  <a:gd name="connsiteY564" fmla="*/ 1107793 h 1109417"/>
                  <a:gd name="connsiteX565" fmla="*/ 310247 w 6732847"/>
                  <a:gd name="connsiteY565" fmla="*/ 1101296 h 1109417"/>
                  <a:gd name="connsiteX566" fmla="*/ 323242 w 6732847"/>
                  <a:gd name="connsiteY566" fmla="*/ 1070433 h 1109417"/>
                  <a:gd name="connsiteX567" fmla="*/ 337861 w 6732847"/>
                  <a:gd name="connsiteY567" fmla="*/ 1037947 h 1109417"/>
                  <a:gd name="connsiteX568" fmla="*/ 368723 w 6732847"/>
                  <a:gd name="connsiteY568" fmla="*/ 977847 h 1109417"/>
                  <a:gd name="connsiteX569" fmla="*/ 399585 w 6732847"/>
                  <a:gd name="connsiteY569" fmla="*/ 916122 h 1109417"/>
                  <a:gd name="connsiteX570" fmla="*/ 430447 w 6732847"/>
                  <a:gd name="connsiteY570" fmla="*/ 856022 h 1109417"/>
                  <a:gd name="connsiteX571" fmla="*/ 464558 w 6732847"/>
                  <a:gd name="connsiteY571" fmla="*/ 794297 h 1109417"/>
                  <a:gd name="connsiteX572" fmla="*/ 534405 w 6732847"/>
                  <a:gd name="connsiteY572" fmla="*/ 674097 h 1109417"/>
                  <a:gd name="connsiteX573" fmla="*/ 609124 w 6732847"/>
                  <a:gd name="connsiteY573" fmla="*/ 555521 h 1109417"/>
                  <a:gd name="connsiteX574" fmla="*/ 648108 w 6732847"/>
                  <a:gd name="connsiteY574" fmla="*/ 501918 h 1109417"/>
                  <a:gd name="connsiteX575" fmla="*/ 690340 w 6732847"/>
                  <a:gd name="connsiteY575" fmla="*/ 446691 h 1109417"/>
                  <a:gd name="connsiteX576" fmla="*/ 776430 w 6732847"/>
                  <a:gd name="connsiteY576" fmla="*/ 334612 h 1109417"/>
                  <a:gd name="connsiteX577" fmla="*/ 857646 w 6732847"/>
                  <a:gd name="connsiteY577" fmla="*/ 225782 h 1109417"/>
                  <a:gd name="connsiteX578" fmla="*/ 901503 w 6732847"/>
                  <a:gd name="connsiteY578" fmla="*/ 172179 h 1109417"/>
                  <a:gd name="connsiteX579" fmla="*/ 924244 w 6732847"/>
                  <a:gd name="connsiteY579" fmla="*/ 147814 h 1109417"/>
                  <a:gd name="connsiteX580" fmla="*/ 948609 w 6732847"/>
                  <a:gd name="connsiteY580" fmla="*/ 126698 h 1109417"/>
                  <a:gd name="connsiteX581" fmla="*/ 956730 w 6732847"/>
                  <a:gd name="connsiteY581" fmla="*/ 121825 h 1109417"/>
                  <a:gd name="connsiteX582" fmla="*/ 968101 w 6732847"/>
                  <a:gd name="connsiteY582" fmla="*/ 123449 h 1109417"/>
                  <a:gd name="connsiteX583" fmla="*/ 969725 w 6732847"/>
                  <a:gd name="connsiteY583" fmla="*/ 126698 h 1109417"/>
                  <a:gd name="connsiteX584" fmla="*/ 977847 w 6732847"/>
                  <a:gd name="connsiteY584" fmla="*/ 128322 h 1109417"/>
                  <a:gd name="connsiteX585" fmla="*/ 979471 w 6732847"/>
                  <a:gd name="connsiteY585" fmla="*/ 141317 h 1109417"/>
                  <a:gd name="connsiteX586" fmla="*/ 977847 w 6732847"/>
                  <a:gd name="connsiteY586" fmla="*/ 142941 h 1109417"/>
                  <a:gd name="connsiteX587" fmla="*/ 972974 w 6732847"/>
                  <a:gd name="connsiteY587" fmla="*/ 149438 h 1109417"/>
                  <a:gd name="connsiteX588" fmla="*/ 971349 w 6732847"/>
                  <a:gd name="connsiteY588" fmla="*/ 167306 h 1109417"/>
                  <a:gd name="connsiteX589" fmla="*/ 966476 w 6732847"/>
                  <a:gd name="connsiteY589" fmla="*/ 203041 h 1109417"/>
                  <a:gd name="connsiteX590" fmla="*/ 950233 w 6732847"/>
                  <a:gd name="connsiteY590" fmla="*/ 271263 h 1109417"/>
                  <a:gd name="connsiteX591" fmla="*/ 930741 w 6732847"/>
                  <a:gd name="connsiteY591" fmla="*/ 337860 h 1109417"/>
                  <a:gd name="connsiteX592" fmla="*/ 919371 w 6732847"/>
                  <a:gd name="connsiteY592" fmla="*/ 370347 h 1109417"/>
                  <a:gd name="connsiteX593" fmla="*/ 906376 w 6732847"/>
                  <a:gd name="connsiteY593" fmla="*/ 402834 h 1109417"/>
                  <a:gd name="connsiteX594" fmla="*/ 880387 w 6732847"/>
                  <a:gd name="connsiteY594" fmla="*/ 467807 h 1109417"/>
                  <a:gd name="connsiteX595" fmla="*/ 852773 w 6732847"/>
                  <a:gd name="connsiteY595" fmla="*/ 531156 h 1109417"/>
                  <a:gd name="connsiteX596" fmla="*/ 821911 w 6732847"/>
                  <a:gd name="connsiteY596" fmla="*/ 596129 h 1109417"/>
                  <a:gd name="connsiteX597" fmla="*/ 789425 w 6732847"/>
                  <a:gd name="connsiteY597" fmla="*/ 657854 h 1109417"/>
                  <a:gd name="connsiteX598" fmla="*/ 755313 w 6732847"/>
                  <a:gd name="connsiteY598" fmla="*/ 719578 h 1109417"/>
                  <a:gd name="connsiteX599" fmla="*/ 721202 w 6732847"/>
                  <a:gd name="connsiteY599" fmla="*/ 779678 h 1109417"/>
                  <a:gd name="connsiteX600" fmla="*/ 696838 w 6732847"/>
                  <a:gd name="connsiteY600" fmla="*/ 820287 h 1109417"/>
                  <a:gd name="connsiteX601" fmla="*/ 696838 w 6732847"/>
                  <a:gd name="connsiteY601" fmla="*/ 820287 h 1109417"/>
                  <a:gd name="connsiteX602" fmla="*/ 693589 w 6732847"/>
                  <a:gd name="connsiteY602" fmla="*/ 825159 h 1109417"/>
                  <a:gd name="connsiteX603" fmla="*/ 693589 w 6732847"/>
                  <a:gd name="connsiteY603" fmla="*/ 825159 h 1109417"/>
                  <a:gd name="connsiteX604" fmla="*/ 693589 w 6732847"/>
                  <a:gd name="connsiteY604" fmla="*/ 825159 h 1109417"/>
                  <a:gd name="connsiteX605" fmla="*/ 693589 w 6732847"/>
                  <a:gd name="connsiteY605" fmla="*/ 825159 h 1109417"/>
                  <a:gd name="connsiteX606" fmla="*/ 656229 w 6732847"/>
                  <a:gd name="connsiteY606" fmla="*/ 880387 h 1109417"/>
                  <a:gd name="connsiteX607" fmla="*/ 613997 w 6732847"/>
                  <a:gd name="connsiteY607" fmla="*/ 937238 h 1109417"/>
                  <a:gd name="connsiteX608" fmla="*/ 571764 w 6732847"/>
                  <a:gd name="connsiteY608" fmla="*/ 990841 h 1109417"/>
                  <a:gd name="connsiteX609" fmla="*/ 524659 w 6732847"/>
                  <a:gd name="connsiteY609" fmla="*/ 1044444 h 1109417"/>
                  <a:gd name="connsiteX610" fmla="*/ 479177 w 6732847"/>
                  <a:gd name="connsiteY610" fmla="*/ 1096423 h 1109417"/>
                  <a:gd name="connsiteX611" fmla="*/ 467807 w 6732847"/>
                  <a:gd name="connsiteY611" fmla="*/ 1109417 h 1109417"/>
                  <a:gd name="connsiteX612" fmla="*/ 443442 w 6732847"/>
                  <a:gd name="connsiteY612" fmla="*/ 1109417 h 1109417"/>
                  <a:gd name="connsiteX613" fmla="*/ 443442 w 6732847"/>
                  <a:gd name="connsiteY613" fmla="*/ 1104544 h 1109417"/>
                  <a:gd name="connsiteX614" fmla="*/ 160809 w 6732847"/>
                  <a:gd name="connsiteY614" fmla="*/ 1104544 h 1109417"/>
                  <a:gd name="connsiteX615" fmla="*/ 180301 w 6732847"/>
                  <a:gd name="connsiteY615" fmla="*/ 1104544 h 1109417"/>
                  <a:gd name="connsiteX616" fmla="*/ 173803 w 6732847"/>
                  <a:gd name="connsiteY616" fmla="*/ 1080180 h 1109417"/>
                  <a:gd name="connsiteX617" fmla="*/ 157560 w 6732847"/>
                  <a:gd name="connsiteY617" fmla="*/ 1018455 h 1109417"/>
                  <a:gd name="connsiteX618" fmla="*/ 139692 w 6732847"/>
                  <a:gd name="connsiteY618" fmla="*/ 946984 h 1109417"/>
                  <a:gd name="connsiteX619" fmla="*/ 123449 w 6732847"/>
                  <a:gd name="connsiteY619" fmla="*/ 878762 h 1109417"/>
                  <a:gd name="connsiteX620" fmla="*/ 90962 w 6732847"/>
                  <a:gd name="connsiteY620" fmla="*/ 737446 h 1109417"/>
                  <a:gd name="connsiteX621" fmla="*/ 58476 w 6732847"/>
                  <a:gd name="connsiteY621" fmla="*/ 594505 h 1109417"/>
                  <a:gd name="connsiteX622" fmla="*/ 58476 w 6732847"/>
                  <a:gd name="connsiteY622" fmla="*/ 596129 h 1109417"/>
                  <a:gd name="connsiteX623" fmla="*/ 56852 w 6732847"/>
                  <a:gd name="connsiteY623" fmla="*/ 586383 h 1109417"/>
                  <a:gd name="connsiteX624" fmla="*/ 32487 w 6732847"/>
                  <a:gd name="connsiteY624" fmla="*/ 446691 h 1109417"/>
                  <a:gd name="connsiteX625" fmla="*/ 17868 w 6732847"/>
                  <a:gd name="connsiteY625" fmla="*/ 300501 h 1109417"/>
                  <a:gd name="connsiteX626" fmla="*/ 17868 w 6732847"/>
                  <a:gd name="connsiteY626" fmla="*/ 302125 h 1109417"/>
                  <a:gd name="connsiteX627" fmla="*/ 16243 w 6732847"/>
                  <a:gd name="connsiteY627" fmla="*/ 263141 h 1109417"/>
                  <a:gd name="connsiteX628" fmla="*/ 12995 w 6732847"/>
                  <a:gd name="connsiteY628" fmla="*/ 191671 h 1109417"/>
                  <a:gd name="connsiteX629" fmla="*/ 12995 w 6732847"/>
                  <a:gd name="connsiteY629" fmla="*/ 155936 h 1109417"/>
                  <a:gd name="connsiteX630" fmla="*/ 14619 w 6732847"/>
                  <a:gd name="connsiteY630" fmla="*/ 120200 h 1109417"/>
                  <a:gd name="connsiteX631" fmla="*/ 21116 w 6732847"/>
                  <a:gd name="connsiteY631" fmla="*/ 53603 h 1109417"/>
                  <a:gd name="connsiteX632" fmla="*/ 24365 w 6732847"/>
                  <a:gd name="connsiteY632" fmla="*/ 63349 h 1109417"/>
                  <a:gd name="connsiteX633" fmla="*/ 37360 w 6732847"/>
                  <a:gd name="connsiteY633" fmla="*/ 123449 h 1109417"/>
                  <a:gd name="connsiteX634" fmla="*/ 37360 w 6732847"/>
                  <a:gd name="connsiteY634" fmla="*/ 123449 h 1109417"/>
                  <a:gd name="connsiteX635" fmla="*/ 38984 w 6732847"/>
                  <a:gd name="connsiteY635" fmla="*/ 128322 h 1109417"/>
                  <a:gd name="connsiteX636" fmla="*/ 68222 w 6732847"/>
                  <a:gd name="connsiteY636" fmla="*/ 272887 h 1109417"/>
                  <a:gd name="connsiteX637" fmla="*/ 95835 w 6732847"/>
                  <a:gd name="connsiteY637" fmla="*/ 417453 h 1109417"/>
                  <a:gd name="connsiteX638" fmla="*/ 118576 w 6732847"/>
                  <a:gd name="connsiteY638" fmla="*/ 562018 h 1109417"/>
                  <a:gd name="connsiteX639" fmla="*/ 144565 w 6732847"/>
                  <a:gd name="connsiteY639" fmla="*/ 713081 h 1109417"/>
                  <a:gd name="connsiteX640" fmla="*/ 168930 w 6732847"/>
                  <a:gd name="connsiteY640" fmla="*/ 856022 h 1109417"/>
                  <a:gd name="connsiteX641" fmla="*/ 180301 w 6732847"/>
                  <a:gd name="connsiteY641" fmla="*/ 927492 h 1109417"/>
                  <a:gd name="connsiteX642" fmla="*/ 188422 w 6732847"/>
                  <a:gd name="connsiteY642" fmla="*/ 1000587 h 1109417"/>
                  <a:gd name="connsiteX643" fmla="*/ 199793 w 6732847"/>
                  <a:gd name="connsiteY643" fmla="*/ 1106169 h 1109417"/>
                  <a:gd name="connsiteX644" fmla="*/ 217660 w 6732847"/>
                  <a:gd name="connsiteY644" fmla="*/ 1106169 h 1109417"/>
                  <a:gd name="connsiteX645" fmla="*/ 209539 w 6732847"/>
                  <a:gd name="connsiteY645" fmla="*/ 1023328 h 1109417"/>
                  <a:gd name="connsiteX646" fmla="*/ 191671 w 6732847"/>
                  <a:gd name="connsiteY646" fmla="*/ 880387 h 1109417"/>
                  <a:gd name="connsiteX647" fmla="*/ 167306 w 6732847"/>
                  <a:gd name="connsiteY647" fmla="*/ 734197 h 1109417"/>
                  <a:gd name="connsiteX648" fmla="*/ 142941 w 6732847"/>
                  <a:gd name="connsiteY648" fmla="*/ 588007 h 1109417"/>
                  <a:gd name="connsiteX649" fmla="*/ 120200 w 6732847"/>
                  <a:gd name="connsiteY649" fmla="*/ 443442 h 1109417"/>
                  <a:gd name="connsiteX650" fmla="*/ 94211 w 6732847"/>
                  <a:gd name="connsiteY650" fmla="*/ 297252 h 1109417"/>
                  <a:gd name="connsiteX651" fmla="*/ 64973 w 6732847"/>
                  <a:gd name="connsiteY651" fmla="*/ 154311 h 1109417"/>
                  <a:gd name="connsiteX652" fmla="*/ 48730 w 6732847"/>
                  <a:gd name="connsiteY652" fmla="*/ 81217 h 1109417"/>
                  <a:gd name="connsiteX653" fmla="*/ 40608 w 6732847"/>
                  <a:gd name="connsiteY653" fmla="*/ 45481 h 1109417"/>
                  <a:gd name="connsiteX654" fmla="*/ 30862 w 6732847"/>
                  <a:gd name="connsiteY654" fmla="*/ 12994 h 1109417"/>
                  <a:gd name="connsiteX655" fmla="*/ 30862 w 6732847"/>
                  <a:gd name="connsiteY655" fmla="*/ 9746 h 1109417"/>
                  <a:gd name="connsiteX656" fmla="*/ 30862 w 6732847"/>
                  <a:gd name="connsiteY656" fmla="*/ 9746 h 1109417"/>
                  <a:gd name="connsiteX657" fmla="*/ 22741 w 6732847"/>
                  <a:gd name="connsiteY657" fmla="*/ 0 h 1109417"/>
                  <a:gd name="connsiteX658" fmla="*/ 12995 w 6732847"/>
                  <a:gd name="connsiteY658" fmla="*/ 8122 h 1109417"/>
                  <a:gd name="connsiteX659" fmla="*/ 14619 w 6732847"/>
                  <a:gd name="connsiteY659" fmla="*/ 22741 h 1109417"/>
                  <a:gd name="connsiteX660" fmla="*/ 14619 w 6732847"/>
                  <a:gd name="connsiteY660" fmla="*/ 24365 h 1109417"/>
                  <a:gd name="connsiteX661" fmla="*/ 9746 w 6732847"/>
                  <a:gd name="connsiteY661" fmla="*/ 35735 h 1109417"/>
                  <a:gd name="connsiteX662" fmla="*/ 6497 w 6732847"/>
                  <a:gd name="connsiteY662" fmla="*/ 53603 h 1109417"/>
                  <a:gd name="connsiteX663" fmla="*/ 3249 w 6732847"/>
                  <a:gd name="connsiteY663" fmla="*/ 87714 h 1109417"/>
                  <a:gd name="connsiteX664" fmla="*/ 0 w 6732847"/>
                  <a:gd name="connsiteY664" fmla="*/ 160809 h 1109417"/>
                  <a:gd name="connsiteX665" fmla="*/ 1624 w 6732847"/>
                  <a:gd name="connsiteY665" fmla="*/ 230655 h 1109417"/>
                  <a:gd name="connsiteX666" fmla="*/ 6497 w 6732847"/>
                  <a:gd name="connsiteY666" fmla="*/ 305374 h 1109417"/>
                  <a:gd name="connsiteX667" fmla="*/ 12995 w 6732847"/>
                  <a:gd name="connsiteY667" fmla="*/ 378469 h 1109417"/>
                  <a:gd name="connsiteX668" fmla="*/ 21116 w 6732847"/>
                  <a:gd name="connsiteY668" fmla="*/ 451564 h 1109417"/>
                  <a:gd name="connsiteX669" fmla="*/ 45481 w 6732847"/>
                  <a:gd name="connsiteY669" fmla="*/ 591256 h 1109417"/>
                  <a:gd name="connsiteX670" fmla="*/ 77968 w 6732847"/>
                  <a:gd name="connsiteY670" fmla="*/ 735821 h 1109417"/>
                  <a:gd name="connsiteX671" fmla="*/ 110454 w 6732847"/>
                  <a:gd name="connsiteY671" fmla="*/ 877138 h 1109417"/>
                  <a:gd name="connsiteX672" fmla="*/ 126698 w 6732847"/>
                  <a:gd name="connsiteY672" fmla="*/ 945360 h 1109417"/>
                  <a:gd name="connsiteX673" fmla="*/ 144565 w 6732847"/>
                  <a:gd name="connsiteY673" fmla="*/ 1015206 h 1109417"/>
                  <a:gd name="connsiteX674" fmla="*/ 162433 w 6732847"/>
                  <a:gd name="connsiteY674" fmla="*/ 1083428 h 1109417"/>
                  <a:gd name="connsiteX675" fmla="*/ 160809 w 6732847"/>
                  <a:gd name="connsiteY675" fmla="*/ 1104544 h 110941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  <a:cxn ang="0">
                    <a:pos x="connsiteX289" y="connsiteY289"/>
                  </a:cxn>
                  <a:cxn ang="0">
                    <a:pos x="connsiteX290" y="connsiteY290"/>
                  </a:cxn>
                  <a:cxn ang="0">
                    <a:pos x="connsiteX291" y="connsiteY291"/>
                  </a:cxn>
                  <a:cxn ang="0">
                    <a:pos x="connsiteX292" y="connsiteY292"/>
                  </a:cxn>
                  <a:cxn ang="0">
                    <a:pos x="connsiteX293" y="connsiteY293"/>
                  </a:cxn>
                  <a:cxn ang="0">
                    <a:pos x="connsiteX294" y="connsiteY294"/>
                  </a:cxn>
                  <a:cxn ang="0">
                    <a:pos x="connsiteX295" y="connsiteY295"/>
                  </a:cxn>
                  <a:cxn ang="0">
                    <a:pos x="connsiteX296" y="connsiteY296"/>
                  </a:cxn>
                  <a:cxn ang="0">
                    <a:pos x="connsiteX297" y="connsiteY297"/>
                  </a:cxn>
                  <a:cxn ang="0">
                    <a:pos x="connsiteX298" y="connsiteY298"/>
                  </a:cxn>
                  <a:cxn ang="0">
                    <a:pos x="connsiteX299" y="connsiteY299"/>
                  </a:cxn>
                  <a:cxn ang="0">
                    <a:pos x="connsiteX300" y="connsiteY300"/>
                  </a:cxn>
                  <a:cxn ang="0">
                    <a:pos x="connsiteX301" y="connsiteY301"/>
                  </a:cxn>
                  <a:cxn ang="0">
                    <a:pos x="connsiteX302" y="connsiteY302"/>
                  </a:cxn>
                  <a:cxn ang="0">
                    <a:pos x="connsiteX303" y="connsiteY303"/>
                  </a:cxn>
                  <a:cxn ang="0">
                    <a:pos x="connsiteX304" y="connsiteY304"/>
                  </a:cxn>
                  <a:cxn ang="0">
                    <a:pos x="connsiteX305" y="connsiteY305"/>
                  </a:cxn>
                  <a:cxn ang="0">
                    <a:pos x="connsiteX306" y="connsiteY306"/>
                  </a:cxn>
                  <a:cxn ang="0">
                    <a:pos x="connsiteX307" y="connsiteY307"/>
                  </a:cxn>
                  <a:cxn ang="0">
                    <a:pos x="connsiteX308" y="connsiteY308"/>
                  </a:cxn>
                  <a:cxn ang="0">
                    <a:pos x="connsiteX309" y="connsiteY309"/>
                  </a:cxn>
                  <a:cxn ang="0">
                    <a:pos x="connsiteX310" y="connsiteY310"/>
                  </a:cxn>
                  <a:cxn ang="0">
                    <a:pos x="connsiteX311" y="connsiteY311"/>
                  </a:cxn>
                  <a:cxn ang="0">
                    <a:pos x="connsiteX312" y="connsiteY312"/>
                  </a:cxn>
                  <a:cxn ang="0">
                    <a:pos x="connsiteX313" y="connsiteY313"/>
                  </a:cxn>
                  <a:cxn ang="0">
                    <a:pos x="connsiteX314" y="connsiteY314"/>
                  </a:cxn>
                  <a:cxn ang="0">
                    <a:pos x="connsiteX315" y="connsiteY315"/>
                  </a:cxn>
                  <a:cxn ang="0">
                    <a:pos x="connsiteX316" y="connsiteY316"/>
                  </a:cxn>
                  <a:cxn ang="0">
                    <a:pos x="connsiteX317" y="connsiteY317"/>
                  </a:cxn>
                  <a:cxn ang="0">
                    <a:pos x="connsiteX318" y="connsiteY318"/>
                  </a:cxn>
                  <a:cxn ang="0">
                    <a:pos x="connsiteX319" y="connsiteY319"/>
                  </a:cxn>
                  <a:cxn ang="0">
                    <a:pos x="connsiteX320" y="connsiteY320"/>
                  </a:cxn>
                  <a:cxn ang="0">
                    <a:pos x="connsiteX321" y="connsiteY321"/>
                  </a:cxn>
                  <a:cxn ang="0">
                    <a:pos x="connsiteX322" y="connsiteY322"/>
                  </a:cxn>
                  <a:cxn ang="0">
                    <a:pos x="connsiteX323" y="connsiteY323"/>
                  </a:cxn>
                  <a:cxn ang="0">
                    <a:pos x="connsiteX324" y="connsiteY324"/>
                  </a:cxn>
                  <a:cxn ang="0">
                    <a:pos x="connsiteX325" y="connsiteY325"/>
                  </a:cxn>
                  <a:cxn ang="0">
                    <a:pos x="connsiteX326" y="connsiteY326"/>
                  </a:cxn>
                  <a:cxn ang="0">
                    <a:pos x="connsiteX327" y="connsiteY327"/>
                  </a:cxn>
                  <a:cxn ang="0">
                    <a:pos x="connsiteX328" y="connsiteY328"/>
                  </a:cxn>
                  <a:cxn ang="0">
                    <a:pos x="connsiteX329" y="connsiteY329"/>
                  </a:cxn>
                  <a:cxn ang="0">
                    <a:pos x="connsiteX330" y="connsiteY330"/>
                  </a:cxn>
                  <a:cxn ang="0">
                    <a:pos x="connsiteX331" y="connsiteY331"/>
                  </a:cxn>
                  <a:cxn ang="0">
                    <a:pos x="connsiteX332" y="connsiteY332"/>
                  </a:cxn>
                  <a:cxn ang="0">
                    <a:pos x="connsiteX333" y="connsiteY333"/>
                  </a:cxn>
                  <a:cxn ang="0">
                    <a:pos x="connsiteX334" y="connsiteY334"/>
                  </a:cxn>
                  <a:cxn ang="0">
                    <a:pos x="connsiteX335" y="connsiteY335"/>
                  </a:cxn>
                  <a:cxn ang="0">
                    <a:pos x="connsiteX336" y="connsiteY336"/>
                  </a:cxn>
                  <a:cxn ang="0">
                    <a:pos x="connsiteX337" y="connsiteY337"/>
                  </a:cxn>
                  <a:cxn ang="0">
                    <a:pos x="connsiteX338" y="connsiteY338"/>
                  </a:cxn>
                  <a:cxn ang="0">
                    <a:pos x="connsiteX339" y="connsiteY339"/>
                  </a:cxn>
                  <a:cxn ang="0">
                    <a:pos x="connsiteX340" y="connsiteY340"/>
                  </a:cxn>
                  <a:cxn ang="0">
                    <a:pos x="connsiteX341" y="connsiteY341"/>
                  </a:cxn>
                  <a:cxn ang="0">
                    <a:pos x="connsiteX342" y="connsiteY342"/>
                  </a:cxn>
                  <a:cxn ang="0">
                    <a:pos x="connsiteX343" y="connsiteY343"/>
                  </a:cxn>
                  <a:cxn ang="0">
                    <a:pos x="connsiteX344" y="connsiteY344"/>
                  </a:cxn>
                  <a:cxn ang="0">
                    <a:pos x="connsiteX345" y="connsiteY345"/>
                  </a:cxn>
                  <a:cxn ang="0">
                    <a:pos x="connsiteX346" y="connsiteY346"/>
                  </a:cxn>
                  <a:cxn ang="0">
                    <a:pos x="connsiteX347" y="connsiteY347"/>
                  </a:cxn>
                  <a:cxn ang="0">
                    <a:pos x="connsiteX348" y="connsiteY348"/>
                  </a:cxn>
                  <a:cxn ang="0">
                    <a:pos x="connsiteX349" y="connsiteY349"/>
                  </a:cxn>
                  <a:cxn ang="0">
                    <a:pos x="connsiteX350" y="connsiteY350"/>
                  </a:cxn>
                  <a:cxn ang="0">
                    <a:pos x="connsiteX351" y="connsiteY351"/>
                  </a:cxn>
                  <a:cxn ang="0">
                    <a:pos x="connsiteX352" y="connsiteY352"/>
                  </a:cxn>
                  <a:cxn ang="0">
                    <a:pos x="connsiteX353" y="connsiteY353"/>
                  </a:cxn>
                  <a:cxn ang="0">
                    <a:pos x="connsiteX354" y="connsiteY354"/>
                  </a:cxn>
                  <a:cxn ang="0">
                    <a:pos x="connsiteX355" y="connsiteY355"/>
                  </a:cxn>
                  <a:cxn ang="0">
                    <a:pos x="connsiteX356" y="connsiteY356"/>
                  </a:cxn>
                  <a:cxn ang="0">
                    <a:pos x="connsiteX357" y="connsiteY357"/>
                  </a:cxn>
                  <a:cxn ang="0">
                    <a:pos x="connsiteX358" y="connsiteY358"/>
                  </a:cxn>
                  <a:cxn ang="0">
                    <a:pos x="connsiteX359" y="connsiteY359"/>
                  </a:cxn>
                  <a:cxn ang="0">
                    <a:pos x="connsiteX360" y="connsiteY360"/>
                  </a:cxn>
                  <a:cxn ang="0">
                    <a:pos x="connsiteX361" y="connsiteY361"/>
                  </a:cxn>
                  <a:cxn ang="0">
                    <a:pos x="connsiteX362" y="connsiteY362"/>
                  </a:cxn>
                  <a:cxn ang="0">
                    <a:pos x="connsiteX363" y="connsiteY363"/>
                  </a:cxn>
                  <a:cxn ang="0">
                    <a:pos x="connsiteX364" y="connsiteY364"/>
                  </a:cxn>
                  <a:cxn ang="0">
                    <a:pos x="connsiteX365" y="connsiteY365"/>
                  </a:cxn>
                  <a:cxn ang="0">
                    <a:pos x="connsiteX366" y="connsiteY366"/>
                  </a:cxn>
                  <a:cxn ang="0">
                    <a:pos x="connsiteX367" y="connsiteY367"/>
                  </a:cxn>
                  <a:cxn ang="0">
                    <a:pos x="connsiteX368" y="connsiteY368"/>
                  </a:cxn>
                  <a:cxn ang="0">
                    <a:pos x="connsiteX369" y="connsiteY369"/>
                  </a:cxn>
                  <a:cxn ang="0">
                    <a:pos x="connsiteX370" y="connsiteY370"/>
                  </a:cxn>
                  <a:cxn ang="0">
                    <a:pos x="connsiteX371" y="connsiteY371"/>
                  </a:cxn>
                  <a:cxn ang="0">
                    <a:pos x="connsiteX372" y="connsiteY372"/>
                  </a:cxn>
                  <a:cxn ang="0">
                    <a:pos x="connsiteX373" y="connsiteY373"/>
                  </a:cxn>
                  <a:cxn ang="0">
                    <a:pos x="connsiteX374" y="connsiteY374"/>
                  </a:cxn>
                  <a:cxn ang="0">
                    <a:pos x="connsiteX375" y="connsiteY375"/>
                  </a:cxn>
                  <a:cxn ang="0">
                    <a:pos x="connsiteX376" y="connsiteY376"/>
                  </a:cxn>
                  <a:cxn ang="0">
                    <a:pos x="connsiteX377" y="connsiteY377"/>
                  </a:cxn>
                  <a:cxn ang="0">
                    <a:pos x="connsiteX378" y="connsiteY378"/>
                  </a:cxn>
                  <a:cxn ang="0">
                    <a:pos x="connsiteX379" y="connsiteY379"/>
                  </a:cxn>
                  <a:cxn ang="0">
                    <a:pos x="connsiteX380" y="connsiteY380"/>
                  </a:cxn>
                  <a:cxn ang="0">
                    <a:pos x="connsiteX381" y="connsiteY381"/>
                  </a:cxn>
                  <a:cxn ang="0">
                    <a:pos x="connsiteX382" y="connsiteY382"/>
                  </a:cxn>
                  <a:cxn ang="0">
                    <a:pos x="connsiteX383" y="connsiteY383"/>
                  </a:cxn>
                  <a:cxn ang="0">
                    <a:pos x="connsiteX384" y="connsiteY384"/>
                  </a:cxn>
                  <a:cxn ang="0">
                    <a:pos x="connsiteX385" y="connsiteY385"/>
                  </a:cxn>
                  <a:cxn ang="0">
                    <a:pos x="connsiteX386" y="connsiteY386"/>
                  </a:cxn>
                  <a:cxn ang="0">
                    <a:pos x="connsiteX387" y="connsiteY387"/>
                  </a:cxn>
                  <a:cxn ang="0">
                    <a:pos x="connsiteX388" y="connsiteY388"/>
                  </a:cxn>
                  <a:cxn ang="0">
                    <a:pos x="connsiteX389" y="connsiteY389"/>
                  </a:cxn>
                  <a:cxn ang="0">
                    <a:pos x="connsiteX390" y="connsiteY390"/>
                  </a:cxn>
                  <a:cxn ang="0">
                    <a:pos x="connsiteX391" y="connsiteY391"/>
                  </a:cxn>
                  <a:cxn ang="0">
                    <a:pos x="connsiteX392" y="connsiteY392"/>
                  </a:cxn>
                  <a:cxn ang="0">
                    <a:pos x="connsiteX393" y="connsiteY393"/>
                  </a:cxn>
                  <a:cxn ang="0">
                    <a:pos x="connsiteX394" y="connsiteY394"/>
                  </a:cxn>
                  <a:cxn ang="0">
                    <a:pos x="connsiteX395" y="connsiteY395"/>
                  </a:cxn>
                  <a:cxn ang="0">
                    <a:pos x="connsiteX396" y="connsiteY396"/>
                  </a:cxn>
                  <a:cxn ang="0">
                    <a:pos x="connsiteX397" y="connsiteY397"/>
                  </a:cxn>
                  <a:cxn ang="0">
                    <a:pos x="connsiteX398" y="connsiteY398"/>
                  </a:cxn>
                  <a:cxn ang="0">
                    <a:pos x="connsiteX399" y="connsiteY399"/>
                  </a:cxn>
                  <a:cxn ang="0">
                    <a:pos x="connsiteX400" y="connsiteY400"/>
                  </a:cxn>
                  <a:cxn ang="0">
                    <a:pos x="connsiteX401" y="connsiteY401"/>
                  </a:cxn>
                  <a:cxn ang="0">
                    <a:pos x="connsiteX402" y="connsiteY402"/>
                  </a:cxn>
                  <a:cxn ang="0">
                    <a:pos x="connsiteX403" y="connsiteY403"/>
                  </a:cxn>
                  <a:cxn ang="0">
                    <a:pos x="connsiteX404" y="connsiteY404"/>
                  </a:cxn>
                  <a:cxn ang="0">
                    <a:pos x="connsiteX405" y="connsiteY405"/>
                  </a:cxn>
                  <a:cxn ang="0">
                    <a:pos x="connsiteX406" y="connsiteY406"/>
                  </a:cxn>
                  <a:cxn ang="0">
                    <a:pos x="connsiteX407" y="connsiteY407"/>
                  </a:cxn>
                  <a:cxn ang="0">
                    <a:pos x="connsiteX408" y="connsiteY408"/>
                  </a:cxn>
                  <a:cxn ang="0">
                    <a:pos x="connsiteX409" y="connsiteY409"/>
                  </a:cxn>
                  <a:cxn ang="0">
                    <a:pos x="connsiteX410" y="connsiteY410"/>
                  </a:cxn>
                  <a:cxn ang="0">
                    <a:pos x="connsiteX411" y="connsiteY411"/>
                  </a:cxn>
                  <a:cxn ang="0">
                    <a:pos x="connsiteX412" y="connsiteY412"/>
                  </a:cxn>
                  <a:cxn ang="0">
                    <a:pos x="connsiteX413" y="connsiteY413"/>
                  </a:cxn>
                  <a:cxn ang="0">
                    <a:pos x="connsiteX414" y="connsiteY414"/>
                  </a:cxn>
                  <a:cxn ang="0">
                    <a:pos x="connsiteX415" y="connsiteY415"/>
                  </a:cxn>
                  <a:cxn ang="0">
                    <a:pos x="connsiteX416" y="connsiteY416"/>
                  </a:cxn>
                  <a:cxn ang="0">
                    <a:pos x="connsiteX417" y="connsiteY417"/>
                  </a:cxn>
                  <a:cxn ang="0">
                    <a:pos x="connsiteX418" y="connsiteY418"/>
                  </a:cxn>
                  <a:cxn ang="0">
                    <a:pos x="connsiteX419" y="connsiteY419"/>
                  </a:cxn>
                  <a:cxn ang="0">
                    <a:pos x="connsiteX420" y="connsiteY420"/>
                  </a:cxn>
                  <a:cxn ang="0">
                    <a:pos x="connsiteX421" y="connsiteY421"/>
                  </a:cxn>
                  <a:cxn ang="0">
                    <a:pos x="connsiteX422" y="connsiteY422"/>
                  </a:cxn>
                  <a:cxn ang="0">
                    <a:pos x="connsiteX423" y="connsiteY423"/>
                  </a:cxn>
                  <a:cxn ang="0">
                    <a:pos x="connsiteX424" y="connsiteY424"/>
                  </a:cxn>
                  <a:cxn ang="0">
                    <a:pos x="connsiteX425" y="connsiteY425"/>
                  </a:cxn>
                  <a:cxn ang="0">
                    <a:pos x="connsiteX426" y="connsiteY426"/>
                  </a:cxn>
                  <a:cxn ang="0">
                    <a:pos x="connsiteX427" y="connsiteY427"/>
                  </a:cxn>
                  <a:cxn ang="0">
                    <a:pos x="connsiteX428" y="connsiteY428"/>
                  </a:cxn>
                  <a:cxn ang="0">
                    <a:pos x="connsiteX429" y="connsiteY429"/>
                  </a:cxn>
                  <a:cxn ang="0">
                    <a:pos x="connsiteX430" y="connsiteY430"/>
                  </a:cxn>
                  <a:cxn ang="0">
                    <a:pos x="connsiteX431" y="connsiteY431"/>
                  </a:cxn>
                  <a:cxn ang="0">
                    <a:pos x="connsiteX432" y="connsiteY432"/>
                  </a:cxn>
                  <a:cxn ang="0">
                    <a:pos x="connsiteX433" y="connsiteY433"/>
                  </a:cxn>
                  <a:cxn ang="0">
                    <a:pos x="connsiteX434" y="connsiteY434"/>
                  </a:cxn>
                  <a:cxn ang="0">
                    <a:pos x="connsiteX435" y="connsiteY435"/>
                  </a:cxn>
                  <a:cxn ang="0">
                    <a:pos x="connsiteX436" y="connsiteY436"/>
                  </a:cxn>
                  <a:cxn ang="0">
                    <a:pos x="connsiteX437" y="connsiteY437"/>
                  </a:cxn>
                  <a:cxn ang="0">
                    <a:pos x="connsiteX438" y="connsiteY438"/>
                  </a:cxn>
                  <a:cxn ang="0">
                    <a:pos x="connsiteX439" y="connsiteY439"/>
                  </a:cxn>
                  <a:cxn ang="0">
                    <a:pos x="connsiteX440" y="connsiteY440"/>
                  </a:cxn>
                  <a:cxn ang="0">
                    <a:pos x="connsiteX441" y="connsiteY441"/>
                  </a:cxn>
                  <a:cxn ang="0">
                    <a:pos x="connsiteX442" y="connsiteY442"/>
                  </a:cxn>
                  <a:cxn ang="0">
                    <a:pos x="connsiteX443" y="connsiteY443"/>
                  </a:cxn>
                  <a:cxn ang="0">
                    <a:pos x="connsiteX444" y="connsiteY444"/>
                  </a:cxn>
                  <a:cxn ang="0">
                    <a:pos x="connsiteX445" y="connsiteY445"/>
                  </a:cxn>
                  <a:cxn ang="0">
                    <a:pos x="connsiteX446" y="connsiteY446"/>
                  </a:cxn>
                  <a:cxn ang="0">
                    <a:pos x="connsiteX447" y="connsiteY447"/>
                  </a:cxn>
                  <a:cxn ang="0">
                    <a:pos x="connsiteX448" y="connsiteY448"/>
                  </a:cxn>
                  <a:cxn ang="0">
                    <a:pos x="connsiteX449" y="connsiteY449"/>
                  </a:cxn>
                  <a:cxn ang="0">
                    <a:pos x="connsiteX450" y="connsiteY450"/>
                  </a:cxn>
                  <a:cxn ang="0">
                    <a:pos x="connsiteX451" y="connsiteY451"/>
                  </a:cxn>
                  <a:cxn ang="0">
                    <a:pos x="connsiteX452" y="connsiteY452"/>
                  </a:cxn>
                  <a:cxn ang="0">
                    <a:pos x="connsiteX453" y="connsiteY453"/>
                  </a:cxn>
                  <a:cxn ang="0">
                    <a:pos x="connsiteX454" y="connsiteY454"/>
                  </a:cxn>
                  <a:cxn ang="0">
                    <a:pos x="connsiteX455" y="connsiteY455"/>
                  </a:cxn>
                  <a:cxn ang="0">
                    <a:pos x="connsiteX456" y="connsiteY456"/>
                  </a:cxn>
                  <a:cxn ang="0">
                    <a:pos x="connsiteX457" y="connsiteY457"/>
                  </a:cxn>
                  <a:cxn ang="0">
                    <a:pos x="connsiteX458" y="connsiteY458"/>
                  </a:cxn>
                  <a:cxn ang="0">
                    <a:pos x="connsiteX459" y="connsiteY459"/>
                  </a:cxn>
                  <a:cxn ang="0">
                    <a:pos x="connsiteX460" y="connsiteY460"/>
                  </a:cxn>
                  <a:cxn ang="0">
                    <a:pos x="connsiteX461" y="connsiteY461"/>
                  </a:cxn>
                  <a:cxn ang="0">
                    <a:pos x="connsiteX462" y="connsiteY462"/>
                  </a:cxn>
                  <a:cxn ang="0">
                    <a:pos x="connsiteX463" y="connsiteY463"/>
                  </a:cxn>
                  <a:cxn ang="0">
                    <a:pos x="connsiteX464" y="connsiteY464"/>
                  </a:cxn>
                  <a:cxn ang="0">
                    <a:pos x="connsiteX465" y="connsiteY465"/>
                  </a:cxn>
                  <a:cxn ang="0">
                    <a:pos x="connsiteX466" y="connsiteY466"/>
                  </a:cxn>
                  <a:cxn ang="0">
                    <a:pos x="connsiteX467" y="connsiteY467"/>
                  </a:cxn>
                  <a:cxn ang="0">
                    <a:pos x="connsiteX468" y="connsiteY468"/>
                  </a:cxn>
                  <a:cxn ang="0">
                    <a:pos x="connsiteX469" y="connsiteY469"/>
                  </a:cxn>
                  <a:cxn ang="0">
                    <a:pos x="connsiteX470" y="connsiteY470"/>
                  </a:cxn>
                  <a:cxn ang="0">
                    <a:pos x="connsiteX471" y="connsiteY471"/>
                  </a:cxn>
                  <a:cxn ang="0">
                    <a:pos x="connsiteX472" y="connsiteY472"/>
                  </a:cxn>
                  <a:cxn ang="0">
                    <a:pos x="connsiteX473" y="connsiteY473"/>
                  </a:cxn>
                  <a:cxn ang="0">
                    <a:pos x="connsiteX474" y="connsiteY474"/>
                  </a:cxn>
                  <a:cxn ang="0">
                    <a:pos x="connsiteX475" y="connsiteY475"/>
                  </a:cxn>
                  <a:cxn ang="0">
                    <a:pos x="connsiteX476" y="connsiteY476"/>
                  </a:cxn>
                  <a:cxn ang="0">
                    <a:pos x="connsiteX477" y="connsiteY477"/>
                  </a:cxn>
                  <a:cxn ang="0">
                    <a:pos x="connsiteX478" y="connsiteY478"/>
                  </a:cxn>
                  <a:cxn ang="0">
                    <a:pos x="connsiteX479" y="connsiteY479"/>
                  </a:cxn>
                  <a:cxn ang="0">
                    <a:pos x="connsiteX480" y="connsiteY480"/>
                  </a:cxn>
                  <a:cxn ang="0">
                    <a:pos x="connsiteX481" y="connsiteY481"/>
                  </a:cxn>
                  <a:cxn ang="0">
                    <a:pos x="connsiteX482" y="connsiteY482"/>
                  </a:cxn>
                  <a:cxn ang="0">
                    <a:pos x="connsiteX483" y="connsiteY483"/>
                  </a:cxn>
                  <a:cxn ang="0">
                    <a:pos x="connsiteX484" y="connsiteY484"/>
                  </a:cxn>
                  <a:cxn ang="0">
                    <a:pos x="connsiteX485" y="connsiteY485"/>
                  </a:cxn>
                  <a:cxn ang="0">
                    <a:pos x="connsiteX486" y="connsiteY486"/>
                  </a:cxn>
                  <a:cxn ang="0">
                    <a:pos x="connsiteX487" y="connsiteY487"/>
                  </a:cxn>
                  <a:cxn ang="0">
                    <a:pos x="connsiteX488" y="connsiteY488"/>
                  </a:cxn>
                  <a:cxn ang="0">
                    <a:pos x="connsiteX489" y="connsiteY489"/>
                  </a:cxn>
                  <a:cxn ang="0">
                    <a:pos x="connsiteX490" y="connsiteY490"/>
                  </a:cxn>
                  <a:cxn ang="0">
                    <a:pos x="connsiteX491" y="connsiteY491"/>
                  </a:cxn>
                  <a:cxn ang="0">
                    <a:pos x="connsiteX492" y="connsiteY492"/>
                  </a:cxn>
                  <a:cxn ang="0">
                    <a:pos x="connsiteX493" y="connsiteY493"/>
                  </a:cxn>
                  <a:cxn ang="0">
                    <a:pos x="connsiteX494" y="connsiteY494"/>
                  </a:cxn>
                  <a:cxn ang="0">
                    <a:pos x="connsiteX495" y="connsiteY495"/>
                  </a:cxn>
                  <a:cxn ang="0">
                    <a:pos x="connsiteX496" y="connsiteY496"/>
                  </a:cxn>
                  <a:cxn ang="0">
                    <a:pos x="connsiteX497" y="connsiteY497"/>
                  </a:cxn>
                  <a:cxn ang="0">
                    <a:pos x="connsiteX498" y="connsiteY498"/>
                  </a:cxn>
                  <a:cxn ang="0">
                    <a:pos x="connsiteX499" y="connsiteY499"/>
                  </a:cxn>
                  <a:cxn ang="0">
                    <a:pos x="connsiteX500" y="connsiteY500"/>
                  </a:cxn>
                  <a:cxn ang="0">
                    <a:pos x="connsiteX501" y="connsiteY501"/>
                  </a:cxn>
                  <a:cxn ang="0">
                    <a:pos x="connsiteX502" y="connsiteY502"/>
                  </a:cxn>
                  <a:cxn ang="0">
                    <a:pos x="connsiteX503" y="connsiteY503"/>
                  </a:cxn>
                  <a:cxn ang="0">
                    <a:pos x="connsiteX504" y="connsiteY504"/>
                  </a:cxn>
                  <a:cxn ang="0">
                    <a:pos x="connsiteX505" y="connsiteY505"/>
                  </a:cxn>
                  <a:cxn ang="0">
                    <a:pos x="connsiteX506" y="connsiteY506"/>
                  </a:cxn>
                  <a:cxn ang="0">
                    <a:pos x="connsiteX507" y="connsiteY507"/>
                  </a:cxn>
                  <a:cxn ang="0">
                    <a:pos x="connsiteX508" y="connsiteY508"/>
                  </a:cxn>
                  <a:cxn ang="0">
                    <a:pos x="connsiteX509" y="connsiteY509"/>
                  </a:cxn>
                  <a:cxn ang="0">
                    <a:pos x="connsiteX510" y="connsiteY510"/>
                  </a:cxn>
                  <a:cxn ang="0">
                    <a:pos x="connsiteX511" y="connsiteY511"/>
                  </a:cxn>
                  <a:cxn ang="0">
                    <a:pos x="connsiteX512" y="connsiteY512"/>
                  </a:cxn>
                  <a:cxn ang="0">
                    <a:pos x="connsiteX513" y="connsiteY513"/>
                  </a:cxn>
                  <a:cxn ang="0">
                    <a:pos x="connsiteX514" y="connsiteY514"/>
                  </a:cxn>
                  <a:cxn ang="0">
                    <a:pos x="connsiteX515" y="connsiteY515"/>
                  </a:cxn>
                  <a:cxn ang="0">
                    <a:pos x="connsiteX516" y="connsiteY516"/>
                  </a:cxn>
                  <a:cxn ang="0">
                    <a:pos x="connsiteX517" y="connsiteY517"/>
                  </a:cxn>
                  <a:cxn ang="0">
                    <a:pos x="connsiteX518" y="connsiteY518"/>
                  </a:cxn>
                  <a:cxn ang="0">
                    <a:pos x="connsiteX519" y="connsiteY519"/>
                  </a:cxn>
                  <a:cxn ang="0">
                    <a:pos x="connsiteX520" y="connsiteY520"/>
                  </a:cxn>
                  <a:cxn ang="0">
                    <a:pos x="connsiteX521" y="connsiteY521"/>
                  </a:cxn>
                  <a:cxn ang="0">
                    <a:pos x="connsiteX522" y="connsiteY522"/>
                  </a:cxn>
                  <a:cxn ang="0">
                    <a:pos x="connsiteX523" y="connsiteY523"/>
                  </a:cxn>
                  <a:cxn ang="0">
                    <a:pos x="connsiteX524" y="connsiteY524"/>
                  </a:cxn>
                  <a:cxn ang="0">
                    <a:pos x="connsiteX525" y="connsiteY525"/>
                  </a:cxn>
                  <a:cxn ang="0">
                    <a:pos x="connsiteX526" y="connsiteY526"/>
                  </a:cxn>
                  <a:cxn ang="0">
                    <a:pos x="connsiteX527" y="connsiteY527"/>
                  </a:cxn>
                  <a:cxn ang="0">
                    <a:pos x="connsiteX528" y="connsiteY528"/>
                  </a:cxn>
                  <a:cxn ang="0">
                    <a:pos x="connsiteX529" y="connsiteY529"/>
                  </a:cxn>
                  <a:cxn ang="0">
                    <a:pos x="connsiteX530" y="connsiteY530"/>
                  </a:cxn>
                  <a:cxn ang="0">
                    <a:pos x="connsiteX531" y="connsiteY531"/>
                  </a:cxn>
                  <a:cxn ang="0">
                    <a:pos x="connsiteX532" y="connsiteY532"/>
                  </a:cxn>
                  <a:cxn ang="0">
                    <a:pos x="connsiteX533" y="connsiteY533"/>
                  </a:cxn>
                  <a:cxn ang="0">
                    <a:pos x="connsiteX534" y="connsiteY534"/>
                  </a:cxn>
                  <a:cxn ang="0">
                    <a:pos x="connsiteX535" y="connsiteY535"/>
                  </a:cxn>
                  <a:cxn ang="0">
                    <a:pos x="connsiteX536" y="connsiteY536"/>
                  </a:cxn>
                  <a:cxn ang="0">
                    <a:pos x="connsiteX537" y="connsiteY537"/>
                  </a:cxn>
                  <a:cxn ang="0">
                    <a:pos x="connsiteX538" y="connsiteY538"/>
                  </a:cxn>
                  <a:cxn ang="0">
                    <a:pos x="connsiteX539" y="connsiteY539"/>
                  </a:cxn>
                  <a:cxn ang="0">
                    <a:pos x="connsiteX540" y="connsiteY540"/>
                  </a:cxn>
                  <a:cxn ang="0">
                    <a:pos x="connsiteX541" y="connsiteY541"/>
                  </a:cxn>
                  <a:cxn ang="0">
                    <a:pos x="connsiteX542" y="connsiteY542"/>
                  </a:cxn>
                  <a:cxn ang="0">
                    <a:pos x="connsiteX543" y="connsiteY543"/>
                  </a:cxn>
                  <a:cxn ang="0">
                    <a:pos x="connsiteX544" y="connsiteY544"/>
                  </a:cxn>
                  <a:cxn ang="0">
                    <a:pos x="connsiteX545" y="connsiteY545"/>
                  </a:cxn>
                  <a:cxn ang="0">
                    <a:pos x="connsiteX546" y="connsiteY546"/>
                  </a:cxn>
                  <a:cxn ang="0">
                    <a:pos x="connsiteX547" y="connsiteY547"/>
                  </a:cxn>
                  <a:cxn ang="0">
                    <a:pos x="connsiteX548" y="connsiteY548"/>
                  </a:cxn>
                  <a:cxn ang="0">
                    <a:pos x="connsiteX549" y="connsiteY549"/>
                  </a:cxn>
                  <a:cxn ang="0">
                    <a:pos x="connsiteX550" y="connsiteY550"/>
                  </a:cxn>
                  <a:cxn ang="0">
                    <a:pos x="connsiteX551" y="connsiteY551"/>
                  </a:cxn>
                  <a:cxn ang="0">
                    <a:pos x="connsiteX552" y="connsiteY552"/>
                  </a:cxn>
                  <a:cxn ang="0">
                    <a:pos x="connsiteX553" y="connsiteY553"/>
                  </a:cxn>
                  <a:cxn ang="0">
                    <a:pos x="connsiteX554" y="connsiteY554"/>
                  </a:cxn>
                  <a:cxn ang="0">
                    <a:pos x="connsiteX555" y="connsiteY555"/>
                  </a:cxn>
                  <a:cxn ang="0">
                    <a:pos x="connsiteX556" y="connsiteY556"/>
                  </a:cxn>
                  <a:cxn ang="0">
                    <a:pos x="connsiteX557" y="connsiteY557"/>
                  </a:cxn>
                  <a:cxn ang="0">
                    <a:pos x="connsiteX558" y="connsiteY558"/>
                  </a:cxn>
                  <a:cxn ang="0">
                    <a:pos x="connsiteX559" y="connsiteY559"/>
                  </a:cxn>
                  <a:cxn ang="0">
                    <a:pos x="connsiteX560" y="connsiteY560"/>
                  </a:cxn>
                  <a:cxn ang="0">
                    <a:pos x="connsiteX561" y="connsiteY561"/>
                  </a:cxn>
                  <a:cxn ang="0">
                    <a:pos x="connsiteX562" y="connsiteY562"/>
                  </a:cxn>
                  <a:cxn ang="0">
                    <a:pos x="connsiteX563" y="connsiteY563"/>
                  </a:cxn>
                  <a:cxn ang="0">
                    <a:pos x="connsiteX564" y="connsiteY564"/>
                  </a:cxn>
                  <a:cxn ang="0">
                    <a:pos x="connsiteX565" y="connsiteY565"/>
                  </a:cxn>
                  <a:cxn ang="0">
                    <a:pos x="connsiteX566" y="connsiteY566"/>
                  </a:cxn>
                  <a:cxn ang="0">
                    <a:pos x="connsiteX567" y="connsiteY567"/>
                  </a:cxn>
                  <a:cxn ang="0">
                    <a:pos x="connsiteX568" y="connsiteY568"/>
                  </a:cxn>
                  <a:cxn ang="0">
                    <a:pos x="connsiteX569" y="connsiteY569"/>
                  </a:cxn>
                  <a:cxn ang="0">
                    <a:pos x="connsiteX570" y="connsiteY570"/>
                  </a:cxn>
                  <a:cxn ang="0">
                    <a:pos x="connsiteX571" y="connsiteY571"/>
                  </a:cxn>
                  <a:cxn ang="0">
                    <a:pos x="connsiteX572" y="connsiteY572"/>
                  </a:cxn>
                  <a:cxn ang="0">
                    <a:pos x="connsiteX573" y="connsiteY573"/>
                  </a:cxn>
                  <a:cxn ang="0">
                    <a:pos x="connsiteX574" y="connsiteY574"/>
                  </a:cxn>
                  <a:cxn ang="0">
                    <a:pos x="connsiteX575" y="connsiteY575"/>
                  </a:cxn>
                  <a:cxn ang="0">
                    <a:pos x="connsiteX576" y="connsiteY576"/>
                  </a:cxn>
                  <a:cxn ang="0">
                    <a:pos x="connsiteX577" y="connsiteY577"/>
                  </a:cxn>
                  <a:cxn ang="0">
                    <a:pos x="connsiteX578" y="connsiteY578"/>
                  </a:cxn>
                  <a:cxn ang="0">
                    <a:pos x="connsiteX579" y="connsiteY579"/>
                  </a:cxn>
                  <a:cxn ang="0">
                    <a:pos x="connsiteX580" y="connsiteY580"/>
                  </a:cxn>
                  <a:cxn ang="0">
                    <a:pos x="connsiteX581" y="connsiteY581"/>
                  </a:cxn>
                  <a:cxn ang="0">
                    <a:pos x="connsiteX582" y="connsiteY582"/>
                  </a:cxn>
                  <a:cxn ang="0">
                    <a:pos x="connsiteX583" y="connsiteY583"/>
                  </a:cxn>
                  <a:cxn ang="0">
                    <a:pos x="connsiteX584" y="connsiteY584"/>
                  </a:cxn>
                  <a:cxn ang="0">
                    <a:pos x="connsiteX585" y="connsiteY585"/>
                  </a:cxn>
                  <a:cxn ang="0">
                    <a:pos x="connsiteX586" y="connsiteY586"/>
                  </a:cxn>
                  <a:cxn ang="0">
                    <a:pos x="connsiteX587" y="connsiteY587"/>
                  </a:cxn>
                  <a:cxn ang="0">
                    <a:pos x="connsiteX588" y="connsiteY588"/>
                  </a:cxn>
                  <a:cxn ang="0">
                    <a:pos x="connsiteX589" y="connsiteY589"/>
                  </a:cxn>
                  <a:cxn ang="0">
                    <a:pos x="connsiteX590" y="connsiteY590"/>
                  </a:cxn>
                  <a:cxn ang="0">
                    <a:pos x="connsiteX591" y="connsiteY591"/>
                  </a:cxn>
                  <a:cxn ang="0">
                    <a:pos x="connsiteX592" y="connsiteY592"/>
                  </a:cxn>
                  <a:cxn ang="0">
                    <a:pos x="connsiteX593" y="connsiteY593"/>
                  </a:cxn>
                  <a:cxn ang="0">
                    <a:pos x="connsiteX594" y="connsiteY594"/>
                  </a:cxn>
                  <a:cxn ang="0">
                    <a:pos x="connsiteX595" y="connsiteY595"/>
                  </a:cxn>
                  <a:cxn ang="0">
                    <a:pos x="connsiteX596" y="connsiteY596"/>
                  </a:cxn>
                  <a:cxn ang="0">
                    <a:pos x="connsiteX597" y="connsiteY597"/>
                  </a:cxn>
                  <a:cxn ang="0">
                    <a:pos x="connsiteX598" y="connsiteY598"/>
                  </a:cxn>
                  <a:cxn ang="0">
                    <a:pos x="connsiteX599" y="connsiteY599"/>
                  </a:cxn>
                  <a:cxn ang="0">
                    <a:pos x="connsiteX600" y="connsiteY600"/>
                  </a:cxn>
                  <a:cxn ang="0">
                    <a:pos x="connsiteX601" y="connsiteY601"/>
                  </a:cxn>
                  <a:cxn ang="0">
                    <a:pos x="connsiteX602" y="connsiteY602"/>
                  </a:cxn>
                  <a:cxn ang="0">
                    <a:pos x="connsiteX603" y="connsiteY603"/>
                  </a:cxn>
                  <a:cxn ang="0">
                    <a:pos x="connsiteX604" y="connsiteY604"/>
                  </a:cxn>
                  <a:cxn ang="0">
                    <a:pos x="connsiteX605" y="connsiteY605"/>
                  </a:cxn>
                  <a:cxn ang="0">
                    <a:pos x="connsiteX606" y="connsiteY606"/>
                  </a:cxn>
                  <a:cxn ang="0">
                    <a:pos x="connsiteX607" y="connsiteY607"/>
                  </a:cxn>
                  <a:cxn ang="0">
                    <a:pos x="connsiteX608" y="connsiteY608"/>
                  </a:cxn>
                  <a:cxn ang="0">
                    <a:pos x="connsiteX609" y="connsiteY609"/>
                  </a:cxn>
                  <a:cxn ang="0">
                    <a:pos x="connsiteX610" y="connsiteY610"/>
                  </a:cxn>
                  <a:cxn ang="0">
                    <a:pos x="connsiteX611" y="connsiteY611"/>
                  </a:cxn>
                  <a:cxn ang="0">
                    <a:pos x="connsiteX612" y="connsiteY612"/>
                  </a:cxn>
                  <a:cxn ang="0">
                    <a:pos x="connsiteX613" y="connsiteY613"/>
                  </a:cxn>
                  <a:cxn ang="0">
                    <a:pos x="connsiteX614" y="connsiteY614"/>
                  </a:cxn>
                  <a:cxn ang="0">
                    <a:pos x="connsiteX615" y="connsiteY615"/>
                  </a:cxn>
                  <a:cxn ang="0">
                    <a:pos x="connsiteX616" y="connsiteY616"/>
                  </a:cxn>
                  <a:cxn ang="0">
                    <a:pos x="connsiteX617" y="connsiteY617"/>
                  </a:cxn>
                  <a:cxn ang="0">
                    <a:pos x="connsiteX618" y="connsiteY618"/>
                  </a:cxn>
                  <a:cxn ang="0">
                    <a:pos x="connsiteX619" y="connsiteY619"/>
                  </a:cxn>
                  <a:cxn ang="0">
                    <a:pos x="connsiteX620" y="connsiteY620"/>
                  </a:cxn>
                  <a:cxn ang="0">
                    <a:pos x="connsiteX621" y="connsiteY621"/>
                  </a:cxn>
                  <a:cxn ang="0">
                    <a:pos x="connsiteX622" y="connsiteY622"/>
                  </a:cxn>
                  <a:cxn ang="0">
                    <a:pos x="connsiteX623" y="connsiteY623"/>
                  </a:cxn>
                  <a:cxn ang="0">
                    <a:pos x="connsiteX624" y="connsiteY624"/>
                  </a:cxn>
                  <a:cxn ang="0">
                    <a:pos x="connsiteX625" y="connsiteY625"/>
                  </a:cxn>
                  <a:cxn ang="0">
                    <a:pos x="connsiteX626" y="connsiteY626"/>
                  </a:cxn>
                  <a:cxn ang="0">
                    <a:pos x="connsiteX627" y="connsiteY627"/>
                  </a:cxn>
                  <a:cxn ang="0">
                    <a:pos x="connsiteX628" y="connsiteY628"/>
                  </a:cxn>
                  <a:cxn ang="0">
                    <a:pos x="connsiteX629" y="connsiteY629"/>
                  </a:cxn>
                  <a:cxn ang="0">
                    <a:pos x="connsiteX630" y="connsiteY630"/>
                  </a:cxn>
                  <a:cxn ang="0">
                    <a:pos x="connsiteX631" y="connsiteY631"/>
                  </a:cxn>
                  <a:cxn ang="0">
                    <a:pos x="connsiteX632" y="connsiteY632"/>
                  </a:cxn>
                  <a:cxn ang="0">
                    <a:pos x="connsiteX633" y="connsiteY633"/>
                  </a:cxn>
                  <a:cxn ang="0">
                    <a:pos x="connsiteX634" y="connsiteY634"/>
                  </a:cxn>
                  <a:cxn ang="0">
                    <a:pos x="connsiteX635" y="connsiteY635"/>
                  </a:cxn>
                  <a:cxn ang="0">
                    <a:pos x="connsiteX636" y="connsiteY636"/>
                  </a:cxn>
                  <a:cxn ang="0">
                    <a:pos x="connsiteX637" y="connsiteY637"/>
                  </a:cxn>
                  <a:cxn ang="0">
                    <a:pos x="connsiteX638" y="connsiteY638"/>
                  </a:cxn>
                  <a:cxn ang="0">
                    <a:pos x="connsiteX639" y="connsiteY639"/>
                  </a:cxn>
                  <a:cxn ang="0">
                    <a:pos x="connsiteX640" y="connsiteY640"/>
                  </a:cxn>
                  <a:cxn ang="0">
                    <a:pos x="connsiteX641" y="connsiteY641"/>
                  </a:cxn>
                  <a:cxn ang="0">
                    <a:pos x="connsiteX642" y="connsiteY642"/>
                  </a:cxn>
                  <a:cxn ang="0">
                    <a:pos x="connsiteX643" y="connsiteY643"/>
                  </a:cxn>
                  <a:cxn ang="0">
                    <a:pos x="connsiteX644" y="connsiteY644"/>
                  </a:cxn>
                  <a:cxn ang="0">
                    <a:pos x="connsiteX645" y="connsiteY645"/>
                  </a:cxn>
                  <a:cxn ang="0">
                    <a:pos x="connsiteX646" y="connsiteY646"/>
                  </a:cxn>
                  <a:cxn ang="0">
                    <a:pos x="connsiteX647" y="connsiteY647"/>
                  </a:cxn>
                  <a:cxn ang="0">
                    <a:pos x="connsiteX648" y="connsiteY648"/>
                  </a:cxn>
                  <a:cxn ang="0">
                    <a:pos x="connsiteX649" y="connsiteY649"/>
                  </a:cxn>
                  <a:cxn ang="0">
                    <a:pos x="connsiteX650" y="connsiteY650"/>
                  </a:cxn>
                  <a:cxn ang="0">
                    <a:pos x="connsiteX651" y="connsiteY651"/>
                  </a:cxn>
                  <a:cxn ang="0">
                    <a:pos x="connsiteX652" y="connsiteY652"/>
                  </a:cxn>
                  <a:cxn ang="0">
                    <a:pos x="connsiteX653" y="connsiteY653"/>
                  </a:cxn>
                  <a:cxn ang="0">
                    <a:pos x="connsiteX654" y="connsiteY654"/>
                  </a:cxn>
                  <a:cxn ang="0">
                    <a:pos x="connsiteX655" y="connsiteY655"/>
                  </a:cxn>
                  <a:cxn ang="0">
                    <a:pos x="connsiteX656" y="connsiteY656"/>
                  </a:cxn>
                  <a:cxn ang="0">
                    <a:pos x="connsiteX657" y="connsiteY657"/>
                  </a:cxn>
                  <a:cxn ang="0">
                    <a:pos x="connsiteX658" y="connsiteY658"/>
                  </a:cxn>
                  <a:cxn ang="0">
                    <a:pos x="connsiteX659" y="connsiteY659"/>
                  </a:cxn>
                  <a:cxn ang="0">
                    <a:pos x="connsiteX660" y="connsiteY660"/>
                  </a:cxn>
                  <a:cxn ang="0">
                    <a:pos x="connsiteX661" y="connsiteY661"/>
                  </a:cxn>
                  <a:cxn ang="0">
                    <a:pos x="connsiteX662" y="connsiteY662"/>
                  </a:cxn>
                  <a:cxn ang="0">
                    <a:pos x="connsiteX663" y="connsiteY663"/>
                  </a:cxn>
                  <a:cxn ang="0">
                    <a:pos x="connsiteX664" y="connsiteY664"/>
                  </a:cxn>
                  <a:cxn ang="0">
                    <a:pos x="connsiteX665" y="connsiteY665"/>
                  </a:cxn>
                  <a:cxn ang="0">
                    <a:pos x="connsiteX666" y="connsiteY666"/>
                  </a:cxn>
                  <a:cxn ang="0">
                    <a:pos x="connsiteX667" y="connsiteY667"/>
                  </a:cxn>
                  <a:cxn ang="0">
                    <a:pos x="connsiteX668" y="connsiteY668"/>
                  </a:cxn>
                  <a:cxn ang="0">
                    <a:pos x="connsiteX669" y="connsiteY669"/>
                  </a:cxn>
                  <a:cxn ang="0">
                    <a:pos x="connsiteX670" y="connsiteY670"/>
                  </a:cxn>
                  <a:cxn ang="0">
                    <a:pos x="connsiteX671" y="connsiteY671"/>
                  </a:cxn>
                  <a:cxn ang="0">
                    <a:pos x="connsiteX672" y="connsiteY672"/>
                  </a:cxn>
                  <a:cxn ang="0">
                    <a:pos x="connsiteX673" y="connsiteY673"/>
                  </a:cxn>
                  <a:cxn ang="0">
                    <a:pos x="connsiteX674" y="connsiteY674"/>
                  </a:cxn>
                  <a:cxn ang="0">
                    <a:pos x="connsiteX675" y="connsiteY675"/>
                  </a:cxn>
                </a:cxnLst>
                <a:rect l="l" t="t" r="r" b="b"/>
                <a:pathLst>
                  <a:path w="6732847" h="1109417">
                    <a:moveTo>
                      <a:pt x="224158" y="1104544"/>
                    </a:moveTo>
                    <a:cubicBezTo>
                      <a:pt x="224158" y="1083428"/>
                      <a:pt x="224158" y="1062312"/>
                      <a:pt x="224158" y="1041195"/>
                    </a:cubicBezTo>
                    <a:cubicBezTo>
                      <a:pt x="224158" y="989217"/>
                      <a:pt x="222533" y="938863"/>
                      <a:pt x="219285" y="886884"/>
                    </a:cubicBezTo>
                    <a:cubicBezTo>
                      <a:pt x="217660" y="867392"/>
                      <a:pt x="217660" y="846276"/>
                      <a:pt x="216036" y="826784"/>
                    </a:cubicBezTo>
                    <a:cubicBezTo>
                      <a:pt x="216036" y="826784"/>
                      <a:pt x="216036" y="826784"/>
                      <a:pt x="216036" y="828408"/>
                    </a:cubicBezTo>
                    <a:cubicBezTo>
                      <a:pt x="211163" y="778054"/>
                      <a:pt x="206290" y="726076"/>
                      <a:pt x="201417" y="675721"/>
                    </a:cubicBezTo>
                    <a:cubicBezTo>
                      <a:pt x="198168" y="651356"/>
                      <a:pt x="196544" y="625367"/>
                      <a:pt x="193295" y="601002"/>
                    </a:cubicBezTo>
                    <a:cubicBezTo>
                      <a:pt x="190047" y="575013"/>
                      <a:pt x="188422" y="549023"/>
                      <a:pt x="183549" y="523034"/>
                    </a:cubicBezTo>
                    <a:cubicBezTo>
                      <a:pt x="180301" y="498669"/>
                      <a:pt x="177052" y="474304"/>
                      <a:pt x="172179" y="449939"/>
                    </a:cubicBezTo>
                    <a:cubicBezTo>
                      <a:pt x="167306" y="423950"/>
                      <a:pt x="162433" y="397961"/>
                      <a:pt x="155936" y="371971"/>
                    </a:cubicBezTo>
                    <a:cubicBezTo>
                      <a:pt x="154311" y="363850"/>
                      <a:pt x="152687" y="357353"/>
                      <a:pt x="151063" y="349231"/>
                    </a:cubicBezTo>
                    <a:cubicBezTo>
                      <a:pt x="151063" y="349231"/>
                      <a:pt x="151063" y="349231"/>
                      <a:pt x="151063" y="350855"/>
                    </a:cubicBezTo>
                    <a:cubicBezTo>
                      <a:pt x="149438" y="344358"/>
                      <a:pt x="147814" y="339485"/>
                      <a:pt x="147814" y="332988"/>
                    </a:cubicBezTo>
                    <a:cubicBezTo>
                      <a:pt x="147814" y="332988"/>
                      <a:pt x="147814" y="332988"/>
                      <a:pt x="147814" y="334612"/>
                    </a:cubicBezTo>
                    <a:cubicBezTo>
                      <a:pt x="142941" y="308623"/>
                      <a:pt x="136444" y="284258"/>
                      <a:pt x="129946" y="258268"/>
                    </a:cubicBezTo>
                    <a:cubicBezTo>
                      <a:pt x="123449" y="233903"/>
                      <a:pt x="115327" y="209538"/>
                      <a:pt x="107206" y="185174"/>
                    </a:cubicBezTo>
                    <a:cubicBezTo>
                      <a:pt x="103957" y="177052"/>
                      <a:pt x="100708" y="168930"/>
                      <a:pt x="97460" y="159184"/>
                    </a:cubicBezTo>
                    <a:cubicBezTo>
                      <a:pt x="94211" y="151063"/>
                      <a:pt x="90962" y="142941"/>
                      <a:pt x="87714" y="134819"/>
                    </a:cubicBezTo>
                    <a:cubicBezTo>
                      <a:pt x="84465" y="125073"/>
                      <a:pt x="79592" y="115327"/>
                      <a:pt x="76343" y="105581"/>
                    </a:cubicBezTo>
                    <a:cubicBezTo>
                      <a:pt x="73095" y="95835"/>
                      <a:pt x="68222" y="87714"/>
                      <a:pt x="63349" y="77968"/>
                    </a:cubicBezTo>
                    <a:cubicBezTo>
                      <a:pt x="60100" y="69846"/>
                      <a:pt x="55227" y="61724"/>
                      <a:pt x="50354" y="53603"/>
                    </a:cubicBezTo>
                    <a:cubicBezTo>
                      <a:pt x="47106" y="48730"/>
                      <a:pt x="45481" y="43857"/>
                      <a:pt x="42233" y="38984"/>
                    </a:cubicBezTo>
                    <a:cubicBezTo>
                      <a:pt x="38984" y="34111"/>
                      <a:pt x="35735" y="27614"/>
                      <a:pt x="30862" y="22741"/>
                    </a:cubicBezTo>
                    <a:cubicBezTo>
                      <a:pt x="30862" y="22741"/>
                      <a:pt x="30862" y="22741"/>
                      <a:pt x="30862" y="24365"/>
                    </a:cubicBezTo>
                    <a:cubicBezTo>
                      <a:pt x="29238" y="22741"/>
                      <a:pt x="27614" y="19492"/>
                      <a:pt x="25989" y="17867"/>
                    </a:cubicBezTo>
                    <a:cubicBezTo>
                      <a:pt x="25989" y="17867"/>
                      <a:pt x="25989" y="17867"/>
                      <a:pt x="25989" y="17867"/>
                    </a:cubicBezTo>
                    <a:cubicBezTo>
                      <a:pt x="25989" y="17867"/>
                      <a:pt x="24365" y="17867"/>
                      <a:pt x="24365" y="16243"/>
                    </a:cubicBezTo>
                    <a:cubicBezTo>
                      <a:pt x="22741" y="14619"/>
                      <a:pt x="21116" y="12994"/>
                      <a:pt x="21116" y="11370"/>
                    </a:cubicBezTo>
                    <a:cubicBezTo>
                      <a:pt x="21116" y="9746"/>
                      <a:pt x="21116" y="8122"/>
                      <a:pt x="21116" y="6497"/>
                    </a:cubicBezTo>
                    <a:cubicBezTo>
                      <a:pt x="22741" y="0"/>
                      <a:pt x="30862" y="0"/>
                      <a:pt x="34111" y="3249"/>
                    </a:cubicBezTo>
                    <a:cubicBezTo>
                      <a:pt x="37360" y="4873"/>
                      <a:pt x="40608" y="8122"/>
                      <a:pt x="42233" y="11370"/>
                    </a:cubicBezTo>
                    <a:cubicBezTo>
                      <a:pt x="45481" y="16243"/>
                      <a:pt x="48730" y="21116"/>
                      <a:pt x="51979" y="25989"/>
                    </a:cubicBezTo>
                    <a:cubicBezTo>
                      <a:pt x="58476" y="37359"/>
                      <a:pt x="64973" y="48730"/>
                      <a:pt x="69846" y="60100"/>
                    </a:cubicBezTo>
                    <a:cubicBezTo>
                      <a:pt x="76343" y="71470"/>
                      <a:pt x="81217" y="84465"/>
                      <a:pt x="87714" y="97460"/>
                    </a:cubicBezTo>
                    <a:cubicBezTo>
                      <a:pt x="92587" y="108830"/>
                      <a:pt x="97460" y="121825"/>
                      <a:pt x="102333" y="134819"/>
                    </a:cubicBezTo>
                    <a:cubicBezTo>
                      <a:pt x="107206" y="146190"/>
                      <a:pt x="112079" y="159184"/>
                      <a:pt x="115327" y="170555"/>
                    </a:cubicBezTo>
                    <a:cubicBezTo>
                      <a:pt x="120200" y="183549"/>
                      <a:pt x="123449" y="194920"/>
                      <a:pt x="128322" y="207914"/>
                    </a:cubicBezTo>
                    <a:cubicBezTo>
                      <a:pt x="136444" y="232279"/>
                      <a:pt x="142941" y="256644"/>
                      <a:pt x="149438" y="281009"/>
                    </a:cubicBezTo>
                    <a:cubicBezTo>
                      <a:pt x="154311" y="303750"/>
                      <a:pt x="160809" y="326490"/>
                      <a:pt x="165682" y="349231"/>
                    </a:cubicBezTo>
                    <a:cubicBezTo>
                      <a:pt x="165682" y="349231"/>
                      <a:pt x="165682" y="349231"/>
                      <a:pt x="165682" y="347607"/>
                    </a:cubicBezTo>
                    <a:cubicBezTo>
                      <a:pt x="170555" y="371971"/>
                      <a:pt x="175428" y="396336"/>
                      <a:pt x="180301" y="420701"/>
                    </a:cubicBezTo>
                    <a:cubicBezTo>
                      <a:pt x="185174" y="445066"/>
                      <a:pt x="190047" y="471056"/>
                      <a:pt x="193295" y="497045"/>
                    </a:cubicBezTo>
                    <a:cubicBezTo>
                      <a:pt x="194920" y="510040"/>
                      <a:pt x="196544" y="523034"/>
                      <a:pt x="198168" y="534405"/>
                    </a:cubicBezTo>
                    <a:cubicBezTo>
                      <a:pt x="199793" y="547399"/>
                      <a:pt x="201417" y="558769"/>
                      <a:pt x="203041" y="571764"/>
                    </a:cubicBezTo>
                    <a:cubicBezTo>
                      <a:pt x="206290" y="597753"/>
                      <a:pt x="207914" y="622118"/>
                      <a:pt x="211163" y="648108"/>
                    </a:cubicBezTo>
                    <a:cubicBezTo>
                      <a:pt x="214412" y="674097"/>
                      <a:pt x="216036" y="700086"/>
                      <a:pt x="219285" y="726076"/>
                    </a:cubicBezTo>
                    <a:cubicBezTo>
                      <a:pt x="220909" y="750440"/>
                      <a:pt x="224158" y="776430"/>
                      <a:pt x="225782" y="800795"/>
                    </a:cubicBezTo>
                    <a:cubicBezTo>
                      <a:pt x="230655" y="851149"/>
                      <a:pt x="232279" y="901503"/>
                      <a:pt x="233904" y="951857"/>
                    </a:cubicBezTo>
                    <a:cubicBezTo>
                      <a:pt x="235528" y="1002212"/>
                      <a:pt x="235528" y="1050942"/>
                      <a:pt x="235528" y="1101296"/>
                    </a:cubicBezTo>
                    <a:lnTo>
                      <a:pt x="235528" y="1104544"/>
                    </a:lnTo>
                    <a:lnTo>
                      <a:pt x="224158" y="1104544"/>
                    </a:lnTo>
                    <a:lnTo>
                      <a:pt x="224158" y="1104544"/>
                    </a:lnTo>
                    <a:close/>
                    <a:moveTo>
                      <a:pt x="6023016" y="1104544"/>
                    </a:moveTo>
                    <a:cubicBezTo>
                      <a:pt x="6019767" y="1101296"/>
                      <a:pt x="6016518" y="1099671"/>
                      <a:pt x="6011646" y="1096423"/>
                    </a:cubicBezTo>
                    <a:cubicBezTo>
                      <a:pt x="6011646" y="1096423"/>
                      <a:pt x="6011646" y="1096423"/>
                      <a:pt x="6011646" y="1096423"/>
                    </a:cubicBezTo>
                    <a:cubicBezTo>
                      <a:pt x="6011646" y="1096423"/>
                      <a:pt x="6011646" y="1096423"/>
                      <a:pt x="6011646" y="1096423"/>
                    </a:cubicBezTo>
                    <a:cubicBezTo>
                      <a:pt x="6011646" y="1096423"/>
                      <a:pt x="6011646" y="1096423"/>
                      <a:pt x="6011646" y="1096423"/>
                    </a:cubicBezTo>
                    <a:cubicBezTo>
                      <a:pt x="6011646" y="1096423"/>
                      <a:pt x="6011646" y="1096423"/>
                      <a:pt x="6011646" y="1096423"/>
                    </a:cubicBezTo>
                    <a:cubicBezTo>
                      <a:pt x="6011646" y="1096423"/>
                      <a:pt x="6011646" y="1096423"/>
                      <a:pt x="6011646" y="1096423"/>
                    </a:cubicBezTo>
                    <a:cubicBezTo>
                      <a:pt x="6011646" y="1096423"/>
                      <a:pt x="6011646" y="1096423"/>
                      <a:pt x="6011646" y="1096423"/>
                    </a:cubicBezTo>
                    <a:cubicBezTo>
                      <a:pt x="6011646" y="1096423"/>
                      <a:pt x="6011646" y="1096423"/>
                      <a:pt x="6011646" y="1096423"/>
                    </a:cubicBezTo>
                    <a:cubicBezTo>
                      <a:pt x="6011646" y="1096423"/>
                      <a:pt x="6011646" y="1096423"/>
                      <a:pt x="6011646" y="1096423"/>
                    </a:cubicBezTo>
                    <a:cubicBezTo>
                      <a:pt x="6008397" y="1093174"/>
                      <a:pt x="6005148" y="1091550"/>
                      <a:pt x="6001900" y="1088301"/>
                    </a:cubicBezTo>
                    <a:cubicBezTo>
                      <a:pt x="6001900" y="1088301"/>
                      <a:pt x="6001900" y="1088301"/>
                      <a:pt x="6001900" y="1088301"/>
                    </a:cubicBezTo>
                    <a:cubicBezTo>
                      <a:pt x="6001900" y="1088301"/>
                      <a:pt x="6001900" y="1088301"/>
                      <a:pt x="6001900" y="1088301"/>
                    </a:cubicBezTo>
                    <a:cubicBezTo>
                      <a:pt x="5985656" y="1076931"/>
                      <a:pt x="5971037" y="1065560"/>
                      <a:pt x="5954794" y="1055815"/>
                    </a:cubicBezTo>
                    <a:cubicBezTo>
                      <a:pt x="5946672" y="1049317"/>
                      <a:pt x="5938551" y="1044444"/>
                      <a:pt x="5930429" y="1037947"/>
                    </a:cubicBezTo>
                    <a:cubicBezTo>
                      <a:pt x="5922308" y="1033074"/>
                      <a:pt x="5915810" y="1026577"/>
                      <a:pt x="5907689" y="1021704"/>
                    </a:cubicBezTo>
                    <a:cubicBezTo>
                      <a:pt x="5899567" y="1015206"/>
                      <a:pt x="5893069" y="1010333"/>
                      <a:pt x="5884948" y="1003836"/>
                    </a:cubicBezTo>
                    <a:cubicBezTo>
                      <a:pt x="5876826" y="997339"/>
                      <a:pt x="5868704" y="989217"/>
                      <a:pt x="5860583" y="982720"/>
                    </a:cubicBezTo>
                    <a:cubicBezTo>
                      <a:pt x="5852461" y="976222"/>
                      <a:pt x="5845964" y="969725"/>
                      <a:pt x="5839467" y="961603"/>
                    </a:cubicBezTo>
                    <a:cubicBezTo>
                      <a:pt x="5832969" y="955106"/>
                      <a:pt x="5826472" y="948609"/>
                      <a:pt x="5819974" y="942111"/>
                    </a:cubicBezTo>
                    <a:cubicBezTo>
                      <a:pt x="5811853" y="933990"/>
                      <a:pt x="5803731" y="925868"/>
                      <a:pt x="5797234" y="919371"/>
                    </a:cubicBezTo>
                    <a:cubicBezTo>
                      <a:pt x="5790737" y="912873"/>
                      <a:pt x="5784239" y="904752"/>
                      <a:pt x="5777742" y="898254"/>
                    </a:cubicBezTo>
                    <a:cubicBezTo>
                      <a:pt x="5764747" y="885260"/>
                      <a:pt x="5751753" y="870641"/>
                      <a:pt x="5740382" y="856022"/>
                    </a:cubicBezTo>
                    <a:cubicBezTo>
                      <a:pt x="5714393" y="826784"/>
                      <a:pt x="5688404" y="795922"/>
                      <a:pt x="5664039" y="763435"/>
                    </a:cubicBezTo>
                    <a:cubicBezTo>
                      <a:pt x="5641298" y="730949"/>
                      <a:pt x="5620182" y="696838"/>
                      <a:pt x="5600690" y="661102"/>
                    </a:cubicBezTo>
                    <a:cubicBezTo>
                      <a:pt x="5594193" y="648108"/>
                      <a:pt x="5587695" y="635113"/>
                      <a:pt x="5582823" y="622118"/>
                    </a:cubicBezTo>
                    <a:cubicBezTo>
                      <a:pt x="5581198" y="618870"/>
                      <a:pt x="5581198" y="615621"/>
                      <a:pt x="5579574" y="613997"/>
                    </a:cubicBezTo>
                    <a:cubicBezTo>
                      <a:pt x="5577949" y="610748"/>
                      <a:pt x="5577949" y="605875"/>
                      <a:pt x="5576325" y="602626"/>
                    </a:cubicBezTo>
                    <a:cubicBezTo>
                      <a:pt x="5576325" y="599378"/>
                      <a:pt x="5574701" y="596129"/>
                      <a:pt x="5576325" y="592880"/>
                    </a:cubicBezTo>
                    <a:cubicBezTo>
                      <a:pt x="5574701" y="591256"/>
                      <a:pt x="5573077" y="588007"/>
                      <a:pt x="5571452" y="586383"/>
                    </a:cubicBezTo>
                    <a:cubicBezTo>
                      <a:pt x="5569828" y="583134"/>
                      <a:pt x="5568203" y="578261"/>
                      <a:pt x="5569828" y="575013"/>
                    </a:cubicBezTo>
                    <a:cubicBezTo>
                      <a:pt x="5569828" y="573388"/>
                      <a:pt x="5571452" y="571764"/>
                      <a:pt x="5573077" y="570140"/>
                    </a:cubicBezTo>
                    <a:cubicBezTo>
                      <a:pt x="5574701" y="568516"/>
                      <a:pt x="5576325" y="568516"/>
                      <a:pt x="5577949" y="568516"/>
                    </a:cubicBezTo>
                    <a:cubicBezTo>
                      <a:pt x="5577949" y="565267"/>
                      <a:pt x="5579574" y="563643"/>
                      <a:pt x="5582823" y="562018"/>
                    </a:cubicBezTo>
                    <a:cubicBezTo>
                      <a:pt x="5584447" y="560394"/>
                      <a:pt x="5587695" y="560394"/>
                      <a:pt x="5589320" y="562018"/>
                    </a:cubicBezTo>
                    <a:cubicBezTo>
                      <a:pt x="5597442" y="562018"/>
                      <a:pt x="5607188" y="562018"/>
                      <a:pt x="5615309" y="563643"/>
                    </a:cubicBezTo>
                    <a:cubicBezTo>
                      <a:pt x="5625055" y="565267"/>
                      <a:pt x="5633176" y="565267"/>
                      <a:pt x="5642923" y="568516"/>
                    </a:cubicBezTo>
                    <a:cubicBezTo>
                      <a:pt x="5662415" y="573388"/>
                      <a:pt x="5680282" y="578261"/>
                      <a:pt x="5699774" y="584759"/>
                    </a:cubicBezTo>
                    <a:cubicBezTo>
                      <a:pt x="5704647" y="586383"/>
                      <a:pt x="5707896" y="588007"/>
                      <a:pt x="5712769" y="589632"/>
                    </a:cubicBezTo>
                    <a:cubicBezTo>
                      <a:pt x="5717642" y="591256"/>
                      <a:pt x="5720891" y="592880"/>
                      <a:pt x="5725763" y="594505"/>
                    </a:cubicBezTo>
                    <a:cubicBezTo>
                      <a:pt x="5729012" y="596129"/>
                      <a:pt x="5732261" y="597753"/>
                      <a:pt x="5735510" y="597753"/>
                    </a:cubicBezTo>
                    <a:cubicBezTo>
                      <a:pt x="5738758" y="599378"/>
                      <a:pt x="5742007" y="601002"/>
                      <a:pt x="5746880" y="602626"/>
                    </a:cubicBezTo>
                    <a:cubicBezTo>
                      <a:pt x="5755001" y="605875"/>
                      <a:pt x="5763123" y="609124"/>
                      <a:pt x="5769621" y="613997"/>
                    </a:cubicBezTo>
                    <a:cubicBezTo>
                      <a:pt x="5777742" y="617245"/>
                      <a:pt x="5784239" y="620494"/>
                      <a:pt x="5792361" y="625367"/>
                    </a:cubicBezTo>
                    <a:cubicBezTo>
                      <a:pt x="5792361" y="625367"/>
                      <a:pt x="5792361" y="625367"/>
                      <a:pt x="5790737" y="625367"/>
                    </a:cubicBezTo>
                    <a:cubicBezTo>
                      <a:pt x="5795609" y="628616"/>
                      <a:pt x="5802107" y="631864"/>
                      <a:pt x="5806980" y="635113"/>
                    </a:cubicBezTo>
                    <a:cubicBezTo>
                      <a:pt x="5806980" y="635113"/>
                      <a:pt x="5806980" y="635113"/>
                      <a:pt x="5806980" y="635113"/>
                    </a:cubicBezTo>
                    <a:cubicBezTo>
                      <a:pt x="5806980" y="635113"/>
                      <a:pt x="5806980" y="635113"/>
                      <a:pt x="5806980" y="635113"/>
                    </a:cubicBezTo>
                    <a:cubicBezTo>
                      <a:pt x="5806980" y="635113"/>
                      <a:pt x="5806980" y="635113"/>
                      <a:pt x="5806980" y="635113"/>
                    </a:cubicBezTo>
                    <a:cubicBezTo>
                      <a:pt x="5806980" y="635113"/>
                      <a:pt x="5806980" y="635113"/>
                      <a:pt x="5806980" y="635113"/>
                    </a:cubicBezTo>
                    <a:cubicBezTo>
                      <a:pt x="5824848" y="644859"/>
                      <a:pt x="5841091" y="654605"/>
                      <a:pt x="5857334" y="664351"/>
                    </a:cubicBezTo>
                    <a:cubicBezTo>
                      <a:pt x="5865456" y="669224"/>
                      <a:pt x="5873578" y="674097"/>
                      <a:pt x="5881699" y="678970"/>
                    </a:cubicBezTo>
                    <a:cubicBezTo>
                      <a:pt x="5889821" y="683843"/>
                      <a:pt x="5897943" y="688716"/>
                      <a:pt x="5904440" y="693589"/>
                    </a:cubicBezTo>
                    <a:cubicBezTo>
                      <a:pt x="5920683" y="704959"/>
                      <a:pt x="5936926" y="716329"/>
                      <a:pt x="5953170" y="729324"/>
                    </a:cubicBezTo>
                    <a:cubicBezTo>
                      <a:pt x="5967789" y="740694"/>
                      <a:pt x="5982407" y="752065"/>
                      <a:pt x="5997027" y="765059"/>
                    </a:cubicBezTo>
                    <a:cubicBezTo>
                      <a:pt x="6006772" y="773181"/>
                      <a:pt x="6018143" y="782927"/>
                      <a:pt x="6027889" y="792673"/>
                    </a:cubicBezTo>
                    <a:cubicBezTo>
                      <a:pt x="6027889" y="792673"/>
                      <a:pt x="6027889" y="792673"/>
                      <a:pt x="6027889" y="792673"/>
                    </a:cubicBezTo>
                    <a:cubicBezTo>
                      <a:pt x="6042508" y="805668"/>
                      <a:pt x="6057127" y="820287"/>
                      <a:pt x="6071746" y="834906"/>
                    </a:cubicBezTo>
                    <a:cubicBezTo>
                      <a:pt x="6078243" y="841403"/>
                      <a:pt x="6086365" y="849524"/>
                      <a:pt x="6092862" y="856022"/>
                    </a:cubicBezTo>
                    <a:cubicBezTo>
                      <a:pt x="6099359" y="862519"/>
                      <a:pt x="6105857" y="869017"/>
                      <a:pt x="6112354" y="875514"/>
                    </a:cubicBezTo>
                    <a:cubicBezTo>
                      <a:pt x="6125349" y="890133"/>
                      <a:pt x="6138343" y="904752"/>
                      <a:pt x="6151338" y="920995"/>
                    </a:cubicBezTo>
                    <a:cubicBezTo>
                      <a:pt x="6164333" y="935614"/>
                      <a:pt x="6175703" y="951857"/>
                      <a:pt x="6188698" y="968101"/>
                    </a:cubicBezTo>
                    <a:cubicBezTo>
                      <a:pt x="6200068" y="982720"/>
                      <a:pt x="6211438" y="997339"/>
                      <a:pt x="6222809" y="1011957"/>
                    </a:cubicBezTo>
                    <a:cubicBezTo>
                      <a:pt x="6234179" y="1028201"/>
                      <a:pt x="6247174" y="1042820"/>
                      <a:pt x="6258544" y="1059063"/>
                    </a:cubicBezTo>
                    <a:cubicBezTo>
                      <a:pt x="6269914" y="1075307"/>
                      <a:pt x="6281285" y="1089925"/>
                      <a:pt x="6292655" y="1106169"/>
                    </a:cubicBezTo>
                    <a:lnTo>
                      <a:pt x="6271538" y="1106169"/>
                    </a:lnTo>
                    <a:cubicBezTo>
                      <a:pt x="6268290" y="1101296"/>
                      <a:pt x="6265041" y="1096423"/>
                      <a:pt x="6261792" y="1093174"/>
                    </a:cubicBezTo>
                    <a:cubicBezTo>
                      <a:pt x="6255295" y="1085052"/>
                      <a:pt x="6250422" y="1076931"/>
                      <a:pt x="6243925" y="1070433"/>
                    </a:cubicBezTo>
                    <a:cubicBezTo>
                      <a:pt x="6232555" y="1054190"/>
                      <a:pt x="6219560" y="1039571"/>
                      <a:pt x="6208190" y="1023328"/>
                    </a:cubicBezTo>
                    <a:cubicBezTo>
                      <a:pt x="6187073" y="997339"/>
                      <a:pt x="6167581" y="969725"/>
                      <a:pt x="6146465" y="943736"/>
                    </a:cubicBezTo>
                    <a:cubicBezTo>
                      <a:pt x="6146465" y="943736"/>
                      <a:pt x="6146465" y="943736"/>
                      <a:pt x="6146465" y="943736"/>
                    </a:cubicBezTo>
                    <a:cubicBezTo>
                      <a:pt x="6122100" y="914498"/>
                      <a:pt x="6096111" y="885260"/>
                      <a:pt x="6070122" y="859271"/>
                    </a:cubicBezTo>
                    <a:cubicBezTo>
                      <a:pt x="6057127" y="844652"/>
                      <a:pt x="6042508" y="831657"/>
                      <a:pt x="6027889" y="817038"/>
                    </a:cubicBezTo>
                    <a:cubicBezTo>
                      <a:pt x="6027889" y="817038"/>
                      <a:pt x="6027889" y="817038"/>
                      <a:pt x="6029513" y="818662"/>
                    </a:cubicBezTo>
                    <a:cubicBezTo>
                      <a:pt x="6026265" y="815414"/>
                      <a:pt x="6021392" y="812165"/>
                      <a:pt x="6018143" y="807292"/>
                    </a:cubicBezTo>
                    <a:cubicBezTo>
                      <a:pt x="6003524" y="794297"/>
                      <a:pt x="5987281" y="781303"/>
                      <a:pt x="5972662" y="768308"/>
                    </a:cubicBezTo>
                    <a:cubicBezTo>
                      <a:pt x="5958042" y="756938"/>
                      <a:pt x="5943424" y="745567"/>
                      <a:pt x="5928805" y="734197"/>
                    </a:cubicBezTo>
                    <a:cubicBezTo>
                      <a:pt x="5925556" y="732573"/>
                      <a:pt x="5922308" y="729324"/>
                      <a:pt x="5919059" y="727700"/>
                    </a:cubicBezTo>
                    <a:cubicBezTo>
                      <a:pt x="5919059" y="727700"/>
                      <a:pt x="5919059" y="727700"/>
                      <a:pt x="5919059" y="727700"/>
                    </a:cubicBezTo>
                    <a:cubicBezTo>
                      <a:pt x="5919059" y="727700"/>
                      <a:pt x="5919059" y="727700"/>
                      <a:pt x="5919059" y="727700"/>
                    </a:cubicBezTo>
                    <a:cubicBezTo>
                      <a:pt x="5919059" y="727700"/>
                      <a:pt x="5919059" y="727700"/>
                      <a:pt x="5919059" y="727700"/>
                    </a:cubicBezTo>
                    <a:cubicBezTo>
                      <a:pt x="5919059" y="727700"/>
                      <a:pt x="5919059" y="727700"/>
                      <a:pt x="5919059" y="727700"/>
                    </a:cubicBezTo>
                    <a:cubicBezTo>
                      <a:pt x="5914186" y="724451"/>
                      <a:pt x="5909313" y="721202"/>
                      <a:pt x="5906064" y="717954"/>
                    </a:cubicBezTo>
                    <a:cubicBezTo>
                      <a:pt x="5873578" y="695213"/>
                      <a:pt x="5839467" y="675721"/>
                      <a:pt x="5805356" y="656229"/>
                    </a:cubicBezTo>
                    <a:cubicBezTo>
                      <a:pt x="5803731" y="654605"/>
                      <a:pt x="5800483" y="654605"/>
                      <a:pt x="5798858" y="652981"/>
                    </a:cubicBezTo>
                    <a:cubicBezTo>
                      <a:pt x="5793986" y="649732"/>
                      <a:pt x="5787488" y="646483"/>
                      <a:pt x="5782615" y="644859"/>
                    </a:cubicBezTo>
                    <a:cubicBezTo>
                      <a:pt x="5782615" y="644859"/>
                      <a:pt x="5782615" y="644859"/>
                      <a:pt x="5782615" y="644859"/>
                    </a:cubicBezTo>
                    <a:cubicBezTo>
                      <a:pt x="5782615" y="644859"/>
                      <a:pt x="5782615" y="644859"/>
                      <a:pt x="5782615" y="644859"/>
                    </a:cubicBezTo>
                    <a:cubicBezTo>
                      <a:pt x="5782615" y="644859"/>
                      <a:pt x="5782615" y="644859"/>
                      <a:pt x="5782615" y="644859"/>
                    </a:cubicBezTo>
                    <a:cubicBezTo>
                      <a:pt x="5777742" y="641610"/>
                      <a:pt x="5771245" y="638362"/>
                      <a:pt x="5766372" y="636737"/>
                    </a:cubicBezTo>
                    <a:cubicBezTo>
                      <a:pt x="5759875" y="633489"/>
                      <a:pt x="5753377" y="630240"/>
                      <a:pt x="5745256" y="626991"/>
                    </a:cubicBezTo>
                    <a:cubicBezTo>
                      <a:pt x="5738758" y="623743"/>
                      <a:pt x="5732261" y="620494"/>
                      <a:pt x="5725763" y="618870"/>
                    </a:cubicBezTo>
                    <a:cubicBezTo>
                      <a:pt x="5719266" y="615621"/>
                      <a:pt x="5712769" y="613997"/>
                      <a:pt x="5706271" y="612372"/>
                    </a:cubicBezTo>
                    <a:cubicBezTo>
                      <a:pt x="5706271" y="612372"/>
                      <a:pt x="5706271" y="612372"/>
                      <a:pt x="5707896" y="612372"/>
                    </a:cubicBezTo>
                    <a:cubicBezTo>
                      <a:pt x="5698150" y="609124"/>
                      <a:pt x="5688404" y="605875"/>
                      <a:pt x="5678658" y="602626"/>
                    </a:cubicBezTo>
                    <a:cubicBezTo>
                      <a:pt x="5668912" y="599378"/>
                      <a:pt x="5660790" y="597753"/>
                      <a:pt x="5651044" y="594505"/>
                    </a:cubicBezTo>
                    <a:cubicBezTo>
                      <a:pt x="5644547" y="592880"/>
                      <a:pt x="5638050" y="591256"/>
                      <a:pt x="5631553" y="589632"/>
                    </a:cubicBezTo>
                    <a:cubicBezTo>
                      <a:pt x="5626679" y="588007"/>
                      <a:pt x="5621806" y="588007"/>
                      <a:pt x="5616933" y="588007"/>
                    </a:cubicBezTo>
                    <a:cubicBezTo>
                      <a:pt x="5628304" y="596129"/>
                      <a:pt x="5639674" y="604251"/>
                      <a:pt x="5651044" y="610748"/>
                    </a:cubicBezTo>
                    <a:cubicBezTo>
                      <a:pt x="5667288" y="622118"/>
                      <a:pt x="5683531" y="631864"/>
                      <a:pt x="5698150" y="643235"/>
                    </a:cubicBezTo>
                    <a:cubicBezTo>
                      <a:pt x="5699774" y="644859"/>
                      <a:pt x="5701399" y="644859"/>
                      <a:pt x="5703023" y="646483"/>
                    </a:cubicBezTo>
                    <a:cubicBezTo>
                      <a:pt x="5703023" y="646483"/>
                      <a:pt x="5703023" y="646483"/>
                      <a:pt x="5701399" y="646483"/>
                    </a:cubicBezTo>
                    <a:cubicBezTo>
                      <a:pt x="5701399" y="646483"/>
                      <a:pt x="5703023" y="648108"/>
                      <a:pt x="5703023" y="648108"/>
                    </a:cubicBezTo>
                    <a:cubicBezTo>
                      <a:pt x="5703023" y="648108"/>
                      <a:pt x="5703023" y="648108"/>
                      <a:pt x="5703023" y="648108"/>
                    </a:cubicBezTo>
                    <a:cubicBezTo>
                      <a:pt x="5703023" y="648108"/>
                      <a:pt x="5703023" y="648108"/>
                      <a:pt x="5703023" y="648108"/>
                    </a:cubicBezTo>
                    <a:cubicBezTo>
                      <a:pt x="5703023" y="648108"/>
                      <a:pt x="5703023" y="648108"/>
                      <a:pt x="5703023" y="648108"/>
                    </a:cubicBezTo>
                    <a:cubicBezTo>
                      <a:pt x="5703023" y="648108"/>
                      <a:pt x="5703023" y="648108"/>
                      <a:pt x="5703023" y="648108"/>
                    </a:cubicBezTo>
                    <a:cubicBezTo>
                      <a:pt x="5703023" y="648108"/>
                      <a:pt x="5703023" y="648108"/>
                      <a:pt x="5704647" y="648108"/>
                    </a:cubicBezTo>
                    <a:cubicBezTo>
                      <a:pt x="5704647" y="648108"/>
                      <a:pt x="5704647" y="648108"/>
                      <a:pt x="5704647" y="648108"/>
                    </a:cubicBezTo>
                    <a:cubicBezTo>
                      <a:pt x="5704647" y="648108"/>
                      <a:pt x="5706271" y="648108"/>
                      <a:pt x="5706271" y="649732"/>
                    </a:cubicBezTo>
                    <a:cubicBezTo>
                      <a:pt x="5706271" y="649732"/>
                      <a:pt x="5706271" y="649732"/>
                      <a:pt x="5704647" y="649732"/>
                    </a:cubicBezTo>
                    <a:cubicBezTo>
                      <a:pt x="5706271" y="649732"/>
                      <a:pt x="5706271" y="651356"/>
                      <a:pt x="5707896" y="651356"/>
                    </a:cubicBezTo>
                    <a:cubicBezTo>
                      <a:pt x="5709520" y="652981"/>
                      <a:pt x="5711145" y="652981"/>
                      <a:pt x="5712769" y="654605"/>
                    </a:cubicBezTo>
                    <a:cubicBezTo>
                      <a:pt x="5712769" y="654605"/>
                      <a:pt x="5714393" y="654605"/>
                      <a:pt x="5714393" y="656229"/>
                    </a:cubicBezTo>
                    <a:cubicBezTo>
                      <a:pt x="5714393" y="656229"/>
                      <a:pt x="5714393" y="656229"/>
                      <a:pt x="5714393" y="656229"/>
                    </a:cubicBezTo>
                    <a:cubicBezTo>
                      <a:pt x="5714393" y="656229"/>
                      <a:pt x="5714393" y="656229"/>
                      <a:pt x="5714393" y="656229"/>
                    </a:cubicBezTo>
                    <a:cubicBezTo>
                      <a:pt x="5714393" y="656229"/>
                      <a:pt x="5714393" y="656229"/>
                      <a:pt x="5714393" y="656229"/>
                    </a:cubicBezTo>
                    <a:cubicBezTo>
                      <a:pt x="5714393" y="656229"/>
                      <a:pt x="5714393" y="656229"/>
                      <a:pt x="5714393" y="656229"/>
                    </a:cubicBezTo>
                    <a:cubicBezTo>
                      <a:pt x="5714393" y="656229"/>
                      <a:pt x="5716017" y="656229"/>
                      <a:pt x="5716017" y="657854"/>
                    </a:cubicBezTo>
                    <a:cubicBezTo>
                      <a:pt x="5716017" y="657854"/>
                      <a:pt x="5716017" y="657854"/>
                      <a:pt x="5716017" y="657854"/>
                    </a:cubicBezTo>
                    <a:cubicBezTo>
                      <a:pt x="5716017" y="657854"/>
                      <a:pt x="5716017" y="657854"/>
                      <a:pt x="5716017" y="657854"/>
                    </a:cubicBezTo>
                    <a:cubicBezTo>
                      <a:pt x="5716017" y="657854"/>
                      <a:pt x="5716017" y="657854"/>
                      <a:pt x="5717642" y="657854"/>
                    </a:cubicBezTo>
                    <a:cubicBezTo>
                      <a:pt x="5717642" y="657854"/>
                      <a:pt x="5717642" y="657854"/>
                      <a:pt x="5717642" y="657854"/>
                    </a:cubicBezTo>
                    <a:cubicBezTo>
                      <a:pt x="5717642" y="657854"/>
                      <a:pt x="5717642" y="657854"/>
                      <a:pt x="5717642" y="657854"/>
                    </a:cubicBezTo>
                    <a:cubicBezTo>
                      <a:pt x="5717642" y="657854"/>
                      <a:pt x="5717642" y="657854"/>
                      <a:pt x="5717642" y="657854"/>
                    </a:cubicBezTo>
                    <a:cubicBezTo>
                      <a:pt x="5717642" y="657854"/>
                      <a:pt x="5717642" y="657854"/>
                      <a:pt x="5717642" y="657854"/>
                    </a:cubicBezTo>
                    <a:cubicBezTo>
                      <a:pt x="5717642" y="657854"/>
                      <a:pt x="5717642" y="657854"/>
                      <a:pt x="5717642" y="657854"/>
                    </a:cubicBezTo>
                    <a:cubicBezTo>
                      <a:pt x="5717642" y="657854"/>
                      <a:pt x="5717642" y="657854"/>
                      <a:pt x="5717642" y="657854"/>
                    </a:cubicBezTo>
                    <a:cubicBezTo>
                      <a:pt x="5732261" y="669224"/>
                      <a:pt x="5746880" y="680594"/>
                      <a:pt x="5761499" y="691964"/>
                    </a:cubicBezTo>
                    <a:cubicBezTo>
                      <a:pt x="5777742" y="704959"/>
                      <a:pt x="5792361" y="716329"/>
                      <a:pt x="5808604" y="729324"/>
                    </a:cubicBezTo>
                    <a:cubicBezTo>
                      <a:pt x="5839467" y="755314"/>
                      <a:pt x="5870329" y="779678"/>
                      <a:pt x="5901191" y="807292"/>
                    </a:cubicBezTo>
                    <a:cubicBezTo>
                      <a:pt x="5915810" y="820287"/>
                      <a:pt x="5928805" y="831657"/>
                      <a:pt x="5943424" y="844652"/>
                    </a:cubicBezTo>
                    <a:cubicBezTo>
                      <a:pt x="5958042" y="857646"/>
                      <a:pt x="5972662" y="870641"/>
                      <a:pt x="5985656" y="883635"/>
                    </a:cubicBezTo>
                    <a:cubicBezTo>
                      <a:pt x="5985656" y="883635"/>
                      <a:pt x="5985656" y="883635"/>
                      <a:pt x="5985656" y="883635"/>
                    </a:cubicBezTo>
                    <a:cubicBezTo>
                      <a:pt x="5990529" y="888509"/>
                      <a:pt x="5995402" y="893382"/>
                      <a:pt x="6000275" y="898254"/>
                    </a:cubicBezTo>
                    <a:cubicBezTo>
                      <a:pt x="6000275" y="898254"/>
                      <a:pt x="6000275" y="898254"/>
                      <a:pt x="5998651" y="896630"/>
                    </a:cubicBezTo>
                    <a:cubicBezTo>
                      <a:pt x="5998651" y="896630"/>
                      <a:pt x="5998651" y="896630"/>
                      <a:pt x="5998651" y="896630"/>
                    </a:cubicBezTo>
                    <a:cubicBezTo>
                      <a:pt x="5998651" y="896630"/>
                      <a:pt x="5998651" y="896630"/>
                      <a:pt x="5998651" y="896630"/>
                    </a:cubicBezTo>
                    <a:cubicBezTo>
                      <a:pt x="5998651" y="896630"/>
                      <a:pt x="5998651" y="896630"/>
                      <a:pt x="5998651" y="896630"/>
                    </a:cubicBezTo>
                    <a:cubicBezTo>
                      <a:pt x="5998651" y="896630"/>
                      <a:pt x="5998651" y="896630"/>
                      <a:pt x="5998651" y="896630"/>
                    </a:cubicBezTo>
                    <a:cubicBezTo>
                      <a:pt x="5998651" y="896630"/>
                      <a:pt x="5998651" y="896630"/>
                      <a:pt x="5998651" y="896630"/>
                    </a:cubicBezTo>
                    <a:cubicBezTo>
                      <a:pt x="5998651" y="896630"/>
                      <a:pt x="5998651" y="896630"/>
                      <a:pt x="5998651" y="896630"/>
                    </a:cubicBezTo>
                    <a:cubicBezTo>
                      <a:pt x="5998651" y="896630"/>
                      <a:pt x="5998651" y="896630"/>
                      <a:pt x="5998651" y="896630"/>
                    </a:cubicBezTo>
                    <a:cubicBezTo>
                      <a:pt x="5998651" y="896630"/>
                      <a:pt x="5998651" y="896630"/>
                      <a:pt x="5998651" y="896630"/>
                    </a:cubicBezTo>
                    <a:cubicBezTo>
                      <a:pt x="5998651" y="896630"/>
                      <a:pt x="5998651" y="896630"/>
                      <a:pt x="5998651" y="896630"/>
                    </a:cubicBezTo>
                    <a:cubicBezTo>
                      <a:pt x="5998651" y="896630"/>
                      <a:pt x="5998651" y="896630"/>
                      <a:pt x="5998651" y="896630"/>
                    </a:cubicBezTo>
                    <a:cubicBezTo>
                      <a:pt x="5998651" y="896630"/>
                      <a:pt x="5998651" y="896630"/>
                      <a:pt x="5998651" y="896630"/>
                    </a:cubicBezTo>
                    <a:cubicBezTo>
                      <a:pt x="5998651" y="896630"/>
                      <a:pt x="5998651" y="896630"/>
                      <a:pt x="5998651" y="896630"/>
                    </a:cubicBezTo>
                    <a:cubicBezTo>
                      <a:pt x="5998651" y="896630"/>
                      <a:pt x="5998651" y="896630"/>
                      <a:pt x="5998651" y="896630"/>
                    </a:cubicBezTo>
                    <a:cubicBezTo>
                      <a:pt x="5998651" y="896630"/>
                      <a:pt x="5998651" y="896630"/>
                      <a:pt x="5998651" y="896630"/>
                    </a:cubicBezTo>
                    <a:cubicBezTo>
                      <a:pt x="5998651" y="896630"/>
                      <a:pt x="5998651" y="896630"/>
                      <a:pt x="5998651" y="896630"/>
                    </a:cubicBezTo>
                    <a:cubicBezTo>
                      <a:pt x="5998651" y="896630"/>
                      <a:pt x="5998651" y="896630"/>
                      <a:pt x="5998651" y="896630"/>
                    </a:cubicBezTo>
                    <a:cubicBezTo>
                      <a:pt x="5998651" y="896630"/>
                      <a:pt x="6000275" y="898254"/>
                      <a:pt x="6000275" y="898254"/>
                    </a:cubicBezTo>
                    <a:cubicBezTo>
                      <a:pt x="6000275" y="898254"/>
                      <a:pt x="6001900" y="899879"/>
                      <a:pt x="6001900" y="899879"/>
                    </a:cubicBezTo>
                    <a:cubicBezTo>
                      <a:pt x="6001900" y="899879"/>
                      <a:pt x="6001900" y="899879"/>
                      <a:pt x="6001900" y="899879"/>
                    </a:cubicBezTo>
                    <a:cubicBezTo>
                      <a:pt x="6001900" y="899879"/>
                      <a:pt x="6003524" y="901503"/>
                      <a:pt x="6003524" y="901503"/>
                    </a:cubicBezTo>
                    <a:cubicBezTo>
                      <a:pt x="6003524" y="901503"/>
                      <a:pt x="6005148" y="903127"/>
                      <a:pt x="6005148" y="903127"/>
                    </a:cubicBezTo>
                    <a:cubicBezTo>
                      <a:pt x="6005148" y="903127"/>
                      <a:pt x="6005148" y="903127"/>
                      <a:pt x="6005148" y="903127"/>
                    </a:cubicBezTo>
                    <a:cubicBezTo>
                      <a:pt x="6005148" y="903127"/>
                      <a:pt x="6005148" y="903127"/>
                      <a:pt x="6005148" y="903127"/>
                    </a:cubicBezTo>
                    <a:cubicBezTo>
                      <a:pt x="6005148" y="903127"/>
                      <a:pt x="6005148" y="903127"/>
                      <a:pt x="6005148" y="903127"/>
                    </a:cubicBezTo>
                    <a:cubicBezTo>
                      <a:pt x="6005148" y="903127"/>
                      <a:pt x="6005148" y="903127"/>
                      <a:pt x="6005148" y="903127"/>
                    </a:cubicBezTo>
                    <a:cubicBezTo>
                      <a:pt x="6005148" y="903127"/>
                      <a:pt x="6005148" y="903127"/>
                      <a:pt x="6005148" y="903127"/>
                    </a:cubicBezTo>
                    <a:cubicBezTo>
                      <a:pt x="6005148" y="903127"/>
                      <a:pt x="6005148" y="903127"/>
                      <a:pt x="6005148" y="903127"/>
                    </a:cubicBezTo>
                    <a:cubicBezTo>
                      <a:pt x="6005148" y="903127"/>
                      <a:pt x="6005148" y="903127"/>
                      <a:pt x="6005148" y="903127"/>
                    </a:cubicBezTo>
                    <a:cubicBezTo>
                      <a:pt x="6005148" y="903127"/>
                      <a:pt x="6005148" y="903127"/>
                      <a:pt x="6005148" y="903127"/>
                    </a:cubicBezTo>
                    <a:cubicBezTo>
                      <a:pt x="6005148" y="903127"/>
                      <a:pt x="6005148" y="903127"/>
                      <a:pt x="6005148" y="903127"/>
                    </a:cubicBezTo>
                    <a:cubicBezTo>
                      <a:pt x="6032762" y="929117"/>
                      <a:pt x="6060376" y="956730"/>
                      <a:pt x="6087989" y="984344"/>
                    </a:cubicBezTo>
                    <a:cubicBezTo>
                      <a:pt x="6115603" y="1011957"/>
                      <a:pt x="6143217" y="1041195"/>
                      <a:pt x="6170830" y="1068809"/>
                    </a:cubicBezTo>
                    <a:cubicBezTo>
                      <a:pt x="6182200" y="1080180"/>
                      <a:pt x="6193570" y="1091550"/>
                      <a:pt x="6203316" y="1104544"/>
                    </a:cubicBezTo>
                    <a:lnTo>
                      <a:pt x="6178951" y="1104544"/>
                    </a:lnTo>
                    <a:cubicBezTo>
                      <a:pt x="6167581" y="1091550"/>
                      <a:pt x="6154587" y="1080180"/>
                      <a:pt x="6143217" y="1067185"/>
                    </a:cubicBezTo>
                    <a:cubicBezTo>
                      <a:pt x="6117227" y="1039571"/>
                      <a:pt x="6089613" y="1011957"/>
                      <a:pt x="6063624" y="984344"/>
                    </a:cubicBezTo>
                    <a:cubicBezTo>
                      <a:pt x="6050629" y="971349"/>
                      <a:pt x="6037635" y="958355"/>
                      <a:pt x="6024640" y="945360"/>
                    </a:cubicBezTo>
                    <a:cubicBezTo>
                      <a:pt x="6011646" y="932365"/>
                      <a:pt x="5997027" y="917747"/>
                      <a:pt x="5982407" y="904752"/>
                    </a:cubicBezTo>
                    <a:cubicBezTo>
                      <a:pt x="5982407" y="904752"/>
                      <a:pt x="5982407" y="904752"/>
                      <a:pt x="5982407" y="904752"/>
                    </a:cubicBezTo>
                    <a:cubicBezTo>
                      <a:pt x="5982407" y="904752"/>
                      <a:pt x="5982407" y="904752"/>
                      <a:pt x="5980784" y="903127"/>
                    </a:cubicBezTo>
                    <a:cubicBezTo>
                      <a:pt x="5980784" y="903127"/>
                      <a:pt x="5980784" y="903127"/>
                      <a:pt x="5980784" y="903127"/>
                    </a:cubicBezTo>
                    <a:cubicBezTo>
                      <a:pt x="5980784" y="903127"/>
                      <a:pt x="5980784" y="903127"/>
                      <a:pt x="5980784" y="903127"/>
                    </a:cubicBezTo>
                    <a:cubicBezTo>
                      <a:pt x="5980784" y="903127"/>
                      <a:pt x="5980784" y="903127"/>
                      <a:pt x="5980784" y="903127"/>
                    </a:cubicBezTo>
                    <a:cubicBezTo>
                      <a:pt x="5980784" y="903127"/>
                      <a:pt x="5980784" y="903127"/>
                      <a:pt x="5980784" y="903127"/>
                    </a:cubicBezTo>
                    <a:cubicBezTo>
                      <a:pt x="5980784" y="903127"/>
                      <a:pt x="5980784" y="903127"/>
                      <a:pt x="5980784" y="903127"/>
                    </a:cubicBezTo>
                    <a:cubicBezTo>
                      <a:pt x="5980784" y="903127"/>
                      <a:pt x="5980784" y="903127"/>
                      <a:pt x="5980784" y="903127"/>
                    </a:cubicBezTo>
                    <a:cubicBezTo>
                      <a:pt x="5980784" y="903127"/>
                      <a:pt x="5980784" y="903127"/>
                      <a:pt x="5980784" y="903127"/>
                    </a:cubicBezTo>
                    <a:cubicBezTo>
                      <a:pt x="5980784" y="903127"/>
                      <a:pt x="5980784" y="903127"/>
                      <a:pt x="5980784" y="903127"/>
                    </a:cubicBezTo>
                    <a:cubicBezTo>
                      <a:pt x="5975910" y="898254"/>
                      <a:pt x="5971037" y="893382"/>
                      <a:pt x="5966164" y="890133"/>
                    </a:cubicBezTo>
                    <a:cubicBezTo>
                      <a:pt x="5966164" y="890133"/>
                      <a:pt x="5966164" y="890133"/>
                      <a:pt x="5966164" y="890133"/>
                    </a:cubicBezTo>
                    <a:cubicBezTo>
                      <a:pt x="5938551" y="864144"/>
                      <a:pt x="5909313" y="838154"/>
                      <a:pt x="5880075" y="812165"/>
                    </a:cubicBezTo>
                    <a:cubicBezTo>
                      <a:pt x="5849213" y="786176"/>
                      <a:pt x="5818351" y="760186"/>
                      <a:pt x="5787488" y="734197"/>
                    </a:cubicBezTo>
                    <a:cubicBezTo>
                      <a:pt x="5772869" y="721202"/>
                      <a:pt x="5756626" y="709832"/>
                      <a:pt x="5742007" y="696838"/>
                    </a:cubicBezTo>
                    <a:cubicBezTo>
                      <a:pt x="5727388" y="685467"/>
                      <a:pt x="5712769" y="674097"/>
                      <a:pt x="5698150" y="662726"/>
                    </a:cubicBezTo>
                    <a:cubicBezTo>
                      <a:pt x="5698150" y="662726"/>
                      <a:pt x="5698150" y="662726"/>
                      <a:pt x="5698150" y="662726"/>
                    </a:cubicBezTo>
                    <a:cubicBezTo>
                      <a:pt x="5698150" y="662726"/>
                      <a:pt x="5698150" y="662726"/>
                      <a:pt x="5698150" y="662726"/>
                    </a:cubicBezTo>
                    <a:cubicBezTo>
                      <a:pt x="5698150" y="662726"/>
                      <a:pt x="5698150" y="662726"/>
                      <a:pt x="5698150" y="662726"/>
                    </a:cubicBezTo>
                    <a:cubicBezTo>
                      <a:pt x="5698150" y="662726"/>
                      <a:pt x="5698150" y="662726"/>
                      <a:pt x="5698150" y="662726"/>
                    </a:cubicBezTo>
                    <a:cubicBezTo>
                      <a:pt x="5698150" y="662726"/>
                      <a:pt x="5696526" y="662726"/>
                      <a:pt x="5696526" y="661102"/>
                    </a:cubicBezTo>
                    <a:cubicBezTo>
                      <a:pt x="5696526" y="661102"/>
                      <a:pt x="5696526" y="661102"/>
                      <a:pt x="5698150" y="661102"/>
                    </a:cubicBezTo>
                    <a:cubicBezTo>
                      <a:pt x="5696526" y="659478"/>
                      <a:pt x="5693277" y="657854"/>
                      <a:pt x="5691652" y="656229"/>
                    </a:cubicBezTo>
                    <a:cubicBezTo>
                      <a:pt x="5691652" y="656229"/>
                      <a:pt x="5691652" y="656229"/>
                      <a:pt x="5691652" y="656229"/>
                    </a:cubicBezTo>
                    <a:cubicBezTo>
                      <a:pt x="5691652" y="656229"/>
                      <a:pt x="5691652" y="656229"/>
                      <a:pt x="5690028" y="656229"/>
                    </a:cubicBezTo>
                    <a:cubicBezTo>
                      <a:pt x="5688404" y="654605"/>
                      <a:pt x="5686780" y="652981"/>
                      <a:pt x="5685155" y="652981"/>
                    </a:cubicBezTo>
                    <a:cubicBezTo>
                      <a:pt x="5685155" y="652981"/>
                      <a:pt x="5685155" y="652981"/>
                      <a:pt x="5685155" y="652981"/>
                    </a:cubicBezTo>
                    <a:cubicBezTo>
                      <a:pt x="5654293" y="630240"/>
                      <a:pt x="5621806" y="609124"/>
                      <a:pt x="5589320" y="586383"/>
                    </a:cubicBezTo>
                    <a:lnTo>
                      <a:pt x="5587695" y="586383"/>
                    </a:lnTo>
                    <a:cubicBezTo>
                      <a:pt x="5599066" y="599378"/>
                      <a:pt x="5610436" y="613997"/>
                      <a:pt x="5623431" y="626991"/>
                    </a:cubicBezTo>
                    <a:cubicBezTo>
                      <a:pt x="5636425" y="641610"/>
                      <a:pt x="5649420" y="656229"/>
                      <a:pt x="5662415" y="669224"/>
                    </a:cubicBezTo>
                    <a:cubicBezTo>
                      <a:pt x="5677034" y="685467"/>
                      <a:pt x="5690028" y="700086"/>
                      <a:pt x="5704647" y="716329"/>
                    </a:cubicBezTo>
                    <a:cubicBezTo>
                      <a:pt x="5717642" y="729324"/>
                      <a:pt x="5729012" y="742319"/>
                      <a:pt x="5742007" y="755314"/>
                    </a:cubicBezTo>
                    <a:cubicBezTo>
                      <a:pt x="5751753" y="765059"/>
                      <a:pt x="5761499" y="776430"/>
                      <a:pt x="5772869" y="786176"/>
                    </a:cubicBezTo>
                    <a:cubicBezTo>
                      <a:pt x="5782615" y="795922"/>
                      <a:pt x="5790737" y="804043"/>
                      <a:pt x="5800483" y="813789"/>
                    </a:cubicBezTo>
                    <a:cubicBezTo>
                      <a:pt x="5800483" y="813789"/>
                      <a:pt x="5800483" y="813789"/>
                      <a:pt x="5800483" y="813789"/>
                    </a:cubicBezTo>
                    <a:cubicBezTo>
                      <a:pt x="5800483" y="813789"/>
                      <a:pt x="5800483" y="813789"/>
                      <a:pt x="5800483" y="813789"/>
                    </a:cubicBezTo>
                    <a:cubicBezTo>
                      <a:pt x="5800483" y="813789"/>
                      <a:pt x="5800483" y="813789"/>
                      <a:pt x="5800483" y="813789"/>
                    </a:cubicBezTo>
                    <a:cubicBezTo>
                      <a:pt x="5800483" y="813789"/>
                      <a:pt x="5800483" y="813789"/>
                      <a:pt x="5800483" y="813789"/>
                    </a:cubicBezTo>
                    <a:cubicBezTo>
                      <a:pt x="5800483" y="813789"/>
                      <a:pt x="5800483" y="813789"/>
                      <a:pt x="5802107" y="815414"/>
                    </a:cubicBezTo>
                    <a:cubicBezTo>
                      <a:pt x="5802107" y="815414"/>
                      <a:pt x="5802107" y="815414"/>
                      <a:pt x="5802107" y="815414"/>
                    </a:cubicBezTo>
                    <a:cubicBezTo>
                      <a:pt x="5802107" y="815414"/>
                      <a:pt x="5802107" y="815414"/>
                      <a:pt x="5802107" y="815414"/>
                    </a:cubicBezTo>
                    <a:cubicBezTo>
                      <a:pt x="5802107" y="815414"/>
                      <a:pt x="5802107" y="815414"/>
                      <a:pt x="5802107" y="815414"/>
                    </a:cubicBezTo>
                    <a:cubicBezTo>
                      <a:pt x="5802107" y="815414"/>
                      <a:pt x="5802107" y="815414"/>
                      <a:pt x="5802107" y="815414"/>
                    </a:cubicBezTo>
                    <a:cubicBezTo>
                      <a:pt x="5802107" y="815414"/>
                      <a:pt x="5802107" y="815414"/>
                      <a:pt x="5802107" y="815414"/>
                    </a:cubicBezTo>
                    <a:cubicBezTo>
                      <a:pt x="5802107" y="815414"/>
                      <a:pt x="5802107" y="815414"/>
                      <a:pt x="5802107" y="815414"/>
                    </a:cubicBezTo>
                    <a:cubicBezTo>
                      <a:pt x="5802107" y="815414"/>
                      <a:pt x="5802107" y="815414"/>
                      <a:pt x="5802107" y="815414"/>
                    </a:cubicBezTo>
                    <a:cubicBezTo>
                      <a:pt x="5802107" y="815414"/>
                      <a:pt x="5802107" y="815414"/>
                      <a:pt x="5802107" y="815414"/>
                    </a:cubicBezTo>
                    <a:cubicBezTo>
                      <a:pt x="5802107" y="815414"/>
                      <a:pt x="5802107" y="815414"/>
                      <a:pt x="5802107" y="815414"/>
                    </a:cubicBezTo>
                    <a:cubicBezTo>
                      <a:pt x="5802107" y="815414"/>
                      <a:pt x="5802107" y="815414"/>
                      <a:pt x="5802107" y="815414"/>
                    </a:cubicBezTo>
                    <a:cubicBezTo>
                      <a:pt x="5803731" y="817038"/>
                      <a:pt x="5805356" y="818662"/>
                      <a:pt x="5806980" y="820287"/>
                    </a:cubicBezTo>
                    <a:cubicBezTo>
                      <a:pt x="5808604" y="821911"/>
                      <a:pt x="5810229" y="823535"/>
                      <a:pt x="5810229" y="823535"/>
                    </a:cubicBezTo>
                    <a:cubicBezTo>
                      <a:pt x="5810229" y="823535"/>
                      <a:pt x="5811853" y="825159"/>
                      <a:pt x="5811853" y="825159"/>
                    </a:cubicBezTo>
                    <a:cubicBezTo>
                      <a:pt x="5811853" y="825159"/>
                      <a:pt x="5811853" y="825159"/>
                      <a:pt x="5811853" y="825159"/>
                    </a:cubicBezTo>
                    <a:cubicBezTo>
                      <a:pt x="5811853" y="825159"/>
                      <a:pt x="5813477" y="826784"/>
                      <a:pt x="5813477" y="826784"/>
                    </a:cubicBezTo>
                    <a:cubicBezTo>
                      <a:pt x="5813477" y="826784"/>
                      <a:pt x="5813477" y="826784"/>
                      <a:pt x="5813477" y="826784"/>
                    </a:cubicBezTo>
                    <a:cubicBezTo>
                      <a:pt x="5813477" y="826784"/>
                      <a:pt x="5813477" y="826784"/>
                      <a:pt x="5813477" y="826784"/>
                    </a:cubicBezTo>
                    <a:cubicBezTo>
                      <a:pt x="5813477" y="826784"/>
                      <a:pt x="5813477" y="826784"/>
                      <a:pt x="5813477" y="826784"/>
                    </a:cubicBezTo>
                    <a:cubicBezTo>
                      <a:pt x="5813477" y="826784"/>
                      <a:pt x="5813477" y="826784"/>
                      <a:pt x="5813477" y="826784"/>
                    </a:cubicBezTo>
                    <a:cubicBezTo>
                      <a:pt x="5813477" y="826784"/>
                      <a:pt x="5813477" y="826784"/>
                      <a:pt x="5813477" y="826784"/>
                    </a:cubicBezTo>
                    <a:cubicBezTo>
                      <a:pt x="5813477" y="826784"/>
                      <a:pt x="5813477" y="826784"/>
                      <a:pt x="5813477" y="826784"/>
                    </a:cubicBezTo>
                    <a:cubicBezTo>
                      <a:pt x="5818351" y="831657"/>
                      <a:pt x="5823223" y="834906"/>
                      <a:pt x="5828096" y="839779"/>
                    </a:cubicBezTo>
                    <a:cubicBezTo>
                      <a:pt x="5828096" y="839779"/>
                      <a:pt x="5828096" y="839779"/>
                      <a:pt x="5828096" y="839779"/>
                    </a:cubicBezTo>
                    <a:cubicBezTo>
                      <a:pt x="5832969" y="843027"/>
                      <a:pt x="5836218" y="847900"/>
                      <a:pt x="5841091" y="851149"/>
                    </a:cubicBezTo>
                    <a:cubicBezTo>
                      <a:pt x="5841091" y="851149"/>
                      <a:pt x="5841091" y="851149"/>
                      <a:pt x="5841091" y="851149"/>
                    </a:cubicBezTo>
                    <a:cubicBezTo>
                      <a:pt x="5855710" y="864144"/>
                      <a:pt x="5870329" y="877138"/>
                      <a:pt x="5884948" y="891757"/>
                    </a:cubicBezTo>
                    <a:cubicBezTo>
                      <a:pt x="5899567" y="904752"/>
                      <a:pt x="5912561" y="917747"/>
                      <a:pt x="5927180" y="930741"/>
                    </a:cubicBezTo>
                    <a:cubicBezTo>
                      <a:pt x="5941799" y="943736"/>
                      <a:pt x="5956419" y="956730"/>
                      <a:pt x="5971037" y="969725"/>
                    </a:cubicBezTo>
                    <a:cubicBezTo>
                      <a:pt x="5985656" y="982720"/>
                      <a:pt x="6000275" y="995714"/>
                      <a:pt x="6014894" y="1008709"/>
                    </a:cubicBezTo>
                    <a:cubicBezTo>
                      <a:pt x="6029513" y="1021704"/>
                      <a:pt x="6044132" y="1034698"/>
                      <a:pt x="6060376" y="1046068"/>
                    </a:cubicBezTo>
                    <a:cubicBezTo>
                      <a:pt x="6074994" y="1059063"/>
                      <a:pt x="6091238" y="1070433"/>
                      <a:pt x="6107481" y="1083428"/>
                    </a:cubicBezTo>
                    <a:cubicBezTo>
                      <a:pt x="6115603" y="1089925"/>
                      <a:pt x="6122100" y="1094798"/>
                      <a:pt x="6130222" y="1101296"/>
                    </a:cubicBezTo>
                    <a:lnTo>
                      <a:pt x="6100984" y="1101296"/>
                    </a:lnTo>
                    <a:cubicBezTo>
                      <a:pt x="6087989" y="1091550"/>
                      <a:pt x="6076619" y="1081804"/>
                      <a:pt x="6063624" y="1072058"/>
                    </a:cubicBezTo>
                    <a:cubicBezTo>
                      <a:pt x="6055502" y="1065560"/>
                      <a:pt x="6047381" y="1059063"/>
                      <a:pt x="6040883" y="1052566"/>
                    </a:cubicBezTo>
                    <a:cubicBezTo>
                      <a:pt x="6032762" y="1046068"/>
                      <a:pt x="6024640" y="1039571"/>
                      <a:pt x="6018143" y="1033074"/>
                    </a:cubicBezTo>
                    <a:cubicBezTo>
                      <a:pt x="6003524" y="1021704"/>
                      <a:pt x="5988905" y="1008709"/>
                      <a:pt x="5975910" y="995714"/>
                    </a:cubicBezTo>
                    <a:cubicBezTo>
                      <a:pt x="5946672" y="969725"/>
                      <a:pt x="5919059" y="943736"/>
                      <a:pt x="5889821" y="917747"/>
                    </a:cubicBezTo>
                    <a:cubicBezTo>
                      <a:pt x="5870329" y="899879"/>
                      <a:pt x="5850837" y="882011"/>
                      <a:pt x="5832969" y="864144"/>
                    </a:cubicBezTo>
                    <a:cubicBezTo>
                      <a:pt x="5832969" y="864144"/>
                      <a:pt x="5832969" y="864144"/>
                      <a:pt x="5832969" y="864144"/>
                    </a:cubicBezTo>
                    <a:cubicBezTo>
                      <a:pt x="5828096" y="859271"/>
                      <a:pt x="5824848" y="856022"/>
                      <a:pt x="5819974" y="851149"/>
                    </a:cubicBezTo>
                    <a:cubicBezTo>
                      <a:pt x="5819974" y="851149"/>
                      <a:pt x="5819974" y="851149"/>
                      <a:pt x="5819974" y="851149"/>
                    </a:cubicBezTo>
                    <a:cubicBezTo>
                      <a:pt x="5815102" y="846276"/>
                      <a:pt x="5810229" y="841403"/>
                      <a:pt x="5805356" y="838154"/>
                    </a:cubicBezTo>
                    <a:cubicBezTo>
                      <a:pt x="5805356" y="838154"/>
                      <a:pt x="5805356" y="838154"/>
                      <a:pt x="5806980" y="839779"/>
                    </a:cubicBezTo>
                    <a:cubicBezTo>
                      <a:pt x="5806980" y="839779"/>
                      <a:pt x="5805356" y="838154"/>
                      <a:pt x="5805356" y="838154"/>
                    </a:cubicBezTo>
                    <a:cubicBezTo>
                      <a:pt x="5805356" y="838154"/>
                      <a:pt x="5805356" y="838154"/>
                      <a:pt x="5805356" y="838154"/>
                    </a:cubicBezTo>
                    <a:cubicBezTo>
                      <a:pt x="5805356" y="838154"/>
                      <a:pt x="5805356" y="838154"/>
                      <a:pt x="5805356" y="838154"/>
                    </a:cubicBezTo>
                    <a:cubicBezTo>
                      <a:pt x="5805356" y="838154"/>
                      <a:pt x="5805356" y="838154"/>
                      <a:pt x="5805356" y="838154"/>
                    </a:cubicBezTo>
                    <a:cubicBezTo>
                      <a:pt x="5805356" y="838154"/>
                      <a:pt x="5805356" y="838154"/>
                      <a:pt x="5805356" y="838154"/>
                    </a:cubicBezTo>
                    <a:cubicBezTo>
                      <a:pt x="5805356" y="838154"/>
                      <a:pt x="5805356" y="838154"/>
                      <a:pt x="5803731" y="836530"/>
                    </a:cubicBezTo>
                    <a:cubicBezTo>
                      <a:pt x="5803731" y="836530"/>
                      <a:pt x="5803731" y="836530"/>
                      <a:pt x="5805356" y="838154"/>
                    </a:cubicBezTo>
                    <a:cubicBezTo>
                      <a:pt x="5803731" y="838154"/>
                      <a:pt x="5803731" y="836530"/>
                      <a:pt x="5802107" y="836530"/>
                    </a:cubicBezTo>
                    <a:cubicBezTo>
                      <a:pt x="5802107" y="836530"/>
                      <a:pt x="5802107" y="836530"/>
                      <a:pt x="5803731" y="838154"/>
                    </a:cubicBezTo>
                    <a:cubicBezTo>
                      <a:pt x="5802107" y="836530"/>
                      <a:pt x="5800483" y="834906"/>
                      <a:pt x="5797234" y="833281"/>
                    </a:cubicBezTo>
                    <a:cubicBezTo>
                      <a:pt x="5797234" y="833281"/>
                      <a:pt x="5797234" y="833281"/>
                      <a:pt x="5797234" y="833281"/>
                    </a:cubicBezTo>
                    <a:cubicBezTo>
                      <a:pt x="5797234" y="833281"/>
                      <a:pt x="5795609" y="831657"/>
                      <a:pt x="5795609" y="831657"/>
                    </a:cubicBezTo>
                    <a:cubicBezTo>
                      <a:pt x="5795609" y="831657"/>
                      <a:pt x="5795609" y="831657"/>
                      <a:pt x="5795609" y="831657"/>
                    </a:cubicBezTo>
                    <a:cubicBezTo>
                      <a:pt x="5795609" y="831657"/>
                      <a:pt x="5795609" y="831657"/>
                      <a:pt x="5795609" y="831657"/>
                    </a:cubicBezTo>
                    <a:cubicBezTo>
                      <a:pt x="5795609" y="831657"/>
                      <a:pt x="5795609" y="831657"/>
                      <a:pt x="5793986" y="831657"/>
                    </a:cubicBezTo>
                    <a:cubicBezTo>
                      <a:pt x="5793986" y="831657"/>
                      <a:pt x="5793986" y="831657"/>
                      <a:pt x="5793986" y="831657"/>
                    </a:cubicBezTo>
                    <a:cubicBezTo>
                      <a:pt x="5793986" y="831657"/>
                      <a:pt x="5792361" y="830033"/>
                      <a:pt x="5792361" y="830033"/>
                    </a:cubicBezTo>
                    <a:cubicBezTo>
                      <a:pt x="5792361" y="830033"/>
                      <a:pt x="5792361" y="830033"/>
                      <a:pt x="5792361" y="830033"/>
                    </a:cubicBezTo>
                    <a:cubicBezTo>
                      <a:pt x="5792361" y="830033"/>
                      <a:pt x="5792361" y="830033"/>
                      <a:pt x="5790737" y="828408"/>
                    </a:cubicBezTo>
                    <a:cubicBezTo>
                      <a:pt x="5790737" y="828408"/>
                      <a:pt x="5790737" y="828408"/>
                      <a:pt x="5790737" y="828408"/>
                    </a:cubicBezTo>
                    <a:cubicBezTo>
                      <a:pt x="5790737" y="828408"/>
                      <a:pt x="5789112" y="826784"/>
                      <a:pt x="5789112" y="826784"/>
                    </a:cubicBezTo>
                    <a:cubicBezTo>
                      <a:pt x="5789112" y="826784"/>
                      <a:pt x="5789112" y="826784"/>
                      <a:pt x="5790737" y="828408"/>
                    </a:cubicBezTo>
                    <a:cubicBezTo>
                      <a:pt x="5776118" y="815414"/>
                      <a:pt x="5761499" y="800795"/>
                      <a:pt x="5748504" y="786176"/>
                    </a:cubicBezTo>
                    <a:cubicBezTo>
                      <a:pt x="5735510" y="773181"/>
                      <a:pt x="5722515" y="760186"/>
                      <a:pt x="5711145" y="747192"/>
                    </a:cubicBezTo>
                    <a:cubicBezTo>
                      <a:pt x="5685155" y="717954"/>
                      <a:pt x="5657541" y="690340"/>
                      <a:pt x="5631553" y="661102"/>
                    </a:cubicBezTo>
                    <a:cubicBezTo>
                      <a:pt x="5620182" y="649732"/>
                      <a:pt x="5610436" y="636737"/>
                      <a:pt x="5599066" y="625367"/>
                    </a:cubicBezTo>
                    <a:cubicBezTo>
                      <a:pt x="5600690" y="630240"/>
                      <a:pt x="5603939" y="635113"/>
                      <a:pt x="5605563" y="639986"/>
                    </a:cubicBezTo>
                    <a:cubicBezTo>
                      <a:pt x="5608812" y="646483"/>
                      <a:pt x="5612060" y="652981"/>
                      <a:pt x="5615309" y="659478"/>
                    </a:cubicBezTo>
                    <a:cubicBezTo>
                      <a:pt x="5621806" y="670848"/>
                      <a:pt x="5628304" y="682219"/>
                      <a:pt x="5634801" y="691964"/>
                    </a:cubicBezTo>
                    <a:cubicBezTo>
                      <a:pt x="5642923" y="706584"/>
                      <a:pt x="5652669" y="719578"/>
                      <a:pt x="5660790" y="732573"/>
                    </a:cubicBezTo>
                    <a:cubicBezTo>
                      <a:pt x="5665663" y="740694"/>
                      <a:pt x="5670536" y="747192"/>
                      <a:pt x="5677034" y="755314"/>
                    </a:cubicBezTo>
                    <a:cubicBezTo>
                      <a:pt x="5681906" y="761811"/>
                      <a:pt x="5686780" y="768308"/>
                      <a:pt x="5691652" y="774805"/>
                    </a:cubicBezTo>
                    <a:cubicBezTo>
                      <a:pt x="5716017" y="805668"/>
                      <a:pt x="5742007" y="834906"/>
                      <a:pt x="5767996" y="864144"/>
                    </a:cubicBezTo>
                    <a:cubicBezTo>
                      <a:pt x="5780991" y="878762"/>
                      <a:pt x="5793986" y="891757"/>
                      <a:pt x="5806980" y="906376"/>
                    </a:cubicBezTo>
                    <a:cubicBezTo>
                      <a:pt x="5821599" y="920995"/>
                      <a:pt x="5836218" y="935614"/>
                      <a:pt x="5850837" y="948609"/>
                    </a:cubicBezTo>
                    <a:cubicBezTo>
                      <a:pt x="5852461" y="950233"/>
                      <a:pt x="5854085" y="951857"/>
                      <a:pt x="5855710" y="953482"/>
                    </a:cubicBezTo>
                    <a:cubicBezTo>
                      <a:pt x="5855710" y="953482"/>
                      <a:pt x="5855710" y="953482"/>
                      <a:pt x="5854085" y="951857"/>
                    </a:cubicBezTo>
                    <a:cubicBezTo>
                      <a:pt x="5860583" y="958355"/>
                      <a:pt x="5867080" y="964852"/>
                      <a:pt x="5873578" y="969725"/>
                    </a:cubicBezTo>
                    <a:cubicBezTo>
                      <a:pt x="5880075" y="974598"/>
                      <a:pt x="5884948" y="981095"/>
                      <a:pt x="5891445" y="985968"/>
                    </a:cubicBezTo>
                    <a:cubicBezTo>
                      <a:pt x="5894694" y="989217"/>
                      <a:pt x="5899567" y="992466"/>
                      <a:pt x="5902815" y="995714"/>
                    </a:cubicBezTo>
                    <a:cubicBezTo>
                      <a:pt x="5906064" y="998963"/>
                      <a:pt x="5909313" y="1002212"/>
                      <a:pt x="5914186" y="1003836"/>
                    </a:cubicBezTo>
                    <a:cubicBezTo>
                      <a:pt x="5920683" y="1008709"/>
                      <a:pt x="5927180" y="1013582"/>
                      <a:pt x="5933678" y="1018455"/>
                    </a:cubicBezTo>
                    <a:cubicBezTo>
                      <a:pt x="5945048" y="1026577"/>
                      <a:pt x="5956419" y="1034698"/>
                      <a:pt x="5967789" y="1042820"/>
                    </a:cubicBezTo>
                    <a:cubicBezTo>
                      <a:pt x="5980784" y="1052566"/>
                      <a:pt x="5993778" y="1060687"/>
                      <a:pt x="6006772" y="1070433"/>
                    </a:cubicBezTo>
                    <a:cubicBezTo>
                      <a:pt x="6006772" y="1070433"/>
                      <a:pt x="6006772" y="1070433"/>
                      <a:pt x="6006772" y="1070433"/>
                    </a:cubicBezTo>
                    <a:cubicBezTo>
                      <a:pt x="6010021" y="1073682"/>
                      <a:pt x="6014894" y="1075307"/>
                      <a:pt x="6018143" y="1078555"/>
                    </a:cubicBezTo>
                    <a:cubicBezTo>
                      <a:pt x="6018143" y="1078555"/>
                      <a:pt x="6018143" y="1078555"/>
                      <a:pt x="6018143" y="1078555"/>
                    </a:cubicBezTo>
                    <a:cubicBezTo>
                      <a:pt x="6018143" y="1078555"/>
                      <a:pt x="6018143" y="1078555"/>
                      <a:pt x="6018143" y="1078555"/>
                    </a:cubicBezTo>
                    <a:cubicBezTo>
                      <a:pt x="6029513" y="1086677"/>
                      <a:pt x="6039259" y="1093174"/>
                      <a:pt x="6049005" y="1101296"/>
                    </a:cubicBezTo>
                    <a:lnTo>
                      <a:pt x="6023016" y="1101296"/>
                    </a:lnTo>
                    <a:lnTo>
                      <a:pt x="6023016" y="1104544"/>
                    </a:lnTo>
                    <a:close/>
                    <a:moveTo>
                      <a:pt x="6711732" y="1104544"/>
                    </a:moveTo>
                    <a:cubicBezTo>
                      <a:pt x="6711732" y="1098047"/>
                      <a:pt x="6711732" y="1091550"/>
                      <a:pt x="6711732" y="1083428"/>
                    </a:cubicBezTo>
                    <a:cubicBezTo>
                      <a:pt x="6711732" y="1060687"/>
                      <a:pt x="6711732" y="1037947"/>
                      <a:pt x="6711732" y="1013582"/>
                    </a:cubicBezTo>
                    <a:cubicBezTo>
                      <a:pt x="6711732" y="968101"/>
                      <a:pt x="6710108" y="922619"/>
                      <a:pt x="6706859" y="877138"/>
                    </a:cubicBezTo>
                    <a:cubicBezTo>
                      <a:pt x="6705234" y="849524"/>
                      <a:pt x="6703610" y="823535"/>
                      <a:pt x="6701986" y="795922"/>
                    </a:cubicBezTo>
                    <a:cubicBezTo>
                      <a:pt x="6701986" y="795922"/>
                      <a:pt x="6701986" y="797546"/>
                      <a:pt x="6701986" y="797546"/>
                    </a:cubicBezTo>
                    <a:cubicBezTo>
                      <a:pt x="6701986" y="792673"/>
                      <a:pt x="6701986" y="789424"/>
                      <a:pt x="6700361" y="784551"/>
                    </a:cubicBezTo>
                    <a:cubicBezTo>
                      <a:pt x="6700361" y="784551"/>
                      <a:pt x="6700361" y="784551"/>
                      <a:pt x="6700361" y="784551"/>
                    </a:cubicBezTo>
                    <a:cubicBezTo>
                      <a:pt x="6697113" y="739070"/>
                      <a:pt x="6690615" y="691964"/>
                      <a:pt x="6685743" y="646483"/>
                    </a:cubicBezTo>
                    <a:cubicBezTo>
                      <a:pt x="6682494" y="623743"/>
                      <a:pt x="6679245" y="601002"/>
                      <a:pt x="6675997" y="578261"/>
                    </a:cubicBezTo>
                    <a:cubicBezTo>
                      <a:pt x="6672748" y="555521"/>
                      <a:pt x="6667875" y="532780"/>
                      <a:pt x="6664626" y="510040"/>
                    </a:cubicBezTo>
                    <a:cubicBezTo>
                      <a:pt x="6658129" y="469431"/>
                      <a:pt x="6650007" y="427199"/>
                      <a:pt x="6641886" y="386590"/>
                    </a:cubicBezTo>
                    <a:cubicBezTo>
                      <a:pt x="6641886" y="386590"/>
                      <a:pt x="6641886" y="386590"/>
                      <a:pt x="6641886" y="386590"/>
                    </a:cubicBezTo>
                    <a:cubicBezTo>
                      <a:pt x="6637013" y="363850"/>
                      <a:pt x="6632139" y="342734"/>
                      <a:pt x="6625642" y="319993"/>
                    </a:cubicBezTo>
                    <a:cubicBezTo>
                      <a:pt x="6619145" y="295628"/>
                      <a:pt x="6612648" y="272887"/>
                      <a:pt x="6606151" y="250147"/>
                    </a:cubicBezTo>
                    <a:cubicBezTo>
                      <a:pt x="6602902" y="238776"/>
                      <a:pt x="6599653" y="227406"/>
                      <a:pt x="6594780" y="217660"/>
                    </a:cubicBezTo>
                    <a:cubicBezTo>
                      <a:pt x="6593156" y="212787"/>
                      <a:pt x="6591531" y="207914"/>
                      <a:pt x="6589907" y="204665"/>
                    </a:cubicBezTo>
                    <a:cubicBezTo>
                      <a:pt x="6586658" y="198168"/>
                      <a:pt x="6585034" y="193295"/>
                      <a:pt x="6581786" y="186798"/>
                    </a:cubicBezTo>
                    <a:cubicBezTo>
                      <a:pt x="6576912" y="177052"/>
                      <a:pt x="6572040" y="167306"/>
                      <a:pt x="6567166" y="157560"/>
                    </a:cubicBezTo>
                    <a:cubicBezTo>
                      <a:pt x="6562293" y="149438"/>
                      <a:pt x="6557421" y="141317"/>
                      <a:pt x="6552547" y="133195"/>
                    </a:cubicBezTo>
                    <a:cubicBezTo>
                      <a:pt x="6547675" y="125073"/>
                      <a:pt x="6542801" y="116952"/>
                      <a:pt x="6536304" y="108830"/>
                    </a:cubicBezTo>
                    <a:cubicBezTo>
                      <a:pt x="6533056" y="105581"/>
                      <a:pt x="6531431" y="102333"/>
                      <a:pt x="6528182" y="99084"/>
                    </a:cubicBezTo>
                    <a:lnTo>
                      <a:pt x="6528182" y="99084"/>
                    </a:lnTo>
                    <a:cubicBezTo>
                      <a:pt x="6528182" y="100708"/>
                      <a:pt x="6528182" y="100708"/>
                      <a:pt x="6528182" y="102333"/>
                    </a:cubicBezTo>
                    <a:cubicBezTo>
                      <a:pt x="6528182" y="102333"/>
                      <a:pt x="6528182" y="102333"/>
                      <a:pt x="6529807" y="102333"/>
                    </a:cubicBezTo>
                    <a:cubicBezTo>
                      <a:pt x="6533056" y="103957"/>
                      <a:pt x="6534680" y="108830"/>
                      <a:pt x="6533056" y="112079"/>
                    </a:cubicBezTo>
                    <a:cubicBezTo>
                      <a:pt x="6533056" y="112079"/>
                      <a:pt x="6533056" y="112079"/>
                      <a:pt x="6533056" y="112079"/>
                    </a:cubicBezTo>
                    <a:cubicBezTo>
                      <a:pt x="6533056" y="112079"/>
                      <a:pt x="6533056" y="112079"/>
                      <a:pt x="6533056" y="112079"/>
                    </a:cubicBezTo>
                    <a:cubicBezTo>
                      <a:pt x="6533056" y="112079"/>
                      <a:pt x="6533056" y="112079"/>
                      <a:pt x="6533056" y="112079"/>
                    </a:cubicBezTo>
                    <a:cubicBezTo>
                      <a:pt x="6533056" y="112079"/>
                      <a:pt x="6533056" y="112079"/>
                      <a:pt x="6533056" y="112079"/>
                    </a:cubicBezTo>
                    <a:cubicBezTo>
                      <a:pt x="6533056" y="115327"/>
                      <a:pt x="6534680" y="118576"/>
                      <a:pt x="6534680" y="121825"/>
                    </a:cubicBezTo>
                    <a:cubicBezTo>
                      <a:pt x="6539553" y="142941"/>
                      <a:pt x="6546050" y="162433"/>
                      <a:pt x="6549299" y="183549"/>
                    </a:cubicBezTo>
                    <a:cubicBezTo>
                      <a:pt x="6554172" y="204665"/>
                      <a:pt x="6557421" y="225782"/>
                      <a:pt x="6560669" y="248522"/>
                    </a:cubicBezTo>
                    <a:cubicBezTo>
                      <a:pt x="6567166" y="292379"/>
                      <a:pt x="6573664" y="336236"/>
                      <a:pt x="6580161" y="380093"/>
                    </a:cubicBezTo>
                    <a:cubicBezTo>
                      <a:pt x="6583410" y="401209"/>
                      <a:pt x="6586658" y="423950"/>
                      <a:pt x="6588283" y="445066"/>
                    </a:cubicBezTo>
                    <a:cubicBezTo>
                      <a:pt x="6591531" y="466183"/>
                      <a:pt x="6594780" y="488923"/>
                      <a:pt x="6598029" y="510040"/>
                    </a:cubicBezTo>
                    <a:cubicBezTo>
                      <a:pt x="6604526" y="553896"/>
                      <a:pt x="6611023" y="597753"/>
                      <a:pt x="6619145" y="639986"/>
                    </a:cubicBezTo>
                    <a:cubicBezTo>
                      <a:pt x="6627267" y="683843"/>
                      <a:pt x="6635388" y="727700"/>
                      <a:pt x="6641886" y="771557"/>
                    </a:cubicBezTo>
                    <a:cubicBezTo>
                      <a:pt x="6650007" y="815414"/>
                      <a:pt x="6656504" y="859271"/>
                      <a:pt x="6661378" y="903127"/>
                    </a:cubicBezTo>
                    <a:cubicBezTo>
                      <a:pt x="6667875" y="945360"/>
                      <a:pt x="6672748" y="989217"/>
                      <a:pt x="6677621" y="1031450"/>
                    </a:cubicBezTo>
                    <a:cubicBezTo>
                      <a:pt x="6679245" y="1046068"/>
                      <a:pt x="6680869" y="1059063"/>
                      <a:pt x="6682494" y="1073682"/>
                    </a:cubicBezTo>
                    <a:cubicBezTo>
                      <a:pt x="6684118" y="1081804"/>
                      <a:pt x="6684118" y="1091550"/>
                      <a:pt x="6685743" y="1099671"/>
                    </a:cubicBezTo>
                    <a:lnTo>
                      <a:pt x="6667875" y="1099671"/>
                    </a:lnTo>
                    <a:cubicBezTo>
                      <a:pt x="6663002" y="1062312"/>
                      <a:pt x="6659753" y="1026577"/>
                      <a:pt x="6654880" y="989217"/>
                    </a:cubicBezTo>
                    <a:cubicBezTo>
                      <a:pt x="6651632" y="968101"/>
                      <a:pt x="6650007" y="946984"/>
                      <a:pt x="6646759" y="925868"/>
                    </a:cubicBezTo>
                    <a:cubicBezTo>
                      <a:pt x="6643510" y="903127"/>
                      <a:pt x="6640261" y="882011"/>
                      <a:pt x="6637013" y="859271"/>
                    </a:cubicBezTo>
                    <a:cubicBezTo>
                      <a:pt x="6633764" y="838154"/>
                      <a:pt x="6630516" y="817038"/>
                      <a:pt x="6627267" y="797546"/>
                    </a:cubicBezTo>
                    <a:cubicBezTo>
                      <a:pt x="6624018" y="774805"/>
                      <a:pt x="6619145" y="752065"/>
                      <a:pt x="6615896" y="729324"/>
                    </a:cubicBezTo>
                    <a:cubicBezTo>
                      <a:pt x="6607774" y="685467"/>
                      <a:pt x="6601277" y="643235"/>
                      <a:pt x="6593156" y="599378"/>
                    </a:cubicBezTo>
                    <a:cubicBezTo>
                      <a:pt x="6586658" y="555521"/>
                      <a:pt x="6580161" y="511664"/>
                      <a:pt x="6573664" y="467807"/>
                    </a:cubicBezTo>
                    <a:cubicBezTo>
                      <a:pt x="6567166" y="423950"/>
                      <a:pt x="6562293" y="380093"/>
                      <a:pt x="6555796" y="336236"/>
                    </a:cubicBezTo>
                    <a:cubicBezTo>
                      <a:pt x="6549299" y="292379"/>
                      <a:pt x="6542801" y="250147"/>
                      <a:pt x="6534680" y="207914"/>
                    </a:cubicBezTo>
                    <a:cubicBezTo>
                      <a:pt x="6533056" y="201417"/>
                      <a:pt x="6531431" y="194920"/>
                      <a:pt x="6531431" y="188422"/>
                    </a:cubicBezTo>
                    <a:cubicBezTo>
                      <a:pt x="6529807" y="178676"/>
                      <a:pt x="6526558" y="168930"/>
                      <a:pt x="6524934" y="159184"/>
                    </a:cubicBezTo>
                    <a:cubicBezTo>
                      <a:pt x="6524934" y="170555"/>
                      <a:pt x="6523310" y="183549"/>
                      <a:pt x="6523310" y="194920"/>
                    </a:cubicBezTo>
                    <a:cubicBezTo>
                      <a:pt x="6523310" y="206290"/>
                      <a:pt x="6521685" y="217660"/>
                      <a:pt x="6521685" y="230655"/>
                    </a:cubicBezTo>
                    <a:cubicBezTo>
                      <a:pt x="6521685" y="243650"/>
                      <a:pt x="6520061" y="256644"/>
                      <a:pt x="6520061" y="268014"/>
                    </a:cubicBezTo>
                    <a:cubicBezTo>
                      <a:pt x="6520061" y="292379"/>
                      <a:pt x="6518436" y="315120"/>
                      <a:pt x="6518436" y="339485"/>
                    </a:cubicBezTo>
                    <a:cubicBezTo>
                      <a:pt x="6518436" y="386590"/>
                      <a:pt x="6518436" y="433696"/>
                      <a:pt x="6521685" y="479177"/>
                    </a:cubicBezTo>
                    <a:cubicBezTo>
                      <a:pt x="6521685" y="492172"/>
                      <a:pt x="6523310" y="506791"/>
                      <a:pt x="6524934" y="519786"/>
                    </a:cubicBezTo>
                    <a:cubicBezTo>
                      <a:pt x="6524934" y="519786"/>
                      <a:pt x="6524934" y="518161"/>
                      <a:pt x="6524934" y="518161"/>
                    </a:cubicBezTo>
                    <a:cubicBezTo>
                      <a:pt x="6524934" y="524658"/>
                      <a:pt x="6526558" y="531156"/>
                      <a:pt x="6526558" y="536029"/>
                    </a:cubicBezTo>
                    <a:cubicBezTo>
                      <a:pt x="6526558" y="536029"/>
                      <a:pt x="6526558" y="536029"/>
                      <a:pt x="6526558" y="536029"/>
                    </a:cubicBezTo>
                    <a:cubicBezTo>
                      <a:pt x="6528182" y="558769"/>
                      <a:pt x="6529807" y="581510"/>
                      <a:pt x="6533056" y="604251"/>
                    </a:cubicBezTo>
                    <a:cubicBezTo>
                      <a:pt x="6536304" y="628616"/>
                      <a:pt x="6537928" y="651356"/>
                      <a:pt x="6541177" y="675721"/>
                    </a:cubicBezTo>
                    <a:cubicBezTo>
                      <a:pt x="6547675" y="722827"/>
                      <a:pt x="6555796" y="769932"/>
                      <a:pt x="6563918" y="817038"/>
                    </a:cubicBezTo>
                    <a:cubicBezTo>
                      <a:pt x="6567166" y="839779"/>
                      <a:pt x="6572040" y="862519"/>
                      <a:pt x="6576912" y="883635"/>
                    </a:cubicBezTo>
                    <a:cubicBezTo>
                      <a:pt x="6581786" y="906376"/>
                      <a:pt x="6586658" y="930741"/>
                      <a:pt x="6591531" y="953482"/>
                    </a:cubicBezTo>
                    <a:cubicBezTo>
                      <a:pt x="6593156" y="958355"/>
                      <a:pt x="6593156" y="964852"/>
                      <a:pt x="6594780" y="969725"/>
                    </a:cubicBezTo>
                    <a:cubicBezTo>
                      <a:pt x="6594780" y="969725"/>
                      <a:pt x="6594780" y="969725"/>
                      <a:pt x="6594780" y="969725"/>
                    </a:cubicBezTo>
                    <a:cubicBezTo>
                      <a:pt x="6596404" y="974598"/>
                      <a:pt x="6596404" y="981095"/>
                      <a:pt x="6598029" y="985968"/>
                    </a:cubicBezTo>
                    <a:cubicBezTo>
                      <a:pt x="6598029" y="985968"/>
                      <a:pt x="6598029" y="985968"/>
                      <a:pt x="6598029" y="984344"/>
                    </a:cubicBezTo>
                    <a:cubicBezTo>
                      <a:pt x="6606151" y="1023328"/>
                      <a:pt x="6614272" y="1062312"/>
                      <a:pt x="6624018" y="1099671"/>
                    </a:cubicBezTo>
                    <a:lnTo>
                      <a:pt x="6606151" y="1099671"/>
                    </a:lnTo>
                    <a:cubicBezTo>
                      <a:pt x="6601277" y="1080180"/>
                      <a:pt x="6598029" y="1060687"/>
                      <a:pt x="6593156" y="1041195"/>
                    </a:cubicBezTo>
                    <a:cubicBezTo>
                      <a:pt x="6588283" y="1018455"/>
                      <a:pt x="6583410" y="995714"/>
                      <a:pt x="6578537" y="971349"/>
                    </a:cubicBezTo>
                    <a:cubicBezTo>
                      <a:pt x="6578537" y="971349"/>
                      <a:pt x="6578537" y="971349"/>
                      <a:pt x="6578537" y="971349"/>
                    </a:cubicBezTo>
                    <a:cubicBezTo>
                      <a:pt x="6573664" y="948609"/>
                      <a:pt x="6568791" y="925868"/>
                      <a:pt x="6563918" y="904752"/>
                    </a:cubicBezTo>
                    <a:cubicBezTo>
                      <a:pt x="6559045" y="882011"/>
                      <a:pt x="6554172" y="859271"/>
                      <a:pt x="6550923" y="834906"/>
                    </a:cubicBezTo>
                    <a:cubicBezTo>
                      <a:pt x="6542801" y="787800"/>
                      <a:pt x="6534680" y="740694"/>
                      <a:pt x="6528182" y="693589"/>
                    </a:cubicBezTo>
                    <a:cubicBezTo>
                      <a:pt x="6524934" y="670848"/>
                      <a:pt x="6521685" y="646483"/>
                      <a:pt x="6518436" y="623743"/>
                    </a:cubicBezTo>
                    <a:cubicBezTo>
                      <a:pt x="6515188" y="599378"/>
                      <a:pt x="6513564" y="576637"/>
                      <a:pt x="6511939" y="552272"/>
                    </a:cubicBezTo>
                    <a:cubicBezTo>
                      <a:pt x="6511939" y="545775"/>
                      <a:pt x="6510315" y="539278"/>
                      <a:pt x="6510315" y="532780"/>
                    </a:cubicBezTo>
                    <a:cubicBezTo>
                      <a:pt x="6510315" y="532780"/>
                      <a:pt x="6510315" y="532780"/>
                      <a:pt x="6510315" y="532780"/>
                    </a:cubicBezTo>
                    <a:cubicBezTo>
                      <a:pt x="6510315" y="526283"/>
                      <a:pt x="6508691" y="521410"/>
                      <a:pt x="6508691" y="514913"/>
                    </a:cubicBezTo>
                    <a:cubicBezTo>
                      <a:pt x="6508691" y="514913"/>
                      <a:pt x="6508691" y="516537"/>
                      <a:pt x="6508691" y="516537"/>
                    </a:cubicBezTo>
                    <a:cubicBezTo>
                      <a:pt x="6505442" y="469431"/>
                      <a:pt x="6503817" y="420701"/>
                      <a:pt x="6502193" y="373596"/>
                    </a:cubicBezTo>
                    <a:cubicBezTo>
                      <a:pt x="6502193" y="350855"/>
                      <a:pt x="6502193" y="328115"/>
                      <a:pt x="6502193" y="305374"/>
                    </a:cubicBezTo>
                    <a:cubicBezTo>
                      <a:pt x="6502193" y="281009"/>
                      <a:pt x="6503817" y="255020"/>
                      <a:pt x="6503817" y="230655"/>
                    </a:cubicBezTo>
                    <a:cubicBezTo>
                      <a:pt x="6503817" y="222533"/>
                      <a:pt x="6503817" y="214412"/>
                      <a:pt x="6505442" y="204665"/>
                    </a:cubicBezTo>
                    <a:cubicBezTo>
                      <a:pt x="6505442" y="204665"/>
                      <a:pt x="6505442" y="203041"/>
                      <a:pt x="6505442" y="203041"/>
                    </a:cubicBezTo>
                    <a:cubicBezTo>
                      <a:pt x="6505442" y="201417"/>
                      <a:pt x="6505442" y="201417"/>
                      <a:pt x="6505442" y="199792"/>
                    </a:cubicBezTo>
                    <a:cubicBezTo>
                      <a:pt x="6505442" y="199792"/>
                      <a:pt x="6505442" y="199792"/>
                      <a:pt x="6505442" y="201417"/>
                    </a:cubicBezTo>
                    <a:cubicBezTo>
                      <a:pt x="6505442" y="199792"/>
                      <a:pt x="6505442" y="198168"/>
                      <a:pt x="6505442" y="196544"/>
                    </a:cubicBezTo>
                    <a:cubicBezTo>
                      <a:pt x="6505442" y="194920"/>
                      <a:pt x="6505442" y="194920"/>
                      <a:pt x="6505442" y="193295"/>
                    </a:cubicBezTo>
                    <a:cubicBezTo>
                      <a:pt x="6505442" y="193295"/>
                      <a:pt x="6505442" y="193295"/>
                      <a:pt x="6505442" y="194920"/>
                    </a:cubicBezTo>
                    <a:cubicBezTo>
                      <a:pt x="6507066" y="175427"/>
                      <a:pt x="6507066" y="155936"/>
                      <a:pt x="6508691" y="136444"/>
                    </a:cubicBezTo>
                    <a:cubicBezTo>
                      <a:pt x="6508691" y="126698"/>
                      <a:pt x="6510315" y="116952"/>
                      <a:pt x="6511939" y="107206"/>
                    </a:cubicBezTo>
                    <a:cubicBezTo>
                      <a:pt x="6511939" y="102333"/>
                      <a:pt x="6513564" y="97460"/>
                      <a:pt x="6513564" y="94211"/>
                    </a:cubicBezTo>
                    <a:cubicBezTo>
                      <a:pt x="6513564" y="90962"/>
                      <a:pt x="6515188" y="87714"/>
                      <a:pt x="6515188" y="84465"/>
                    </a:cubicBezTo>
                    <a:cubicBezTo>
                      <a:pt x="6515188" y="79592"/>
                      <a:pt x="6520061" y="76343"/>
                      <a:pt x="6524934" y="76343"/>
                    </a:cubicBezTo>
                    <a:cubicBezTo>
                      <a:pt x="6524934" y="76343"/>
                      <a:pt x="6526558" y="76343"/>
                      <a:pt x="6526558" y="76343"/>
                    </a:cubicBezTo>
                    <a:cubicBezTo>
                      <a:pt x="6528182" y="74719"/>
                      <a:pt x="6529807" y="73095"/>
                      <a:pt x="6533056" y="73095"/>
                    </a:cubicBezTo>
                    <a:cubicBezTo>
                      <a:pt x="6536304" y="73095"/>
                      <a:pt x="6541177" y="74719"/>
                      <a:pt x="6542801" y="77968"/>
                    </a:cubicBezTo>
                    <a:cubicBezTo>
                      <a:pt x="6542801" y="79592"/>
                      <a:pt x="6544426" y="81217"/>
                      <a:pt x="6546050" y="81217"/>
                    </a:cubicBezTo>
                    <a:cubicBezTo>
                      <a:pt x="6546050" y="81217"/>
                      <a:pt x="6546050" y="81217"/>
                      <a:pt x="6546050" y="79592"/>
                    </a:cubicBezTo>
                    <a:cubicBezTo>
                      <a:pt x="6552547" y="89338"/>
                      <a:pt x="6559045" y="97460"/>
                      <a:pt x="6565542" y="107206"/>
                    </a:cubicBezTo>
                    <a:cubicBezTo>
                      <a:pt x="6572040" y="116952"/>
                      <a:pt x="6578537" y="126698"/>
                      <a:pt x="6583410" y="136444"/>
                    </a:cubicBezTo>
                    <a:cubicBezTo>
                      <a:pt x="6594780" y="157560"/>
                      <a:pt x="6604526" y="178676"/>
                      <a:pt x="6612648" y="199792"/>
                    </a:cubicBezTo>
                    <a:cubicBezTo>
                      <a:pt x="6620769" y="220909"/>
                      <a:pt x="6627267" y="243650"/>
                      <a:pt x="6633764" y="266390"/>
                    </a:cubicBezTo>
                    <a:cubicBezTo>
                      <a:pt x="6640261" y="289131"/>
                      <a:pt x="6645134" y="310247"/>
                      <a:pt x="6650007" y="332988"/>
                    </a:cubicBezTo>
                    <a:cubicBezTo>
                      <a:pt x="6654880" y="355728"/>
                      <a:pt x="6661378" y="378469"/>
                      <a:pt x="6664626" y="401209"/>
                    </a:cubicBezTo>
                    <a:cubicBezTo>
                      <a:pt x="6669499" y="423950"/>
                      <a:pt x="6672748" y="446691"/>
                      <a:pt x="6677621" y="469431"/>
                    </a:cubicBezTo>
                    <a:cubicBezTo>
                      <a:pt x="6685743" y="514913"/>
                      <a:pt x="6693864" y="562018"/>
                      <a:pt x="6700361" y="607499"/>
                    </a:cubicBezTo>
                    <a:cubicBezTo>
                      <a:pt x="6703610" y="630240"/>
                      <a:pt x="6706859" y="652981"/>
                      <a:pt x="6710108" y="675721"/>
                    </a:cubicBezTo>
                    <a:cubicBezTo>
                      <a:pt x="6713356" y="698462"/>
                      <a:pt x="6714980" y="721202"/>
                      <a:pt x="6718229" y="743943"/>
                    </a:cubicBezTo>
                    <a:cubicBezTo>
                      <a:pt x="6719854" y="755314"/>
                      <a:pt x="6719854" y="766684"/>
                      <a:pt x="6721478" y="778054"/>
                    </a:cubicBezTo>
                    <a:cubicBezTo>
                      <a:pt x="6721478" y="778054"/>
                      <a:pt x="6721478" y="776430"/>
                      <a:pt x="6721478" y="776430"/>
                    </a:cubicBezTo>
                    <a:cubicBezTo>
                      <a:pt x="6721478" y="778054"/>
                      <a:pt x="6721478" y="779678"/>
                      <a:pt x="6721478" y="781303"/>
                    </a:cubicBezTo>
                    <a:cubicBezTo>
                      <a:pt x="6721478" y="781303"/>
                      <a:pt x="6721478" y="779678"/>
                      <a:pt x="6721478" y="779678"/>
                    </a:cubicBezTo>
                    <a:cubicBezTo>
                      <a:pt x="6723102" y="804043"/>
                      <a:pt x="6724726" y="826784"/>
                      <a:pt x="6726351" y="851149"/>
                    </a:cubicBezTo>
                    <a:cubicBezTo>
                      <a:pt x="6727975" y="873889"/>
                      <a:pt x="6729599" y="896630"/>
                      <a:pt x="6729599" y="919371"/>
                    </a:cubicBezTo>
                    <a:cubicBezTo>
                      <a:pt x="6731224" y="942111"/>
                      <a:pt x="6731224" y="964852"/>
                      <a:pt x="6731224" y="985968"/>
                    </a:cubicBezTo>
                    <a:cubicBezTo>
                      <a:pt x="6731224" y="1008709"/>
                      <a:pt x="6732848" y="1033074"/>
                      <a:pt x="6732848" y="1055815"/>
                    </a:cubicBezTo>
                    <a:cubicBezTo>
                      <a:pt x="6732848" y="1068809"/>
                      <a:pt x="6732848" y="1081804"/>
                      <a:pt x="6732848" y="1094798"/>
                    </a:cubicBezTo>
                    <a:lnTo>
                      <a:pt x="6711732" y="1094798"/>
                    </a:lnTo>
                    <a:lnTo>
                      <a:pt x="6711732" y="1104544"/>
                    </a:lnTo>
                    <a:close/>
                    <a:moveTo>
                      <a:pt x="443442" y="1104544"/>
                    </a:moveTo>
                    <a:lnTo>
                      <a:pt x="449939" y="1096423"/>
                    </a:lnTo>
                    <a:cubicBezTo>
                      <a:pt x="480802" y="1060687"/>
                      <a:pt x="513288" y="1026577"/>
                      <a:pt x="544151" y="990841"/>
                    </a:cubicBezTo>
                    <a:cubicBezTo>
                      <a:pt x="549024" y="984344"/>
                      <a:pt x="555521" y="977847"/>
                      <a:pt x="560394" y="971349"/>
                    </a:cubicBezTo>
                    <a:cubicBezTo>
                      <a:pt x="560394" y="971349"/>
                      <a:pt x="560394" y="971349"/>
                      <a:pt x="560394" y="971349"/>
                    </a:cubicBezTo>
                    <a:cubicBezTo>
                      <a:pt x="560394" y="971349"/>
                      <a:pt x="560394" y="971349"/>
                      <a:pt x="560394" y="971349"/>
                    </a:cubicBezTo>
                    <a:cubicBezTo>
                      <a:pt x="560394" y="971349"/>
                      <a:pt x="560394" y="971349"/>
                      <a:pt x="560394" y="971349"/>
                    </a:cubicBezTo>
                    <a:cubicBezTo>
                      <a:pt x="560394" y="971349"/>
                      <a:pt x="560394" y="971349"/>
                      <a:pt x="560394" y="971349"/>
                    </a:cubicBezTo>
                    <a:cubicBezTo>
                      <a:pt x="575013" y="953482"/>
                      <a:pt x="589632" y="933990"/>
                      <a:pt x="604251" y="916122"/>
                    </a:cubicBezTo>
                    <a:cubicBezTo>
                      <a:pt x="617245" y="898254"/>
                      <a:pt x="630240" y="880387"/>
                      <a:pt x="643235" y="862519"/>
                    </a:cubicBezTo>
                    <a:cubicBezTo>
                      <a:pt x="657854" y="843027"/>
                      <a:pt x="670848" y="821911"/>
                      <a:pt x="683843" y="802419"/>
                    </a:cubicBezTo>
                    <a:cubicBezTo>
                      <a:pt x="683843" y="802419"/>
                      <a:pt x="683843" y="802419"/>
                      <a:pt x="683843" y="804043"/>
                    </a:cubicBezTo>
                    <a:cubicBezTo>
                      <a:pt x="708208" y="765059"/>
                      <a:pt x="730949" y="726076"/>
                      <a:pt x="753689" y="685467"/>
                    </a:cubicBezTo>
                    <a:cubicBezTo>
                      <a:pt x="765060" y="665975"/>
                      <a:pt x="776430" y="644859"/>
                      <a:pt x="786176" y="625367"/>
                    </a:cubicBezTo>
                    <a:cubicBezTo>
                      <a:pt x="797546" y="604251"/>
                      <a:pt x="807292" y="583134"/>
                      <a:pt x="818662" y="562018"/>
                    </a:cubicBezTo>
                    <a:cubicBezTo>
                      <a:pt x="821911" y="557145"/>
                      <a:pt x="823535" y="550648"/>
                      <a:pt x="826784" y="545775"/>
                    </a:cubicBezTo>
                    <a:cubicBezTo>
                      <a:pt x="826784" y="545775"/>
                      <a:pt x="826784" y="545775"/>
                      <a:pt x="826784" y="545775"/>
                    </a:cubicBezTo>
                    <a:cubicBezTo>
                      <a:pt x="831657" y="536029"/>
                      <a:pt x="836530" y="526283"/>
                      <a:pt x="841403" y="514913"/>
                    </a:cubicBezTo>
                    <a:cubicBezTo>
                      <a:pt x="846276" y="503542"/>
                      <a:pt x="851149" y="492172"/>
                      <a:pt x="856022" y="480802"/>
                    </a:cubicBezTo>
                    <a:cubicBezTo>
                      <a:pt x="865768" y="459685"/>
                      <a:pt x="873890" y="436945"/>
                      <a:pt x="883635" y="415828"/>
                    </a:cubicBezTo>
                    <a:cubicBezTo>
                      <a:pt x="890133" y="401209"/>
                      <a:pt x="896630" y="384966"/>
                      <a:pt x="901503" y="368723"/>
                    </a:cubicBezTo>
                    <a:cubicBezTo>
                      <a:pt x="908000" y="354104"/>
                      <a:pt x="912873" y="339485"/>
                      <a:pt x="917746" y="323242"/>
                    </a:cubicBezTo>
                    <a:cubicBezTo>
                      <a:pt x="917746" y="323242"/>
                      <a:pt x="917746" y="323242"/>
                      <a:pt x="917746" y="323242"/>
                    </a:cubicBezTo>
                    <a:cubicBezTo>
                      <a:pt x="917746" y="323242"/>
                      <a:pt x="917746" y="323242"/>
                      <a:pt x="917746" y="321617"/>
                    </a:cubicBezTo>
                    <a:cubicBezTo>
                      <a:pt x="917746" y="321617"/>
                      <a:pt x="917746" y="321617"/>
                      <a:pt x="917746" y="321617"/>
                    </a:cubicBezTo>
                    <a:cubicBezTo>
                      <a:pt x="917746" y="321617"/>
                      <a:pt x="917746" y="321617"/>
                      <a:pt x="917746" y="321617"/>
                    </a:cubicBezTo>
                    <a:cubicBezTo>
                      <a:pt x="924244" y="302125"/>
                      <a:pt x="930741" y="281009"/>
                      <a:pt x="935614" y="261517"/>
                    </a:cubicBezTo>
                    <a:cubicBezTo>
                      <a:pt x="938863" y="250147"/>
                      <a:pt x="942111" y="238776"/>
                      <a:pt x="945360" y="227406"/>
                    </a:cubicBezTo>
                    <a:cubicBezTo>
                      <a:pt x="948609" y="217660"/>
                      <a:pt x="950233" y="206290"/>
                      <a:pt x="951858" y="196544"/>
                    </a:cubicBezTo>
                    <a:cubicBezTo>
                      <a:pt x="951858" y="191671"/>
                      <a:pt x="953482" y="188422"/>
                      <a:pt x="953482" y="183549"/>
                    </a:cubicBezTo>
                    <a:cubicBezTo>
                      <a:pt x="951858" y="186798"/>
                      <a:pt x="950233" y="190047"/>
                      <a:pt x="948609" y="193295"/>
                    </a:cubicBezTo>
                    <a:cubicBezTo>
                      <a:pt x="937238" y="214412"/>
                      <a:pt x="925868" y="235528"/>
                      <a:pt x="914498" y="256644"/>
                    </a:cubicBezTo>
                    <a:cubicBezTo>
                      <a:pt x="891757" y="297252"/>
                      <a:pt x="870641" y="339485"/>
                      <a:pt x="847900" y="380093"/>
                    </a:cubicBezTo>
                    <a:cubicBezTo>
                      <a:pt x="825160" y="420701"/>
                      <a:pt x="800795" y="461310"/>
                      <a:pt x="778054" y="501918"/>
                    </a:cubicBezTo>
                    <a:cubicBezTo>
                      <a:pt x="755313" y="540902"/>
                      <a:pt x="734197" y="581510"/>
                      <a:pt x="711457" y="622118"/>
                    </a:cubicBezTo>
                    <a:cubicBezTo>
                      <a:pt x="688716" y="662726"/>
                      <a:pt x="665975" y="704959"/>
                      <a:pt x="641610" y="745567"/>
                    </a:cubicBezTo>
                    <a:cubicBezTo>
                      <a:pt x="630240" y="765059"/>
                      <a:pt x="618870" y="786176"/>
                      <a:pt x="605875" y="805668"/>
                    </a:cubicBezTo>
                    <a:cubicBezTo>
                      <a:pt x="592880" y="825159"/>
                      <a:pt x="579886" y="844652"/>
                      <a:pt x="566891" y="864144"/>
                    </a:cubicBezTo>
                    <a:cubicBezTo>
                      <a:pt x="539278" y="901503"/>
                      <a:pt x="511664" y="940487"/>
                      <a:pt x="485675" y="977847"/>
                    </a:cubicBezTo>
                    <a:cubicBezTo>
                      <a:pt x="458061" y="1015206"/>
                      <a:pt x="432072" y="1054190"/>
                      <a:pt x="406083" y="1093174"/>
                    </a:cubicBezTo>
                    <a:lnTo>
                      <a:pt x="397961" y="1104544"/>
                    </a:lnTo>
                    <a:lnTo>
                      <a:pt x="375220" y="1104544"/>
                    </a:lnTo>
                    <a:cubicBezTo>
                      <a:pt x="383342" y="1091550"/>
                      <a:pt x="393088" y="1078555"/>
                      <a:pt x="401209" y="1065560"/>
                    </a:cubicBezTo>
                    <a:cubicBezTo>
                      <a:pt x="427199" y="1026577"/>
                      <a:pt x="454812" y="989217"/>
                      <a:pt x="480802" y="951857"/>
                    </a:cubicBezTo>
                    <a:cubicBezTo>
                      <a:pt x="508415" y="914498"/>
                      <a:pt x="536029" y="875514"/>
                      <a:pt x="562018" y="838154"/>
                    </a:cubicBezTo>
                    <a:cubicBezTo>
                      <a:pt x="568516" y="828408"/>
                      <a:pt x="575013" y="818662"/>
                      <a:pt x="581510" y="808916"/>
                    </a:cubicBezTo>
                    <a:cubicBezTo>
                      <a:pt x="581510" y="808916"/>
                      <a:pt x="581510" y="808916"/>
                      <a:pt x="581510" y="808916"/>
                    </a:cubicBezTo>
                    <a:cubicBezTo>
                      <a:pt x="581510" y="808916"/>
                      <a:pt x="581510" y="808916"/>
                      <a:pt x="581510" y="808916"/>
                    </a:cubicBezTo>
                    <a:cubicBezTo>
                      <a:pt x="581510" y="808916"/>
                      <a:pt x="581510" y="808916"/>
                      <a:pt x="581510" y="808916"/>
                    </a:cubicBezTo>
                    <a:cubicBezTo>
                      <a:pt x="581510" y="808916"/>
                      <a:pt x="581510" y="808916"/>
                      <a:pt x="581510" y="808916"/>
                    </a:cubicBezTo>
                    <a:cubicBezTo>
                      <a:pt x="592880" y="789424"/>
                      <a:pt x="605875" y="769932"/>
                      <a:pt x="617245" y="750440"/>
                    </a:cubicBezTo>
                    <a:cubicBezTo>
                      <a:pt x="628616" y="730949"/>
                      <a:pt x="639986" y="709832"/>
                      <a:pt x="651356" y="690340"/>
                    </a:cubicBezTo>
                    <a:cubicBezTo>
                      <a:pt x="674097" y="649732"/>
                      <a:pt x="696838" y="609124"/>
                      <a:pt x="719578" y="568516"/>
                    </a:cubicBezTo>
                    <a:cubicBezTo>
                      <a:pt x="742319" y="526283"/>
                      <a:pt x="766684" y="484050"/>
                      <a:pt x="791049" y="441818"/>
                    </a:cubicBezTo>
                    <a:cubicBezTo>
                      <a:pt x="813789" y="402834"/>
                      <a:pt x="836530" y="362225"/>
                      <a:pt x="859271" y="321617"/>
                    </a:cubicBezTo>
                    <a:cubicBezTo>
                      <a:pt x="882011" y="281009"/>
                      <a:pt x="904752" y="238776"/>
                      <a:pt x="925868" y="198168"/>
                    </a:cubicBezTo>
                    <a:cubicBezTo>
                      <a:pt x="932365" y="185174"/>
                      <a:pt x="938863" y="172179"/>
                      <a:pt x="945360" y="159184"/>
                    </a:cubicBezTo>
                    <a:cubicBezTo>
                      <a:pt x="948609" y="152687"/>
                      <a:pt x="951858" y="146190"/>
                      <a:pt x="955106" y="141317"/>
                    </a:cubicBezTo>
                    <a:cubicBezTo>
                      <a:pt x="955106" y="141317"/>
                      <a:pt x="955106" y="139692"/>
                      <a:pt x="955106" y="139692"/>
                    </a:cubicBezTo>
                    <a:lnTo>
                      <a:pt x="955106" y="139692"/>
                    </a:lnTo>
                    <a:cubicBezTo>
                      <a:pt x="950233" y="142941"/>
                      <a:pt x="945360" y="147814"/>
                      <a:pt x="942111" y="151063"/>
                    </a:cubicBezTo>
                    <a:cubicBezTo>
                      <a:pt x="925868" y="167306"/>
                      <a:pt x="909625" y="185174"/>
                      <a:pt x="895006" y="203041"/>
                    </a:cubicBezTo>
                    <a:cubicBezTo>
                      <a:pt x="895006" y="203041"/>
                      <a:pt x="895006" y="203041"/>
                      <a:pt x="895006" y="203041"/>
                    </a:cubicBezTo>
                    <a:cubicBezTo>
                      <a:pt x="865768" y="238776"/>
                      <a:pt x="838154" y="276136"/>
                      <a:pt x="812165" y="311871"/>
                    </a:cubicBezTo>
                    <a:cubicBezTo>
                      <a:pt x="784551" y="349231"/>
                      <a:pt x="758562" y="384966"/>
                      <a:pt x="729324" y="422326"/>
                    </a:cubicBezTo>
                    <a:cubicBezTo>
                      <a:pt x="714705" y="440193"/>
                      <a:pt x="701711" y="459685"/>
                      <a:pt x="687092" y="477553"/>
                    </a:cubicBezTo>
                    <a:cubicBezTo>
                      <a:pt x="672473" y="495421"/>
                      <a:pt x="659478" y="514913"/>
                      <a:pt x="646483" y="532780"/>
                    </a:cubicBezTo>
                    <a:cubicBezTo>
                      <a:pt x="626992" y="562018"/>
                      <a:pt x="607499" y="591256"/>
                      <a:pt x="588007" y="620494"/>
                    </a:cubicBezTo>
                    <a:cubicBezTo>
                      <a:pt x="588007" y="620494"/>
                      <a:pt x="588007" y="620494"/>
                      <a:pt x="588007" y="618870"/>
                    </a:cubicBezTo>
                    <a:cubicBezTo>
                      <a:pt x="575013" y="638362"/>
                      <a:pt x="562018" y="659478"/>
                      <a:pt x="550648" y="678970"/>
                    </a:cubicBezTo>
                    <a:cubicBezTo>
                      <a:pt x="539278" y="698462"/>
                      <a:pt x="527907" y="717954"/>
                      <a:pt x="516537" y="737446"/>
                    </a:cubicBezTo>
                    <a:cubicBezTo>
                      <a:pt x="505167" y="758562"/>
                      <a:pt x="493796" y="778054"/>
                      <a:pt x="480802" y="799170"/>
                    </a:cubicBezTo>
                    <a:cubicBezTo>
                      <a:pt x="469431" y="818662"/>
                      <a:pt x="459685" y="838154"/>
                      <a:pt x="448315" y="857646"/>
                    </a:cubicBezTo>
                    <a:cubicBezTo>
                      <a:pt x="427199" y="898254"/>
                      <a:pt x="406083" y="938863"/>
                      <a:pt x="386591" y="979471"/>
                    </a:cubicBezTo>
                    <a:cubicBezTo>
                      <a:pt x="375220" y="1002212"/>
                      <a:pt x="363850" y="1023328"/>
                      <a:pt x="354104" y="1046068"/>
                    </a:cubicBezTo>
                    <a:cubicBezTo>
                      <a:pt x="344358" y="1067185"/>
                      <a:pt x="336236" y="1086677"/>
                      <a:pt x="326490" y="1107793"/>
                    </a:cubicBezTo>
                    <a:lnTo>
                      <a:pt x="306998" y="1107793"/>
                    </a:lnTo>
                    <a:cubicBezTo>
                      <a:pt x="308623" y="1106169"/>
                      <a:pt x="308623" y="1102920"/>
                      <a:pt x="310247" y="1101296"/>
                    </a:cubicBezTo>
                    <a:cubicBezTo>
                      <a:pt x="313496" y="1091550"/>
                      <a:pt x="318369" y="1080180"/>
                      <a:pt x="323242" y="1070433"/>
                    </a:cubicBezTo>
                    <a:cubicBezTo>
                      <a:pt x="328115" y="1059063"/>
                      <a:pt x="332988" y="1049317"/>
                      <a:pt x="337861" y="1037947"/>
                    </a:cubicBezTo>
                    <a:cubicBezTo>
                      <a:pt x="347607" y="1016830"/>
                      <a:pt x="357353" y="997339"/>
                      <a:pt x="368723" y="977847"/>
                    </a:cubicBezTo>
                    <a:cubicBezTo>
                      <a:pt x="378469" y="956730"/>
                      <a:pt x="389839" y="937238"/>
                      <a:pt x="399585" y="916122"/>
                    </a:cubicBezTo>
                    <a:cubicBezTo>
                      <a:pt x="409331" y="896630"/>
                      <a:pt x="420702" y="875514"/>
                      <a:pt x="430447" y="856022"/>
                    </a:cubicBezTo>
                    <a:cubicBezTo>
                      <a:pt x="441818" y="834906"/>
                      <a:pt x="453188" y="813789"/>
                      <a:pt x="464558" y="794297"/>
                    </a:cubicBezTo>
                    <a:cubicBezTo>
                      <a:pt x="487299" y="753689"/>
                      <a:pt x="510040" y="714705"/>
                      <a:pt x="534405" y="674097"/>
                    </a:cubicBezTo>
                    <a:cubicBezTo>
                      <a:pt x="558769" y="633489"/>
                      <a:pt x="583134" y="594505"/>
                      <a:pt x="609124" y="555521"/>
                    </a:cubicBezTo>
                    <a:cubicBezTo>
                      <a:pt x="622118" y="537653"/>
                      <a:pt x="633489" y="518161"/>
                      <a:pt x="648108" y="501918"/>
                    </a:cubicBezTo>
                    <a:cubicBezTo>
                      <a:pt x="662727" y="484050"/>
                      <a:pt x="675721" y="464558"/>
                      <a:pt x="690340" y="446691"/>
                    </a:cubicBezTo>
                    <a:cubicBezTo>
                      <a:pt x="719578" y="409331"/>
                      <a:pt x="747192" y="371971"/>
                      <a:pt x="776430" y="334612"/>
                    </a:cubicBezTo>
                    <a:cubicBezTo>
                      <a:pt x="802419" y="298877"/>
                      <a:pt x="830033" y="261517"/>
                      <a:pt x="857646" y="225782"/>
                    </a:cubicBezTo>
                    <a:cubicBezTo>
                      <a:pt x="872265" y="207914"/>
                      <a:pt x="886884" y="188422"/>
                      <a:pt x="901503" y="172179"/>
                    </a:cubicBezTo>
                    <a:cubicBezTo>
                      <a:pt x="909625" y="164057"/>
                      <a:pt x="916122" y="155936"/>
                      <a:pt x="924244" y="147814"/>
                    </a:cubicBezTo>
                    <a:cubicBezTo>
                      <a:pt x="932365" y="139692"/>
                      <a:pt x="940487" y="133195"/>
                      <a:pt x="948609" y="126698"/>
                    </a:cubicBezTo>
                    <a:cubicBezTo>
                      <a:pt x="950233" y="125073"/>
                      <a:pt x="953482" y="123449"/>
                      <a:pt x="956730" y="121825"/>
                    </a:cubicBezTo>
                    <a:cubicBezTo>
                      <a:pt x="959979" y="120200"/>
                      <a:pt x="964852" y="120200"/>
                      <a:pt x="968101" y="123449"/>
                    </a:cubicBezTo>
                    <a:cubicBezTo>
                      <a:pt x="968101" y="125073"/>
                      <a:pt x="969725" y="125073"/>
                      <a:pt x="969725" y="126698"/>
                    </a:cubicBezTo>
                    <a:cubicBezTo>
                      <a:pt x="972974" y="125073"/>
                      <a:pt x="976222" y="125073"/>
                      <a:pt x="977847" y="128322"/>
                    </a:cubicBezTo>
                    <a:cubicBezTo>
                      <a:pt x="981095" y="131571"/>
                      <a:pt x="982720" y="136444"/>
                      <a:pt x="979471" y="141317"/>
                    </a:cubicBezTo>
                    <a:cubicBezTo>
                      <a:pt x="979471" y="141317"/>
                      <a:pt x="979471" y="142941"/>
                      <a:pt x="977847" y="142941"/>
                    </a:cubicBezTo>
                    <a:cubicBezTo>
                      <a:pt x="976222" y="144565"/>
                      <a:pt x="974598" y="147814"/>
                      <a:pt x="972974" y="149438"/>
                    </a:cubicBezTo>
                    <a:cubicBezTo>
                      <a:pt x="972974" y="155936"/>
                      <a:pt x="972974" y="160809"/>
                      <a:pt x="971349" y="167306"/>
                    </a:cubicBezTo>
                    <a:cubicBezTo>
                      <a:pt x="969725" y="178676"/>
                      <a:pt x="968101" y="191671"/>
                      <a:pt x="966476" y="203041"/>
                    </a:cubicBezTo>
                    <a:cubicBezTo>
                      <a:pt x="963228" y="225782"/>
                      <a:pt x="956730" y="248522"/>
                      <a:pt x="950233" y="271263"/>
                    </a:cubicBezTo>
                    <a:cubicBezTo>
                      <a:pt x="943736" y="294004"/>
                      <a:pt x="937238" y="315120"/>
                      <a:pt x="930741" y="337860"/>
                    </a:cubicBezTo>
                    <a:cubicBezTo>
                      <a:pt x="927493" y="349231"/>
                      <a:pt x="924244" y="358977"/>
                      <a:pt x="919371" y="370347"/>
                    </a:cubicBezTo>
                    <a:cubicBezTo>
                      <a:pt x="916122" y="381718"/>
                      <a:pt x="911249" y="391463"/>
                      <a:pt x="906376" y="402834"/>
                    </a:cubicBezTo>
                    <a:cubicBezTo>
                      <a:pt x="898255" y="423950"/>
                      <a:pt x="888508" y="446691"/>
                      <a:pt x="880387" y="467807"/>
                    </a:cubicBezTo>
                    <a:cubicBezTo>
                      <a:pt x="872265" y="488923"/>
                      <a:pt x="862519" y="510040"/>
                      <a:pt x="852773" y="531156"/>
                    </a:cubicBezTo>
                    <a:cubicBezTo>
                      <a:pt x="843027" y="552272"/>
                      <a:pt x="833281" y="575013"/>
                      <a:pt x="821911" y="596129"/>
                    </a:cubicBezTo>
                    <a:cubicBezTo>
                      <a:pt x="810541" y="617245"/>
                      <a:pt x="800795" y="638362"/>
                      <a:pt x="789425" y="657854"/>
                    </a:cubicBezTo>
                    <a:cubicBezTo>
                      <a:pt x="778054" y="678970"/>
                      <a:pt x="766684" y="700086"/>
                      <a:pt x="755313" y="719578"/>
                    </a:cubicBezTo>
                    <a:cubicBezTo>
                      <a:pt x="743943" y="739070"/>
                      <a:pt x="732573" y="760186"/>
                      <a:pt x="721202" y="779678"/>
                    </a:cubicBezTo>
                    <a:cubicBezTo>
                      <a:pt x="713081" y="792673"/>
                      <a:pt x="704959" y="807292"/>
                      <a:pt x="696838" y="820287"/>
                    </a:cubicBezTo>
                    <a:cubicBezTo>
                      <a:pt x="696838" y="820287"/>
                      <a:pt x="696838" y="820287"/>
                      <a:pt x="696838" y="820287"/>
                    </a:cubicBezTo>
                    <a:cubicBezTo>
                      <a:pt x="695213" y="821911"/>
                      <a:pt x="695213" y="823535"/>
                      <a:pt x="693589" y="825159"/>
                    </a:cubicBezTo>
                    <a:cubicBezTo>
                      <a:pt x="693589" y="825159"/>
                      <a:pt x="693589" y="825159"/>
                      <a:pt x="693589" y="825159"/>
                    </a:cubicBezTo>
                    <a:cubicBezTo>
                      <a:pt x="693589" y="825159"/>
                      <a:pt x="693589" y="825159"/>
                      <a:pt x="693589" y="825159"/>
                    </a:cubicBezTo>
                    <a:cubicBezTo>
                      <a:pt x="693589" y="825159"/>
                      <a:pt x="693589" y="825159"/>
                      <a:pt x="693589" y="825159"/>
                    </a:cubicBezTo>
                    <a:cubicBezTo>
                      <a:pt x="682219" y="844652"/>
                      <a:pt x="669224" y="862519"/>
                      <a:pt x="656229" y="880387"/>
                    </a:cubicBezTo>
                    <a:cubicBezTo>
                      <a:pt x="641610" y="899879"/>
                      <a:pt x="628616" y="919371"/>
                      <a:pt x="613997" y="937238"/>
                    </a:cubicBezTo>
                    <a:cubicBezTo>
                      <a:pt x="599378" y="955106"/>
                      <a:pt x="586383" y="974598"/>
                      <a:pt x="571764" y="990841"/>
                    </a:cubicBezTo>
                    <a:cubicBezTo>
                      <a:pt x="557145" y="1008709"/>
                      <a:pt x="540902" y="1026577"/>
                      <a:pt x="524659" y="1044444"/>
                    </a:cubicBezTo>
                    <a:cubicBezTo>
                      <a:pt x="510040" y="1062312"/>
                      <a:pt x="493796" y="1078555"/>
                      <a:pt x="479177" y="1096423"/>
                    </a:cubicBezTo>
                    <a:cubicBezTo>
                      <a:pt x="475929" y="1101296"/>
                      <a:pt x="471056" y="1106169"/>
                      <a:pt x="467807" y="1109417"/>
                    </a:cubicBezTo>
                    <a:lnTo>
                      <a:pt x="443442" y="1109417"/>
                    </a:lnTo>
                    <a:lnTo>
                      <a:pt x="443442" y="1104544"/>
                    </a:lnTo>
                    <a:close/>
                    <a:moveTo>
                      <a:pt x="160809" y="1104544"/>
                    </a:moveTo>
                    <a:lnTo>
                      <a:pt x="180301" y="1104544"/>
                    </a:lnTo>
                    <a:cubicBezTo>
                      <a:pt x="177052" y="1096423"/>
                      <a:pt x="175428" y="1088301"/>
                      <a:pt x="173803" y="1080180"/>
                    </a:cubicBezTo>
                    <a:cubicBezTo>
                      <a:pt x="167306" y="1059063"/>
                      <a:pt x="162433" y="1037947"/>
                      <a:pt x="157560" y="1018455"/>
                    </a:cubicBezTo>
                    <a:cubicBezTo>
                      <a:pt x="151063" y="994090"/>
                      <a:pt x="146190" y="971349"/>
                      <a:pt x="139692" y="946984"/>
                    </a:cubicBezTo>
                    <a:cubicBezTo>
                      <a:pt x="133195" y="924244"/>
                      <a:pt x="128322" y="901503"/>
                      <a:pt x="123449" y="878762"/>
                    </a:cubicBezTo>
                    <a:cubicBezTo>
                      <a:pt x="112079" y="831657"/>
                      <a:pt x="102333" y="784551"/>
                      <a:pt x="90962" y="737446"/>
                    </a:cubicBezTo>
                    <a:cubicBezTo>
                      <a:pt x="79592" y="690340"/>
                      <a:pt x="69846" y="641610"/>
                      <a:pt x="58476" y="594505"/>
                    </a:cubicBezTo>
                    <a:cubicBezTo>
                      <a:pt x="58476" y="594505"/>
                      <a:pt x="58476" y="594505"/>
                      <a:pt x="58476" y="596129"/>
                    </a:cubicBezTo>
                    <a:cubicBezTo>
                      <a:pt x="58476" y="592880"/>
                      <a:pt x="56852" y="589632"/>
                      <a:pt x="56852" y="586383"/>
                    </a:cubicBezTo>
                    <a:cubicBezTo>
                      <a:pt x="47106" y="540902"/>
                      <a:pt x="38984" y="493796"/>
                      <a:pt x="32487" y="446691"/>
                    </a:cubicBezTo>
                    <a:cubicBezTo>
                      <a:pt x="25989" y="397961"/>
                      <a:pt x="21116" y="349231"/>
                      <a:pt x="17868" y="300501"/>
                    </a:cubicBezTo>
                    <a:cubicBezTo>
                      <a:pt x="17868" y="300501"/>
                      <a:pt x="17868" y="300501"/>
                      <a:pt x="17868" y="302125"/>
                    </a:cubicBezTo>
                    <a:cubicBezTo>
                      <a:pt x="16243" y="289131"/>
                      <a:pt x="16243" y="276136"/>
                      <a:pt x="16243" y="263141"/>
                    </a:cubicBezTo>
                    <a:cubicBezTo>
                      <a:pt x="14619" y="238776"/>
                      <a:pt x="12995" y="216036"/>
                      <a:pt x="12995" y="191671"/>
                    </a:cubicBezTo>
                    <a:cubicBezTo>
                      <a:pt x="12995" y="180300"/>
                      <a:pt x="12995" y="168930"/>
                      <a:pt x="12995" y="155936"/>
                    </a:cubicBezTo>
                    <a:cubicBezTo>
                      <a:pt x="12995" y="144565"/>
                      <a:pt x="12995" y="131571"/>
                      <a:pt x="14619" y="120200"/>
                    </a:cubicBezTo>
                    <a:cubicBezTo>
                      <a:pt x="16243" y="97460"/>
                      <a:pt x="17868" y="74719"/>
                      <a:pt x="21116" y="53603"/>
                    </a:cubicBezTo>
                    <a:cubicBezTo>
                      <a:pt x="22741" y="56852"/>
                      <a:pt x="22741" y="60100"/>
                      <a:pt x="24365" y="63349"/>
                    </a:cubicBezTo>
                    <a:cubicBezTo>
                      <a:pt x="29238" y="82841"/>
                      <a:pt x="34111" y="102333"/>
                      <a:pt x="37360" y="123449"/>
                    </a:cubicBezTo>
                    <a:cubicBezTo>
                      <a:pt x="37360" y="123449"/>
                      <a:pt x="37360" y="123449"/>
                      <a:pt x="37360" y="123449"/>
                    </a:cubicBezTo>
                    <a:cubicBezTo>
                      <a:pt x="37360" y="125073"/>
                      <a:pt x="37360" y="126698"/>
                      <a:pt x="38984" y="128322"/>
                    </a:cubicBezTo>
                    <a:cubicBezTo>
                      <a:pt x="48730" y="177052"/>
                      <a:pt x="58476" y="224157"/>
                      <a:pt x="68222" y="272887"/>
                    </a:cubicBezTo>
                    <a:cubicBezTo>
                      <a:pt x="77968" y="321617"/>
                      <a:pt x="87714" y="368723"/>
                      <a:pt x="95835" y="417453"/>
                    </a:cubicBezTo>
                    <a:cubicBezTo>
                      <a:pt x="103957" y="466183"/>
                      <a:pt x="110454" y="513288"/>
                      <a:pt x="118576" y="562018"/>
                    </a:cubicBezTo>
                    <a:cubicBezTo>
                      <a:pt x="126698" y="612372"/>
                      <a:pt x="134819" y="662726"/>
                      <a:pt x="144565" y="713081"/>
                    </a:cubicBezTo>
                    <a:cubicBezTo>
                      <a:pt x="152687" y="760186"/>
                      <a:pt x="160809" y="807292"/>
                      <a:pt x="168930" y="856022"/>
                    </a:cubicBezTo>
                    <a:cubicBezTo>
                      <a:pt x="172179" y="880387"/>
                      <a:pt x="177052" y="903127"/>
                      <a:pt x="180301" y="927492"/>
                    </a:cubicBezTo>
                    <a:cubicBezTo>
                      <a:pt x="183549" y="951857"/>
                      <a:pt x="186798" y="976222"/>
                      <a:pt x="188422" y="1000587"/>
                    </a:cubicBezTo>
                    <a:cubicBezTo>
                      <a:pt x="191671" y="1036322"/>
                      <a:pt x="196544" y="1070433"/>
                      <a:pt x="199793" y="1106169"/>
                    </a:cubicBezTo>
                    <a:lnTo>
                      <a:pt x="217660" y="1106169"/>
                    </a:lnTo>
                    <a:cubicBezTo>
                      <a:pt x="214412" y="1078555"/>
                      <a:pt x="212787" y="1050942"/>
                      <a:pt x="209539" y="1023328"/>
                    </a:cubicBezTo>
                    <a:cubicBezTo>
                      <a:pt x="204666" y="974598"/>
                      <a:pt x="198168" y="927492"/>
                      <a:pt x="191671" y="880387"/>
                    </a:cubicBezTo>
                    <a:cubicBezTo>
                      <a:pt x="183549" y="831657"/>
                      <a:pt x="175428" y="782927"/>
                      <a:pt x="167306" y="734197"/>
                    </a:cubicBezTo>
                    <a:cubicBezTo>
                      <a:pt x="159184" y="685467"/>
                      <a:pt x="149438" y="636737"/>
                      <a:pt x="142941" y="588007"/>
                    </a:cubicBezTo>
                    <a:cubicBezTo>
                      <a:pt x="134819" y="539278"/>
                      <a:pt x="128322" y="492172"/>
                      <a:pt x="120200" y="443442"/>
                    </a:cubicBezTo>
                    <a:cubicBezTo>
                      <a:pt x="112079" y="394712"/>
                      <a:pt x="102333" y="345982"/>
                      <a:pt x="94211" y="297252"/>
                    </a:cubicBezTo>
                    <a:cubicBezTo>
                      <a:pt x="84465" y="250147"/>
                      <a:pt x="74719" y="201417"/>
                      <a:pt x="64973" y="154311"/>
                    </a:cubicBezTo>
                    <a:cubicBezTo>
                      <a:pt x="60100" y="129946"/>
                      <a:pt x="55227" y="105581"/>
                      <a:pt x="48730" y="81217"/>
                    </a:cubicBezTo>
                    <a:cubicBezTo>
                      <a:pt x="45481" y="69846"/>
                      <a:pt x="43857" y="56852"/>
                      <a:pt x="40608" y="45481"/>
                    </a:cubicBezTo>
                    <a:cubicBezTo>
                      <a:pt x="37360" y="34111"/>
                      <a:pt x="34111" y="22741"/>
                      <a:pt x="30862" y="12994"/>
                    </a:cubicBezTo>
                    <a:cubicBezTo>
                      <a:pt x="30862" y="11370"/>
                      <a:pt x="30862" y="11370"/>
                      <a:pt x="30862" y="9746"/>
                    </a:cubicBezTo>
                    <a:cubicBezTo>
                      <a:pt x="30862" y="9746"/>
                      <a:pt x="30862" y="9746"/>
                      <a:pt x="30862" y="9746"/>
                    </a:cubicBezTo>
                    <a:cubicBezTo>
                      <a:pt x="30862" y="4873"/>
                      <a:pt x="27614" y="0"/>
                      <a:pt x="22741" y="0"/>
                    </a:cubicBezTo>
                    <a:cubicBezTo>
                      <a:pt x="17868" y="0"/>
                      <a:pt x="12995" y="3249"/>
                      <a:pt x="12995" y="8122"/>
                    </a:cubicBezTo>
                    <a:cubicBezTo>
                      <a:pt x="11370" y="12994"/>
                      <a:pt x="12995" y="17867"/>
                      <a:pt x="14619" y="22741"/>
                    </a:cubicBezTo>
                    <a:lnTo>
                      <a:pt x="14619" y="24365"/>
                    </a:lnTo>
                    <a:cubicBezTo>
                      <a:pt x="11370" y="25989"/>
                      <a:pt x="9746" y="30862"/>
                      <a:pt x="9746" y="35735"/>
                    </a:cubicBezTo>
                    <a:cubicBezTo>
                      <a:pt x="8122" y="42232"/>
                      <a:pt x="8122" y="47105"/>
                      <a:pt x="6497" y="53603"/>
                    </a:cubicBezTo>
                    <a:cubicBezTo>
                      <a:pt x="4873" y="64973"/>
                      <a:pt x="3249" y="76343"/>
                      <a:pt x="3249" y="87714"/>
                    </a:cubicBezTo>
                    <a:cubicBezTo>
                      <a:pt x="1624" y="112079"/>
                      <a:pt x="0" y="136444"/>
                      <a:pt x="0" y="160809"/>
                    </a:cubicBezTo>
                    <a:cubicBezTo>
                      <a:pt x="0" y="183549"/>
                      <a:pt x="0" y="207914"/>
                      <a:pt x="1624" y="230655"/>
                    </a:cubicBezTo>
                    <a:cubicBezTo>
                      <a:pt x="3249" y="255020"/>
                      <a:pt x="4873" y="281009"/>
                      <a:pt x="6497" y="305374"/>
                    </a:cubicBezTo>
                    <a:cubicBezTo>
                      <a:pt x="8122" y="329739"/>
                      <a:pt x="11370" y="354104"/>
                      <a:pt x="12995" y="378469"/>
                    </a:cubicBezTo>
                    <a:cubicBezTo>
                      <a:pt x="16243" y="402834"/>
                      <a:pt x="17868" y="427199"/>
                      <a:pt x="21116" y="451564"/>
                    </a:cubicBezTo>
                    <a:cubicBezTo>
                      <a:pt x="27614" y="498669"/>
                      <a:pt x="34111" y="544151"/>
                      <a:pt x="45481" y="591256"/>
                    </a:cubicBezTo>
                    <a:cubicBezTo>
                      <a:pt x="55227" y="639986"/>
                      <a:pt x="66598" y="687091"/>
                      <a:pt x="77968" y="735821"/>
                    </a:cubicBezTo>
                    <a:cubicBezTo>
                      <a:pt x="89338" y="782927"/>
                      <a:pt x="99084" y="830033"/>
                      <a:pt x="110454" y="877138"/>
                    </a:cubicBezTo>
                    <a:cubicBezTo>
                      <a:pt x="115327" y="899879"/>
                      <a:pt x="121825" y="922619"/>
                      <a:pt x="126698" y="945360"/>
                    </a:cubicBezTo>
                    <a:cubicBezTo>
                      <a:pt x="133195" y="968101"/>
                      <a:pt x="138068" y="992466"/>
                      <a:pt x="144565" y="1015206"/>
                    </a:cubicBezTo>
                    <a:cubicBezTo>
                      <a:pt x="151063" y="1037947"/>
                      <a:pt x="155936" y="1060687"/>
                      <a:pt x="162433" y="1083428"/>
                    </a:cubicBezTo>
                    <a:cubicBezTo>
                      <a:pt x="155936" y="1088301"/>
                      <a:pt x="159184" y="1096423"/>
                      <a:pt x="160809" y="1104544"/>
                    </a:cubicBezTo>
                    <a:close/>
                  </a:path>
                </a:pathLst>
              </a:custGeom>
              <a:solidFill>
                <a:srgbClr val="79C389"/>
              </a:solidFill>
              <a:ln w="1624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vi-VN"/>
              </a:p>
            </p:txBody>
          </p:sp>
        </p:grpSp>
        <p:grpSp>
          <p:nvGrpSpPr>
            <p:cNvPr id="83" name="Đồ họa 8">
              <a:extLst>
                <a:ext uri="{FF2B5EF4-FFF2-40B4-BE49-F238E27FC236}">
                  <a16:creationId xmlns:a16="http://schemas.microsoft.com/office/drawing/2014/main" id="{74F6CCBD-1B2E-C7C8-DA09-20250D4FD321}"/>
                </a:ext>
              </a:extLst>
            </p:cNvPr>
            <p:cNvGrpSpPr/>
            <p:nvPr/>
          </p:nvGrpSpPr>
          <p:grpSpPr>
            <a:xfrm>
              <a:off x="107205" y="4406490"/>
              <a:ext cx="12075269" cy="1722602"/>
              <a:chOff x="116729" y="5002024"/>
              <a:chExt cx="12075269" cy="1722602"/>
            </a:xfrm>
          </p:grpSpPr>
          <p:sp>
            <p:nvSpPr>
              <p:cNvPr id="84" name="Hình tự do: Hình 83">
                <a:extLst>
                  <a:ext uri="{FF2B5EF4-FFF2-40B4-BE49-F238E27FC236}">
                    <a16:creationId xmlns:a16="http://schemas.microsoft.com/office/drawing/2014/main" id="{92AC81CA-A25F-8777-592C-A2CD1AC941CD}"/>
                  </a:ext>
                </a:extLst>
              </p:cNvPr>
              <p:cNvSpPr/>
              <p:nvPr/>
            </p:nvSpPr>
            <p:spPr>
              <a:xfrm>
                <a:off x="1867351" y="5407091"/>
                <a:ext cx="153093" cy="149641"/>
              </a:xfrm>
              <a:custGeom>
                <a:avLst/>
                <a:gdLst>
                  <a:gd name="connsiteX0" fmla="*/ 67004 w 153093"/>
                  <a:gd name="connsiteY0" fmla="*/ 144768 h 149641"/>
                  <a:gd name="connsiteX1" fmla="*/ 54009 w 153093"/>
                  <a:gd name="connsiteY1" fmla="*/ 138271 h 149641"/>
                  <a:gd name="connsiteX2" fmla="*/ 42639 w 153093"/>
                  <a:gd name="connsiteY2" fmla="*/ 136647 h 149641"/>
                  <a:gd name="connsiteX3" fmla="*/ 23147 w 153093"/>
                  <a:gd name="connsiteY3" fmla="*/ 128525 h 149641"/>
                  <a:gd name="connsiteX4" fmla="*/ 10152 w 153093"/>
                  <a:gd name="connsiteY4" fmla="*/ 115531 h 149641"/>
                  <a:gd name="connsiteX5" fmla="*/ 2030 w 153093"/>
                  <a:gd name="connsiteY5" fmla="*/ 99287 h 149641"/>
                  <a:gd name="connsiteX6" fmla="*/ 406 w 153093"/>
                  <a:gd name="connsiteY6" fmla="*/ 76547 h 149641"/>
                  <a:gd name="connsiteX7" fmla="*/ 5279 w 153093"/>
                  <a:gd name="connsiteY7" fmla="*/ 58679 h 149641"/>
                  <a:gd name="connsiteX8" fmla="*/ 8528 w 153093"/>
                  <a:gd name="connsiteY8" fmla="*/ 37563 h 149641"/>
                  <a:gd name="connsiteX9" fmla="*/ 18274 w 153093"/>
                  <a:gd name="connsiteY9" fmla="*/ 22944 h 149641"/>
                  <a:gd name="connsiteX10" fmla="*/ 36141 w 153093"/>
                  <a:gd name="connsiteY10" fmla="*/ 8325 h 149641"/>
                  <a:gd name="connsiteX11" fmla="*/ 75125 w 153093"/>
                  <a:gd name="connsiteY11" fmla="*/ 1827 h 149641"/>
                  <a:gd name="connsiteX12" fmla="*/ 133601 w 153093"/>
                  <a:gd name="connsiteY12" fmla="*/ 16446 h 149641"/>
                  <a:gd name="connsiteX13" fmla="*/ 149844 w 153093"/>
                  <a:gd name="connsiteY13" fmla="*/ 45684 h 149641"/>
                  <a:gd name="connsiteX14" fmla="*/ 153093 w 153093"/>
                  <a:gd name="connsiteY14" fmla="*/ 70049 h 149641"/>
                  <a:gd name="connsiteX15" fmla="*/ 149844 w 153093"/>
                  <a:gd name="connsiteY15" fmla="*/ 87917 h 149641"/>
                  <a:gd name="connsiteX16" fmla="*/ 141723 w 153093"/>
                  <a:gd name="connsiteY16" fmla="*/ 104160 h 149641"/>
                  <a:gd name="connsiteX17" fmla="*/ 128728 w 153093"/>
                  <a:gd name="connsiteY17" fmla="*/ 118779 h 149641"/>
                  <a:gd name="connsiteX18" fmla="*/ 105988 w 153093"/>
                  <a:gd name="connsiteY18" fmla="*/ 131774 h 149641"/>
                  <a:gd name="connsiteX19" fmla="*/ 102739 w 153093"/>
                  <a:gd name="connsiteY19" fmla="*/ 133398 h 149641"/>
                  <a:gd name="connsiteX20" fmla="*/ 101114 w 153093"/>
                  <a:gd name="connsiteY20" fmla="*/ 135022 h 149641"/>
                  <a:gd name="connsiteX21" fmla="*/ 78374 w 153093"/>
                  <a:gd name="connsiteY21" fmla="*/ 149642 h 149641"/>
                  <a:gd name="connsiteX22" fmla="*/ 67004 w 153093"/>
                  <a:gd name="connsiteY22" fmla="*/ 144768 h 1496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153093" h="149641">
                    <a:moveTo>
                      <a:pt x="67004" y="144768"/>
                    </a:moveTo>
                    <a:cubicBezTo>
                      <a:pt x="62131" y="143144"/>
                      <a:pt x="58882" y="139895"/>
                      <a:pt x="54009" y="138271"/>
                    </a:cubicBezTo>
                    <a:cubicBezTo>
                      <a:pt x="50760" y="138271"/>
                      <a:pt x="45887" y="138271"/>
                      <a:pt x="42639" y="136647"/>
                    </a:cubicBezTo>
                    <a:cubicBezTo>
                      <a:pt x="36141" y="135022"/>
                      <a:pt x="29644" y="131774"/>
                      <a:pt x="23147" y="128525"/>
                    </a:cubicBezTo>
                    <a:cubicBezTo>
                      <a:pt x="18274" y="125277"/>
                      <a:pt x="13401" y="120404"/>
                      <a:pt x="10152" y="115531"/>
                    </a:cubicBezTo>
                    <a:cubicBezTo>
                      <a:pt x="6903" y="110657"/>
                      <a:pt x="3655" y="105784"/>
                      <a:pt x="2030" y="99287"/>
                    </a:cubicBezTo>
                    <a:cubicBezTo>
                      <a:pt x="-1218" y="92790"/>
                      <a:pt x="406" y="84668"/>
                      <a:pt x="406" y="76547"/>
                    </a:cubicBezTo>
                    <a:cubicBezTo>
                      <a:pt x="406" y="70049"/>
                      <a:pt x="3655" y="63552"/>
                      <a:pt x="5279" y="58679"/>
                    </a:cubicBezTo>
                    <a:cubicBezTo>
                      <a:pt x="5279" y="52182"/>
                      <a:pt x="6903" y="44060"/>
                      <a:pt x="8528" y="37563"/>
                    </a:cubicBezTo>
                    <a:cubicBezTo>
                      <a:pt x="10152" y="32690"/>
                      <a:pt x="13401" y="26192"/>
                      <a:pt x="18274" y="22944"/>
                    </a:cubicBezTo>
                    <a:cubicBezTo>
                      <a:pt x="23147" y="18071"/>
                      <a:pt x="29644" y="11573"/>
                      <a:pt x="36141" y="8325"/>
                    </a:cubicBezTo>
                    <a:cubicBezTo>
                      <a:pt x="47512" y="1827"/>
                      <a:pt x="62131" y="-1421"/>
                      <a:pt x="75125" y="1827"/>
                    </a:cubicBezTo>
                    <a:cubicBezTo>
                      <a:pt x="96242" y="-3046"/>
                      <a:pt x="117358" y="1827"/>
                      <a:pt x="133601" y="16446"/>
                    </a:cubicBezTo>
                    <a:cubicBezTo>
                      <a:pt x="141723" y="24568"/>
                      <a:pt x="148220" y="34314"/>
                      <a:pt x="149844" y="45684"/>
                    </a:cubicBezTo>
                    <a:cubicBezTo>
                      <a:pt x="151469" y="53806"/>
                      <a:pt x="153093" y="61928"/>
                      <a:pt x="153093" y="70049"/>
                    </a:cubicBezTo>
                    <a:cubicBezTo>
                      <a:pt x="153093" y="76547"/>
                      <a:pt x="151469" y="83044"/>
                      <a:pt x="149844" y="87917"/>
                    </a:cubicBezTo>
                    <a:cubicBezTo>
                      <a:pt x="148220" y="94414"/>
                      <a:pt x="144971" y="99287"/>
                      <a:pt x="141723" y="104160"/>
                    </a:cubicBezTo>
                    <a:cubicBezTo>
                      <a:pt x="138474" y="109033"/>
                      <a:pt x="133601" y="113906"/>
                      <a:pt x="128728" y="118779"/>
                    </a:cubicBezTo>
                    <a:cubicBezTo>
                      <a:pt x="122231" y="123652"/>
                      <a:pt x="114109" y="128525"/>
                      <a:pt x="105988" y="131774"/>
                    </a:cubicBezTo>
                    <a:cubicBezTo>
                      <a:pt x="104363" y="131774"/>
                      <a:pt x="104363" y="131774"/>
                      <a:pt x="102739" y="133398"/>
                    </a:cubicBezTo>
                    <a:cubicBezTo>
                      <a:pt x="102739" y="133398"/>
                      <a:pt x="102739" y="135022"/>
                      <a:pt x="101114" y="135022"/>
                    </a:cubicBezTo>
                    <a:cubicBezTo>
                      <a:pt x="96242" y="143144"/>
                      <a:pt x="88120" y="149642"/>
                      <a:pt x="78374" y="149642"/>
                    </a:cubicBezTo>
                    <a:cubicBezTo>
                      <a:pt x="73501" y="148017"/>
                      <a:pt x="70252" y="148017"/>
                      <a:pt x="67004" y="144768"/>
                    </a:cubicBezTo>
                    <a:close/>
                  </a:path>
                </a:pathLst>
              </a:custGeom>
              <a:solidFill>
                <a:srgbClr val="FFC5AE"/>
              </a:solidFill>
              <a:ln w="1624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vi-VN"/>
              </a:p>
            </p:txBody>
          </p:sp>
          <p:sp>
            <p:nvSpPr>
              <p:cNvPr id="85" name="Hình tự do: Hình 84">
                <a:extLst>
                  <a:ext uri="{FF2B5EF4-FFF2-40B4-BE49-F238E27FC236}">
                    <a16:creationId xmlns:a16="http://schemas.microsoft.com/office/drawing/2014/main" id="{CDB11360-5283-4F9A-68EF-58C466621EA5}"/>
                  </a:ext>
                </a:extLst>
              </p:cNvPr>
              <p:cNvSpPr/>
              <p:nvPr/>
            </p:nvSpPr>
            <p:spPr>
              <a:xfrm>
                <a:off x="2123987" y="5210750"/>
                <a:ext cx="84878" cy="87713"/>
              </a:xfrm>
              <a:custGeom>
                <a:avLst/>
                <a:gdLst>
                  <a:gd name="connsiteX0" fmla="*/ 28027 w 84878"/>
                  <a:gd name="connsiteY0" fmla="*/ 84465 h 87713"/>
                  <a:gd name="connsiteX1" fmla="*/ 8536 w 84878"/>
                  <a:gd name="connsiteY1" fmla="*/ 66598 h 87713"/>
                  <a:gd name="connsiteX2" fmla="*/ 414 w 84878"/>
                  <a:gd name="connsiteY2" fmla="*/ 34111 h 87713"/>
                  <a:gd name="connsiteX3" fmla="*/ 10160 w 84878"/>
                  <a:gd name="connsiteY3" fmla="*/ 14619 h 87713"/>
                  <a:gd name="connsiteX4" fmla="*/ 28027 w 84878"/>
                  <a:gd name="connsiteY4" fmla="*/ 1624 h 87713"/>
                  <a:gd name="connsiteX5" fmla="*/ 44271 w 84878"/>
                  <a:gd name="connsiteY5" fmla="*/ 0 h 87713"/>
                  <a:gd name="connsiteX6" fmla="*/ 63763 w 84878"/>
                  <a:gd name="connsiteY6" fmla="*/ 11370 h 87713"/>
                  <a:gd name="connsiteX7" fmla="*/ 80006 w 84878"/>
                  <a:gd name="connsiteY7" fmla="*/ 27614 h 87713"/>
                  <a:gd name="connsiteX8" fmla="*/ 84879 w 84878"/>
                  <a:gd name="connsiteY8" fmla="*/ 50354 h 87713"/>
                  <a:gd name="connsiteX9" fmla="*/ 75133 w 84878"/>
                  <a:gd name="connsiteY9" fmla="*/ 73095 h 87713"/>
                  <a:gd name="connsiteX10" fmla="*/ 52392 w 84878"/>
                  <a:gd name="connsiteY10" fmla="*/ 86089 h 87713"/>
                  <a:gd name="connsiteX11" fmla="*/ 44271 w 84878"/>
                  <a:gd name="connsiteY11" fmla="*/ 87714 h 87713"/>
                  <a:gd name="connsiteX12" fmla="*/ 28027 w 84878"/>
                  <a:gd name="connsiteY12" fmla="*/ 84465 h 877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84878" h="87713">
                    <a:moveTo>
                      <a:pt x="28027" y="84465"/>
                    </a:moveTo>
                    <a:cubicBezTo>
                      <a:pt x="18282" y="81217"/>
                      <a:pt x="11784" y="74719"/>
                      <a:pt x="8536" y="66598"/>
                    </a:cubicBezTo>
                    <a:cubicBezTo>
                      <a:pt x="2038" y="58476"/>
                      <a:pt x="-1210" y="45481"/>
                      <a:pt x="414" y="34111"/>
                    </a:cubicBezTo>
                    <a:cubicBezTo>
                      <a:pt x="2038" y="27614"/>
                      <a:pt x="5287" y="19492"/>
                      <a:pt x="10160" y="14619"/>
                    </a:cubicBezTo>
                    <a:cubicBezTo>
                      <a:pt x="15033" y="9746"/>
                      <a:pt x="21530" y="4873"/>
                      <a:pt x="28027" y="1624"/>
                    </a:cubicBezTo>
                    <a:cubicBezTo>
                      <a:pt x="32900" y="0"/>
                      <a:pt x="39398" y="0"/>
                      <a:pt x="44271" y="0"/>
                    </a:cubicBezTo>
                    <a:cubicBezTo>
                      <a:pt x="52392" y="0"/>
                      <a:pt x="58890" y="4873"/>
                      <a:pt x="63763" y="11370"/>
                    </a:cubicBezTo>
                    <a:cubicBezTo>
                      <a:pt x="70260" y="14619"/>
                      <a:pt x="75133" y="19492"/>
                      <a:pt x="80006" y="27614"/>
                    </a:cubicBezTo>
                    <a:cubicBezTo>
                      <a:pt x="83255" y="34111"/>
                      <a:pt x="84879" y="42233"/>
                      <a:pt x="84879" y="50354"/>
                    </a:cubicBezTo>
                    <a:cubicBezTo>
                      <a:pt x="83255" y="58476"/>
                      <a:pt x="80006" y="66598"/>
                      <a:pt x="75133" y="73095"/>
                    </a:cubicBezTo>
                    <a:cubicBezTo>
                      <a:pt x="68636" y="79592"/>
                      <a:pt x="60514" y="84465"/>
                      <a:pt x="52392" y="86089"/>
                    </a:cubicBezTo>
                    <a:cubicBezTo>
                      <a:pt x="49144" y="86089"/>
                      <a:pt x="47520" y="87714"/>
                      <a:pt x="44271" y="87714"/>
                    </a:cubicBezTo>
                    <a:cubicBezTo>
                      <a:pt x="37774" y="87714"/>
                      <a:pt x="32900" y="86089"/>
                      <a:pt x="28027" y="84465"/>
                    </a:cubicBezTo>
                    <a:close/>
                  </a:path>
                </a:pathLst>
              </a:custGeom>
              <a:solidFill>
                <a:srgbClr val="FFC5AE"/>
              </a:solidFill>
              <a:ln w="1624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vi-VN"/>
              </a:p>
            </p:txBody>
          </p:sp>
          <p:sp>
            <p:nvSpPr>
              <p:cNvPr id="86" name="Hình tự do: Hình 85">
                <a:extLst>
                  <a:ext uri="{FF2B5EF4-FFF2-40B4-BE49-F238E27FC236}">
                    <a16:creationId xmlns:a16="http://schemas.microsoft.com/office/drawing/2014/main" id="{E4C88F13-E496-6B94-CBA2-26346CDFB03F}"/>
                  </a:ext>
                </a:extLst>
              </p:cNvPr>
              <p:cNvSpPr/>
              <p:nvPr/>
            </p:nvSpPr>
            <p:spPr>
              <a:xfrm>
                <a:off x="4218569" y="6221083"/>
                <a:ext cx="186391" cy="171621"/>
              </a:xfrm>
              <a:custGeom>
                <a:avLst/>
                <a:gdLst>
                  <a:gd name="connsiteX0" fmla="*/ 98678 w 186391"/>
                  <a:gd name="connsiteY0" fmla="*/ 170555 h 171621"/>
                  <a:gd name="connsiteX1" fmla="*/ 51572 w 186391"/>
                  <a:gd name="connsiteY1" fmla="*/ 155936 h 171621"/>
                  <a:gd name="connsiteX2" fmla="*/ 12588 w 186391"/>
                  <a:gd name="connsiteY2" fmla="*/ 116952 h 171621"/>
                  <a:gd name="connsiteX3" fmla="*/ 1218 w 186391"/>
                  <a:gd name="connsiteY3" fmla="*/ 86090 h 171621"/>
                  <a:gd name="connsiteX4" fmla="*/ 1218 w 186391"/>
                  <a:gd name="connsiteY4" fmla="*/ 55227 h 171621"/>
                  <a:gd name="connsiteX5" fmla="*/ 12588 w 186391"/>
                  <a:gd name="connsiteY5" fmla="*/ 29238 h 171621"/>
                  <a:gd name="connsiteX6" fmla="*/ 32080 w 186391"/>
                  <a:gd name="connsiteY6" fmla="*/ 8122 h 171621"/>
                  <a:gd name="connsiteX7" fmla="*/ 59694 w 186391"/>
                  <a:gd name="connsiteY7" fmla="*/ 1624 h 171621"/>
                  <a:gd name="connsiteX8" fmla="*/ 69440 w 186391"/>
                  <a:gd name="connsiteY8" fmla="*/ 4873 h 171621"/>
                  <a:gd name="connsiteX9" fmla="*/ 92180 w 186391"/>
                  <a:gd name="connsiteY9" fmla="*/ 0 h 171621"/>
                  <a:gd name="connsiteX10" fmla="*/ 140910 w 186391"/>
                  <a:gd name="connsiteY10" fmla="*/ 9746 h 171621"/>
                  <a:gd name="connsiteX11" fmla="*/ 173397 w 186391"/>
                  <a:gd name="connsiteY11" fmla="*/ 40608 h 171621"/>
                  <a:gd name="connsiteX12" fmla="*/ 186392 w 186391"/>
                  <a:gd name="connsiteY12" fmla="*/ 79592 h 171621"/>
                  <a:gd name="connsiteX13" fmla="*/ 186392 w 186391"/>
                  <a:gd name="connsiteY13" fmla="*/ 100708 h 171621"/>
                  <a:gd name="connsiteX14" fmla="*/ 178270 w 186391"/>
                  <a:gd name="connsiteY14" fmla="*/ 125073 h 171621"/>
                  <a:gd name="connsiteX15" fmla="*/ 165275 w 186391"/>
                  <a:gd name="connsiteY15" fmla="*/ 144565 h 171621"/>
                  <a:gd name="connsiteX16" fmla="*/ 145784 w 186391"/>
                  <a:gd name="connsiteY16" fmla="*/ 159184 h 171621"/>
                  <a:gd name="connsiteX17" fmla="*/ 123043 w 186391"/>
                  <a:gd name="connsiteY17" fmla="*/ 167306 h 171621"/>
                  <a:gd name="connsiteX18" fmla="*/ 106800 w 186391"/>
                  <a:gd name="connsiteY18" fmla="*/ 168930 h 171621"/>
                  <a:gd name="connsiteX19" fmla="*/ 98678 w 186391"/>
                  <a:gd name="connsiteY19" fmla="*/ 170555 h 1716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186391" h="171621">
                    <a:moveTo>
                      <a:pt x="98678" y="170555"/>
                    </a:moveTo>
                    <a:cubicBezTo>
                      <a:pt x="82435" y="170555"/>
                      <a:pt x="66192" y="164057"/>
                      <a:pt x="51572" y="155936"/>
                    </a:cubicBezTo>
                    <a:cubicBezTo>
                      <a:pt x="35329" y="146190"/>
                      <a:pt x="22334" y="133195"/>
                      <a:pt x="12588" y="116952"/>
                    </a:cubicBezTo>
                    <a:cubicBezTo>
                      <a:pt x="7716" y="107206"/>
                      <a:pt x="2842" y="97460"/>
                      <a:pt x="1218" y="86090"/>
                    </a:cubicBezTo>
                    <a:cubicBezTo>
                      <a:pt x="-406" y="76343"/>
                      <a:pt x="-406" y="64973"/>
                      <a:pt x="1218" y="55227"/>
                    </a:cubicBezTo>
                    <a:cubicBezTo>
                      <a:pt x="2842" y="45481"/>
                      <a:pt x="7716" y="37360"/>
                      <a:pt x="12588" y="29238"/>
                    </a:cubicBezTo>
                    <a:cubicBezTo>
                      <a:pt x="17462" y="21116"/>
                      <a:pt x="25583" y="14619"/>
                      <a:pt x="32080" y="8122"/>
                    </a:cubicBezTo>
                    <a:cubicBezTo>
                      <a:pt x="38578" y="3249"/>
                      <a:pt x="49948" y="0"/>
                      <a:pt x="59694" y="1624"/>
                    </a:cubicBezTo>
                    <a:cubicBezTo>
                      <a:pt x="62943" y="1624"/>
                      <a:pt x="66192" y="3249"/>
                      <a:pt x="69440" y="4873"/>
                    </a:cubicBezTo>
                    <a:cubicBezTo>
                      <a:pt x="77562" y="1624"/>
                      <a:pt x="84059" y="0"/>
                      <a:pt x="92180" y="0"/>
                    </a:cubicBezTo>
                    <a:cubicBezTo>
                      <a:pt x="108424" y="0"/>
                      <a:pt x="124667" y="1624"/>
                      <a:pt x="140910" y="9746"/>
                    </a:cubicBezTo>
                    <a:cubicBezTo>
                      <a:pt x="153905" y="16243"/>
                      <a:pt x="165275" y="27614"/>
                      <a:pt x="173397" y="40608"/>
                    </a:cubicBezTo>
                    <a:cubicBezTo>
                      <a:pt x="181519" y="51979"/>
                      <a:pt x="184767" y="64973"/>
                      <a:pt x="186392" y="79592"/>
                    </a:cubicBezTo>
                    <a:cubicBezTo>
                      <a:pt x="186392" y="86090"/>
                      <a:pt x="186392" y="94211"/>
                      <a:pt x="186392" y="100708"/>
                    </a:cubicBezTo>
                    <a:cubicBezTo>
                      <a:pt x="184767" y="108830"/>
                      <a:pt x="183143" y="116952"/>
                      <a:pt x="178270" y="125073"/>
                    </a:cubicBezTo>
                    <a:cubicBezTo>
                      <a:pt x="175021" y="131571"/>
                      <a:pt x="170149" y="138068"/>
                      <a:pt x="165275" y="144565"/>
                    </a:cubicBezTo>
                    <a:cubicBezTo>
                      <a:pt x="160402" y="149438"/>
                      <a:pt x="153905" y="155936"/>
                      <a:pt x="145784" y="159184"/>
                    </a:cubicBezTo>
                    <a:cubicBezTo>
                      <a:pt x="139286" y="162433"/>
                      <a:pt x="131165" y="165682"/>
                      <a:pt x="123043" y="167306"/>
                    </a:cubicBezTo>
                    <a:cubicBezTo>
                      <a:pt x="118170" y="168930"/>
                      <a:pt x="111673" y="168930"/>
                      <a:pt x="106800" y="168930"/>
                    </a:cubicBezTo>
                    <a:cubicBezTo>
                      <a:pt x="103551" y="172179"/>
                      <a:pt x="100302" y="172179"/>
                      <a:pt x="98678" y="170555"/>
                    </a:cubicBezTo>
                    <a:close/>
                  </a:path>
                </a:pathLst>
              </a:custGeom>
              <a:solidFill>
                <a:srgbClr val="FFC5AE"/>
              </a:solidFill>
              <a:ln w="1624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vi-VN"/>
              </a:p>
            </p:txBody>
          </p:sp>
          <p:sp>
            <p:nvSpPr>
              <p:cNvPr id="87" name="Hình tự do: Hình 86">
                <a:extLst>
                  <a:ext uri="{FF2B5EF4-FFF2-40B4-BE49-F238E27FC236}">
                    <a16:creationId xmlns:a16="http://schemas.microsoft.com/office/drawing/2014/main" id="{8F85AEF6-FB5D-A960-CD32-51D5107EB903}"/>
                  </a:ext>
                </a:extLst>
              </p:cNvPr>
              <p:cNvSpPr/>
              <p:nvPr/>
            </p:nvSpPr>
            <p:spPr>
              <a:xfrm>
                <a:off x="4914422" y="5889720"/>
                <a:ext cx="122557" cy="139692"/>
              </a:xfrm>
              <a:custGeom>
                <a:avLst/>
                <a:gdLst>
                  <a:gd name="connsiteX0" fmla="*/ 47683 w 122557"/>
                  <a:gd name="connsiteY0" fmla="*/ 134819 h 139692"/>
                  <a:gd name="connsiteX1" fmla="*/ 29816 w 122557"/>
                  <a:gd name="connsiteY1" fmla="*/ 126698 h 139692"/>
                  <a:gd name="connsiteX2" fmla="*/ 7075 w 122557"/>
                  <a:gd name="connsiteY2" fmla="*/ 100708 h 139692"/>
                  <a:gd name="connsiteX3" fmla="*/ 10324 w 122557"/>
                  <a:gd name="connsiteY3" fmla="*/ 38984 h 139692"/>
                  <a:gd name="connsiteX4" fmla="*/ 60678 w 122557"/>
                  <a:gd name="connsiteY4" fmla="*/ 3249 h 139692"/>
                  <a:gd name="connsiteX5" fmla="*/ 88292 w 122557"/>
                  <a:gd name="connsiteY5" fmla="*/ 0 h 139692"/>
                  <a:gd name="connsiteX6" fmla="*/ 99662 w 122557"/>
                  <a:gd name="connsiteY6" fmla="*/ 1624 h 139692"/>
                  <a:gd name="connsiteX7" fmla="*/ 122403 w 122557"/>
                  <a:gd name="connsiteY7" fmla="*/ 29238 h 139692"/>
                  <a:gd name="connsiteX8" fmla="*/ 111032 w 122557"/>
                  <a:gd name="connsiteY8" fmla="*/ 48730 h 139692"/>
                  <a:gd name="connsiteX9" fmla="*/ 114281 w 122557"/>
                  <a:gd name="connsiteY9" fmla="*/ 74719 h 139692"/>
                  <a:gd name="connsiteX10" fmla="*/ 111032 w 122557"/>
                  <a:gd name="connsiteY10" fmla="*/ 87714 h 139692"/>
                  <a:gd name="connsiteX11" fmla="*/ 111032 w 122557"/>
                  <a:gd name="connsiteY11" fmla="*/ 95835 h 139692"/>
                  <a:gd name="connsiteX12" fmla="*/ 109408 w 122557"/>
                  <a:gd name="connsiteY12" fmla="*/ 107206 h 139692"/>
                  <a:gd name="connsiteX13" fmla="*/ 104535 w 122557"/>
                  <a:gd name="connsiteY13" fmla="*/ 116952 h 139692"/>
                  <a:gd name="connsiteX14" fmla="*/ 63927 w 122557"/>
                  <a:gd name="connsiteY14" fmla="*/ 139692 h 139692"/>
                  <a:gd name="connsiteX15" fmla="*/ 62302 w 122557"/>
                  <a:gd name="connsiteY15" fmla="*/ 139692 h 139692"/>
                  <a:gd name="connsiteX16" fmla="*/ 47683 w 122557"/>
                  <a:gd name="connsiteY16" fmla="*/ 134819 h 13969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122557" h="139692">
                    <a:moveTo>
                      <a:pt x="47683" y="134819"/>
                    </a:moveTo>
                    <a:cubicBezTo>
                      <a:pt x="41186" y="133195"/>
                      <a:pt x="36313" y="129946"/>
                      <a:pt x="29816" y="126698"/>
                    </a:cubicBezTo>
                    <a:cubicBezTo>
                      <a:pt x="20070" y="120200"/>
                      <a:pt x="13572" y="110454"/>
                      <a:pt x="7075" y="100708"/>
                    </a:cubicBezTo>
                    <a:cubicBezTo>
                      <a:pt x="-4295" y="81217"/>
                      <a:pt x="-1047" y="56852"/>
                      <a:pt x="10324" y="38984"/>
                    </a:cubicBezTo>
                    <a:cubicBezTo>
                      <a:pt x="21694" y="21116"/>
                      <a:pt x="39562" y="8122"/>
                      <a:pt x="60678" y="3249"/>
                    </a:cubicBezTo>
                    <a:cubicBezTo>
                      <a:pt x="68800" y="0"/>
                      <a:pt x="78545" y="0"/>
                      <a:pt x="88292" y="0"/>
                    </a:cubicBezTo>
                    <a:cubicBezTo>
                      <a:pt x="91540" y="0"/>
                      <a:pt x="96413" y="0"/>
                      <a:pt x="99662" y="1624"/>
                    </a:cubicBezTo>
                    <a:cubicBezTo>
                      <a:pt x="112656" y="3249"/>
                      <a:pt x="124027" y="14619"/>
                      <a:pt x="122403" y="29238"/>
                    </a:cubicBezTo>
                    <a:cubicBezTo>
                      <a:pt x="122403" y="37359"/>
                      <a:pt x="117530" y="43857"/>
                      <a:pt x="111032" y="48730"/>
                    </a:cubicBezTo>
                    <a:cubicBezTo>
                      <a:pt x="114281" y="56852"/>
                      <a:pt x="114281" y="66597"/>
                      <a:pt x="114281" y="74719"/>
                    </a:cubicBezTo>
                    <a:cubicBezTo>
                      <a:pt x="114281" y="79592"/>
                      <a:pt x="112656" y="82841"/>
                      <a:pt x="111032" y="87714"/>
                    </a:cubicBezTo>
                    <a:cubicBezTo>
                      <a:pt x="111032" y="90962"/>
                      <a:pt x="111032" y="94211"/>
                      <a:pt x="111032" y="95835"/>
                    </a:cubicBezTo>
                    <a:cubicBezTo>
                      <a:pt x="111032" y="99084"/>
                      <a:pt x="111032" y="103957"/>
                      <a:pt x="109408" y="107206"/>
                    </a:cubicBezTo>
                    <a:cubicBezTo>
                      <a:pt x="107784" y="110454"/>
                      <a:pt x="106159" y="113703"/>
                      <a:pt x="104535" y="116952"/>
                    </a:cubicBezTo>
                    <a:cubicBezTo>
                      <a:pt x="96413" y="131571"/>
                      <a:pt x="80170" y="139692"/>
                      <a:pt x="63927" y="139692"/>
                    </a:cubicBezTo>
                    <a:cubicBezTo>
                      <a:pt x="63927" y="139692"/>
                      <a:pt x="62302" y="139692"/>
                      <a:pt x="62302" y="139692"/>
                    </a:cubicBezTo>
                    <a:cubicBezTo>
                      <a:pt x="57429" y="138068"/>
                      <a:pt x="52557" y="136444"/>
                      <a:pt x="47683" y="134819"/>
                    </a:cubicBezTo>
                    <a:close/>
                  </a:path>
                </a:pathLst>
              </a:custGeom>
              <a:solidFill>
                <a:srgbClr val="FFC5AE"/>
              </a:solidFill>
              <a:ln w="1624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vi-VN"/>
              </a:p>
            </p:txBody>
          </p:sp>
          <p:sp>
            <p:nvSpPr>
              <p:cNvPr id="88" name="Hình tự do: Hình 87">
                <a:extLst>
                  <a:ext uri="{FF2B5EF4-FFF2-40B4-BE49-F238E27FC236}">
                    <a16:creationId xmlns:a16="http://schemas.microsoft.com/office/drawing/2014/main" id="{5109F5AC-53CA-F2A8-79BD-6431CEF8D168}"/>
                  </a:ext>
                </a:extLst>
              </p:cNvPr>
              <p:cNvSpPr/>
              <p:nvPr/>
            </p:nvSpPr>
            <p:spPr>
              <a:xfrm>
                <a:off x="8965267" y="5632403"/>
                <a:ext cx="150664" cy="122091"/>
              </a:xfrm>
              <a:custGeom>
                <a:avLst/>
                <a:gdLst>
                  <a:gd name="connsiteX0" fmla="*/ 54415 w 150664"/>
                  <a:gd name="connsiteY0" fmla="*/ 120873 h 122091"/>
                  <a:gd name="connsiteX1" fmla="*/ 38172 w 150664"/>
                  <a:gd name="connsiteY1" fmla="*/ 116000 h 122091"/>
                  <a:gd name="connsiteX2" fmla="*/ 20304 w 150664"/>
                  <a:gd name="connsiteY2" fmla="*/ 104630 h 122091"/>
                  <a:gd name="connsiteX3" fmla="*/ 10558 w 150664"/>
                  <a:gd name="connsiteY3" fmla="*/ 93260 h 122091"/>
                  <a:gd name="connsiteX4" fmla="*/ 2437 w 150664"/>
                  <a:gd name="connsiteY4" fmla="*/ 75392 h 122091"/>
                  <a:gd name="connsiteX5" fmla="*/ 2437 w 150664"/>
                  <a:gd name="connsiteY5" fmla="*/ 44530 h 122091"/>
                  <a:gd name="connsiteX6" fmla="*/ 15431 w 150664"/>
                  <a:gd name="connsiteY6" fmla="*/ 20165 h 122091"/>
                  <a:gd name="connsiteX7" fmla="*/ 43045 w 150664"/>
                  <a:gd name="connsiteY7" fmla="*/ 3921 h 122091"/>
                  <a:gd name="connsiteX8" fmla="*/ 56039 w 150664"/>
                  <a:gd name="connsiteY8" fmla="*/ 2297 h 122091"/>
                  <a:gd name="connsiteX9" fmla="*/ 57664 w 150664"/>
                  <a:gd name="connsiteY9" fmla="*/ 2297 h 122091"/>
                  <a:gd name="connsiteX10" fmla="*/ 64161 w 150664"/>
                  <a:gd name="connsiteY10" fmla="*/ 2297 h 122091"/>
                  <a:gd name="connsiteX11" fmla="*/ 86902 w 150664"/>
                  <a:gd name="connsiteY11" fmla="*/ 673 h 122091"/>
                  <a:gd name="connsiteX12" fmla="*/ 98273 w 150664"/>
                  <a:gd name="connsiteY12" fmla="*/ 3921 h 122091"/>
                  <a:gd name="connsiteX13" fmla="*/ 111267 w 150664"/>
                  <a:gd name="connsiteY13" fmla="*/ 8795 h 122091"/>
                  <a:gd name="connsiteX14" fmla="*/ 142129 w 150664"/>
                  <a:gd name="connsiteY14" fmla="*/ 34784 h 122091"/>
                  <a:gd name="connsiteX15" fmla="*/ 150250 w 150664"/>
                  <a:gd name="connsiteY15" fmla="*/ 70519 h 122091"/>
                  <a:gd name="connsiteX16" fmla="*/ 127510 w 150664"/>
                  <a:gd name="connsiteY16" fmla="*/ 106254 h 122091"/>
                  <a:gd name="connsiteX17" fmla="*/ 78780 w 150664"/>
                  <a:gd name="connsiteY17" fmla="*/ 120873 h 122091"/>
                  <a:gd name="connsiteX18" fmla="*/ 54415 w 150664"/>
                  <a:gd name="connsiteY18" fmla="*/ 120873 h 1220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150664" h="122091">
                    <a:moveTo>
                      <a:pt x="54415" y="120873"/>
                    </a:moveTo>
                    <a:cubicBezTo>
                      <a:pt x="49543" y="119249"/>
                      <a:pt x="43045" y="117625"/>
                      <a:pt x="38172" y="116000"/>
                    </a:cubicBezTo>
                    <a:cubicBezTo>
                      <a:pt x="31674" y="112752"/>
                      <a:pt x="25178" y="109503"/>
                      <a:pt x="20304" y="104630"/>
                    </a:cubicBezTo>
                    <a:cubicBezTo>
                      <a:pt x="17056" y="101381"/>
                      <a:pt x="12182" y="98133"/>
                      <a:pt x="10558" y="93260"/>
                    </a:cubicBezTo>
                    <a:cubicBezTo>
                      <a:pt x="7309" y="88387"/>
                      <a:pt x="4061" y="81889"/>
                      <a:pt x="2437" y="75392"/>
                    </a:cubicBezTo>
                    <a:cubicBezTo>
                      <a:pt x="-812" y="65646"/>
                      <a:pt x="-812" y="54276"/>
                      <a:pt x="2437" y="44530"/>
                    </a:cubicBezTo>
                    <a:cubicBezTo>
                      <a:pt x="4061" y="36408"/>
                      <a:pt x="8934" y="28286"/>
                      <a:pt x="15431" y="20165"/>
                    </a:cubicBezTo>
                    <a:cubicBezTo>
                      <a:pt x="21929" y="12043"/>
                      <a:pt x="33299" y="5546"/>
                      <a:pt x="43045" y="3921"/>
                    </a:cubicBezTo>
                    <a:cubicBezTo>
                      <a:pt x="47918" y="2297"/>
                      <a:pt x="52790" y="2297"/>
                      <a:pt x="56039" y="2297"/>
                    </a:cubicBezTo>
                    <a:cubicBezTo>
                      <a:pt x="56039" y="2297"/>
                      <a:pt x="56039" y="2297"/>
                      <a:pt x="57664" y="2297"/>
                    </a:cubicBezTo>
                    <a:cubicBezTo>
                      <a:pt x="59288" y="2297"/>
                      <a:pt x="62537" y="2297"/>
                      <a:pt x="64161" y="2297"/>
                    </a:cubicBezTo>
                    <a:cubicBezTo>
                      <a:pt x="72283" y="673"/>
                      <a:pt x="80404" y="-952"/>
                      <a:pt x="86902" y="673"/>
                    </a:cubicBezTo>
                    <a:cubicBezTo>
                      <a:pt x="90151" y="673"/>
                      <a:pt x="93399" y="2297"/>
                      <a:pt x="98273" y="3921"/>
                    </a:cubicBezTo>
                    <a:cubicBezTo>
                      <a:pt x="103145" y="5546"/>
                      <a:pt x="106394" y="7170"/>
                      <a:pt x="111267" y="8795"/>
                    </a:cubicBezTo>
                    <a:cubicBezTo>
                      <a:pt x="124261" y="13668"/>
                      <a:pt x="135632" y="21789"/>
                      <a:pt x="142129" y="34784"/>
                    </a:cubicBezTo>
                    <a:cubicBezTo>
                      <a:pt x="148626" y="44530"/>
                      <a:pt x="151875" y="59149"/>
                      <a:pt x="150250" y="70519"/>
                    </a:cubicBezTo>
                    <a:cubicBezTo>
                      <a:pt x="147002" y="85138"/>
                      <a:pt x="138881" y="98133"/>
                      <a:pt x="127510" y="106254"/>
                    </a:cubicBezTo>
                    <a:cubicBezTo>
                      <a:pt x="112891" y="116000"/>
                      <a:pt x="96648" y="120873"/>
                      <a:pt x="78780" y="120873"/>
                    </a:cubicBezTo>
                    <a:cubicBezTo>
                      <a:pt x="69034" y="122498"/>
                      <a:pt x="60912" y="122498"/>
                      <a:pt x="54415" y="120873"/>
                    </a:cubicBezTo>
                    <a:close/>
                  </a:path>
                </a:pathLst>
              </a:custGeom>
              <a:solidFill>
                <a:srgbClr val="FFC5AE"/>
              </a:solidFill>
              <a:ln w="1624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vi-VN"/>
              </a:p>
            </p:txBody>
          </p:sp>
          <p:sp>
            <p:nvSpPr>
              <p:cNvPr id="89" name="Hình tự do: Hình 88">
                <a:extLst>
                  <a:ext uri="{FF2B5EF4-FFF2-40B4-BE49-F238E27FC236}">
                    <a16:creationId xmlns:a16="http://schemas.microsoft.com/office/drawing/2014/main" id="{427995A7-41CD-D0CD-73BE-4241118CC5D3}"/>
                  </a:ext>
                </a:extLst>
              </p:cNvPr>
              <p:cNvSpPr/>
              <p:nvPr/>
            </p:nvSpPr>
            <p:spPr>
              <a:xfrm>
                <a:off x="9980735" y="5145777"/>
                <a:ext cx="142824" cy="130195"/>
              </a:xfrm>
              <a:custGeom>
                <a:avLst/>
                <a:gdLst>
                  <a:gd name="connsiteX0" fmla="*/ 28164 w 142824"/>
                  <a:gd name="connsiteY0" fmla="*/ 115327 h 130195"/>
                  <a:gd name="connsiteX1" fmla="*/ 551 w 142824"/>
                  <a:gd name="connsiteY1" fmla="*/ 51979 h 130195"/>
                  <a:gd name="connsiteX2" fmla="*/ 11920 w 142824"/>
                  <a:gd name="connsiteY2" fmla="*/ 24365 h 130195"/>
                  <a:gd name="connsiteX3" fmla="*/ 33037 w 142824"/>
                  <a:gd name="connsiteY3" fmla="*/ 6497 h 130195"/>
                  <a:gd name="connsiteX4" fmla="*/ 59026 w 142824"/>
                  <a:gd name="connsiteY4" fmla="*/ 1624 h 130195"/>
                  <a:gd name="connsiteX5" fmla="*/ 70397 w 142824"/>
                  <a:gd name="connsiteY5" fmla="*/ 0 h 130195"/>
                  <a:gd name="connsiteX6" fmla="*/ 128872 w 142824"/>
                  <a:gd name="connsiteY6" fmla="*/ 29238 h 130195"/>
                  <a:gd name="connsiteX7" fmla="*/ 140243 w 142824"/>
                  <a:gd name="connsiteY7" fmla="*/ 86089 h 130195"/>
                  <a:gd name="connsiteX8" fmla="*/ 94762 w 142824"/>
                  <a:gd name="connsiteY8" fmla="*/ 128322 h 130195"/>
                  <a:gd name="connsiteX9" fmla="*/ 76893 w 142824"/>
                  <a:gd name="connsiteY9" fmla="*/ 129946 h 130195"/>
                  <a:gd name="connsiteX10" fmla="*/ 28164 w 142824"/>
                  <a:gd name="connsiteY10" fmla="*/ 115327 h 1301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42824" h="130195">
                    <a:moveTo>
                      <a:pt x="28164" y="115327"/>
                    </a:moveTo>
                    <a:cubicBezTo>
                      <a:pt x="8672" y="102333"/>
                      <a:pt x="-2698" y="76343"/>
                      <a:pt x="551" y="51979"/>
                    </a:cubicBezTo>
                    <a:cubicBezTo>
                      <a:pt x="2175" y="42233"/>
                      <a:pt x="5424" y="32487"/>
                      <a:pt x="11920" y="24365"/>
                    </a:cubicBezTo>
                    <a:cubicBezTo>
                      <a:pt x="16794" y="16243"/>
                      <a:pt x="24916" y="11370"/>
                      <a:pt x="33037" y="6497"/>
                    </a:cubicBezTo>
                    <a:cubicBezTo>
                      <a:pt x="41159" y="1624"/>
                      <a:pt x="50905" y="0"/>
                      <a:pt x="59026" y="1624"/>
                    </a:cubicBezTo>
                    <a:cubicBezTo>
                      <a:pt x="62275" y="1624"/>
                      <a:pt x="67148" y="0"/>
                      <a:pt x="70397" y="0"/>
                    </a:cubicBezTo>
                    <a:cubicBezTo>
                      <a:pt x="93137" y="0"/>
                      <a:pt x="115878" y="11370"/>
                      <a:pt x="128872" y="29238"/>
                    </a:cubicBezTo>
                    <a:cubicBezTo>
                      <a:pt x="140243" y="45481"/>
                      <a:pt x="146740" y="66598"/>
                      <a:pt x="140243" y="86089"/>
                    </a:cubicBezTo>
                    <a:cubicBezTo>
                      <a:pt x="133745" y="107206"/>
                      <a:pt x="115878" y="123449"/>
                      <a:pt x="94762" y="128322"/>
                    </a:cubicBezTo>
                    <a:cubicBezTo>
                      <a:pt x="88264" y="129946"/>
                      <a:pt x="83391" y="129946"/>
                      <a:pt x="76893" y="129946"/>
                    </a:cubicBezTo>
                    <a:cubicBezTo>
                      <a:pt x="59026" y="131571"/>
                      <a:pt x="42783" y="125073"/>
                      <a:pt x="28164" y="115327"/>
                    </a:cubicBezTo>
                    <a:close/>
                  </a:path>
                </a:pathLst>
              </a:custGeom>
              <a:solidFill>
                <a:srgbClr val="FFC5AE"/>
              </a:solidFill>
              <a:ln w="1624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vi-VN"/>
              </a:p>
            </p:txBody>
          </p:sp>
          <p:sp>
            <p:nvSpPr>
              <p:cNvPr id="90" name="Hình tự do: Hình 89">
                <a:extLst>
                  <a:ext uri="{FF2B5EF4-FFF2-40B4-BE49-F238E27FC236}">
                    <a16:creationId xmlns:a16="http://schemas.microsoft.com/office/drawing/2014/main" id="{58E3089C-EC31-B075-4E70-1C68817DD669}"/>
                  </a:ext>
                </a:extLst>
              </p:cNvPr>
              <p:cNvSpPr/>
              <p:nvPr/>
            </p:nvSpPr>
            <p:spPr>
              <a:xfrm>
                <a:off x="9945550" y="5644446"/>
                <a:ext cx="85137" cy="86089"/>
              </a:xfrm>
              <a:custGeom>
                <a:avLst/>
                <a:gdLst>
                  <a:gd name="connsiteX0" fmla="*/ 42232 w 85137"/>
                  <a:gd name="connsiteY0" fmla="*/ 86090 h 86089"/>
                  <a:gd name="connsiteX1" fmla="*/ 22740 w 85137"/>
                  <a:gd name="connsiteY1" fmla="*/ 79592 h 86089"/>
                  <a:gd name="connsiteX2" fmla="*/ 8122 w 85137"/>
                  <a:gd name="connsiteY2" fmla="*/ 53603 h 86089"/>
                  <a:gd name="connsiteX3" fmla="*/ 0 w 85137"/>
                  <a:gd name="connsiteY3" fmla="*/ 35735 h 86089"/>
                  <a:gd name="connsiteX4" fmla="*/ 22740 w 85137"/>
                  <a:gd name="connsiteY4" fmla="*/ 9746 h 86089"/>
                  <a:gd name="connsiteX5" fmla="*/ 22740 w 85137"/>
                  <a:gd name="connsiteY5" fmla="*/ 9746 h 86089"/>
                  <a:gd name="connsiteX6" fmla="*/ 27614 w 85137"/>
                  <a:gd name="connsiteY6" fmla="*/ 6497 h 86089"/>
                  <a:gd name="connsiteX7" fmla="*/ 47105 w 85137"/>
                  <a:gd name="connsiteY7" fmla="*/ 0 h 86089"/>
                  <a:gd name="connsiteX8" fmla="*/ 51979 w 85137"/>
                  <a:gd name="connsiteY8" fmla="*/ 0 h 86089"/>
                  <a:gd name="connsiteX9" fmla="*/ 69846 w 85137"/>
                  <a:gd name="connsiteY9" fmla="*/ 4873 h 86089"/>
                  <a:gd name="connsiteX10" fmla="*/ 82840 w 85137"/>
                  <a:gd name="connsiteY10" fmla="*/ 24365 h 86089"/>
                  <a:gd name="connsiteX11" fmla="*/ 84465 w 85137"/>
                  <a:gd name="connsiteY11" fmla="*/ 45481 h 86089"/>
                  <a:gd name="connsiteX12" fmla="*/ 76344 w 85137"/>
                  <a:gd name="connsiteY12" fmla="*/ 64973 h 86089"/>
                  <a:gd name="connsiteX13" fmla="*/ 63348 w 85137"/>
                  <a:gd name="connsiteY13" fmla="*/ 79592 h 86089"/>
                  <a:gd name="connsiteX14" fmla="*/ 45481 w 85137"/>
                  <a:gd name="connsiteY14" fmla="*/ 84465 h 86089"/>
                  <a:gd name="connsiteX15" fmla="*/ 42232 w 85137"/>
                  <a:gd name="connsiteY15" fmla="*/ 86090 h 860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85137" h="86089">
                    <a:moveTo>
                      <a:pt x="42232" y="86090"/>
                    </a:moveTo>
                    <a:cubicBezTo>
                      <a:pt x="35735" y="86090"/>
                      <a:pt x="29238" y="82841"/>
                      <a:pt x="22740" y="79592"/>
                    </a:cubicBezTo>
                    <a:cubicBezTo>
                      <a:pt x="14618" y="74719"/>
                      <a:pt x="8122" y="63349"/>
                      <a:pt x="8122" y="53603"/>
                    </a:cubicBezTo>
                    <a:cubicBezTo>
                      <a:pt x="3249" y="48730"/>
                      <a:pt x="0" y="43857"/>
                      <a:pt x="0" y="35735"/>
                    </a:cubicBezTo>
                    <a:cubicBezTo>
                      <a:pt x="0" y="22741"/>
                      <a:pt x="9746" y="9746"/>
                      <a:pt x="22740" y="9746"/>
                    </a:cubicBezTo>
                    <a:cubicBezTo>
                      <a:pt x="22740" y="9746"/>
                      <a:pt x="22740" y="9746"/>
                      <a:pt x="22740" y="9746"/>
                    </a:cubicBezTo>
                    <a:cubicBezTo>
                      <a:pt x="24365" y="8122"/>
                      <a:pt x="25989" y="8122"/>
                      <a:pt x="27614" y="6497"/>
                    </a:cubicBezTo>
                    <a:cubicBezTo>
                      <a:pt x="32487" y="3249"/>
                      <a:pt x="40608" y="0"/>
                      <a:pt x="47105" y="0"/>
                    </a:cubicBezTo>
                    <a:cubicBezTo>
                      <a:pt x="48730" y="0"/>
                      <a:pt x="50354" y="0"/>
                      <a:pt x="51979" y="0"/>
                    </a:cubicBezTo>
                    <a:cubicBezTo>
                      <a:pt x="58475" y="0"/>
                      <a:pt x="64973" y="1624"/>
                      <a:pt x="69846" y="4873"/>
                    </a:cubicBezTo>
                    <a:cubicBezTo>
                      <a:pt x="76344" y="9746"/>
                      <a:pt x="81217" y="16243"/>
                      <a:pt x="82840" y="24365"/>
                    </a:cubicBezTo>
                    <a:cubicBezTo>
                      <a:pt x="84465" y="30862"/>
                      <a:pt x="86089" y="38984"/>
                      <a:pt x="84465" y="45481"/>
                    </a:cubicBezTo>
                    <a:cubicBezTo>
                      <a:pt x="82840" y="51979"/>
                      <a:pt x="79592" y="58476"/>
                      <a:pt x="76344" y="64973"/>
                    </a:cubicBezTo>
                    <a:cubicBezTo>
                      <a:pt x="73095" y="71470"/>
                      <a:pt x="68222" y="76343"/>
                      <a:pt x="63348" y="79592"/>
                    </a:cubicBezTo>
                    <a:cubicBezTo>
                      <a:pt x="58475" y="82841"/>
                      <a:pt x="51979" y="84465"/>
                      <a:pt x="45481" y="84465"/>
                    </a:cubicBezTo>
                    <a:cubicBezTo>
                      <a:pt x="43857" y="86090"/>
                      <a:pt x="43857" y="86090"/>
                      <a:pt x="42232" y="86090"/>
                    </a:cubicBezTo>
                    <a:close/>
                  </a:path>
                </a:pathLst>
              </a:custGeom>
              <a:solidFill>
                <a:srgbClr val="FFC5AE"/>
              </a:solidFill>
              <a:ln w="1624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vi-VN"/>
              </a:p>
            </p:txBody>
          </p:sp>
          <p:sp>
            <p:nvSpPr>
              <p:cNvPr id="91" name="Hình tự do: Hình 90">
                <a:extLst>
                  <a:ext uri="{FF2B5EF4-FFF2-40B4-BE49-F238E27FC236}">
                    <a16:creationId xmlns:a16="http://schemas.microsoft.com/office/drawing/2014/main" id="{B0177106-F0BF-110D-1298-6CD81BAC5A19}"/>
                  </a:ext>
                </a:extLst>
              </p:cNvPr>
              <p:cNvSpPr/>
              <p:nvPr/>
            </p:nvSpPr>
            <p:spPr>
              <a:xfrm>
                <a:off x="116729" y="5369295"/>
                <a:ext cx="172178" cy="140332"/>
              </a:xfrm>
              <a:custGeom>
                <a:avLst/>
                <a:gdLst>
                  <a:gd name="connsiteX0" fmla="*/ 73095 w 172178"/>
                  <a:gd name="connsiteY0" fmla="*/ 140332 h 140332"/>
                  <a:gd name="connsiteX1" fmla="*/ 48730 w 172178"/>
                  <a:gd name="connsiteY1" fmla="*/ 132210 h 140332"/>
                  <a:gd name="connsiteX2" fmla="*/ 38984 w 172178"/>
                  <a:gd name="connsiteY2" fmla="*/ 125713 h 140332"/>
                  <a:gd name="connsiteX3" fmla="*/ 12995 w 172178"/>
                  <a:gd name="connsiteY3" fmla="*/ 106221 h 140332"/>
                  <a:gd name="connsiteX4" fmla="*/ 0 w 172178"/>
                  <a:gd name="connsiteY4" fmla="*/ 72110 h 140332"/>
                  <a:gd name="connsiteX5" fmla="*/ 11370 w 172178"/>
                  <a:gd name="connsiteY5" fmla="*/ 29878 h 140332"/>
                  <a:gd name="connsiteX6" fmla="*/ 43857 w 172178"/>
                  <a:gd name="connsiteY6" fmla="*/ 3888 h 140332"/>
                  <a:gd name="connsiteX7" fmla="*/ 87714 w 172178"/>
                  <a:gd name="connsiteY7" fmla="*/ 2264 h 140332"/>
                  <a:gd name="connsiteX8" fmla="*/ 108830 w 172178"/>
                  <a:gd name="connsiteY8" fmla="*/ 8761 h 140332"/>
                  <a:gd name="connsiteX9" fmla="*/ 129946 w 172178"/>
                  <a:gd name="connsiteY9" fmla="*/ 13634 h 140332"/>
                  <a:gd name="connsiteX10" fmla="*/ 147814 w 172178"/>
                  <a:gd name="connsiteY10" fmla="*/ 25005 h 140332"/>
                  <a:gd name="connsiteX11" fmla="*/ 164057 w 172178"/>
                  <a:gd name="connsiteY11" fmla="*/ 47745 h 140332"/>
                  <a:gd name="connsiteX12" fmla="*/ 170555 w 172178"/>
                  <a:gd name="connsiteY12" fmla="*/ 81856 h 140332"/>
                  <a:gd name="connsiteX13" fmla="*/ 172179 w 172178"/>
                  <a:gd name="connsiteY13" fmla="*/ 102972 h 140332"/>
                  <a:gd name="connsiteX14" fmla="*/ 147814 w 172178"/>
                  <a:gd name="connsiteY14" fmla="*/ 128962 h 140332"/>
                  <a:gd name="connsiteX15" fmla="*/ 128322 w 172178"/>
                  <a:gd name="connsiteY15" fmla="*/ 120840 h 140332"/>
                  <a:gd name="connsiteX16" fmla="*/ 95835 w 172178"/>
                  <a:gd name="connsiteY16" fmla="*/ 137084 h 140332"/>
                  <a:gd name="connsiteX17" fmla="*/ 77968 w 172178"/>
                  <a:gd name="connsiteY17" fmla="*/ 138708 h 140332"/>
                  <a:gd name="connsiteX18" fmla="*/ 73095 w 172178"/>
                  <a:gd name="connsiteY18" fmla="*/ 140332 h 1403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172178" h="140332">
                    <a:moveTo>
                      <a:pt x="73095" y="140332"/>
                    </a:moveTo>
                    <a:cubicBezTo>
                      <a:pt x="64973" y="140332"/>
                      <a:pt x="55227" y="135459"/>
                      <a:pt x="48730" y="132210"/>
                    </a:cubicBezTo>
                    <a:cubicBezTo>
                      <a:pt x="45481" y="130586"/>
                      <a:pt x="42233" y="128962"/>
                      <a:pt x="38984" y="125713"/>
                    </a:cubicBezTo>
                    <a:cubicBezTo>
                      <a:pt x="29238" y="120840"/>
                      <a:pt x="19492" y="114343"/>
                      <a:pt x="12995" y="106221"/>
                    </a:cubicBezTo>
                    <a:cubicBezTo>
                      <a:pt x="4873" y="96475"/>
                      <a:pt x="0" y="83481"/>
                      <a:pt x="0" y="72110"/>
                    </a:cubicBezTo>
                    <a:cubicBezTo>
                      <a:pt x="0" y="57491"/>
                      <a:pt x="4873" y="42872"/>
                      <a:pt x="11370" y="29878"/>
                    </a:cubicBezTo>
                    <a:cubicBezTo>
                      <a:pt x="19492" y="16883"/>
                      <a:pt x="30862" y="8761"/>
                      <a:pt x="43857" y="3888"/>
                    </a:cubicBezTo>
                    <a:cubicBezTo>
                      <a:pt x="58476" y="-985"/>
                      <a:pt x="73095" y="-985"/>
                      <a:pt x="87714" y="2264"/>
                    </a:cubicBezTo>
                    <a:cubicBezTo>
                      <a:pt x="94211" y="3888"/>
                      <a:pt x="102333" y="5513"/>
                      <a:pt x="108830" y="8761"/>
                    </a:cubicBezTo>
                    <a:cubicBezTo>
                      <a:pt x="115327" y="8761"/>
                      <a:pt x="123449" y="12010"/>
                      <a:pt x="129946" y="13634"/>
                    </a:cubicBezTo>
                    <a:cubicBezTo>
                      <a:pt x="136444" y="16883"/>
                      <a:pt x="141317" y="20132"/>
                      <a:pt x="147814" y="25005"/>
                    </a:cubicBezTo>
                    <a:cubicBezTo>
                      <a:pt x="154311" y="31502"/>
                      <a:pt x="160809" y="39624"/>
                      <a:pt x="164057" y="47745"/>
                    </a:cubicBezTo>
                    <a:cubicBezTo>
                      <a:pt x="168930" y="57491"/>
                      <a:pt x="170555" y="70486"/>
                      <a:pt x="170555" y="81856"/>
                    </a:cubicBezTo>
                    <a:cubicBezTo>
                      <a:pt x="170555" y="88354"/>
                      <a:pt x="170555" y="96475"/>
                      <a:pt x="172179" y="102972"/>
                    </a:cubicBezTo>
                    <a:cubicBezTo>
                      <a:pt x="172179" y="115967"/>
                      <a:pt x="162433" y="128962"/>
                      <a:pt x="147814" y="128962"/>
                    </a:cubicBezTo>
                    <a:cubicBezTo>
                      <a:pt x="139692" y="128962"/>
                      <a:pt x="133195" y="125713"/>
                      <a:pt x="128322" y="120840"/>
                    </a:cubicBezTo>
                    <a:cubicBezTo>
                      <a:pt x="118576" y="128962"/>
                      <a:pt x="108830" y="133835"/>
                      <a:pt x="95835" y="137084"/>
                    </a:cubicBezTo>
                    <a:cubicBezTo>
                      <a:pt x="89338" y="138708"/>
                      <a:pt x="84465" y="138708"/>
                      <a:pt x="77968" y="138708"/>
                    </a:cubicBezTo>
                    <a:cubicBezTo>
                      <a:pt x="76344" y="140332"/>
                      <a:pt x="74719" y="140332"/>
                      <a:pt x="73095" y="140332"/>
                    </a:cubicBezTo>
                    <a:close/>
                  </a:path>
                </a:pathLst>
              </a:custGeom>
              <a:solidFill>
                <a:srgbClr val="FFE5C5"/>
              </a:solidFill>
              <a:ln w="1624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vi-VN"/>
              </a:p>
            </p:txBody>
          </p:sp>
          <p:sp>
            <p:nvSpPr>
              <p:cNvPr id="92" name="Hình tự do: Hình 91">
                <a:extLst>
                  <a:ext uri="{FF2B5EF4-FFF2-40B4-BE49-F238E27FC236}">
                    <a16:creationId xmlns:a16="http://schemas.microsoft.com/office/drawing/2014/main" id="{7394264E-809B-4E88-5245-F5B29BAB70E2}"/>
                  </a:ext>
                </a:extLst>
              </p:cNvPr>
              <p:cNvSpPr/>
              <p:nvPr/>
            </p:nvSpPr>
            <p:spPr>
              <a:xfrm>
                <a:off x="451275" y="5598325"/>
                <a:ext cx="105793" cy="98099"/>
              </a:xfrm>
              <a:custGeom>
                <a:avLst/>
                <a:gdLst>
                  <a:gd name="connsiteX0" fmla="*/ 40674 w 105793"/>
                  <a:gd name="connsiteY0" fmla="*/ 94851 h 98099"/>
                  <a:gd name="connsiteX1" fmla="*/ 26055 w 105793"/>
                  <a:gd name="connsiteY1" fmla="*/ 88354 h 98099"/>
                  <a:gd name="connsiteX2" fmla="*/ 1690 w 105793"/>
                  <a:gd name="connsiteY2" fmla="*/ 59116 h 98099"/>
                  <a:gd name="connsiteX3" fmla="*/ 4939 w 105793"/>
                  <a:gd name="connsiteY3" fmla="*/ 25005 h 98099"/>
                  <a:gd name="connsiteX4" fmla="*/ 26055 w 105793"/>
                  <a:gd name="connsiteY4" fmla="*/ 5513 h 98099"/>
                  <a:gd name="connsiteX5" fmla="*/ 34177 w 105793"/>
                  <a:gd name="connsiteY5" fmla="*/ 3888 h 98099"/>
                  <a:gd name="connsiteX6" fmla="*/ 68288 w 105793"/>
                  <a:gd name="connsiteY6" fmla="*/ 2264 h 98099"/>
                  <a:gd name="connsiteX7" fmla="*/ 102399 w 105793"/>
                  <a:gd name="connsiteY7" fmla="*/ 34751 h 98099"/>
                  <a:gd name="connsiteX8" fmla="*/ 104023 w 105793"/>
                  <a:gd name="connsiteY8" fmla="*/ 67237 h 98099"/>
                  <a:gd name="connsiteX9" fmla="*/ 76409 w 105793"/>
                  <a:gd name="connsiteY9" fmla="*/ 94851 h 98099"/>
                  <a:gd name="connsiteX10" fmla="*/ 61790 w 105793"/>
                  <a:gd name="connsiteY10" fmla="*/ 98099 h 98099"/>
                  <a:gd name="connsiteX11" fmla="*/ 40674 w 105793"/>
                  <a:gd name="connsiteY11" fmla="*/ 94851 h 98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05793" h="98099">
                    <a:moveTo>
                      <a:pt x="40674" y="94851"/>
                    </a:moveTo>
                    <a:cubicBezTo>
                      <a:pt x="35801" y="93226"/>
                      <a:pt x="30928" y="91602"/>
                      <a:pt x="26055" y="88354"/>
                    </a:cubicBezTo>
                    <a:cubicBezTo>
                      <a:pt x="14685" y="81856"/>
                      <a:pt x="4939" y="72110"/>
                      <a:pt x="1690" y="59116"/>
                    </a:cubicBezTo>
                    <a:cubicBezTo>
                      <a:pt x="-1559" y="47745"/>
                      <a:pt x="66" y="34751"/>
                      <a:pt x="4939" y="25005"/>
                    </a:cubicBezTo>
                    <a:cubicBezTo>
                      <a:pt x="8187" y="15259"/>
                      <a:pt x="16309" y="7137"/>
                      <a:pt x="26055" y="5513"/>
                    </a:cubicBezTo>
                    <a:cubicBezTo>
                      <a:pt x="29304" y="5513"/>
                      <a:pt x="30928" y="5513"/>
                      <a:pt x="34177" y="3888"/>
                    </a:cubicBezTo>
                    <a:cubicBezTo>
                      <a:pt x="43923" y="-985"/>
                      <a:pt x="56917" y="-985"/>
                      <a:pt x="68288" y="2264"/>
                    </a:cubicBezTo>
                    <a:cubicBezTo>
                      <a:pt x="84531" y="7137"/>
                      <a:pt x="97526" y="18507"/>
                      <a:pt x="102399" y="34751"/>
                    </a:cubicBezTo>
                    <a:cubicBezTo>
                      <a:pt x="105647" y="46121"/>
                      <a:pt x="107272" y="55867"/>
                      <a:pt x="104023" y="67237"/>
                    </a:cubicBezTo>
                    <a:cubicBezTo>
                      <a:pt x="99150" y="80232"/>
                      <a:pt x="89404" y="89978"/>
                      <a:pt x="76409" y="94851"/>
                    </a:cubicBezTo>
                    <a:cubicBezTo>
                      <a:pt x="71536" y="96475"/>
                      <a:pt x="66663" y="98099"/>
                      <a:pt x="61790" y="98099"/>
                    </a:cubicBezTo>
                    <a:cubicBezTo>
                      <a:pt x="53669" y="98099"/>
                      <a:pt x="47171" y="96475"/>
                      <a:pt x="40674" y="94851"/>
                    </a:cubicBezTo>
                    <a:close/>
                  </a:path>
                </a:pathLst>
              </a:custGeom>
              <a:solidFill>
                <a:srgbClr val="FFE5C5"/>
              </a:solidFill>
              <a:ln w="1624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vi-VN"/>
              </a:p>
            </p:txBody>
          </p:sp>
          <p:sp>
            <p:nvSpPr>
              <p:cNvPr id="93" name="Hình tự do: Hình 92">
                <a:extLst>
                  <a:ext uri="{FF2B5EF4-FFF2-40B4-BE49-F238E27FC236}">
                    <a16:creationId xmlns:a16="http://schemas.microsoft.com/office/drawing/2014/main" id="{82A8F2E4-8388-DDE2-5914-BC4308A32B73}"/>
                  </a:ext>
                </a:extLst>
              </p:cNvPr>
              <p:cNvSpPr/>
              <p:nvPr/>
            </p:nvSpPr>
            <p:spPr>
              <a:xfrm>
                <a:off x="3672076" y="6312046"/>
                <a:ext cx="154216" cy="155935"/>
              </a:xfrm>
              <a:custGeom>
                <a:avLst/>
                <a:gdLst>
                  <a:gd name="connsiteX0" fmla="*/ 75031 w 154216"/>
                  <a:gd name="connsiteY0" fmla="*/ 152687 h 155935"/>
                  <a:gd name="connsiteX1" fmla="*/ 36046 w 154216"/>
                  <a:gd name="connsiteY1" fmla="*/ 139692 h 155935"/>
                  <a:gd name="connsiteX2" fmla="*/ 10057 w 154216"/>
                  <a:gd name="connsiteY2" fmla="*/ 108830 h 155935"/>
                  <a:gd name="connsiteX3" fmla="*/ 3560 w 154216"/>
                  <a:gd name="connsiteY3" fmla="*/ 92587 h 155935"/>
                  <a:gd name="connsiteX4" fmla="*/ 311 w 154216"/>
                  <a:gd name="connsiteY4" fmla="*/ 71470 h 155935"/>
                  <a:gd name="connsiteX5" fmla="*/ 11682 w 154216"/>
                  <a:gd name="connsiteY5" fmla="*/ 29238 h 155935"/>
                  <a:gd name="connsiteX6" fmla="*/ 40920 w 154216"/>
                  <a:gd name="connsiteY6" fmla="*/ 4873 h 155935"/>
                  <a:gd name="connsiteX7" fmla="*/ 63660 w 154216"/>
                  <a:gd name="connsiteY7" fmla="*/ 0 h 155935"/>
                  <a:gd name="connsiteX8" fmla="*/ 75031 w 154216"/>
                  <a:gd name="connsiteY8" fmla="*/ 1624 h 155935"/>
                  <a:gd name="connsiteX9" fmla="*/ 89649 w 154216"/>
                  <a:gd name="connsiteY9" fmla="*/ 3249 h 155935"/>
                  <a:gd name="connsiteX10" fmla="*/ 136755 w 154216"/>
                  <a:gd name="connsiteY10" fmla="*/ 32487 h 155935"/>
                  <a:gd name="connsiteX11" fmla="*/ 146501 w 154216"/>
                  <a:gd name="connsiteY11" fmla="*/ 48730 h 155935"/>
                  <a:gd name="connsiteX12" fmla="*/ 152998 w 154216"/>
                  <a:gd name="connsiteY12" fmla="*/ 66597 h 155935"/>
                  <a:gd name="connsiteX13" fmla="*/ 152998 w 154216"/>
                  <a:gd name="connsiteY13" fmla="*/ 87714 h 155935"/>
                  <a:gd name="connsiteX14" fmla="*/ 146501 w 154216"/>
                  <a:gd name="connsiteY14" fmla="*/ 108830 h 155935"/>
                  <a:gd name="connsiteX15" fmla="*/ 78279 w 154216"/>
                  <a:gd name="connsiteY15" fmla="*/ 155936 h 155935"/>
                  <a:gd name="connsiteX16" fmla="*/ 75031 w 154216"/>
                  <a:gd name="connsiteY16" fmla="*/ 152687 h 1559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154216" h="155935">
                    <a:moveTo>
                      <a:pt x="75031" y="152687"/>
                    </a:moveTo>
                    <a:cubicBezTo>
                      <a:pt x="60411" y="152687"/>
                      <a:pt x="47417" y="147814"/>
                      <a:pt x="36046" y="139692"/>
                    </a:cubicBezTo>
                    <a:cubicBezTo>
                      <a:pt x="24676" y="131571"/>
                      <a:pt x="16555" y="120200"/>
                      <a:pt x="10057" y="108830"/>
                    </a:cubicBezTo>
                    <a:cubicBezTo>
                      <a:pt x="6808" y="103957"/>
                      <a:pt x="5184" y="97460"/>
                      <a:pt x="3560" y="92587"/>
                    </a:cubicBezTo>
                    <a:cubicBezTo>
                      <a:pt x="1936" y="86089"/>
                      <a:pt x="311" y="77968"/>
                      <a:pt x="311" y="71470"/>
                    </a:cubicBezTo>
                    <a:cubicBezTo>
                      <a:pt x="-1313" y="56852"/>
                      <a:pt x="3560" y="40608"/>
                      <a:pt x="11682" y="29238"/>
                    </a:cubicBezTo>
                    <a:cubicBezTo>
                      <a:pt x="18179" y="17867"/>
                      <a:pt x="29549" y="9746"/>
                      <a:pt x="40920" y="4873"/>
                    </a:cubicBezTo>
                    <a:cubicBezTo>
                      <a:pt x="47417" y="1624"/>
                      <a:pt x="55538" y="0"/>
                      <a:pt x="63660" y="0"/>
                    </a:cubicBezTo>
                    <a:cubicBezTo>
                      <a:pt x="66909" y="0"/>
                      <a:pt x="71782" y="0"/>
                      <a:pt x="75031" y="1624"/>
                    </a:cubicBezTo>
                    <a:cubicBezTo>
                      <a:pt x="79903" y="1624"/>
                      <a:pt x="84776" y="1624"/>
                      <a:pt x="89649" y="3249"/>
                    </a:cubicBezTo>
                    <a:cubicBezTo>
                      <a:pt x="107517" y="6497"/>
                      <a:pt x="125385" y="17867"/>
                      <a:pt x="136755" y="32487"/>
                    </a:cubicBezTo>
                    <a:cubicBezTo>
                      <a:pt x="140004" y="37359"/>
                      <a:pt x="143252" y="43857"/>
                      <a:pt x="146501" y="48730"/>
                    </a:cubicBezTo>
                    <a:cubicBezTo>
                      <a:pt x="149750" y="55227"/>
                      <a:pt x="151374" y="60100"/>
                      <a:pt x="152998" y="66597"/>
                    </a:cubicBezTo>
                    <a:cubicBezTo>
                      <a:pt x="154623" y="73095"/>
                      <a:pt x="154623" y="81217"/>
                      <a:pt x="152998" y="87714"/>
                    </a:cubicBezTo>
                    <a:cubicBezTo>
                      <a:pt x="151374" y="94211"/>
                      <a:pt x="149750" y="102333"/>
                      <a:pt x="146501" y="108830"/>
                    </a:cubicBezTo>
                    <a:cubicBezTo>
                      <a:pt x="135131" y="134819"/>
                      <a:pt x="107517" y="155936"/>
                      <a:pt x="78279" y="155936"/>
                    </a:cubicBezTo>
                    <a:cubicBezTo>
                      <a:pt x="76655" y="152687"/>
                      <a:pt x="76655" y="152687"/>
                      <a:pt x="75031" y="152687"/>
                    </a:cubicBezTo>
                    <a:close/>
                  </a:path>
                </a:pathLst>
              </a:custGeom>
              <a:solidFill>
                <a:srgbClr val="FFE5C5"/>
              </a:solidFill>
              <a:ln w="1624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vi-VN"/>
              </a:p>
            </p:txBody>
          </p:sp>
          <p:sp>
            <p:nvSpPr>
              <p:cNvPr id="94" name="Hình tự do: Hình 93">
                <a:extLst>
                  <a:ext uri="{FF2B5EF4-FFF2-40B4-BE49-F238E27FC236}">
                    <a16:creationId xmlns:a16="http://schemas.microsoft.com/office/drawing/2014/main" id="{511B838E-D4CF-436E-093D-DF125315683B}"/>
                  </a:ext>
                </a:extLst>
              </p:cNvPr>
              <p:cNvSpPr/>
              <p:nvPr/>
            </p:nvSpPr>
            <p:spPr>
              <a:xfrm>
                <a:off x="3649647" y="5785349"/>
                <a:ext cx="100708" cy="114116"/>
              </a:xfrm>
              <a:custGeom>
                <a:avLst/>
                <a:gdLst>
                  <a:gd name="connsiteX0" fmla="*/ 34111 w 100708"/>
                  <a:gd name="connsiteY0" fmla="*/ 109244 h 114116"/>
                  <a:gd name="connsiteX1" fmla="*/ 27614 w 100708"/>
                  <a:gd name="connsiteY1" fmla="*/ 105995 h 114116"/>
                  <a:gd name="connsiteX2" fmla="*/ 22741 w 100708"/>
                  <a:gd name="connsiteY2" fmla="*/ 104371 h 114116"/>
                  <a:gd name="connsiteX3" fmla="*/ 0 w 100708"/>
                  <a:gd name="connsiteY3" fmla="*/ 68636 h 114116"/>
                  <a:gd name="connsiteX4" fmla="*/ 0 w 100708"/>
                  <a:gd name="connsiteY4" fmla="*/ 57265 h 114116"/>
                  <a:gd name="connsiteX5" fmla="*/ 0 w 100708"/>
                  <a:gd name="connsiteY5" fmla="*/ 55641 h 114116"/>
                  <a:gd name="connsiteX6" fmla="*/ 1624 w 100708"/>
                  <a:gd name="connsiteY6" fmla="*/ 39398 h 114116"/>
                  <a:gd name="connsiteX7" fmla="*/ 17867 w 100708"/>
                  <a:gd name="connsiteY7" fmla="*/ 8536 h 114116"/>
                  <a:gd name="connsiteX8" fmla="*/ 47105 w 100708"/>
                  <a:gd name="connsiteY8" fmla="*/ 414 h 114116"/>
                  <a:gd name="connsiteX9" fmla="*/ 56852 w 100708"/>
                  <a:gd name="connsiteY9" fmla="*/ 2038 h 114116"/>
                  <a:gd name="connsiteX10" fmla="*/ 76343 w 100708"/>
                  <a:gd name="connsiteY10" fmla="*/ 21530 h 114116"/>
                  <a:gd name="connsiteX11" fmla="*/ 97460 w 100708"/>
                  <a:gd name="connsiteY11" fmla="*/ 44271 h 114116"/>
                  <a:gd name="connsiteX12" fmla="*/ 100708 w 100708"/>
                  <a:gd name="connsiteY12" fmla="*/ 63763 h 114116"/>
                  <a:gd name="connsiteX13" fmla="*/ 94211 w 100708"/>
                  <a:gd name="connsiteY13" fmla="*/ 84879 h 114116"/>
                  <a:gd name="connsiteX14" fmla="*/ 69846 w 100708"/>
                  <a:gd name="connsiteY14" fmla="*/ 110868 h 114116"/>
                  <a:gd name="connsiteX15" fmla="*/ 51979 w 100708"/>
                  <a:gd name="connsiteY15" fmla="*/ 114117 h 114116"/>
                  <a:gd name="connsiteX16" fmla="*/ 50354 w 100708"/>
                  <a:gd name="connsiteY16" fmla="*/ 114117 h 114116"/>
                  <a:gd name="connsiteX17" fmla="*/ 34111 w 100708"/>
                  <a:gd name="connsiteY17" fmla="*/ 109244 h 1141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100708" h="114116">
                    <a:moveTo>
                      <a:pt x="34111" y="109244"/>
                    </a:moveTo>
                    <a:cubicBezTo>
                      <a:pt x="32487" y="107620"/>
                      <a:pt x="29238" y="107620"/>
                      <a:pt x="27614" y="105995"/>
                    </a:cubicBezTo>
                    <a:cubicBezTo>
                      <a:pt x="25989" y="105995"/>
                      <a:pt x="24365" y="104371"/>
                      <a:pt x="22741" y="104371"/>
                    </a:cubicBezTo>
                    <a:cubicBezTo>
                      <a:pt x="9746" y="97874"/>
                      <a:pt x="1624" y="83255"/>
                      <a:pt x="0" y="68636"/>
                    </a:cubicBezTo>
                    <a:cubicBezTo>
                      <a:pt x="0" y="65387"/>
                      <a:pt x="0" y="60514"/>
                      <a:pt x="0" y="57265"/>
                    </a:cubicBezTo>
                    <a:cubicBezTo>
                      <a:pt x="0" y="57265"/>
                      <a:pt x="0" y="55641"/>
                      <a:pt x="0" y="55641"/>
                    </a:cubicBezTo>
                    <a:cubicBezTo>
                      <a:pt x="0" y="50768"/>
                      <a:pt x="1624" y="45895"/>
                      <a:pt x="1624" y="39398"/>
                    </a:cubicBezTo>
                    <a:cubicBezTo>
                      <a:pt x="4873" y="28027"/>
                      <a:pt x="9746" y="16657"/>
                      <a:pt x="17867" y="8536"/>
                    </a:cubicBezTo>
                    <a:cubicBezTo>
                      <a:pt x="25989" y="2038"/>
                      <a:pt x="35735" y="-1210"/>
                      <a:pt x="47105" y="414"/>
                    </a:cubicBezTo>
                    <a:cubicBezTo>
                      <a:pt x="50354" y="414"/>
                      <a:pt x="53603" y="2038"/>
                      <a:pt x="56852" y="2038"/>
                    </a:cubicBezTo>
                    <a:cubicBezTo>
                      <a:pt x="66597" y="3662"/>
                      <a:pt x="73095" y="11784"/>
                      <a:pt x="76343" y="21530"/>
                    </a:cubicBezTo>
                    <a:cubicBezTo>
                      <a:pt x="86089" y="26403"/>
                      <a:pt x="92587" y="34525"/>
                      <a:pt x="97460" y="44271"/>
                    </a:cubicBezTo>
                    <a:cubicBezTo>
                      <a:pt x="100708" y="50768"/>
                      <a:pt x="100708" y="57265"/>
                      <a:pt x="100708" y="63763"/>
                    </a:cubicBezTo>
                    <a:cubicBezTo>
                      <a:pt x="100708" y="71885"/>
                      <a:pt x="97460" y="78382"/>
                      <a:pt x="94211" y="84879"/>
                    </a:cubicBezTo>
                    <a:cubicBezTo>
                      <a:pt x="89338" y="96249"/>
                      <a:pt x="81217" y="104371"/>
                      <a:pt x="69846" y="110868"/>
                    </a:cubicBezTo>
                    <a:cubicBezTo>
                      <a:pt x="64973" y="114117"/>
                      <a:pt x="56852" y="114117"/>
                      <a:pt x="51979" y="114117"/>
                    </a:cubicBezTo>
                    <a:cubicBezTo>
                      <a:pt x="51979" y="114117"/>
                      <a:pt x="51979" y="114117"/>
                      <a:pt x="50354" y="114117"/>
                    </a:cubicBezTo>
                    <a:cubicBezTo>
                      <a:pt x="48730" y="114117"/>
                      <a:pt x="40608" y="112493"/>
                      <a:pt x="34111" y="109244"/>
                    </a:cubicBezTo>
                    <a:close/>
                  </a:path>
                </a:pathLst>
              </a:custGeom>
              <a:solidFill>
                <a:srgbClr val="FFE5C5"/>
              </a:solidFill>
              <a:ln w="1624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vi-VN"/>
              </a:p>
            </p:txBody>
          </p:sp>
          <p:sp>
            <p:nvSpPr>
              <p:cNvPr id="95" name="Hình tự do: Hình 94">
                <a:extLst>
                  <a:ext uri="{FF2B5EF4-FFF2-40B4-BE49-F238E27FC236}">
                    <a16:creationId xmlns:a16="http://schemas.microsoft.com/office/drawing/2014/main" id="{8FE708E9-1499-E561-D798-EBA7AFB557F1}"/>
                  </a:ext>
                </a:extLst>
              </p:cNvPr>
              <p:cNvSpPr/>
              <p:nvPr/>
            </p:nvSpPr>
            <p:spPr>
              <a:xfrm>
                <a:off x="6562071" y="6367273"/>
                <a:ext cx="199185" cy="160808"/>
              </a:xfrm>
              <a:custGeom>
                <a:avLst/>
                <a:gdLst>
                  <a:gd name="connsiteX0" fmla="*/ 71470 w 199185"/>
                  <a:gd name="connsiteY0" fmla="*/ 160809 h 160808"/>
                  <a:gd name="connsiteX1" fmla="*/ 48730 w 199185"/>
                  <a:gd name="connsiteY1" fmla="*/ 155936 h 160808"/>
                  <a:gd name="connsiteX2" fmla="*/ 25989 w 199185"/>
                  <a:gd name="connsiteY2" fmla="*/ 146190 h 160808"/>
                  <a:gd name="connsiteX3" fmla="*/ 11371 w 199185"/>
                  <a:gd name="connsiteY3" fmla="*/ 131571 h 160808"/>
                  <a:gd name="connsiteX4" fmla="*/ 1624 w 199185"/>
                  <a:gd name="connsiteY4" fmla="*/ 110454 h 160808"/>
                  <a:gd name="connsiteX5" fmla="*/ 0 w 199185"/>
                  <a:gd name="connsiteY5" fmla="*/ 99084 h 160808"/>
                  <a:gd name="connsiteX6" fmla="*/ 1624 w 199185"/>
                  <a:gd name="connsiteY6" fmla="*/ 87714 h 160808"/>
                  <a:gd name="connsiteX7" fmla="*/ 4873 w 199185"/>
                  <a:gd name="connsiteY7" fmla="*/ 77968 h 160808"/>
                  <a:gd name="connsiteX8" fmla="*/ 6497 w 199185"/>
                  <a:gd name="connsiteY8" fmla="*/ 71470 h 160808"/>
                  <a:gd name="connsiteX9" fmla="*/ 6497 w 199185"/>
                  <a:gd name="connsiteY9" fmla="*/ 69846 h 160808"/>
                  <a:gd name="connsiteX10" fmla="*/ 8122 w 199185"/>
                  <a:gd name="connsiteY10" fmla="*/ 61725 h 160808"/>
                  <a:gd name="connsiteX11" fmla="*/ 11371 w 199185"/>
                  <a:gd name="connsiteY11" fmla="*/ 51979 h 160808"/>
                  <a:gd name="connsiteX12" fmla="*/ 16243 w 199185"/>
                  <a:gd name="connsiteY12" fmla="*/ 42233 h 160808"/>
                  <a:gd name="connsiteX13" fmla="*/ 24365 w 199185"/>
                  <a:gd name="connsiteY13" fmla="*/ 34111 h 160808"/>
                  <a:gd name="connsiteX14" fmla="*/ 34111 w 199185"/>
                  <a:gd name="connsiteY14" fmla="*/ 25989 h 160808"/>
                  <a:gd name="connsiteX15" fmla="*/ 58476 w 199185"/>
                  <a:gd name="connsiteY15" fmla="*/ 14619 h 160808"/>
                  <a:gd name="connsiteX16" fmla="*/ 87714 w 199185"/>
                  <a:gd name="connsiteY16" fmla="*/ 11370 h 160808"/>
                  <a:gd name="connsiteX17" fmla="*/ 102333 w 199185"/>
                  <a:gd name="connsiteY17" fmla="*/ 4873 h 160808"/>
                  <a:gd name="connsiteX18" fmla="*/ 115328 w 199185"/>
                  <a:gd name="connsiteY18" fmla="*/ 0 h 160808"/>
                  <a:gd name="connsiteX19" fmla="*/ 141317 w 199185"/>
                  <a:gd name="connsiteY19" fmla="*/ 19492 h 160808"/>
                  <a:gd name="connsiteX20" fmla="*/ 155936 w 199185"/>
                  <a:gd name="connsiteY20" fmla="*/ 27614 h 160808"/>
                  <a:gd name="connsiteX21" fmla="*/ 162433 w 199185"/>
                  <a:gd name="connsiteY21" fmla="*/ 32487 h 160808"/>
                  <a:gd name="connsiteX22" fmla="*/ 167306 w 199185"/>
                  <a:gd name="connsiteY22" fmla="*/ 35735 h 160808"/>
                  <a:gd name="connsiteX23" fmla="*/ 188422 w 199185"/>
                  <a:gd name="connsiteY23" fmla="*/ 56852 h 160808"/>
                  <a:gd name="connsiteX24" fmla="*/ 198168 w 199185"/>
                  <a:gd name="connsiteY24" fmla="*/ 100708 h 160808"/>
                  <a:gd name="connsiteX25" fmla="*/ 173804 w 199185"/>
                  <a:gd name="connsiteY25" fmla="*/ 139692 h 160808"/>
                  <a:gd name="connsiteX26" fmla="*/ 100709 w 199185"/>
                  <a:gd name="connsiteY26" fmla="*/ 160809 h 160808"/>
                  <a:gd name="connsiteX27" fmla="*/ 92587 w 199185"/>
                  <a:gd name="connsiteY27" fmla="*/ 160809 h 160808"/>
                  <a:gd name="connsiteX28" fmla="*/ 71470 w 199185"/>
                  <a:gd name="connsiteY28" fmla="*/ 160809 h 1608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</a:cxnLst>
                <a:rect l="l" t="t" r="r" b="b"/>
                <a:pathLst>
                  <a:path w="199185" h="160808">
                    <a:moveTo>
                      <a:pt x="71470" y="160809"/>
                    </a:moveTo>
                    <a:cubicBezTo>
                      <a:pt x="63349" y="160809"/>
                      <a:pt x="56852" y="159184"/>
                      <a:pt x="48730" y="155936"/>
                    </a:cubicBezTo>
                    <a:cubicBezTo>
                      <a:pt x="40608" y="154311"/>
                      <a:pt x="32487" y="149438"/>
                      <a:pt x="25989" y="146190"/>
                    </a:cubicBezTo>
                    <a:cubicBezTo>
                      <a:pt x="19492" y="142941"/>
                      <a:pt x="14619" y="138068"/>
                      <a:pt x="11371" y="131571"/>
                    </a:cubicBezTo>
                    <a:cubicBezTo>
                      <a:pt x="6497" y="125073"/>
                      <a:pt x="3249" y="116952"/>
                      <a:pt x="1624" y="110454"/>
                    </a:cubicBezTo>
                    <a:cubicBezTo>
                      <a:pt x="1624" y="105581"/>
                      <a:pt x="0" y="102333"/>
                      <a:pt x="0" y="99084"/>
                    </a:cubicBezTo>
                    <a:cubicBezTo>
                      <a:pt x="0" y="94211"/>
                      <a:pt x="0" y="90963"/>
                      <a:pt x="1624" y="87714"/>
                    </a:cubicBezTo>
                    <a:cubicBezTo>
                      <a:pt x="1624" y="84465"/>
                      <a:pt x="3249" y="81217"/>
                      <a:pt x="4873" y="77968"/>
                    </a:cubicBezTo>
                    <a:cubicBezTo>
                      <a:pt x="4873" y="76343"/>
                      <a:pt x="4873" y="73095"/>
                      <a:pt x="6497" y="71470"/>
                    </a:cubicBezTo>
                    <a:cubicBezTo>
                      <a:pt x="6497" y="71470"/>
                      <a:pt x="6497" y="69846"/>
                      <a:pt x="6497" y="69846"/>
                    </a:cubicBezTo>
                    <a:cubicBezTo>
                      <a:pt x="6497" y="66598"/>
                      <a:pt x="6497" y="64973"/>
                      <a:pt x="8122" y="61725"/>
                    </a:cubicBezTo>
                    <a:cubicBezTo>
                      <a:pt x="9746" y="58476"/>
                      <a:pt x="9746" y="55227"/>
                      <a:pt x="11371" y="51979"/>
                    </a:cubicBezTo>
                    <a:cubicBezTo>
                      <a:pt x="12995" y="48730"/>
                      <a:pt x="14619" y="45481"/>
                      <a:pt x="16243" y="42233"/>
                    </a:cubicBezTo>
                    <a:cubicBezTo>
                      <a:pt x="17868" y="38984"/>
                      <a:pt x="21117" y="35735"/>
                      <a:pt x="24365" y="34111"/>
                    </a:cubicBezTo>
                    <a:cubicBezTo>
                      <a:pt x="27614" y="30862"/>
                      <a:pt x="30862" y="27614"/>
                      <a:pt x="34111" y="25989"/>
                    </a:cubicBezTo>
                    <a:cubicBezTo>
                      <a:pt x="42233" y="21116"/>
                      <a:pt x="50354" y="17868"/>
                      <a:pt x="58476" y="14619"/>
                    </a:cubicBezTo>
                    <a:cubicBezTo>
                      <a:pt x="68222" y="11370"/>
                      <a:pt x="77968" y="11370"/>
                      <a:pt x="87714" y="11370"/>
                    </a:cubicBezTo>
                    <a:cubicBezTo>
                      <a:pt x="92587" y="9746"/>
                      <a:pt x="97460" y="6497"/>
                      <a:pt x="102333" y="4873"/>
                    </a:cubicBezTo>
                    <a:cubicBezTo>
                      <a:pt x="105581" y="3249"/>
                      <a:pt x="110455" y="1624"/>
                      <a:pt x="115328" y="0"/>
                    </a:cubicBezTo>
                    <a:cubicBezTo>
                      <a:pt x="126698" y="0"/>
                      <a:pt x="138068" y="8122"/>
                      <a:pt x="141317" y="19492"/>
                    </a:cubicBezTo>
                    <a:cubicBezTo>
                      <a:pt x="146190" y="21116"/>
                      <a:pt x="151063" y="24365"/>
                      <a:pt x="155936" y="27614"/>
                    </a:cubicBezTo>
                    <a:cubicBezTo>
                      <a:pt x="157560" y="29238"/>
                      <a:pt x="159185" y="30862"/>
                      <a:pt x="162433" y="32487"/>
                    </a:cubicBezTo>
                    <a:cubicBezTo>
                      <a:pt x="164057" y="34111"/>
                      <a:pt x="165682" y="34111"/>
                      <a:pt x="167306" y="35735"/>
                    </a:cubicBezTo>
                    <a:cubicBezTo>
                      <a:pt x="175428" y="40608"/>
                      <a:pt x="181925" y="48730"/>
                      <a:pt x="188422" y="56852"/>
                    </a:cubicBezTo>
                    <a:cubicBezTo>
                      <a:pt x="196544" y="68222"/>
                      <a:pt x="201417" y="86090"/>
                      <a:pt x="198168" y="100708"/>
                    </a:cubicBezTo>
                    <a:cubicBezTo>
                      <a:pt x="194920" y="116952"/>
                      <a:pt x="185174" y="129946"/>
                      <a:pt x="173804" y="139692"/>
                    </a:cubicBezTo>
                    <a:cubicBezTo>
                      <a:pt x="154311" y="155936"/>
                      <a:pt x="126698" y="159184"/>
                      <a:pt x="100709" y="160809"/>
                    </a:cubicBezTo>
                    <a:cubicBezTo>
                      <a:pt x="97460" y="160809"/>
                      <a:pt x="95835" y="160809"/>
                      <a:pt x="92587" y="160809"/>
                    </a:cubicBezTo>
                    <a:cubicBezTo>
                      <a:pt x="82841" y="160809"/>
                      <a:pt x="76344" y="160809"/>
                      <a:pt x="71470" y="160809"/>
                    </a:cubicBezTo>
                    <a:close/>
                  </a:path>
                </a:pathLst>
              </a:custGeom>
              <a:solidFill>
                <a:srgbClr val="FFE5C5"/>
              </a:solidFill>
              <a:ln w="1624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vi-VN"/>
              </a:p>
            </p:txBody>
          </p:sp>
          <p:sp>
            <p:nvSpPr>
              <p:cNvPr id="96" name="Hình tự do: Hình 95">
                <a:extLst>
                  <a:ext uri="{FF2B5EF4-FFF2-40B4-BE49-F238E27FC236}">
                    <a16:creationId xmlns:a16="http://schemas.microsoft.com/office/drawing/2014/main" id="{B9143CDE-2932-A230-22E6-2F6F5720573E}"/>
                  </a:ext>
                </a:extLst>
              </p:cNvPr>
              <p:cNvSpPr/>
              <p:nvPr/>
            </p:nvSpPr>
            <p:spPr>
              <a:xfrm>
                <a:off x="6931607" y="6641785"/>
                <a:ext cx="100072" cy="82840"/>
              </a:xfrm>
              <a:custGeom>
                <a:avLst/>
                <a:gdLst>
                  <a:gd name="connsiteX0" fmla="*/ 17055 w 100072"/>
                  <a:gd name="connsiteY0" fmla="*/ 74719 h 82840"/>
                  <a:gd name="connsiteX1" fmla="*/ 811 w 100072"/>
                  <a:gd name="connsiteY1" fmla="*/ 51979 h 82840"/>
                  <a:gd name="connsiteX2" fmla="*/ 33298 w 100072"/>
                  <a:gd name="connsiteY2" fmla="*/ 4873 h 82840"/>
                  <a:gd name="connsiteX3" fmla="*/ 59287 w 100072"/>
                  <a:gd name="connsiteY3" fmla="*/ 0 h 82840"/>
                  <a:gd name="connsiteX4" fmla="*/ 80403 w 100072"/>
                  <a:gd name="connsiteY4" fmla="*/ 3249 h 82840"/>
                  <a:gd name="connsiteX5" fmla="*/ 99895 w 100072"/>
                  <a:gd name="connsiteY5" fmla="*/ 29238 h 82840"/>
                  <a:gd name="connsiteX6" fmla="*/ 83652 w 100072"/>
                  <a:gd name="connsiteY6" fmla="*/ 50354 h 82840"/>
                  <a:gd name="connsiteX7" fmla="*/ 44668 w 100072"/>
                  <a:gd name="connsiteY7" fmla="*/ 82841 h 82840"/>
                  <a:gd name="connsiteX8" fmla="*/ 41420 w 100072"/>
                  <a:gd name="connsiteY8" fmla="*/ 82841 h 82840"/>
                  <a:gd name="connsiteX9" fmla="*/ 17055 w 100072"/>
                  <a:gd name="connsiteY9" fmla="*/ 74719 h 828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00072" h="82840">
                    <a:moveTo>
                      <a:pt x="17055" y="74719"/>
                    </a:moveTo>
                    <a:cubicBezTo>
                      <a:pt x="8933" y="68222"/>
                      <a:pt x="2435" y="61725"/>
                      <a:pt x="811" y="51979"/>
                    </a:cubicBezTo>
                    <a:cubicBezTo>
                      <a:pt x="-4062" y="29238"/>
                      <a:pt x="13806" y="11371"/>
                      <a:pt x="33298" y="4873"/>
                    </a:cubicBezTo>
                    <a:cubicBezTo>
                      <a:pt x="41420" y="1624"/>
                      <a:pt x="49541" y="0"/>
                      <a:pt x="59287" y="0"/>
                    </a:cubicBezTo>
                    <a:cubicBezTo>
                      <a:pt x="67409" y="0"/>
                      <a:pt x="73906" y="1624"/>
                      <a:pt x="80403" y="3249"/>
                    </a:cubicBezTo>
                    <a:cubicBezTo>
                      <a:pt x="91773" y="4873"/>
                      <a:pt x="101520" y="17868"/>
                      <a:pt x="99895" y="29238"/>
                    </a:cubicBezTo>
                    <a:cubicBezTo>
                      <a:pt x="99895" y="38984"/>
                      <a:pt x="93398" y="47106"/>
                      <a:pt x="83652" y="50354"/>
                    </a:cubicBezTo>
                    <a:cubicBezTo>
                      <a:pt x="78779" y="68222"/>
                      <a:pt x="62536" y="81217"/>
                      <a:pt x="44668" y="82841"/>
                    </a:cubicBezTo>
                    <a:cubicBezTo>
                      <a:pt x="43044" y="82841"/>
                      <a:pt x="43044" y="82841"/>
                      <a:pt x="41420" y="82841"/>
                    </a:cubicBezTo>
                    <a:cubicBezTo>
                      <a:pt x="33298" y="82841"/>
                      <a:pt x="25176" y="81217"/>
                      <a:pt x="17055" y="74719"/>
                    </a:cubicBezTo>
                    <a:close/>
                  </a:path>
                </a:pathLst>
              </a:custGeom>
              <a:solidFill>
                <a:srgbClr val="FFE5C5"/>
              </a:solidFill>
              <a:ln w="1624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vi-VN"/>
              </a:p>
            </p:txBody>
          </p:sp>
          <p:sp>
            <p:nvSpPr>
              <p:cNvPr id="97" name="Hình tự do: Hình 96">
                <a:extLst>
                  <a:ext uri="{FF2B5EF4-FFF2-40B4-BE49-F238E27FC236}">
                    <a16:creationId xmlns:a16="http://schemas.microsoft.com/office/drawing/2014/main" id="{4C5E4354-AEB8-421F-4E2A-4D11DC784D10}"/>
                  </a:ext>
                </a:extLst>
              </p:cNvPr>
              <p:cNvSpPr/>
              <p:nvPr/>
            </p:nvSpPr>
            <p:spPr>
              <a:xfrm>
                <a:off x="11214152" y="5899466"/>
                <a:ext cx="156138" cy="144880"/>
              </a:xfrm>
              <a:custGeom>
                <a:avLst/>
                <a:gdLst>
                  <a:gd name="connsiteX0" fmla="*/ 38984 w 156138"/>
                  <a:gd name="connsiteY0" fmla="*/ 134819 h 144880"/>
                  <a:gd name="connsiteX1" fmla="*/ 9747 w 156138"/>
                  <a:gd name="connsiteY1" fmla="*/ 90963 h 144880"/>
                  <a:gd name="connsiteX2" fmla="*/ 9747 w 156138"/>
                  <a:gd name="connsiteY2" fmla="*/ 87714 h 144880"/>
                  <a:gd name="connsiteX3" fmla="*/ 8122 w 156138"/>
                  <a:gd name="connsiteY3" fmla="*/ 86090 h 144880"/>
                  <a:gd name="connsiteX4" fmla="*/ 0 w 156138"/>
                  <a:gd name="connsiteY4" fmla="*/ 63349 h 144880"/>
                  <a:gd name="connsiteX5" fmla="*/ 1625 w 156138"/>
                  <a:gd name="connsiteY5" fmla="*/ 43857 h 144880"/>
                  <a:gd name="connsiteX6" fmla="*/ 11371 w 156138"/>
                  <a:gd name="connsiteY6" fmla="*/ 25989 h 144880"/>
                  <a:gd name="connsiteX7" fmla="*/ 30863 w 156138"/>
                  <a:gd name="connsiteY7" fmla="*/ 11370 h 144880"/>
                  <a:gd name="connsiteX8" fmla="*/ 45481 w 156138"/>
                  <a:gd name="connsiteY8" fmla="*/ 6497 h 144880"/>
                  <a:gd name="connsiteX9" fmla="*/ 60100 w 156138"/>
                  <a:gd name="connsiteY9" fmla="*/ 1624 h 144880"/>
                  <a:gd name="connsiteX10" fmla="*/ 82841 w 156138"/>
                  <a:gd name="connsiteY10" fmla="*/ 0 h 144880"/>
                  <a:gd name="connsiteX11" fmla="*/ 108830 w 156138"/>
                  <a:gd name="connsiteY11" fmla="*/ 6497 h 144880"/>
                  <a:gd name="connsiteX12" fmla="*/ 151062 w 156138"/>
                  <a:gd name="connsiteY12" fmla="*/ 48730 h 144880"/>
                  <a:gd name="connsiteX13" fmla="*/ 146190 w 156138"/>
                  <a:gd name="connsiteY13" fmla="*/ 108830 h 144880"/>
                  <a:gd name="connsiteX14" fmla="*/ 126698 w 156138"/>
                  <a:gd name="connsiteY14" fmla="*/ 131571 h 144880"/>
                  <a:gd name="connsiteX15" fmla="*/ 100709 w 156138"/>
                  <a:gd name="connsiteY15" fmla="*/ 142941 h 144880"/>
                  <a:gd name="connsiteX16" fmla="*/ 81217 w 156138"/>
                  <a:gd name="connsiteY16" fmla="*/ 144566 h 144880"/>
                  <a:gd name="connsiteX17" fmla="*/ 38984 w 156138"/>
                  <a:gd name="connsiteY17" fmla="*/ 134819 h 1448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156138" h="144880">
                    <a:moveTo>
                      <a:pt x="38984" y="134819"/>
                    </a:moveTo>
                    <a:cubicBezTo>
                      <a:pt x="22741" y="126698"/>
                      <a:pt x="9747" y="110454"/>
                      <a:pt x="9747" y="90963"/>
                    </a:cubicBezTo>
                    <a:cubicBezTo>
                      <a:pt x="9747" y="89338"/>
                      <a:pt x="9747" y="89338"/>
                      <a:pt x="9747" y="87714"/>
                    </a:cubicBezTo>
                    <a:cubicBezTo>
                      <a:pt x="9747" y="87714"/>
                      <a:pt x="8122" y="86090"/>
                      <a:pt x="8122" y="86090"/>
                    </a:cubicBezTo>
                    <a:cubicBezTo>
                      <a:pt x="3249" y="79592"/>
                      <a:pt x="0" y="71471"/>
                      <a:pt x="0" y="63349"/>
                    </a:cubicBezTo>
                    <a:cubicBezTo>
                      <a:pt x="0" y="56852"/>
                      <a:pt x="0" y="50354"/>
                      <a:pt x="1625" y="43857"/>
                    </a:cubicBezTo>
                    <a:cubicBezTo>
                      <a:pt x="3249" y="37360"/>
                      <a:pt x="6498" y="30862"/>
                      <a:pt x="11371" y="25989"/>
                    </a:cubicBezTo>
                    <a:cubicBezTo>
                      <a:pt x="16243" y="19492"/>
                      <a:pt x="22741" y="14619"/>
                      <a:pt x="30863" y="11370"/>
                    </a:cubicBezTo>
                    <a:cubicBezTo>
                      <a:pt x="35735" y="9746"/>
                      <a:pt x="40608" y="8122"/>
                      <a:pt x="45481" y="6497"/>
                    </a:cubicBezTo>
                    <a:cubicBezTo>
                      <a:pt x="50355" y="4873"/>
                      <a:pt x="55228" y="3249"/>
                      <a:pt x="60100" y="1624"/>
                    </a:cubicBezTo>
                    <a:cubicBezTo>
                      <a:pt x="68222" y="0"/>
                      <a:pt x="74720" y="0"/>
                      <a:pt x="82841" y="0"/>
                    </a:cubicBezTo>
                    <a:cubicBezTo>
                      <a:pt x="92587" y="0"/>
                      <a:pt x="100709" y="3249"/>
                      <a:pt x="108830" y="6497"/>
                    </a:cubicBezTo>
                    <a:cubicBezTo>
                      <a:pt x="128322" y="14619"/>
                      <a:pt x="142941" y="29238"/>
                      <a:pt x="151062" y="48730"/>
                    </a:cubicBezTo>
                    <a:cubicBezTo>
                      <a:pt x="159184" y="68222"/>
                      <a:pt x="157560" y="90963"/>
                      <a:pt x="146190" y="108830"/>
                    </a:cubicBezTo>
                    <a:cubicBezTo>
                      <a:pt x="141317" y="116952"/>
                      <a:pt x="134819" y="125073"/>
                      <a:pt x="126698" y="131571"/>
                    </a:cubicBezTo>
                    <a:cubicBezTo>
                      <a:pt x="118576" y="136444"/>
                      <a:pt x="108830" y="139692"/>
                      <a:pt x="100709" y="142941"/>
                    </a:cubicBezTo>
                    <a:cubicBezTo>
                      <a:pt x="94211" y="144566"/>
                      <a:pt x="87714" y="144566"/>
                      <a:pt x="81217" y="144566"/>
                    </a:cubicBezTo>
                    <a:cubicBezTo>
                      <a:pt x="66598" y="146190"/>
                      <a:pt x="51979" y="141317"/>
                      <a:pt x="38984" y="134819"/>
                    </a:cubicBezTo>
                    <a:close/>
                  </a:path>
                </a:pathLst>
              </a:custGeom>
              <a:solidFill>
                <a:srgbClr val="FFE5C5"/>
              </a:solidFill>
              <a:ln w="1624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vi-VN"/>
              </a:p>
            </p:txBody>
          </p:sp>
          <p:sp>
            <p:nvSpPr>
              <p:cNvPr id="98" name="Hình tự do: Hình 97">
                <a:extLst>
                  <a:ext uri="{FF2B5EF4-FFF2-40B4-BE49-F238E27FC236}">
                    <a16:creationId xmlns:a16="http://schemas.microsoft.com/office/drawing/2014/main" id="{AE245FA9-10A9-A992-55E7-7734853B0704}"/>
                  </a:ext>
                </a:extLst>
              </p:cNvPr>
              <p:cNvSpPr/>
              <p:nvPr/>
            </p:nvSpPr>
            <p:spPr>
              <a:xfrm>
                <a:off x="9637914" y="5059050"/>
                <a:ext cx="148045" cy="141953"/>
              </a:xfrm>
              <a:custGeom>
                <a:avLst/>
                <a:gdLst>
                  <a:gd name="connsiteX0" fmla="*/ 57489 w 148045"/>
                  <a:gd name="connsiteY0" fmla="*/ 140330 h 141953"/>
                  <a:gd name="connsiteX1" fmla="*/ 16880 w 148045"/>
                  <a:gd name="connsiteY1" fmla="*/ 119213 h 141953"/>
                  <a:gd name="connsiteX2" fmla="*/ 3886 w 148045"/>
                  <a:gd name="connsiteY2" fmla="*/ 99721 h 141953"/>
                  <a:gd name="connsiteX3" fmla="*/ 637 w 148045"/>
                  <a:gd name="connsiteY3" fmla="*/ 72108 h 141953"/>
                  <a:gd name="connsiteX4" fmla="*/ 5510 w 148045"/>
                  <a:gd name="connsiteY4" fmla="*/ 54240 h 141953"/>
                  <a:gd name="connsiteX5" fmla="*/ 5510 w 148045"/>
                  <a:gd name="connsiteY5" fmla="*/ 50991 h 141953"/>
                  <a:gd name="connsiteX6" fmla="*/ 15256 w 148045"/>
                  <a:gd name="connsiteY6" fmla="*/ 29875 h 141953"/>
                  <a:gd name="connsiteX7" fmla="*/ 50992 w 148045"/>
                  <a:gd name="connsiteY7" fmla="*/ 3886 h 141953"/>
                  <a:gd name="connsiteX8" fmla="*/ 80230 w 148045"/>
                  <a:gd name="connsiteY8" fmla="*/ 637 h 141953"/>
                  <a:gd name="connsiteX9" fmla="*/ 91600 w 148045"/>
                  <a:gd name="connsiteY9" fmla="*/ 2262 h 141953"/>
                  <a:gd name="connsiteX10" fmla="*/ 91600 w 148045"/>
                  <a:gd name="connsiteY10" fmla="*/ 2262 h 141953"/>
                  <a:gd name="connsiteX11" fmla="*/ 91600 w 148045"/>
                  <a:gd name="connsiteY11" fmla="*/ 2262 h 141953"/>
                  <a:gd name="connsiteX12" fmla="*/ 94848 w 148045"/>
                  <a:gd name="connsiteY12" fmla="*/ 2262 h 141953"/>
                  <a:gd name="connsiteX13" fmla="*/ 93224 w 148045"/>
                  <a:gd name="connsiteY13" fmla="*/ 2262 h 141953"/>
                  <a:gd name="connsiteX14" fmla="*/ 111091 w 148045"/>
                  <a:gd name="connsiteY14" fmla="*/ 21754 h 141953"/>
                  <a:gd name="connsiteX15" fmla="*/ 119213 w 148045"/>
                  <a:gd name="connsiteY15" fmla="*/ 25002 h 141953"/>
                  <a:gd name="connsiteX16" fmla="*/ 146827 w 148045"/>
                  <a:gd name="connsiteY16" fmla="*/ 60737 h 141953"/>
                  <a:gd name="connsiteX17" fmla="*/ 146827 w 148045"/>
                  <a:gd name="connsiteY17" fmla="*/ 81854 h 141953"/>
                  <a:gd name="connsiteX18" fmla="*/ 137081 w 148045"/>
                  <a:gd name="connsiteY18" fmla="*/ 104594 h 141953"/>
                  <a:gd name="connsiteX19" fmla="*/ 119213 w 148045"/>
                  <a:gd name="connsiteY19" fmla="*/ 120838 h 141953"/>
                  <a:gd name="connsiteX20" fmla="*/ 106219 w 148045"/>
                  <a:gd name="connsiteY20" fmla="*/ 132208 h 141953"/>
                  <a:gd name="connsiteX21" fmla="*/ 85102 w 148045"/>
                  <a:gd name="connsiteY21" fmla="*/ 140330 h 141953"/>
                  <a:gd name="connsiteX22" fmla="*/ 68859 w 148045"/>
                  <a:gd name="connsiteY22" fmla="*/ 141954 h 141953"/>
                  <a:gd name="connsiteX23" fmla="*/ 57489 w 148045"/>
                  <a:gd name="connsiteY23" fmla="*/ 140330 h 1419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148045" h="141953">
                    <a:moveTo>
                      <a:pt x="57489" y="140330"/>
                    </a:moveTo>
                    <a:cubicBezTo>
                      <a:pt x="42870" y="138705"/>
                      <a:pt x="26627" y="130584"/>
                      <a:pt x="16880" y="119213"/>
                    </a:cubicBezTo>
                    <a:cubicBezTo>
                      <a:pt x="12008" y="112716"/>
                      <a:pt x="7135" y="106219"/>
                      <a:pt x="3886" y="99721"/>
                    </a:cubicBezTo>
                    <a:cubicBezTo>
                      <a:pt x="637" y="89975"/>
                      <a:pt x="-987" y="81854"/>
                      <a:pt x="637" y="72108"/>
                    </a:cubicBezTo>
                    <a:cubicBezTo>
                      <a:pt x="637" y="65610"/>
                      <a:pt x="2262" y="60737"/>
                      <a:pt x="5510" y="54240"/>
                    </a:cubicBezTo>
                    <a:cubicBezTo>
                      <a:pt x="5510" y="52616"/>
                      <a:pt x="5510" y="50991"/>
                      <a:pt x="5510" y="50991"/>
                    </a:cubicBezTo>
                    <a:cubicBezTo>
                      <a:pt x="7135" y="44494"/>
                      <a:pt x="10384" y="34748"/>
                      <a:pt x="15256" y="29875"/>
                    </a:cubicBezTo>
                    <a:cubicBezTo>
                      <a:pt x="23378" y="18505"/>
                      <a:pt x="36373" y="8759"/>
                      <a:pt x="50992" y="3886"/>
                    </a:cubicBezTo>
                    <a:cubicBezTo>
                      <a:pt x="60737" y="637"/>
                      <a:pt x="70483" y="-987"/>
                      <a:pt x="80230" y="637"/>
                    </a:cubicBezTo>
                    <a:cubicBezTo>
                      <a:pt x="83478" y="637"/>
                      <a:pt x="88351" y="2262"/>
                      <a:pt x="91600" y="2262"/>
                    </a:cubicBezTo>
                    <a:cubicBezTo>
                      <a:pt x="91600" y="2262"/>
                      <a:pt x="91600" y="2262"/>
                      <a:pt x="91600" y="2262"/>
                    </a:cubicBezTo>
                    <a:cubicBezTo>
                      <a:pt x="91600" y="2262"/>
                      <a:pt x="91600" y="2262"/>
                      <a:pt x="91600" y="2262"/>
                    </a:cubicBezTo>
                    <a:cubicBezTo>
                      <a:pt x="93224" y="2262"/>
                      <a:pt x="93224" y="2262"/>
                      <a:pt x="94848" y="2262"/>
                    </a:cubicBezTo>
                    <a:cubicBezTo>
                      <a:pt x="94848" y="2262"/>
                      <a:pt x="93224" y="2262"/>
                      <a:pt x="93224" y="2262"/>
                    </a:cubicBezTo>
                    <a:cubicBezTo>
                      <a:pt x="102970" y="5510"/>
                      <a:pt x="109467" y="12007"/>
                      <a:pt x="111091" y="21754"/>
                    </a:cubicBezTo>
                    <a:cubicBezTo>
                      <a:pt x="114340" y="23378"/>
                      <a:pt x="115965" y="23378"/>
                      <a:pt x="119213" y="25002"/>
                    </a:cubicBezTo>
                    <a:cubicBezTo>
                      <a:pt x="132208" y="31500"/>
                      <a:pt x="145203" y="46119"/>
                      <a:pt x="146827" y="60737"/>
                    </a:cubicBezTo>
                    <a:cubicBezTo>
                      <a:pt x="148452" y="67235"/>
                      <a:pt x="148452" y="75356"/>
                      <a:pt x="146827" y="81854"/>
                    </a:cubicBezTo>
                    <a:cubicBezTo>
                      <a:pt x="145203" y="89975"/>
                      <a:pt x="141954" y="98097"/>
                      <a:pt x="137081" y="104594"/>
                    </a:cubicBezTo>
                    <a:cubicBezTo>
                      <a:pt x="132208" y="111092"/>
                      <a:pt x="125711" y="117589"/>
                      <a:pt x="119213" y="120838"/>
                    </a:cubicBezTo>
                    <a:cubicBezTo>
                      <a:pt x="115965" y="125711"/>
                      <a:pt x="111091" y="128959"/>
                      <a:pt x="106219" y="132208"/>
                    </a:cubicBezTo>
                    <a:cubicBezTo>
                      <a:pt x="99722" y="137081"/>
                      <a:pt x="93224" y="138705"/>
                      <a:pt x="85102" y="140330"/>
                    </a:cubicBezTo>
                    <a:cubicBezTo>
                      <a:pt x="80230" y="141954"/>
                      <a:pt x="73732" y="141954"/>
                      <a:pt x="68859" y="141954"/>
                    </a:cubicBezTo>
                    <a:cubicBezTo>
                      <a:pt x="65610" y="140330"/>
                      <a:pt x="60737" y="140330"/>
                      <a:pt x="57489" y="140330"/>
                    </a:cubicBezTo>
                    <a:close/>
                  </a:path>
                </a:pathLst>
              </a:custGeom>
              <a:solidFill>
                <a:srgbClr val="FFE5C5"/>
              </a:solidFill>
              <a:ln w="1624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vi-VN"/>
              </a:p>
            </p:txBody>
          </p:sp>
          <p:sp>
            <p:nvSpPr>
              <p:cNvPr id="99" name="Hình tự do: Hình 98">
                <a:extLst>
                  <a:ext uri="{FF2B5EF4-FFF2-40B4-BE49-F238E27FC236}">
                    <a16:creationId xmlns:a16="http://schemas.microsoft.com/office/drawing/2014/main" id="{42131151-449D-D453-FDF5-B3F40E4B0BF2}"/>
                  </a:ext>
                </a:extLst>
              </p:cNvPr>
              <p:cNvSpPr/>
              <p:nvPr/>
            </p:nvSpPr>
            <p:spPr>
              <a:xfrm>
                <a:off x="11859011" y="5002024"/>
                <a:ext cx="177689" cy="150250"/>
              </a:xfrm>
              <a:custGeom>
                <a:avLst/>
                <a:gdLst>
                  <a:gd name="connsiteX0" fmla="*/ 68222 w 177689"/>
                  <a:gd name="connsiteY0" fmla="*/ 147002 h 150250"/>
                  <a:gd name="connsiteX1" fmla="*/ 29238 w 177689"/>
                  <a:gd name="connsiteY1" fmla="*/ 135632 h 150250"/>
                  <a:gd name="connsiteX2" fmla="*/ 14619 w 177689"/>
                  <a:gd name="connsiteY2" fmla="*/ 124261 h 150250"/>
                  <a:gd name="connsiteX3" fmla="*/ 6498 w 177689"/>
                  <a:gd name="connsiteY3" fmla="*/ 109642 h 150250"/>
                  <a:gd name="connsiteX4" fmla="*/ 4873 w 177689"/>
                  <a:gd name="connsiteY4" fmla="*/ 93399 h 150250"/>
                  <a:gd name="connsiteX5" fmla="*/ 0 w 177689"/>
                  <a:gd name="connsiteY5" fmla="*/ 77156 h 150250"/>
                  <a:gd name="connsiteX6" fmla="*/ 3249 w 177689"/>
                  <a:gd name="connsiteY6" fmla="*/ 54415 h 150250"/>
                  <a:gd name="connsiteX7" fmla="*/ 8122 w 177689"/>
                  <a:gd name="connsiteY7" fmla="*/ 44669 h 150250"/>
                  <a:gd name="connsiteX8" fmla="*/ 14619 w 177689"/>
                  <a:gd name="connsiteY8" fmla="*/ 34923 h 150250"/>
                  <a:gd name="connsiteX9" fmla="*/ 35735 w 177689"/>
                  <a:gd name="connsiteY9" fmla="*/ 17055 h 150250"/>
                  <a:gd name="connsiteX10" fmla="*/ 76344 w 177689"/>
                  <a:gd name="connsiteY10" fmla="*/ 2436 h 150250"/>
                  <a:gd name="connsiteX11" fmla="*/ 121825 w 177689"/>
                  <a:gd name="connsiteY11" fmla="*/ 2436 h 150250"/>
                  <a:gd name="connsiteX12" fmla="*/ 159184 w 177689"/>
                  <a:gd name="connsiteY12" fmla="*/ 21928 h 150250"/>
                  <a:gd name="connsiteX13" fmla="*/ 177052 w 177689"/>
                  <a:gd name="connsiteY13" fmla="*/ 56039 h 150250"/>
                  <a:gd name="connsiteX14" fmla="*/ 173804 w 177689"/>
                  <a:gd name="connsiteY14" fmla="*/ 86902 h 150250"/>
                  <a:gd name="connsiteX15" fmla="*/ 152687 w 177689"/>
                  <a:gd name="connsiteY15" fmla="*/ 117764 h 150250"/>
                  <a:gd name="connsiteX16" fmla="*/ 147814 w 177689"/>
                  <a:gd name="connsiteY16" fmla="*/ 122637 h 150250"/>
                  <a:gd name="connsiteX17" fmla="*/ 112079 w 177689"/>
                  <a:gd name="connsiteY17" fmla="*/ 143753 h 150250"/>
                  <a:gd name="connsiteX18" fmla="*/ 76344 w 177689"/>
                  <a:gd name="connsiteY18" fmla="*/ 150250 h 150250"/>
                  <a:gd name="connsiteX19" fmla="*/ 68222 w 177689"/>
                  <a:gd name="connsiteY19" fmla="*/ 147002 h 1502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177689" h="150250">
                    <a:moveTo>
                      <a:pt x="68222" y="147002"/>
                    </a:moveTo>
                    <a:cubicBezTo>
                      <a:pt x="55228" y="147002"/>
                      <a:pt x="40608" y="142129"/>
                      <a:pt x="29238" y="135632"/>
                    </a:cubicBezTo>
                    <a:cubicBezTo>
                      <a:pt x="24365" y="132383"/>
                      <a:pt x="19492" y="129134"/>
                      <a:pt x="14619" y="124261"/>
                    </a:cubicBezTo>
                    <a:cubicBezTo>
                      <a:pt x="11371" y="121013"/>
                      <a:pt x="8122" y="114515"/>
                      <a:pt x="6498" y="109642"/>
                    </a:cubicBezTo>
                    <a:cubicBezTo>
                      <a:pt x="4873" y="104769"/>
                      <a:pt x="3249" y="99896"/>
                      <a:pt x="4873" y="93399"/>
                    </a:cubicBezTo>
                    <a:cubicBezTo>
                      <a:pt x="1624" y="88526"/>
                      <a:pt x="0" y="82029"/>
                      <a:pt x="0" y="77156"/>
                    </a:cubicBezTo>
                    <a:cubicBezTo>
                      <a:pt x="0" y="70658"/>
                      <a:pt x="0" y="62537"/>
                      <a:pt x="3249" y="54415"/>
                    </a:cubicBezTo>
                    <a:cubicBezTo>
                      <a:pt x="4873" y="51166"/>
                      <a:pt x="6498" y="47918"/>
                      <a:pt x="8122" y="44669"/>
                    </a:cubicBezTo>
                    <a:cubicBezTo>
                      <a:pt x="9746" y="41420"/>
                      <a:pt x="12994" y="38172"/>
                      <a:pt x="14619" y="34923"/>
                    </a:cubicBezTo>
                    <a:cubicBezTo>
                      <a:pt x="21116" y="28426"/>
                      <a:pt x="29238" y="21928"/>
                      <a:pt x="35735" y="17055"/>
                    </a:cubicBezTo>
                    <a:cubicBezTo>
                      <a:pt x="48730" y="8934"/>
                      <a:pt x="61724" y="5685"/>
                      <a:pt x="76344" y="2436"/>
                    </a:cubicBezTo>
                    <a:cubicBezTo>
                      <a:pt x="90962" y="-812"/>
                      <a:pt x="107205" y="-812"/>
                      <a:pt x="121825" y="2436"/>
                    </a:cubicBezTo>
                    <a:cubicBezTo>
                      <a:pt x="136444" y="4061"/>
                      <a:pt x="149439" y="12182"/>
                      <a:pt x="159184" y="21928"/>
                    </a:cubicBezTo>
                    <a:cubicBezTo>
                      <a:pt x="168931" y="30050"/>
                      <a:pt x="173804" y="43045"/>
                      <a:pt x="177052" y="56039"/>
                    </a:cubicBezTo>
                    <a:cubicBezTo>
                      <a:pt x="178676" y="65785"/>
                      <a:pt x="177052" y="77156"/>
                      <a:pt x="173804" y="86902"/>
                    </a:cubicBezTo>
                    <a:cubicBezTo>
                      <a:pt x="170555" y="99896"/>
                      <a:pt x="162433" y="109642"/>
                      <a:pt x="152687" y="117764"/>
                    </a:cubicBezTo>
                    <a:cubicBezTo>
                      <a:pt x="151062" y="119388"/>
                      <a:pt x="149439" y="121013"/>
                      <a:pt x="147814" y="122637"/>
                    </a:cubicBezTo>
                    <a:cubicBezTo>
                      <a:pt x="138068" y="132383"/>
                      <a:pt x="125074" y="138880"/>
                      <a:pt x="112079" y="143753"/>
                    </a:cubicBezTo>
                    <a:cubicBezTo>
                      <a:pt x="100709" y="148626"/>
                      <a:pt x="87714" y="150250"/>
                      <a:pt x="76344" y="150250"/>
                    </a:cubicBezTo>
                    <a:cubicBezTo>
                      <a:pt x="74719" y="147002"/>
                      <a:pt x="71471" y="147002"/>
                      <a:pt x="68222" y="147002"/>
                    </a:cubicBezTo>
                    <a:close/>
                  </a:path>
                </a:pathLst>
              </a:custGeom>
              <a:solidFill>
                <a:srgbClr val="FFE5C5"/>
              </a:solidFill>
              <a:ln w="1624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vi-VN"/>
              </a:p>
            </p:txBody>
          </p:sp>
          <p:sp>
            <p:nvSpPr>
              <p:cNvPr id="100" name="Hình tự do: Hình 99">
                <a:extLst>
                  <a:ext uri="{FF2B5EF4-FFF2-40B4-BE49-F238E27FC236}">
                    <a16:creationId xmlns:a16="http://schemas.microsoft.com/office/drawing/2014/main" id="{7425F88F-6A4C-A002-6C3F-E38F8BC3E7CF}"/>
                  </a:ext>
                </a:extLst>
              </p:cNvPr>
              <p:cNvSpPr/>
              <p:nvPr/>
            </p:nvSpPr>
            <p:spPr>
              <a:xfrm>
                <a:off x="12127431" y="5236739"/>
                <a:ext cx="64567" cy="104928"/>
              </a:xfrm>
              <a:custGeom>
                <a:avLst/>
                <a:gdLst>
                  <a:gd name="connsiteX0" fmla="*/ 33705 w 64567"/>
                  <a:gd name="connsiteY0" fmla="*/ 103957 h 104928"/>
                  <a:gd name="connsiteX1" fmla="*/ 7716 w 64567"/>
                  <a:gd name="connsiteY1" fmla="*/ 86089 h 104928"/>
                  <a:gd name="connsiteX2" fmla="*/ 1218 w 64567"/>
                  <a:gd name="connsiteY2" fmla="*/ 69846 h 104928"/>
                  <a:gd name="connsiteX3" fmla="*/ 1218 w 64567"/>
                  <a:gd name="connsiteY3" fmla="*/ 50354 h 104928"/>
                  <a:gd name="connsiteX4" fmla="*/ 6092 w 64567"/>
                  <a:gd name="connsiteY4" fmla="*/ 34111 h 104928"/>
                  <a:gd name="connsiteX5" fmla="*/ 15837 w 64567"/>
                  <a:gd name="connsiteY5" fmla="*/ 17868 h 104928"/>
                  <a:gd name="connsiteX6" fmla="*/ 27208 w 64567"/>
                  <a:gd name="connsiteY6" fmla="*/ 8122 h 104928"/>
                  <a:gd name="connsiteX7" fmla="*/ 49948 w 64567"/>
                  <a:gd name="connsiteY7" fmla="*/ 0 h 104928"/>
                  <a:gd name="connsiteX8" fmla="*/ 64567 w 64567"/>
                  <a:gd name="connsiteY8" fmla="*/ 1624 h 104928"/>
                  <a:gd name="connsiteX9" fmla="*/ 64567 w 64567"/>
                  <a:gd name="connsiteY9" fmla="*/ 99084 h 104928"/>
                  <a:gd name="connsiteX10" fmla="*/ 51573 w 64567"/>
                  <a:gd name="connsiteY10" fmla="*/ 100708 h 104928"/>
                  <a:gd name="connsiteX11" fmla="*/ 45075 w 64567"/>
                  <a:gd name="connsiteY11" fmla="*/ 100708 h 104928"/>
                  <a:gd name="connsiteX12" fmla="*/ 33705 w 64567"/>
                  <a:gd name="connsiteY12" fmla="*/ 103957 h 1049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64567" h="104928">
                    <a:moveTo>
                      <a:pt x="33705" y="103957"/>
                    </a:moveTo>
                    <a:cubicBezTo>
                      <a:pt x="22335" y="100708"/>
                      <a:pt x="14213" y="94211"/>
                      <a:pt x="7716" y="86089"/>
                    </a:cubicBezTo>
                    <a:cubicBezTo>
                      <a:pt x="4467" y="81217"/>
                      <a:pt x="2843" y="76343"/>
                      <a:pt x="1218" y="69846"/>
                    </a:cubicBezTo>
                    <a:cubicBezTo>
                      <a:pt x="-406" y="63349"/>
                      <a:pt x="-406" y="56852"/>
                      <a:pt x="1218" y="50354"/>
                    </a:cubicBezTo>
                    <a:cubicBezTo>
                      <a:pt x="2843" y="45481"/>
                      <a:pt x="4467" y="40608"/>
                      <a:pt x="6092" y="34111"/>
                    </a:cubicBezTo>
                    <a:cubicBezTo>
                      <a:pt x="7716" y="27614"/>
                      <a:pt x="10965" y="22741"/>
                      <a:pt x="15837" y="17868"/>
                    </a:cubicBezTo>
                    <a:cubicBezTo>
                      <a:pt x="19086" y="14619"/>
                      <a:pt x="23959" y="11370"/>
                      <a:pt x="27208" y="8122"/>
                    </a:cubicBezTo>
                    <a:cubicBezTo>
                      <a:pt x="33705" y="3249"/>
                      <a:pt x="41826" y="0"/>
                      <a:pt x="49948" y="0"/>
                    </a:cubicBezTo>
                    <a:cubicBezTo>
                      <a:pt x="54822" y="0"/>
                      <a:pt x="59694" y="0"/>
                      <a:pt x="64567" y="1624"/>
                    </a:cubicBezTo>
                    <a:lnTo>
                      <a:pt x="64567" y="99084"/>
                    </a:lnTo>
                    <a:cubicBezTo>
                      <a:pt x="59694" y="100708"/>
                      <a:pt x="56446" y="100708"/>
                      <a:pt x="51573" y="100708"/>
                    </a:cubicBezTo>
                    <a:cubicBezTo>
                      <a:pt x="49948" y="100708"/>
                      <a:pt x="48324" y="100708"/>
                      <a:pt x="45075" y="100708"/>
                    </a:cubicBezTo>
                    <a:cubicBezTo>
                      <a:pt x="41826" y="105581"/>
                      <a:pt x="38578" y="105581"/>
                      <a:pt x="33705" y="103957"/>
                    </a:cubicBezTo>
                    <a:close/>
                  </a:path>
                </a:pathLst>
              </a:custGeom>
              <a:solidFill>
                <a:srgbClr val="FFE5C5"/>
              </a:solidFill>
              <a:ln w="1624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vi-VN"/>
              </a:p>
            </p:txBody>
          </p:sp>
        </p:grpSp>
      </p:grpSp>
      <p:sp>
        <p:nvSpPr>
          <p:cNvPr id="8" name="Title 1">
            <a:extLst>
              <a:ext uri="{FF2B5EF4-FFF2-40B4-BE49-F238E27FC236}">
                <a16:creationId xmlns:a16="http://schemas.microsoft.com/office/drawing/2014/main" id="{AEB0A030-C62C-04BE-112C-210ECD5BC700}"/>
              </a:ext>
            </a:extLst>
          </p:cNvPr>
          <p:cNvSpPr txBox="1">
            <a:spLocks/>
          </p:cNvSpPr>
          <p:nvPr userDrawn="1"/>
        </p:nvSpPr>
        <p:spPr>
          <a:xfrm>
            <a:off x="10792981" y="200025"/>
            <a:ext cx="1540006" cy="324925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2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000" b="0" dirty="0" err="1">
                <a:solidFill>
                  <a:srgbClr val="82B140"/>
                </a:solidFill>
                <a:latin typeface="#9Slide07 HoneyCream" pitchFamily="2" charset="0"/>
              </a:rPr>
              <a:t>Măng</a:t>
            </a:r>
            <a:r>
              <a:rPr lang="en-US" sz="2000" b="0" dirty="0">
                <a:solidFill>
                  <a:srgbClr val="82B140"/>
                </a:solidFill>
                <a:latin typeface="#9Slide07 HoneyCream" pitchFamily="2" charset="0"/>
              </a:rPr>
              <a:t> Non</a:t>
            </a: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0BB5F645-CFB6-2EB2-3FB5-1B3D910006AA}"/>
              </a:ext>
            </a:extLst>
          </p:cNvPr>
          <p:cNvSpPr txBox="1">
            <a:spLocks/>
          </p:cNvSpPr>
          <p:nvPr userDrawn="1"/>
        </p:nvSpPr>
        <p:spPr>
          <a:xfrm>
            <a:off x="-160403" y="6382262"/>
            <a:ext cx="1540006" cy="324925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2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000" b="0" dirty="0" err="1">
                <a:solidFill>
                  <a:schemeClr val="bg1"/>
                </a:solidFill>
                <a:latin typeface="#9Slide07 HoneyCream" pitchFamily="2" charset="0"/>
              </a:rPr>
              <a:t>Măng</a:t>
            </a:r>
            <a:r>
              <a:rPr lang="en-US" sz="2000" b="0" dirty="0">
                <a:solidFill>
                  <a:schemeClr val="bg1"/>
                </a:solidFill>
                <a:latin typeface="#9Slide07 HoneyCream" pitchFamily="2" charset="0"/>
              </a:rPr>
              <a:t> Non</a:t>
            </a:r>
          </a:p>
        </p:txBody>
      </p:sp>
    </p:spTree>
    <p:extLst>
      <p:ext uri="{BB962C8B-B14F-4D97-AF65-F5344CB8AC3E}">
        <p14:creationId xmlns:p14="http://schemas.microsoft.com/office/powerpoint/2010/main" val="10388678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ai Nộ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hỗ dành sẵn cho Ngày tháng 4">
            <a:extLst>
              <a:ext uri="{FF2B5EF4-FFF2-40B4-BE49-F238E27FC236}">
                <a16:creationId xmlns:a16="http://schemas.microsoft.com/office/drawing/2014/main" id="{E58003BF-483F-0896-41AD-E4763393B5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461C90-B9D6-4038-A958-606F8FB9AAB7}" type="datetimeFigureOut">
              <a:rPr lang="vi-VN" smtClean="0"/>
              <a:t>04/02/2023</a:t>
            </a:fld>
            <a:endParaRPr lang="vi-VN"/>
          </a:p>
        </p:txBody>
      </p:sp>
      <p:sp>
        <p:nvSpPr>
          <p:cNvPr id="6" name="Chỗ dành sẵn cho Chân trang 5">
            <a:extLst>
              <a:ext uri="{FF2B5EF4-FFF2-40B4-BE49-F238E27FC236}">
                <a16:creationId xmlns:a16="http://schemas.microsoft.com/office/drawing/2014/main" id="{30F9BC5A-92C3-3A3D-26D9-AEB38A4CA2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Chỗ dành sẵn cho Số hiệu Bản chiếu 6">
            <a:extLst>
              <a:ext uri="{FF2B5EF4-FFF2-40B4-BE49-F238E27FC236}">
                <a16:creationId xmlns:a16="http://schemas.microsoft.com/office/drawing/2014/main" id="{F89EDCC5-3364-F613-B2FE-156B3902C8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683368-5C22-46A6-94EF-691BA2F3ED0B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993634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hép so sán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596C2CC9-4219-AEAF-814D-56084FE4A0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Văn bản 2">
            <a:extLst>
              <a:ext uri="{FF2B5EF4-FFF2-40B4-BE49-F238E27FC236}">
                <a16:creationId xmlns:a16="http://schemas.microsoft.com/office/drawing/2014/main" id="{0999923C-1C52-ADA8-A9D3-E2622080674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4" name="Chỗ dành sẵn cho Nội dung 3">
            <a:extLst>
              <a:ext uri="{FF2B5EF4-FFF2-40B4-BE49-F238E27FC236}">
                <a16:creationId xmlns:a16="http://schemas.microsoft.com/office/drawing/2014/main" id="{344F740D-B9EF-5620-9934-AC39B5EC273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5" name="Chỗ dành sẵn cho Văn bản 4">
            <a:extLst>
              <a:ext uri="{FF2B5EF4-FFF2-40B4-BE49-F238E27FC236}">
                <a16:creationId xmlns:a16="http://schemas.microsoft.com/office/drawing/2014/main" id="{EF49E651-EB45-BA35-C963-16967B097C7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6" name="Chỗ dành sẵn cho Nội dung 5">
            <a:extLst>
              <a:ext uri="{FF2B5EF4-FFF2-40B4-BE49-F238E27FC236}">
                <a16:creationId xmlns:a16="http://schemas.microsoft.com/office/drawing/2014/main" id="{1AB1BCFA-B2AF-DE1D-0D50-513B7AC83BD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7" name="Chỗ dành sẵn cho Ngày tháng 6">
            <a:extLst>
              <a:ext uri="{FF2B5EF4-FFF2-40B4-BE49-F238E27FC236}">
                <a16:creationId xmlns:a16="http://schemas.microsoft.com/office/drawing/2014/main" id="{6D1C7B76-F94D-8412-26DF-6D00D204CC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461C90-B9D6-4038-A958-606F8FB9AAB7}" type="datetimeFigureOut">
              <a:rPr lang="vi-VN" smtClean="0"/>
              <a:t>04/02/2023</a:t>
            </a:fld>
            <a:endParaRPr lang="vi-VN"/>
          </a:p>
        </p:txBody>
      </p:sp>
      <p:sp>
        <p:nvSpPr>
          <p:cNvPr id="8" name="Chỗ dành sẵn cho Chân trang 7">
            <a:extLst>
              <a:ext uri="{FF2B5EF4-FFF2-40B4-BE49-F238E27FC236}">
                <a16:creationId xmlns:a16="http://schemas.microsoft.com/office/drawing/2014/main" id="{7DCAD5B1-ABC8-581F-98F4-5ECE5D68A5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9" name="Chỗ dành sẵn cho Số hiệu Bản chiếu 8">
            <a:extLst>
              <a:ext uri="{FF2B5EF4-FFF2-40B4-BE49-F238E27FC236}">
                <a16:creationId xmlns:a16="http://schemas.microsoft.com/office/drawing/2014/main" id="{FD7B40D3-1DC6-2204-C24B-A7B9845932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683368-5C22-46A6-94EF-691BA2F3ED0B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5946421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hỉ Tiêu đê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38D5713C-B468-B33D-41D2-A2F4A3FF0C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Ngày tháng 2">
            <a:extLst>
              <a:ext uri="{FF2B5EF4-FFF2-40B4-BE49-F238E27FC236}">
                <a16:creationId xmlns:a16="http://schemas.microsoft.com/office/drawing/2014/main" id="{3D93AC82-F353-015C-A7F1-28ECE6A2EA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461C90-B9D6-4038-A958-606F8FB9AAB7}" type="datetimeFigureOut">
              <a:rPr lang="vi-VN" smtClean="0"/>
              <a:t>04/02/2023</a:t>
            </a:fld>
            <a:endParaRPr lang="vi-VN"/>
          </a:p>
        </p:txBody>
      </p:sp>
      <p:sp>
        <p:nvSpPr>
          <p:cNvPr id="4" name="Chỗ dành sẵn cho Chân trang 3">
            <a:extLst>
              <a:ext uri="{FF2B5EF4-FFF2-40B4-BE49-F238E27FC236}">
                <a16:creationId xmlns:a16="http://schemas.microsoft.com/office/drawing/2014/main" id="{E7D79394-1FF6-1705-1490-5C5D6C4448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5" name="Chỗ dành sẵn cho Số hiệu Bản chiếu 4">
            <a:extLst>
              <a:ext uri="{FF2B5EF4-FFF2-40B4-BE49-F238E27FC236}">
                <a16:creationId xmlns:a16="http://schemas.microsoft.com/office/drawing/2014/main" id="{C3B27D1A-3542-1DC8-AEDB-CDF6022C5A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683368-5C22-46A6-94EF-691BA2F3ED0B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9281858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rố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Ngày tháng 1">
            <a:extLst>
              <a:ext uri="{FF2B5EF4-FFF2-40B4-BE49-F238E27FC236}">
                <a16:creationId xmlns:a16="http://schemas.microsoft.com/office/drawing/2014/main" id="{481C9B00-C124-9A6F-DD7F-5829A9692C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461C90-B9D6-4038-A958-606F8FB9AAB7}" type="datetimeFigureOut">
              <a:rPr lang="vi-VN" smtClean="0"/>
              <a:t>04/02/2023</a:t>
            </a:fld>
            <a:endParaRPr lang="vi-VN"/>
          </a:p>
        </p:txBody>
      </p:sp>
      <p:sp>
        <p:nvSpPr>
          <p:cNvPr id="3" name="Chỗ dành sẵn cho Chân trang 2">
            <a:extLst>
              <a:ext uri="{FF2B5EF4-FFF2-40B4-BE49-F238E27FC236}">
                <a16:creationId xmlns:a16="http://schemas.microsoft.com/office/drawing/2014/main" id="{3723D81E-7BF8-67F8-3FFA-718B09DD8E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Chỗ dành sẵn cho Số hiệu Bản chiếu 3">
            <a:extLst>
              <a:ext uri="{FF2B5EF4-FFF2-40B4-BE49-F238E27FC236}">
                <a16:creationId xmlns:a16="http://schemas.microsoft.com/office/drawing/2014/main" id="{48462B28-4490-C64B-CB3D-73BF9A46C8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683368-5C22-46A6-94EF-691BA2F3ED0B}" type="slidenum">
              <a:rPr lang="vi-VN" smtClean="0"/>
              <a:t>‹#›</a:t>
            </a:fld>
            <a:endParaRPr lang="vi-VN"/>
          </a:p>
        </p:txBody>
      </p:sp>
      <p:sp>
        <p:nvSpPr>
          <p:cNvPr id="5" name="Hình chữ nhật: Góc Tròn 4">
            <a:extLst>
              <a:ext uri="{FF2B5EF4-FFF2-40B4-BE49-F238E27FC236}">
                <a16:creationId xmlns:a16="http://schemas.microsoft.com/office/drawing/2014/main" id="{984A529E-366E-FD9C-38FD-42C41532D9AB}"/>
              </a:ext>
            </a:extLst>
          </p:cNvPr>
          <p:cNvSpPr/>
          <p:nvPr userDrawn="1"/>
        </p:nvSpPr>
        <p:spPr>
          <a:xfrm>
            <a:off x="450181" y="538497"/>
            <a:ext cx="11291638" cy="5781006"/>
          </a:xfrm>
          <a:prstGeom prst="roundRect">
            <a:avLst>
              <a:gd name="adj" fmla="val 9175"/>
            </a:avLst>
          </a:prstGeom>
          <a:solidFill>
            <a:schemeClr val="bg1"/>
          </a:solidFill>
          <a:ln w="28575">
            <a:solidFill>
              <a:srgbClr val="41705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7677512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Nội dung với Chú thí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AE3F8731-EAA1-4229-E3CE-5E5F48150A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Nội dung 2">
            <a:extLst>
              <a:ext uri="{FF2B5EF4-FFF2-40B4-BE49-F238E27FC236}">
                <a16:creationId xmlns:a16="http://schemas.microsoft.com/office/drawing/2014/main" id="{F8ACD73A-64C4-D243-69B3-EE06BB3ACDE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4" name="Chỗ dành sẵn cho Văn bản 3">
            <a:extLst>
              <a:ext uri="{FF2B5EF4-FFF2-40B4-BE49-F238E27FC236}">
                <a16:creationId xmlns:a16="http://schemas.microsoft.com/office/drawing/2014/main" id="{A29DCB93-73D7-1F90-A72E-7838DA3AB50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5" name="Chỗ dành sẵn cho Ngày tháng 4">
            <a:extLst>
              <a:ext uri="{FF2B5EF4-FFF2-40B4-BE49-F238E27FC236}">
                <a16:creationId xmlns:a16="http://schemas.microsoft.com/office/drawing/2014/main" id="{924DCBEA-FA47-A703-59D1-7F6117091E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461C90-B9D6-4038-A958-606F8FB9AAB7}" type="datetimeFigureOut">
              <a:rPr lang="vi-VN" smtClean="0"/>
              <a:t>04/02/2023</a:t>
            </a:fld>
            <a:endParaRPr lang="vi-VN"/>
          </a:p>
        </p:txBody>
      </p:sp>
      <p:sp>
        <p:nvSpPr>
          <p:cNvPr id="6" name="Chỗ dành sẵn cho Chân trang 5">
            <a:extLst>
              <a:ext uri="{FF2B5EF4-FFF2-40B4-BE49-F238E27FC236}">
                <a16:creationId xmlns:a16="http://schemas.microsoft.com/office/drawing/2014/main" id="{6C36C3FC-2DCD-D540-FFA1-851C4602A0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Chỗ dành sẵn cho Số hiệu Bản chiếu 6">
            <a:extLst>
              <a:ext uri="{FF2B5EF4-FFF2-40B4-BE49-F238E27FC236}">
                <a16:creationId xmlns:a16="http://schemas.microsoft.com/office/drawing/2014/main" id="{DC109E02-EA43-1673-61D2-02F022FFC2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683368-5C22-46A6-94EF-691BA2F3ED0B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9612392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̉nh với Chú thí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B99E6B76-429B-2559-FD2A-7B15B47CE0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Hình ảnh 2">
            <a:extLst>
              <a:ext uri="{FF2B5EF4-FFF2-40B4-BE49-F238E27FC236}">
                <a16:creationId xmlns:a16="http://schemas.microsoft.com/office/drawing/2014/main" id="{FA1B6337-330C-2012-6FA5-0695FE9155C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Chỗ dành sẵn cho Văn bản 3">
            <a:extLst>
              <a:ext uri="{FF2B5EF4-FFF2-40B4-BE49-F238E27FC236}">
                <a16:creationId xmlns:a16="http://schemas.microsoft.com/office/drawing/2014/main" id="{69FA459E-16C0-1C06-638D-65CFC8515BA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5" name="Chỗ dành sẵn cho Ngày tháng 4">
            <a:extLst>
              <a:ext uri="{FF2B5EF4-FFF2-40B4-BE49-F238E27FC236}">
                <a16:creationId xmlns:a16="http://schemas.microsoft.com/office/drawing/2014/main" id="{C84B1CEB-8EF3-EA4D-5251-6305118828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461C90-B9D6-4038-A958-606F8FB9AAB7}" type="datetimeFigureOut">
              <a:rPr lang="vi-VN" smtClean="0"/>
              <a:t>04/02/2023</a:t>
            </a:fld>
            <a:endParaRPr lang="vi-VN"/>
          </a:p>
        </p:txBody>
      </p:sp>
      <p:sp>
        <p:nvSpPr>
          <p:cNvPr id="6" name="Chỗ dành sẵn cho Chân trang 5">
            <a:extLst>
              <a:ext uri="{FF2B5EF4-FFF2-40B4-BE49-F238E27FC236}">
                <a16:creationId xmlns:a16="http://schemas.microsoft.com/office/drawing/2014/main" id="{C7D1851F-56C9-8298-0D3D-B5162470FF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Chỗ dành sẵn cho Số hiệu Bản chiếu 6">
            <a:extLst>
              <a:ext uri="{FF2B5EF4-FFF2-40B4-BE49-F238E27FC236}">
                <a16:creationId xmlns:a16="http://schemas.microsoft.com/office/drawing/2014/main" id="{9BA00234-D5D7-C5D5-0506-C2725206CC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683368-5C22-46A6-94EF-691BA2F3ED0B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2412653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18" Type="http://schemas.openxmlformats.org/officeDocument/2006/relationships/hyperlink" Target="https://www.facebook.com/groups/629898828017053" TargetMode="Externa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4.sv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.png"/><Relationship Id="rId20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svg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5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7" Type="http://schemas.openxmlformats.org/officeDocument/2006/relationships/image" Target="../media/image12.png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hyperlink" Target="https://www.facebook.com/groups/629898828017053" TargetMode="External"/><Relationship Id="rId5" Type="http://schemas.openxmlformats.org/officeDocument/2006/relationships/image" Target="../media/image11.png"/><Relationship Id="rId4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Tiêu đề 1">
            <a:extLst>
              <a:ext uri="{FF2B5EF4-FFF2-40B4-BE49-F238E27FC236}">
                <a16:creationId xmlns:a16="http://schemas.microsoft.com/office/drawing/2014/main" id="{DD73656F-DB10-5289-8550-27FE419F37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Văn bản 2">
            <a:extLst>
              <a:ext uri="{FF2B5EF4-FFF2-40B4-BE49-F238E27FC236}">
                <a16:creationId xmlns:a16="http://schemas.microsoft.com/office/drawing/2014/main" id="{08A2E18E-B5B9-1047-1A19-897B0A751D0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1FAFA4CB-E616-5454-669A-CA518CAC591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461C90-B9D6-4038-A958-606F8FB9AAB7}" type="datetimeFigureOut">
              <a:rPr lang="vi-VN" smtClean="0"/>
              <a:t>04/02/2023</a:t>
            </a:fld>
            <a:endParaRPr lang="vi-VN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B80342A3-E66A-16F4-6028-9E162F17CEA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vi-VN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955138C3-7D86-7C9C-3B6B-82DBE2FDC79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683368-5C22-46A6-94EF-691BA2F3ED0B}" type="slidenum">
              <a:rPr lang="vi-VN" smtClean="0"/>
              <a:t>‹#›</a:t>
            </a:fld>
            <a:endParaRPr lang="vi-VN"/>
          </a:p>
        </p:txBody>
      </p:sp>
      <p:pic>
        <p:nvPicPr>
          <p:cNvPr id="8" name="Đồ họa 7">
            <a:extLst>
              <a:ext uri="{FF2B5EF4-FFF2-40B4-BE49-F238E27FC236}">
                <a16:creationId xmlns:a16="http://schemas.microsoft.com/office/drawing/2014/main" id="{D3697289-C7F7-1E0D-333C-12AF5650AA88}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278" name="Đồ họa 11">
            <a:extLst>
              <a:ext uri="{FF2B5EF4-FFF2-40B4-BE49-F238E27FC236}">
                <a16:creationId xmlns:a16="http://schemas.microsoft.com/office/drawing/2014/main" id="{A1D671D9-8B30-8F67-FA5E-3638652DB4DB}"/>
              </a:ext>
            </a:extLst>
          </p:cNvPr>
          <p:cNvGrpSpPr/>
          <p:nvPr/>
        </p:nvGrpSpPr>
        <p:grpSpPr>
          <a:xfrm>
            <a:off x="-3" y="136516"/>
            <a:ext cx="12193625" cy="4704109"/>
            <a:chOff x="-3" y="136516"/>
            <a:chExt cx="12193625" cy="4704109"/>
          </a:xfrm>
        </p:grpSpPr>
        <p:sp>
          <p:nvSpPr>
            <p:cNvPr id="279" name="Hình tự do: Hình 278">
              <a:extLst>
                <a:ext uri="{FF2B5EF4-FFF2-40B4-BE49-F238E27FC236}">
                  <a16:creationId xmlns:a16="http://schemas.microsoft.com/office/drawing/2014/main" id="{97DE1B37-58F3-0C18-AB59-366834E34B2F}"/>
                </a:ext>
              </a:extLst>
            </p:cNvPr>
            <p:cNvSpPr/>
            <p:nvPr/>
          </p:nvSpPr>
          <p:spPr>
            <a:xfrm>
              <a:off x="-3" y="136516"/>
              <a:ext cx="12192000" cy="3200842"/>
            </a:xfrm>
            <a:custGeom>
              <a:avLst/>
              <a:gdLst>
                <a:gd name="connsiteX0" fmla="*/ 0 w 12192000"/>
                <a:gd name="connsiteY0" fmla="*/ 544925 h 3200842"/>
                <a:gd name="connsiteX1" fmla="*/ 936346 w 12192000"/>
                <a:gd name="connsiteY1" fmla="*/ 4392 h 3200842"/>
                <a:gd name="connsiteX2" fmla="*/ 1606093 w 12192000"/>
                <a:gd name="connsiteY2" fmla="*/ 761138 h 3200842"/>
                <a:gd name="connsiteX3" fmla="*/ 2139290 w 12192000"/>
                <a:gd name="connsiteY3" fmla="*/ 699780 h 3200842"/>
                <a:gd name="connsiteX4" fmla="*/ 2361997 w 12192000"/>
                <a:gd name="connsiteY4" fmla="*/ 1132207 h 3200842"/>
                <a:gd name="connsiteX5" fmla="*/ 2861056 w 12192000"/>
                <a:gd name="connsiteY5" fmla="*/ 1085458 h 3200842"/>
                <a:gd name="connsiteX6" fmla="*/ 2981350 w 12192000"/>
                <a:gd name="connsiteY6" fmla="*/ 1425848 h 3200842"/>
                <a:gd name="connsiteX7" fmla="*/ 3290214 w 12192000"/>
                <a:gd name="connsiteY7" fmla="*/ 1379099 h 3200842"/>
                <a:gd name="connsiteX8" fmla="*/ 3462528 w 12192000"/>
                <a:gd name="connsiteY8" fmla="*/ 1579243 h 3200842"/>
                <a:gd name="connsiteX9" fmla="*/ 4166413 w 12192000"/>
                <a:gd name="connsiteY9" fmla="*/ 977352 h 3200842"/>
                <a:gd name="connsiteX10" fmla="*/ 4767885 w 12192000"/>
                <a:gd name="connsiteY10" fmla="*/ 1501815 h 3200842"/>
                <a:gd name="connsiteX11" fmla="*/ 5026356 w 12192000"/>
                <a:gd name="connsiteY11" fmla="*/ 1316281 h 3200842"/>
                <a:gd name="connsiteX12" fmla="*/ 5335220 w 12192000"/>
                <a:gd name="connsiteY12" fmla="*/ 1516424 h 3200842"/>
                <a:gd name="connsiteX13" fmla="*/ 6195162 w 12192000"/>
                <a:gd name="connsiteY13" fmla="*/ 712928 h 3200842"/>
                <a:gd name="connsiteX14" fmla="*/ 7173773 w 12192000"/>
                <a:gd name="connsiteY14" fmla="*/ 1253462 h 3200842"/>
                <a:gd name="connsiteX15" fmla="*/ 7482637 w 12192000"/>
                <a:gd name="connsiteY15" fmla="*/ 1006570 h 3200842"/>
                <a:gd name="connsiteX16" fmla="*/ 7791501 w 12192000"/>
                <a:gd name="connsiteY16" fmla="*/ 1222783 h 3200842"/>
                <a:gd name="connsiteX17" fmla="*/ 8822131 w 12192000"/>
                <a:gd name="connsiteY17" fmla="*/ 543464 h 3200842"/>
                <a:gd name="connsiteX18" fmla="*/ 9646311 w 12192000"/>
                <a:gd name="connsiteY18" fmla="*/ 1145355 h 3200842"/>
                <a:gd name="connsiteX19" fmla="*/ 10075469 w 12192000"/>
                <a:gd name="connsiteY19" fmla="*/ 945212 h 3200842"/>
                <a:gd name="connsiteX20" fmla="*/ 10350195 w 12192000"/>
                <a:gd name="connsiteY20" fmla="*/ 1130746 h 3200842"/>
                <a:gd name="connsiteX21" fmla="*/ 10676941 w 12192000"/>
                <a:gd name="connsiteY21" fmla="*/ 883854 h 3200842"/>
                <a:gd name="connsiteX22" fmla="*/ 11364569 w 12192000"/>
                <a:gd name="connsiteY22" fmla="*/ 80358 h 3200842"/>
                <a:gd name="connsiteX23" fmla="*/ 12192000 w 12192000"/>
                <a:gd name="connsiteY23" fmla="*/ 452888 h 3200842"/>
                <a:gd name="connsiteX24" fmla="*/ 12192000 w 12192000"/>
                <a:gd name="connsiteY24" fmla="*/ 2959794 h 3200842"/>
                <a:gd name="connsiteX25" fmla="*/ 0 w 12192000"/>
                <a:gd name="connsiteY25" fmla="*/ 3200843 h 3200842"/>
                <a:gd name="connsiteX26" fmla="*/ 0 w 12192000"/>
                <a:gd name="connsiteY26" fmla="*/ 544925 h 32008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12192000" h="3200842">
                  <a:moveTo>
                    <a:pt x="0" y="544925"/>
                  </a:moveTo>
                  <a:cubicBezTo>
                    <a:pt x="0" y="544925"/>
                    <a:pt x="230835" y="-56966"/>
                    <a:pt x="936346" y="4392"/>
                  </a:cubicBezTo>
                  <a:cubicBezTo>
                    <a:pt x="1640230" y="65749"/>
                    <a:pt x="1606093" y="761138"/>
                    <a:pt x="1606093" y="761138"/>
                  </a:cubicBezTo>
                  <a:cubicBezTo>
                    <a:pt x="1606093" y="761138"/>
                    <a:pt x="1828800" y="575604"/>
                    <a:pt x="2139290" y="699780"/>
                  </a:cubicBezTo>
                  <a:cubicBezTo>
                    <a:pt x="2448154" y="823957"/>
                    <a:pt x="2361997" y="1132207"/>
                    <a:pt x="2361997" y="1132207"/>
                  </a:cubicBezTo>
                  <a:cubicBezTo>
                    <a:pt x="2361997" y="1132207"/>
                    <a:pt x="2670861" y="977352"/>
                    <a:pt x="2861056" y="1085458"/>
                  </a:cubicBezTo>
                  <a:cubicBezTo>
                    <a:pt x="3049626" y="1193565"/>
                    <a:pt x="2981350" y="1425848"/>
                    <a:pt x="2981350" y="1425848"/>
                  </a:cubicBezTo>
                  <a:cubicBezTo>
                    <a:pt x="2981350" y="1425848"/>
                    <a:pt x="3119526" y="1348420"/>
                    <a:pt x="3290214" y="1379099"/>
                  </a:cubicBezTo>
                  <a:cubicBezTo>
                    <a:pt x="3462528" y="1409778"/>
                    <a:pt x="3462528" y="1579243"/>
                    <a:pt x="3462528" y="1579243"/>
                  </a:cubicBezTo>
                  <a:cubicBezTo>
                    <a:pt x="3462528" y="1579243"/>
                    <a:pt x="3600704" y="991961"/>
                    <a:pt x="4166413" y="977352"/>
                  </a:cubicBezTo>
                  <a:cubicBezTo>
                    <a:pt x="4733748" y="961282"/>
                    <a:pt x="4767885" y="1501815"/>
                    <a:pt x="4767885" y="1501815"/>
                  </a:cubicBezTo>
                  <a:cubicBezTo>
                    <a:pt x="4767885" y="1501815"/>
                    <a:pt x="4802023" y="1346959"/>
                    <a:pt x="5026356" y="1316281"/>
                  </a:cubicBezTo>
                  <a:cubicBezTo>
                    <a:pt x="5249063" y="1285602"/>
                    <a:pt x="5335220" y="1516424"/>
                    <a:pt x="5335220" y="1516424"/>
                  </a:cubicBezTo>
                  <a:cubicBezTo>
                    <a:pt x="5335220" y="1516424"/>
                    <a:pt x="5369357" y="837105"/>
                    <a:pt x="6195162" y="712928"/>
                  </a:cubicBezTo>
                  <a:cubicBezTo>
                    <a:pt x="7019341" y="588752"/>
                    <a:pt x="7173773" y="1253462"/>
                    <a:pt x="7173773" y="1253462"/>
                  </a:cubicBezTo>
                  <a:cubicBezTo>
                    <a:pt x="7173773" y="1253462"/>
                    <a:pt x="7276186" y="1037249"/>
                    <a:pt x="7482637" y="1006570"/>
                  </a:cubicBezTo>
                  <a:cubicBezTo>
                    <a:pt x="7689088" y="975891"/>
                    <a:pt x="7791501" y="1222783"/>
                    <a:pt x="7791501" y="1222783"/>
                  </a:cubicBezTo>
                  <a:cubicBezTo>
                    <a:pt x="7791501" y="1222783"/>
                    <a:pt x="8014208" y="574143"/>
                    <a:pt x="8822131" y="543464"/>
                  </a:cubicBezTo>
                  <a:cubicBezTo>
                    <a:pt x="9630055" y="512785"/>
                    <a:pt x="9646311" y="1145355"/>
                    <a:pt x="9646311" y="1145355"/>
                  </a:cubicBezTo>
                  <a:cubicBezTo>
                    <a:pt x="9646311" y="1145355"/>
                    <a:pt x="9818624" y="898463"/>
                    <a:pt x="10075469" y="945212"/>
                  </a:cubicBezTo>
                  <a:cubicBezTo>
                    <a:pt x="10333939" y="991961"/>
                    <a:pt x="10350195" y="1130746"/>
                    <a:pt x="10350195" y="1130746"/>
                  </a:cubicBezTo>
                  <a:cubicBezTo>
                    <a:pt x="10350195" y="1130746"/>
                    <a:pt x="10332313" y="914533"/>
                    <a:pt x="10676941" y="883854"/>
                  </a:cubicBezTo>
                  <a:cubicBezTo>
                    <a:pt x="10728960" y="620892"/>
                    <a:pt x="10676941" y="188465"/>
                    <a:pt x="11364569" y="80358"/>
                  </a:cubicBezTo>
                  <a:cubicBezTo>
                    <a:pt x="12066829" y="-29209"/>
                    <a:pt x="12192000" y="452888"/>
                    <a:pt x="12192000" y="452888"/>
                  </a:cubicBezTo>
                  <a:lnTo>
                    <a:pt x="12192000" y="2959794"/>
                  </a:lnTo>
                  <a:lnTo>
                    <a:pt x="0" y="3200843"/>
                  </a:lnTo>
                  <a:lnTo>
                    <a:pt x="0" y="544925"/>
                  </a:lnTo>
                  <a:close/>
                </a:path>
              </a:pathLst>
            </a:custGeom>
            <a:solidFill>
              <a:srgbClr val="D7F9FF"/>
            </a:solidFill>
            <a:ln w="1625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vi-VN"/>
            </a:p>
          </p:txBody>
        </p:sp>
        <p:sp>
          <p:nvSpPr>
            <p:cNvPr id="280" name="Hình tự do: Hình 279">
              <a:extLst>
                <a:ext uri="{FF2B5EF4-FFF2-40B4-BE49-F238E27FC236}">
                  <a16:creationId xmlns:a16="http://schemas.microsoft.com/office/drawing/2014/main" id="{97F0826F-7B7C-1916-20F7-12D68F3BAD07}"/>
                </a:ext>
              </a:extLst>
            </p:cNvPr>
            <p:cNvSpPr/>
            <p:nvPr/>
          </p:nvSpPr>
          <p:spPr>
            <a:xfrm>
              <a:off x="-3" y="1639783"/>
              <a:ext cx="12190374" cy="3200842"/>
            </a:xfrm>
            <a:custGeom>
              <a:avLst/>
              <a:gdLst>
                <a:gd name="connsiteX0" fmla="*/ 0 w 12190374"/>
                <a:gd name="connsiteY0" fmla="*/ 544925 h 3200842"/>
                <a:gd name="connsiteX1" fmla="*/ 936346 w 12190374"/>
                <a:gd name="connsiteY1" fmla="*/ 4392 h 3200842"/>
                <a:gd name="connsiteX2" fmla="*/ 1606093 w 12190374"/>
                <a:gd name="connsiteY2" fmla="*/ 761138 h 3200842"/>
                <a:gd name="connsiteX3" fmla="*/ 2139290 w 12190374"/>
                <a:gd name="connsiteY3" fmla="*/ 699780 h 3200842"/>
                <a:gd name="connsiteX4" fmla="*/ 2361997 w 12190374"/>
                <a:gd name="connsiteY4" fmla="*/ 1132207 h 3200842"/>
                <a:gd name="connsiteX5" fmla="*/ 2861056 w 12190374"/>
                <a:gd name="connsiteY5" fmla="*/ 1085458 h 3200842"/>
                <a:gd name="connsiteX6" fmla="*/ 2981350 w 12190374"/>
                <a:gd name="connsiteY6" fmla="*/ 1425848 h 3200842"/>
                <a:gd name="connsiteX7" fmla="*/ 3290214 w 12190374"/>
                <a:gd name="connsiteY7" fmla="*/ 1379099 h 3200842"/>
                <a:gd name="connsiteX8" fmla="*/ 3462528 w 12190374"/>
                <a:gd name="connsiteY8" fmla="*/ 1579243 h 3200842"/>
                <a:gd name="connsiteX9" fmla="*/ 4166413 w 12190374"/>
                <a:gd name="connsiteY9" fmla="*/ 977352 h 3200842"/>
                <a:gd name="connsiteX10" fmla="*/ 4767885 w 12190374"/>
                <a:gd name="connsiteY10" fmla="*/ 1501815 h 3200842"/>
                <a:gd name="connsiteX11" fmla="*/ 5026356 w 12190374"/>
                <a:gd name="connsiteY11" fmla="*/ 1316281 h 3200842"/>
                <a:gd name="connsiteX12" fmla="*/ 5335220 w 12190374"/>
                <a:gd name="connsiteY12" fmla="*/ 1516424 h 3200842"/>
                <a:gd name="connsiteX13" fmla="*/ 6195162 w 12190374"/>
                <a:gd name="connsiteY13" fmla="*/ 712928 h 3200842"/>
                <a:gd name="connsiteX14" fmla="*/ 7173773 w 12190374"/>
                <a:gd name="connsiteY14" fmla="*/ 1253462 h 3200842"/>
                <a:gd name="connsiteX15" fmla="*/ 7482637 w 12190374"/>
                <a:gd name="connsiteY15" fmla="*/ 1006570 h 3200842"/>
                <a:gd name="connsiteX16" fmla="*/ 7791501 w 12190374"/>
                <a:gd name="connsiteY16" fmla="*/ 1222783 h 3200842"/>
                <a:gd name="connsiteX17" fmla="*/ 8822131 w 12190374"/>
                <a:gd name="connsiteY17" fmla="*/ 543464 h 3200842"/>
                <a:gd name="connsiteX18" fmla="*/ 9646311 w 12190374"/>
                <a:gd name="connsiteY18" fmla="*/ 1145355 h 3200842"/>
                <a:gd name="connsiteX19" fmla="*/ 10075469 w 12190374"/>
                <a:gd name="connsiteY19" fmla="*/ 945212 h 3200842"/>
                <a:gd name="connsiteX20" fmla="*/ 10350195 w 12190374"/>
                <a:gd name="connsiteY20" fmla="*/ 1130746 h 3200842"/>
                <a:gd name="connsiteX21" fmla="*/ 10676941 w 12190374"/>
                <a:gd name="connsiteY21" fmla="*/ 883854 h 3200842"/>
                <a:gd name="connsiteX22" fmla="*/ 11364569 w 12190374"/>
                <a:gd name="connsiteY22" fmla="*/ 80358 h 3200842"/>
                <a:gd name="connsiteX23" fmla="*/ 12190375 w 12190374"/>
                <a:gd name="connsiteY23" fmla="*/ 451427 h 3200842"/>
                <a:gd name="connsiteX24" fmla="*/ 12190375 w 12190374"/>
                <a:gd name="connsiteY24" fmla="*/ 2958333 h 3200842"/>
                <a:gd name="connsiteX25" fmla="*/ 0 w 12190374"/>
                <a:gd name="connsiteY25" fmla="*/ 3200843 h 3200842"/>
                <a:gd name="connsiteX26" fmla="*/ 0 w 12190374"/>
                <a:gd name="connsiteY26" fmla="*/ 544925 h 32008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12190374" h="3200842">
                  <a:moveTo>
                    <a:pt x="0" y="544925"/>
                  </a:moveTo>
                  <a:cubicBezTo>
                    <a:pt x="0" y="544925"/>
                    <a:pt x="230835" y="-56966"/>
                    <a:pt x="936346" y="4392"/>
                  </a:cubicBezTo>
                  <a:cubicBezTo>
                    <a:pt x="1640230" y="65749"/>
                    <a:pt x="1606093" y="761138"/>
                    <a:pt x="1606093" y="761138"/>
                  </a:cubicBezTo>
                  <a:cubicBezTo>
                    <a:pt x="1606093" y="761138"/>
                    <a:pt x="1828800" y="575604"/>
                    <a:pt x="2139290" y="699780"/>
                  </a:cubicBezTo>
                  <a:cubicBezTo>
                    <a:pt x="2448154" y="823957"/>
                    <a:pt x="2361997" y="1132207"/>
                    <a:pt x="2361997" y="1132207"/>
                  </a:cubicBezTo>
                  <a:cubicBezTo>
                    <a:pt x="2361997" y="1132207"/>
                    <a:pt x="2670861" y="977352"/>
                    <a:pt x="2861056" y="1085458"/>
                  </a:cubicBezTo>
                  <a:cubicBezTo>
                    <a:pt x="3049626" y="1193565"/>
                    <a:pt x="2981350" y="1425848"/>
                    <a:pt x="2981350" y="1425848"/>
                  </a:cubicBezTo>
                  <a:cubicBezTo>
                    <a:pt x="2981350" y="1425848"/>
                    <a:pt x="3119526" y="1348420"/>
                    <a:pt x="3290214" y="1379099"/>
                  </a:cubicBezTo>
                  <a:cubicBezTo>
                    <a:pt x="3462528" y="1409778"/>
                    <a:pt x="3462528" y="1579243"/>
                    <a:pt x="3462528" y="1579243"/>
                  </a:cubicBezTo>
                  <a:cubicBezTo>
                    <a:pt x="3462528" y="1579243"/>
                    <a:pt x="3600704" y="991961"/>
                    <a:pt x="4166413" y="977352"/>
                  </a:cubicBezTo>
                  <a:cubicBezTo>
                    <a:pt x="4733748" y="961282"/>
                    <a:pt x="4767885" y="1501815"/>
                    <a:pt x="4767885" y="1501815"/>
                  </a:cubicBezTo>
                  <a:cubicBezTo>
                    <a:pt x="4767885" y="1501815"/>
                    <a:pt x="4802023" y="1346960"/>
                    <a:pt x="5026356" y="1316281"/>
                  </a:cubicBezTo>
                  <a:cubicBezTo>
                    <a:pt x="5249063" y="1285602"/>
                    <a:pt x="5335220" y="1516424"/>
                    <a:pt x="5335220" y="1516424"/>
                  </a:cubicBezTo>
                  <a:cubicBezTo>
                    <a:pt x="5335220" y="1516424"/>
                    <a:pt x="5369357" y="837105"/>
                    <a:pt x="6195162" y="712928"/>
                  </a:cubicBezTo>
                  <a:cubicBezTo>
                    <a:pt x="7019341" y="588752"/>
                    <a:pt x="7173773" y="1253462"/>
                    <a:pt x="7173773" y="1253462"/>
                  </a:cubicBezTo>
                  <a:cubicBezTo>
                    <a:pt x="7173773" y="1253462"/>
                    <a:pt x="7276186" y="1037248"/>
                    <a:pt x="7482637" y="1006570"/>
                  </a:cubicBezTo>
                  <a:cubicBezTo>
                    <a:pt x="7689088" y="975891"/>
                    <a:pt x="7791501" y="1222783"/>
                    <a:pt x="7791501" y="1222783"/>
                  </a:cubicBezTo>
                  <a:cubicBezTo>
                    <a:pt x="7791501" y="1222783"/>
                    <a:pt x="8014208" y="574143"/>
                    <a:pt x="8822131" y="543464"/>
                  </a:cubicBezTo>
                  <a:cubicBezTo>
                    <a:pt x="9630055" y="512785"/>
                    <a:pt x="9646311" y="1145355"/>
                    <a:pt x="9646311" y="1145355"/>
                  </a:cubicBezTo>
                  <a:cubicBezTo>
                    <a:pt x="9646311" y="1145355"/>
                    <a:pt x="9818624" y="898463"/>
                    <a:pt x="10075469" y="945212"/>
                  </a:cubicBezTo>
                  <a:cubicBezTo>
                    <a:pt x="10333939" y="991961"/>
                    <a:pt x="10350195" y="1130746"/>
                    <a:pt x="10350195" y="1130746"/>
                  </a:cubicBezTo>
                  <a:cubicBezTo>
                    <a:pt x="10350195" y="1130746"/>
                    <a:pt x="10332313" y="914533"/>
                    <a:pt x="10676941" y="883854"/>
                  </a:cubicBezTo>
                  <a:cubicBezTo>
                    <a:pt x="10728960" y="620892"/>
                    <a:pt x="10676941" y="188465"/>
                    <a:pt x="11364569" y="80358"/>
                  </a:cubicBezTo>
                  <a:cubicBezTo>
                    <a:pt x="12065203" y="-30670"/>
                    <a:pt x="12190375" y="451427"/>
                    <a:pt x="12190375" y="451427"/>
                  </a:cubicBezTo>
                  <a:lnTo>
                    <a:pt x="12190375" y="2958333"/>
                  </a:lnTo>
                  <a:lnTo>
                    <a:pt x="0" y="3200843"/>
                  </a:lnTo>
                  <a:lnTo>
                    <a:pt x="0" y="544925"/>
                  </a:lnTo>
                  <a:close/>
                </a:path>
              </a:pathLst>
            </a:custGeom>
            <a:solidFill>
              <a:srgbClr val="EEFDFF"/>
            </a:solidFill>
            <a:ln w="1625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vi-VN"/>
            </a:p>
          </p:txBody>
        </p:sp>
        <p:grpSp>
          <p:nvGrpSpPr>
            <p:cNvPr id="281" name="Đồ họa 11">
              <a:extLst>
                <a:ext uri="{FF2B5EF4-FFF2-40B4-BE49-F238E27FC236}">
                  <a16:creationId xmlns:a16="http://schemas.microsoft.com/office/drawing/2014/main" id="{F084DCBC-069D-8003-CD84-0A5868A1F5A5}"/>
                </a:ext>
              </a:extLst>
            </p:cNvPr>
            <p:cNvGrpSpPr/>
            <p:nvPr/>
          </p:nvGrpSpPr>
          <p:grpSpPr>
            <a:xfrm>
              <a:off x="-3" y="2936676"/>
              <a:ext cx="12193625" cy="1456913"/>
              <a:chOff x="-3" y="2936676"/>
              <a:chExt cx="12193625" cy="1456913"/>
            </a:xfrm>
            <a:solidFill>
              <a:srgbClr val="B2CC60"/>
            </a:solidFill>
          </p:grpSpPr>
          <p:sp>
            <p:nvSpPr>
              <p:cNvPr id="282" name="Hình tự do: Hình 281">
                <a:extLst>
                  <a:ext uri="{FF2B5EF4-FFF2-40B4-BE49-F238E27FC236}">
                    <a16:creationId xmlns:a16="http://schemas.microsoft.com/office/drawing/2014/main" id="{99BC985E-9CB8-9432-5D9E-7CCB61A3343E}"/>
                  </a:ext>
                </a:extLst>
              </p:cNvPr>
              <p:cNvSpPr/>
              <p:nvPr/>
            </p:nvSpPr>
            <p:spPr>
              <a:xfrm>
                <a:off x="6416240" y="2936676"/>
                <a:ext cx="5777381" cy="1350267"/>
              </a:xfrm>
              <a:custGeom>
                <a:avLst/>
                <a:gdLst>
                  <a:gd name="connsiteX0" fmla="*/ 0 w 5777381"/>
                  <a:gd name="connsiteY0" fmla="*/ 570147 h 1350267"/>
                  <a:gd name="connsiteX1" fmla="*/ 705510 w 5777381"/>
                  <a:gd name="connsiteY1" fmla="*/ 294037 h 1350267"/>
                  <a:gd name="connsiteX2" fmla="*/ 1032256 w 5777381"/>
                  <a:gd name="connsiteY2" fmla="*/ 463501 h 1350267"/>
                  <a:gd name="connsiteX3" fmla="*/ 2423769 w 5777381"/>
                  <a:gd name="connsiteY3" fmla="*/ 395 h 1350267"/>
                  <a:gd name="connsiteX4" fmla="*/ 3351988 w 5777381"/>
                  <a:gd name="connsiteY4" fmla="*/ 463501 h 1350267"/>
                  <a:gd name="connsiteX5" fmla="*/ 3885184 w 5777381"/>
                  <a:gd name="connsiteY5" fmla="*/ 355394 h 1350267"/>
                  <a:gd name="connsiteX6" fmla="*/ 4434637 w 5777381"/>
                  <a:gd name="connsiteY6" fmla="*/ 710393 h 1350267"/>
                  <a:gd name="connsiteX7" fmla="*/ 5122265 w 5777381"/>
                  <a:gd name="connsiteY7" fmla="*/ 602287 h 1350267"/>
                  <a:gd name="connsiteX8" fmla="*/ 5449012 w 5777381"/>
                  <a:gd name="connsiteY8" fmla="*/ 1050783 h 1350267"/>
                  <a:gd name="connsiteX9" fmla="*/ 5777382 w 5777381"/>
                  <a:gd name="connsiteY9" fmla="*/ 1066853 h 1350267"/>
                  <a:gd name="connsiteX10" fmla="*/ 5777382 w 5777381"/>
                  <a:gd name="connsiteY10" fmla="*/ 1350268 h 1350267"/>
                  <a:gd name="connsiteX11" fmla="*/ 0 w 5777381"/>
                  <a:gd name="connsiteY11" fmla="*/ 570147 h 13502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5777381" h="1350267">
                    <a:moveTo>
                      <a:pt x="0" y="570147"/>
                    </a:moveTo>
                    <a:cubicBezTo>
                      <a:pt x="0" y="570147"/>
                      <a:pt x="499059" y="263358"/>
                      <a:pt x="705510" y="294037"/>
                    </a:cubicBezTo>
                    <a:cubicBezTo>
                      <a:pt x="911961" y="324715"/>
                      <a:pt x="1032256" y="463501"/>
                      <a:pt x="1032256" y="463501"/>
                    </a:cubicBezTo>
                    <a:cubicBezTo>
                      <a:pt x="1032256" y="463501"/>
                      <a:pt x="2010867" y="-15674"/>
                      <a:pt x="2423769" y="395"/>
                    </a:cubicBezTo>
                    <a:cubicBezTo>
                      <a:pt x="2836672" y="16465"/>
                      <a:pt x="3197556" y="448892"/>
                      <a:pt x="3351988" y="463501"/>
                    </a:cubicBezTo>
                    <a:cubicBezTo>
                      <a:pt x="3506420" y="479571"/>
                      <a:pt x="3747008" y="355394"/>
                      <a:pt x="3885184" y="355394"/>
                    </a:cubicBezTo>
                    <a:cubicBezTo>
                      <a:pt x="4023360" y="355394"/>
                      <a:pt x="4194048" y="710393"/>
                      <a:pt x="4434637" y="710393"/>
                    </a:cubicBezTo>
                    <a:cubicBezTo>
                      <a:pt x="4675225" y="710393"/>
                      <a:pt x="4915814" y="555538"/>
                      <a:pt x="5122265" y="602287"/>
                    </a:cubicBezTo>
                    <a:cubicBezTo>
                      <a:pt x="5328717" y="649036"/>
                      <a:pt x="5328717" y="1004034"/>
                      <a:pt x="5449012" y="1050783"/>
                    </a:cubicBezTo>
                    <a:cubicBezTo>
                      <a:pt x="5569305" y="1097532"/>
                      <a:pt x="5622950" y="926607"/>
                      <a:pt x="5777382" y="1066853"/>
                    </a:cubicBezTo>
                    <a:cubicBezTo>
                      <a:pt x="5777382" y="1205639"/>
                      <a:pt x="5777382" y="1350268"/>
                      <a:pt x="5777382" y="1350268"/>
                    </a:cubicBezTo>
                    <a:lnTo>
                      <a:pt x="0" y="570147"/>
                    </a:lnTo>
                    <a:close/>
                  </a:path>
                </a:pathLst>
              </a:custGeom>
              <a:solidFill>
                <a:srgbClr val="B2CC60"/>
              </a:solidFill>
              <a:ln w="1625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vi-VN"/>
              </a:p>
            </p:txBody>
          </p:sp>
          <p:sp>
            <p:nvSpPr>
              <p:cNvPr id="283" name="Hình tự do: Hình 282">
                <a:extLst>
                  <a:ext uri="{FF2B5EF4-FFF2-40B4-BE49-F238E27FC236}">
                    <a16:creationId xmlns:a16="http://schemas.microsoft.com/office/drawing/2014/main" id="{5F11D98B-B0C2-98F8-EE0F-DA43BA7579C2}"/>
                  </a:ext>
                </a:extLst>
              </p:cNvPr>
              <p:cNvSpPr/>
              <p:nvPr/>
            </p:nvSpPr>
            <p:spPr>
              <a:xfrm>
                <a:off x="-3" y="2967751"/>
                <a:ext cx="4528921" cy="1425839"/>
              </a:xfrm>
              <a:custGeom>
                <a:avLst/>
                <a:gdLst>
                  <a:gd name="connsiteX0" fmla="*/ 0 w 4528921"/>
                  <a:gd name="connsiteY0" fmla="*/ 540533 h 1425839"/>
                  <a:gd name="connsiteX1" fmla="*/ 1142797 w 4528921"/>
                  <a:gd name="connsiteY1" fmla="*/ 0 h 1425839"/>
                  <a:gd name="connsiteX2" fmla="*/ 2139290 w 4528921"/>
                  <a:gd name="connsiteY2" fmla="*/ 587282 h 1425839"/>
                  <a:gd name="connsiteX3" fmla="*/ 2878938 w 4528921"/>
                  <a:gd name="connsiteY3" fmla="*/ 340390 h 1425839"/>
                  <a:gd name="connsiteX4" fmla="*/ 3308096 w 4528921"/>
                  <a:gd name="connsiteY4" fmla="*/ 587282 h 1425839"/>
                  <a:gd name="connsiteX5" fmla="*/ 3995725 w 4528921"/>
                  <a:gd name="connsiteY5" fmla="*/ 417818 h 1425839"/>
                  <a:gd name="connsiteX6" fmla="*/ 4528922 w 4528921"/>
                  <a:gd name="connsiteY6" fmla="*/ 927672 h 1425839"/>
                  <a:gd name="connsiteX7" fmla="*/ 0 w 4528921"/>
                  <a:gd name="connsiteY7" fmla="*/ 1425839 h 1425839"/>
                  <a:gd name="connsiteX8" fmla="*/ 0 w 4528921"/>
                  <a:gd name="connsiteY8" fmla="*/ 540533 h 14258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4528921" h="1425839">
                    <a:moveTo>
                      <a:pt x="0" y="540533"/>
                    </a:moveTo>
                    <a:cubicBezTo>
                      <a:pt x="0" y="540533"/>
                      <a:pt x="902208" y="0"/>
                      <a:pt x="1142797" y="0"/>
                    </a:cubicBezTo>
                    <a:cubicBezTo>
                      <a:pt x="1383386" y="0"/>
                      <a:pt x="1950720" y="587282"/>
                      <a:pt x="2139290" y="587282"/>
                    </a:cubicBezTo>
                    <a:cubicBezTo>
                      <a:pt x="2327859" y="587282"/>
                      <a:pt x="2672486" y="340390"/>
                      <a:pt x="2878938" y="340390"/>
                    </a:cubicBezTo>
                    <a:cubicBezTo>
                      <a:pt x="3085389" y="340390"/>
                      <a:pt x="3308096" y="587282"/>
                      <a:pt x="3308096" y="587282"/>
                    </a:cubicBezTo>
                    <a:cubicBezTo>
                      <a:pt x="3308096" y="587282"/>
                      <a:pt x="3807155" y="401748"/>
                      <a:pt x="3995725" y="417818"/>
                    </a:cubicBezTo>
                    <a:cubicBezTo>
                      <a:pt x="4184294" y="433888"/>
                      <a:pt x="4528922" y="927672"/>
                      <a:pt x="4528922" y="927672"/>
                    </a:cubicBezTo>
                    <a:lnTo>
                      <a:pt x="0" y="1425839"/>
                    </a:lnTo>
                    <a:lnTo>
                      <a:pt x="0" y="540533"/>
                    </a:lnTo>
                    <a:close/>
                  </a:path>
                </a:pathLst>
              </a:custGeom>
              <a:solidFill>
                <a:srgbClr val="B2CC60"/>
              </a:solidFill>
              <a:ln w="1625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vi-VN"/>
              </a:p>
            </p:txBody>
          </p:sp>
        </p:grpSp>
      </p:grpSp>
      <p:grpSp>
        <p:nvGrpSpPr>
          <p:cNvPr id="61" name="Đồ họa 13">
            <a:extLst>
              <a:ext uri="{FF2B5EF4-FFF2-40B4-BE49-F238E27FC236}">
                <a16:creationId xmlns:a16="http://schemas.microsoft.com/office/drawing/2014/main" id="{7E3453A1-A11B-B197-56F7-CA6745342EFC}"/>
              </a:ext>
            </a:extLst>
          </p:cNvPr>
          <p:cNvGrpSpPr/>
          <p:nvPr/>
        </p:nvGrpSpPr>
        <p:grpSpPr>
          <a:xfrm>
            <a:off x="-2" y="3427585"/>
            <a:ext cx="12192001" cy="3470662"/>
            <a:chOff x="-2" y="3427585"/>
            <a:chExt cx="12192001" cy="3470662"/>
          </a:xfrm>
        </p:grpSpPr>
        <p:grpSp>
          <p:nvGrpSpPr>
            <p:cNvPr id="62" name="Đồ họa 13">
              <a:extLst>
                <a:ext uri="{FF2B5EF4-FFF2-40B4-BE49-F238E27FC236}">
                  <a16:creationId xmlns:a16="http://schemas.microsoft.com/office/drawing/2014/main" id="{06E74B60-BD85-BD53-4544-82129DCC81EE}"/>
                </a:ext>
              </a:extLst>
            </p:cNvPr>
            <p:cNvGrpSpPr/>
            <p:nvPr/>
          </p:nvGrpSpPr>
          <p:grpSpPr>
            <a:xfrm>
              <a:off x="-2" y="3427585"/>
              <a:ext cx="12192001" cy="3465244"/>
              <a:chOff x="-2" y="3427585"/>
              <a:chExt cx="12192001" cy="3465244"/>
            </a:xfrm>
          </p:grpSpPr>
          <p:sp>
            <p:nvSpPr>
              <p:cNvPr id="63" name="Hình tự do: Hình 62">
                <a:extLst>
                  <a:ext uri="{FF2B5EF4-FFF2-40B4-BE49-F238E27FC236}">
                    <a16:creationId xmlns:a16="http://schemas.microsoft.com/office/drawing/2014/main" id="{54A4BA4D-EA88-D550-36A8-38D7324F3814}"/>
                  </a:ext>
                </a:extLst>
              </p:cNvPr>
              <p:cNvSpPr/>
              <p:nvPr/>
            </p:nvSpPr>
            <p:spPr>
              <a:xfrm>
                <a:off x="-2" y="3511051"/>
                <a:ext cx="12192001" cy="3381778"/>
              </a:xfrm>
              <a:custGeom>
                <a:avLst/>
                <a:gdLst>
                  <a:gd name="connsiteX0" fmla="*/ 0 w 12192001"/>
                  <a:gd name="connsiteY0" fmla="*/ 825561 h 3381778"/>
                  <a:gd name="connsiteX1" fmla="*/ 5909057 w 12192001"/>
                  <a:gd name="connsiteY1" fmla="*/ 582 h 3381778"/>
                  <a:gd name="connsiteX2" fmla="*/ 12192001 w 12192001"/>
                  <a:gd name="connsiteY2" fmla="*/ 726672 h 3381778"/>
                  <a:gd name="connsiteX3" fmla="*/ 12192001 w 12192001"/>
                  <a:gd name="connsiteY3" fmla="*/ 3381778 h 3381778"/>
                  <a:gd name="connsiteX4" fmla="*/ 0 w 12192001"/>
                  <a:gd name="connsiteY4" fmla="*/ 3381778 h 3381778"/>
                  <a:gd name="connsiteX5" fmla="*/ 0 w 12192001"/>
                  <a:gd name="connsiteY5" fmla="*/ 825561 h 33817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2192001" h="3381778">
                    <a:moveTo>
                      <a:pt x="0" y="825561"/>
                    </a:moveTo>
                    <a:cubicBezTo>
                      <a:pt x="0" y="825561"/>
                      <a:pt x="2981351" y="23611"/>
                      <a:pt x="5909057" y="582"/>
                    </a:cubicBezTo>
                    <a:cubicBezTo>
                      <a:pt x="9135873" y="-23802"/>
                      <a:pt x="12192001" y="726672"/>
                      <a:pt x="12192001" y="726672"/>
                    </a:cubicBezTo>
                    <a:lnTo>
                      <a:pt x="12192001" y="3381778"/>
                    </a:lnTo>
                    <a:lnTo>
                      <a:pt x="0" y="3381778"/>
                    </a:lnTo>
                    <a:lnTo>
                      <a:pt x="0" y="825561"/>
                    </a:lnTo>
                    <a:close/>
                  </a:path>
                </a:pathLst>
              </a:custGeom>
              <a:solidFill>
                <a:srgbClr val="C4DE7D"/>
              </a:solidFill>
              <a:ln w="1625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vi-VN">
                  <a:solidFill>
                    <a:schemeClr val="bg1"/>
                  </a:solidFill>
                </a:endParaRPr>
              </a:p>
            </p:txBody>
          </p:sp>
          <p:grpSp>
            <p:nvGrpSpPr>
              <p:cNvPr id="64" name="Đồ họa 13">
                <a:extLst>
                  <a:ext uri="{FF2B5EF4-FFF2-40B4-BE49-F238E27FC236}">
                    <a16:creationId xmlns:a16="http://schemas.microsoft.com/office/drawing/2014/main" id="{012F289D-B7BC-1AA7-314C-BD4CF60C1BA3}"/>
                  </a:ext>
                </a:extLst>
              </p:cNvPr>
              <p:cNvGrpSpPr/>
              <p:nvPr/>
            </p:nvGrpSpPr>
            <p:grpSpPr>
              <a:xfrm>
                <a:off x="1207084" y="3427585"/>
                <a:ext cx="10617086" cy="1780342"/>
                <a:chOff x="1207084" y="3427585"/>
                <a:chExt cx="10617086" cy="1780342"/>
              </a:xfrm>
            </p:grpSpPr>
            <p:sp>
              <p:nvSpPr>
                <p:cNvPr id="65" name="Hình tự do: Hình 64">
                  <a:extLst>
                    <a:ext uri="{FF2B5EF4-FFF2-40B4-BE49-F238E27FC236}">
                      <a16:creationId xmlns:a16="http://schemas.microsoft.com/office/drawing/2014/main" id="{24859973-FE2B-E4E8-15D9-0D64976BDC3C}"/>
                    </a:ext>
                  </a:extLst>
                </p:cNvPr>
                <p:cNvSpPr/>
                <p:nvPr/>
              </p:nvSpPr>
              <p:spPr>
                <a:xfrm>
                  <a:off x="1265606" y="4318942"/>
                  <a:ext cx="242507" cy="161540"/>
                </a:xfrm>
                <a:custGeom>
                  <a:avLst/>
                  <a:gdLst>
                    <a:gd name="connsiteX0" fmla="*/ 70635 w 242507"/>
                    <a:gd name="connsiteY0" fmla="*/ 140943 h 161540"/>
                    <a:gd name="connsiteX1" fmla="*/ 12113 w 242507"/>
                    <a:gd name="connsiteY1" fmla="*/ 42054 h 161540"/>
                    <a:gd name="connsiteX2" fmla="*/ 99896 w 242507"/>
                    <a:gd name="connsiteY2" fmla="*/ 101658 h 161540"/>
                    <a:gd name="connsiteX3" fmla="*/ 117777 w 242507"/>
                    <a:gd name="connsiteY3" fmla="*/ 59 h 161540"/>
                    <a:gd name="connsiteX4" fmla="*/ 160043 w 242507"/>
                    <a:gd name="connsiteY4" fmla="*/ 88111 h 161540"/>
                    <a:gd name="connsiteX5" fmla="*/ 238072 w 242507"/>
                    <a:gd name="connsiteY5" fmla="*/ 55600 h 161540"/>
                    <a:gd name="connsiteX6" fmla="*/ 155166 w 242507"/>
                    <a:gd name="connsiteY6" fmla="*/ 147716 h 161540"/>
                    <a:gd name="connsiteX7" fmla="*/ 70635 w 242507"/>
                    <a:gd name="connsiteY7" fmla="*/ 140943 h 16154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242507" h="161540">
                      <a:moveTo>
                        <a:pt x="70635" y="140943"/>
                      </a:moveTo>
                      <a:cubicBezTo>
                        <a:pt x="70635" y="140943"/>
                        <a:pt x="-35029" y="59664"/>
                        <a:pt x="12113" y="42054"/>
                      </a:cubicBezTo>
                      <a:cubicBezTo>
                        <a:pt x="57630" y="24443"/>
                        <a:pt x="99896" y="101658"/>
                        <a:pt x="99896" y="101658"/>
                      </a:cubicBezTo>
                      <a:cubicBezTo>
                        <a:pt x="99896" y="101658"/>
                        <a:pt x="90142" y="2769"/>
                        <a:pt x="117777" y="59"/>
                      </a:cubicBezTo>
                      <a:cubicBezTo>
                        <a:pt x="145413" y="-2650"/>
                        <a:pt x="160043" y="88111"/>
                        <a:pt x="160043" y="88111"/>
                      </a:cubicBezTo>
                      <a:cubicBezTo>
                        <a:pt x="160043" y="88111"/>
                        <a:pt x="212062" y="17670"/>
                        <a:pt x="238072" y="55600"/>
                      </a:cubicBezTo>
                      <a:cubicBezTo>
                        <a:pt x="265707" y="93530"/>
                        <a:pt x="155166" y="147716"/>
                        <a:pt x="155166" y="147716"/>
                      </a:cubicBezTo>
                      <a:cubicBezTo>
                        <a:pt x="155166" y="147716"/>
                        <a:pt x="117777" y="182937"/>
                        <a:pt x="70635" y="140943"/>
                      </a:cubicBezTo>
                      <a:close/>
                    </a:path>
                  </a:pathLst>
                </a:custGeom>
                <a:solidFill>
                  <a:srgbClr val="B2CC60"/>
                </a:solidFill>
                <a:ln w="1625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vi-VN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66" name="Hình tự do: Hình 65">
                  <a:extLst>
                    <a:ext uri="{FF2B5EF4-FFF2-40B4-BE49-F238E27FC236}">
                      <a16:creationId xmlns:a16="http://schemas.microsoft.com/office/drawing/2014/main" id="{D59D17A3-CEFB-17E8-822E-7E140CFFEC90}"/>
                    </a:ext>
                  </a:extLst>
                </p:cNvPr>
                <p:cNvSpPr/>
                <p:nvPr/>
              </p:nvSpPr>
              <p:spPr>
                <a:xfrm>
                  <a:off x="3556077" y="3852944"/>
                  <a:ext cx="242506" cy="161540"/>
                </a:xfrm>
                <a:custGeom>
                  <a:avLst/>
                  <a:gdLst>
                    <a:gd name="connsiteX0" fmla="*/ 70635 w 242506"/>
                    <a:gd name="connsiteY0" fmla="*/ 140943 h 161540"/>
                    <a:gd name="connsiteX1" fmla="*/ 12113 w 242506"/>
                    <a:gd name="connsiteY1" fmla="*/ 42054 h 161540"/>
                    <a:gd name="connsiteX2" fmla="*/ 99896 w 242506"/>
                    <a:gd name="connsiteY2" fmla="*/ 101658 h 161540"/>
                    <a:gd name="connsiteX3" fmla="*/ 117777 w 242506"/>
                    <a:gd name="connsiteY3" fmla="*/ 59 h 161540"/>
                    <a:gd name="connsiteX4" fmla="*/ 160043 w 242506"/>
                    <a:gd name="connsiteY4" fmla="*/ 88111 h 161540"/>
                    <a:gd name="connsiteX5" fmla="*/ 238072 w 242506"/>
                    <a:gd name="connsiteY5" fmla="*/ 55600 h 161540"/>
                    <a:gd name="connsiteX6" fmla="*/ 155166 w 242506"/>
                    <a:gd name="connsiteY6" fmla="*/ 147716 h 161540"/>
                    <a:gd name="connsiteX7" fmla="*/ 70635 w 242506"/>
                    <a:gd name="connsiteY7" fmla="*/ 140943 h 16154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242506" h="161540">
                      <a:moveTo>
                        <a:pt x="70635" y="140943"/>
                      </a:moveTo>
                      <a:cubicBezTo>
                        <a:pt x="70635" y="140943"/>
                        <a:pt x="-35029" y="59664"/>
                        <a:pt x="12113" y="42054"/>
                      </a:cubicBezTo>
                      <a:cubicBezTo>
                        <a:pt x="57630" y="24443"/>
                        <a:pt x="99896" y="101658"/>
                        <a:pt x="99896" y="101658"/>
                      </a:cubicBezTo>
                      <a:cubicBezTo>
                        <a:pt x="99896" y="101658"/>
                        <a:pt x="90142" y="2769"/>
                        <a:pt x="117777" y="59"/>
                      </a:cubicBezTo>
                      <a:cubicBezTo>
                        <a:pt x="145412" y="-2650"/>
                        <a:pt x="160043" y="88111"/>
                        <a:pt x="160043" y="88111"/>
                      </a:cubicBezTo>
                      <a:cubicBezTo>
                        <a:pt x="160043" y="88111"/>
                        <a:pt x="212062" y="17670"/>
                        <a:pt x="238072" y="55600"/>
                      </a:cubicBezTo>
                      <a:cubicBezTo>
                        <a:pt x="265707" y="93530"/>
                        <a:pt x="155166" y="147716"/>
                        <a:pt x="155166" y="147716"/>
                      </a:cubicBezTo>
                      <a:cubicBezTo>
                        <a:pt x="155166" y="147716"/>
                        <a:pt x="117777" y="182937"/>
                        <a:pt x="70635" y="140943"/>
                      </a:cubicBezTo>
                      <a:close/>
                    </a:path>
                  </a:pathLst>
                </a:custGeom>
                <a:solidFill>
                  <a:srgbClr val="B2CC60"/>
                </a:solidFill>
                <a:ln w="1625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vi-VN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67" name="Hình tự do: Hình 66">
                  <a:extLst>
                    <a:ext uri="{FF2B5EF4-FFF2-40B4-BE49-F238E27FC236}">
                      <a16:creationId xmlns:a16="http://schemas.microsoft.com/office/drawing/2014/main" id="{52862BE0-EAD2-5531-3B63-AA55080B39ED}"/>
                    </a:ext>
                  </a:extLst>
                </p:cNvPr>
                <p:cNvSpPr/>
                <p:nvPr/>
              </p:nvSpPr>
              <p:spPr>
                <a:xfrm>
                  <a:off x="3217952" y="4818807"/>
                  <a:ext cx="242507" cy="161540"/>
                </a:xfrm>
                <a:custGeom>
                  <a:avLst/>
                  <a:gdLst>
                    <a:gd name="connsiteX0" fmla="*/ 70635 w 242507"/>
                    <a:gd name="connsiteY0" fmla="*/ 140943 h 161540"/>
                    <a:gd name="connsiteX1" fmla="*/ 12113 w 242507"/>
                    <a:gd name="connsiteY1" fmla="*/ 42053 h 161540"/>
                    <a:gd name="connsiteX2" fmla="*/ 99896 w 242507"/>
                    <a:gd name="connsiteY2" fmla="*/ 101658 h 161540"/>
                    <a:gd name="connsiteX3" fmla="*/ 117777 w 242507"/>
                    <a:gd name="connsiteY3" fmla="*/ 59 h 161540"/>
                    <a:gd name="connsiteX4" fmla="*/ 160043 w 242507"/>
                    <a:gd name="connsiteY4" fmla="*/ 88111 h 161540"/>
                    <a:gd name="connsiteX5" fmla="*/ 238072 w 242507"/>
                    <a:gd name="connsiteY5" fmla="*/ 55600 h 161540"/>
                    <a:gd name="connsiteX6" fmla="*/ 155166 w 242507"/>
                    <a:gd name="connsiteY6" fmla="*/ 147716 h 161540"/>
                    <a:gd name="connsiteX7" fmla="*/ 70635 w 242507"/>
                    <a:gd name="connsiteY7" fmla="*/ 140943 h 16154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242507" h="161540">
                      <a:moveTo>
                        <a:pt x="70635" y="140943"/>
                      </a:moveTo>
                      <a:cubicBezTo>
                        <a:pt x="70635" y="140943"/>
                        <a:pt x="-35029" y="59664"/>
                        <a:pt x="12113" y="42053"/>
                      </a:cubicBezTo>
                      <a:cubicBezTo>
                        <a:pt x="57630" y="24443"/>
                        <a:pt x="99896" y="101658"/>
                        <a:pt x="99896" y="101658"/>
                      </a:cubicBezTo>
                      <a:cubicBezTo>
                        <a:pt x="99896" y="101658"/>
                        <a:pt x="90142" y="2769"/>
                        <a:pt x="117777" y="59"/>
                      </a:cubicBezTo>
                      <a:cubicBezTo>
                        <a:pt x="145412" y="-2650"/>
                        <a:pt x="160043" y="88111"/>
                        <a:pt x="160043" y="88111"/>
                      </a:cubicBezTo>
                      <a:cubicBezTo>
                        <a:pt x="160043" y="88111"/>
                        <a:pt x="212062" y="17670"/>
                        <a:pt x="238072" y="55600"/>
                      </a:cubicBezTo>
                      <a:cubicBezTo>
                        <a:pt x="265707" y="93530"/>
                        <a:pt x="155166" y="147716"/>
                        <a:pt x="155166" y="147716"/>
                      </a:cubicBezTo>
                      <a:cubicBezTo>
                        <a:pt x="155166" y="147716"/>
                        <a:pt x="116152" y="182937"/>
                        <a:pt x="70635" y="140943"/>
                      </a:cubicBezTo>
                      <a:close/>
                    </a:path>
                  </a:pathLst>
                </a:custGeom>
                <a:solidFill>
                  <a:srgbClr val="B2CC60"/>
                </a:solidFill>
                <a:ln w="1625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vi-VN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68" name="Hình tự do: Hình 67">
                  <a:extLst>
                    <a:ext uri="{FF2B5EF4-FFF2-40B4-BE49-F238E27FC236}">
                      <a16:creationId xmlns:a16="http://schemas.microsoft.com/office/drawing/2014/main" id="{9DAEC2CB-576C-4F9D-A0E5-EDC18EF0F420}"/>
                    </a:ext>
                  </a:extLst>
                </p:cNvPr>
                <p:cNvSpPr/>
                <p:nvPr/>
              </p:nvSpPr>
              <p:spPr>
                <a:xfrm>
                  <a:off x="6553683" y="3916613"/>
                  <a:ext cx="242506" cy="161540"/>
                </a:xfrm>
                <a:custGeom>
                  <a:avLst/>
                  <a:gdLst>
                    <a:gd name="connsiteX0" fmla="*/ 70635 w 242506"/>
                    <a:gd name="connsiteY0" fmla="*/ 140943 h 161540"/>
                    <a:gd name="connsiteX1" fmla="*/ 12113 w 242506"/>
                    <a:gd name="connsiteY1" fmla="*/ 42053 h 161540"/>
                    <a:gd name="connsiteX2" fmla="*/ 99896 w 242506"/>
                    <a:gd name="connsiteY2" fmla="*/ 101658 h 161540"/>
                    <a:gd name="connsiteX3" fmla="*/ 117777 w 242506"/>
                    <a:gd name="connsiteY3" fmla="*/ 59 h 161540"/>
                    <a:gd name="connsiteX4" fmla="*/ 160043 w 242506"/>
                    <a:gd name="connsiteY4" fmla="*/ 88111 h 161540"/>
                    <a:gd name="connsiteX5" fmla="*/ 238072 w 242506"/>
                    <a:gd name="connsiteY5" fmla="*/ 55600 h 161540"/>
                    <a:gd name="connsiteX6" fmla="*/ 155166 w 242506"/>
                    <a:gd name="connsiteY6" fmla="*/ 147716 h 161540"/>
                    <a:gd name="connsiteX7" fmla="*/ 70635 w 242506"/>
                    <a:gd name="connsiteY7" fmla="*/ 140943 h 16154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242506" h="161540">
                      <a:moveTo>
                        <a:pt x="70635" y="140943"/>
                      </a:moveTo>
                      <a:cubicBezTo>
                        <a:pt x="70635" y="140943"/>
                        <a:pt x="-35029" y="59664"/>
                        <a:pt x="12113" y="42053"/>
                      </a:cubicBezTo>
                      <a:cubicBezTo>
                        <a:pt x="57630" y="24443"/>
                        <a:pt x="99896" y="101658"/>
                        <a:pt x="99896" y="101658"/>
                      </a:cubicBezTo>
                      <a:cubicBezTo>
                        <a:pt x="99896" y="101658"/>
                        <a:pt x="90142" y="2769"/>
                        <a:pt x="117777" y="59"/>
                      </a:cubicBezTo>
                      <a:cubicBezTo>
                        <a:pt x="145413" y="-2650"/>
                        <a:pt x="160043" y="88111"/>
                        <a:pt x="160043" y="88111"/>
                      </a:cubicBezTo>
                      <a:cubicBezTo>
                        <a:pt x="160043" y="88111"/>
                        <a:pt x="212062" y="17670"/>
                        <a:pt x="238072" y="55600"/>
                      </a:cubicBezTo>
                      <a:cubicBezTo>
                        <a:pt x="265707" y="93530"/>
                        <a:pt x="155166" y="147716"/>
                        <a:pt x="155166" y="147716"/>
                      </a:cubicBezTo>
                      <a:cubicBezTo>
                        <a:pt x="155166" y="147716"/>
                        <a:pt x="117777" y="182937"/>
                        <a:pt x="70635" y="140943"/>
                      </a:cubicBezTo>
                      <a:close/>
                    </a:path>
                  </a:pathLst>
                </a:custGeom>
                <a:solidFill>
                  <a:srgbClr val="B2CC60"/>
                </a:solidFill>
                <a:ln w="1625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vi-VN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69" name="Hình tự do: Hình 68">
                  <a:extLst>
                    <a:ext uri="{FF2B5EF4-FFF2-40B4-BE49-F238E27FC236}">
                      <a16:creationId xmlns:a16="http://schemas.microsoft.com/office/drawing/2014/main" id="{0D6F585C-CEFA-60AF-7467-1C4C55E503CF}"/>
                    </a:ext>
                  </a:extLst>
                </p:cNvPr>
                <p:cNvSpPr/>
                <p:nvPr/>
              </p:nvSpPr>
              <p:spPr>
                <a:xfrm>
                  <a:off x="6747129" y="4902795"/>
                  <a:ext cx="242507" cy="161540"/>
                </a:xfrm>
                <a:custGeom>
                  <a:avLst/>
                  <a:gdLst>
                    <a:gd name="connsiteX0" fmla="*/ 70635 w 242507"/>
                    <a:gd name="connsiteY0" fmla="*/ 140943 h 161540"/>
                    <a:gd name="connsiteX1" fmla="*/ 12113 w 242507"/>
                    <a:gd name="connsiteY1" fmla="*/ 42053 h 161540"/>
                    <a:gd name="connsiteX2" fmla="*/ 99896 w 242507"/>
                    <a:gd name="connsiteY2" fmla="*/ 101658 h 161540"/>
                    <a:gd name="connsiteX3" fmla="*/ 117777 w 242507"/>
                    <a:gd name="connsiteY3" fmla="*/ 59 h 161540"/>
                    <a:gd name="connsiteX4" fmla="*/ 160043 w 242507"/>
                    <a:gd name="connsiteY4" fmla="*/ 88111 h 161540"/>
                    <a:gd name="connsiteX5" fmla="*/ 238072 w 242507"/>
                    <a:gd name="connsiteY5" fmla="*/ 55600 h 161540"/>
                    <a:gd name="connsiteX6" fmla="*/ 155166 w 242507"/>
                    <a:gd name="connsiteY6" fmla="*/ 147716 h 161540"/>
                    <a:gd name="connsiteX7" fmla="*/ 70635 w 242507"/>
                    <a:gd name="connsiteY7" fmla="*/ 140943 h 16154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242507" h="161540">
                      <a:moveTo>
                        <a:pt x="70635" y="140943"/>
                      </a:moveTo>
                      <a:cubicBezTo>
                        <a:pt x="70635" y="140943"/>
                        <a:pt x="-35029" y="59664"/>
                        <a:pt x="12113" y="42053"/>
                      </a:cubicBezTo>
                      <a:cubicBezTo>
                        <a:pt x="57630" y="24443"/>
                        <a:pt x="99896" y="101658"/>
                        <a:pt x="99896" y="101658"/>
                      </a:cubicBezTo>
                      <a:cubicBezTo>
                        <a:pt x="99896" y="101658"/>
                        <a:pt x="90142" y="2769"/>
                        <a:pt x="117777" y="59"/>
                      </a:cubicBezTo>
                      <a:cubicBezTo>
                        <a:pt x="145413" y="-2650"/>
                        <a:pt x="160043" y="88111"/>
                        <a:pt x="160043" y="88111"/>
                      </a:cubicBezTo>
                      <a:cubicBezTo>
                        <a:pt x="160043" y="88111"/>
                        <a:pt x="212062" y="17670"/>
                        <a:pt x="238072" y="55600"/>
                      </a:cubicBezTo>
                      <a:cubicBezTo>
                        <a:pt x="265707" y="93530"/>
                        <a:pt x="155166" y="147716"/>
                        <a:pt x="155166" y="147716"/>
                      </a:cubicBezTo>
                      <a:cubicBezTo>
                        <a:pt x="155166" y="147716"/>
                        <a:pt x="116152" y="182937"/>
                        <a:pt x="70635" y="140943"/>
                      </a:cubicBezTo>
                      <a:close/>
                    </a:path>
                  </a:pathLst>
                </a:custGeom>
                <a:solidFill>
                  <a:srgbClr val="B2CC60"/>
                </a:solidFill>
                <a:ln w="1625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vi-VN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70" name="Hình tự do: Hình 69">
                  <a:extLst>
                    <a:ext uri="{FF2B5EF4-FFF2-40B4-BE49-F238E27FC236}">
                      <a16:creationId xmlns:a16="http://schemas.microsoft.com/office/drawing/2014/main" id="{B960A0DA-353E-AB34-3325-45924E81D662}"/>
                    </a:ext>
                  </a:extLst>
                </p:cNvPr>
                <p:cNvSpPr/>
                <p:nvPr/>
              </p:nvSpPr>
              <p:spPr>
                <a:xfrm>
                  <a:off x="9102624" y="4068333"/>
                  <a:ext cx="242506" cy="161540"/>
                </a:xfrm>
                <a:custGeom>
                  <a:avLst/>
                  <a:gdLst>
                    <a:gd name="connsiteX0" fmla="*/ 70635 w 242506"/>
                    <a:gd name="connsiteY0" fmla="*/ 140943 h 161540"/>
                    <a:gd name="connsiteX1" fmla="*/ 12114 w 242506"/>
                    <a:gd name="connsiteY1" fmla="*/ 42053 h 161540"/>
                    <a:gd name="connsiteX2" fmla="*/ 99895 w 242506"/>
                    <a:gd name="connsiteY2" fmla="*/ 101658 h 161540"/>
                    <a:gd name="connsiteX3" fmla="*/ 117778 w 242506"/>
                    <a:gd name="connsiteY3" fmla="*/ 59 h 161540"/>
                    <a:gd name="connsiteX4" fmla="*/ 160043 w 242506"/>
                    <a:gd name="connsiteY4" fmla="*/ 88111 h 161540"/>
                    <a:gd name="connsiteX5" fmla="*/ 238071 w 242506"/>
                    <a:gd name="connsiteY5" fmla="*/ 55600 h 161540"/>
                    <a:gd name="connsiteX6" fmla="*/ 155166 w 242506"/>
                    <a:gd name="connsiteY6" fmla="*/ 147716 h 161540"/>
                    <a:gd name="connsiteX7" fmla="*/ 70635 w 242506"/>
                    <a:gd name="connsiteY7" fmla="*/ 140943 h 16154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242506" h="161540">
                      <a:moveTo>
                        <a:pt x="70635" y="140943"/>
                      </a:moveTo>
                      <a:cubicBezTo>
                        <a:pt x="70635" y="140943"/>
                        <a:pt x="-35029" y="59664"/>
                        <a:pt x="12114" y="42053"/>
                      </a:cubicBezTo>
                      <a:cubicBezTo>
                        <a:pt x="57630" y="24443"/>
                        <a:pt x="99895" y="101658"/>
                        <a:pt x="99895" y="101658"/>
                      </a:cubicBezTo>
                      <a:cubicBezTo>
                        <a:pt x="99895" y="101658"/>
                        <a:pt x="90142" y="2769"/>
                        <a:pt x="117778" y="59"/>
                      </a:cubicBezTo>
                      <a:cubicBezTo>
                        <a:pt x="145413" y="-2650"/>
                        <a:pt x="160043" y="88111"/>
                        <a:pt x="160043" y="88111"/>
                      </a:cubicBezTo>
                      <a:cubicBezTo>
                        <a:pt x="160043" y="88111"/>
                        <a:pt x="212062" y="17670"/>
                        <a:pt x="238071" y="55600"/>
                      </a:cubicBezTo>
                      <a:cubicBezTo>
                        <a:pt x="265707" y="93530"/>
                        <a:pt x="155166" y="147716"/>
                        <a:pt x="155166" y="147716"/>
                      </a:cubicBezTo>
                      <a:cubicBezTo>
                        <a:pt x="155166" y="147716"/>
                        <a:pt x="116151" y="182937"/>
                        <a:pt x="70635" y="140943"/>
                      </a:cubicBezTo>
                      <a:close/>
                    </a:path>
                  </a:pathLst>
                </a:custGeom>
                <a:solidFill>
                  <a:srgbClr val="B2CC60"/>
                </a:solidFill>
                <a:ln w="1625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vi-VN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71" name="Hình tự do: Hình 70">
                  <a:extLst>
                    <a:ext uri="{FF2B5EF4-FFF2-40B4-BE49-F238E27FC236}">
                      <a16:creationId xmlns:a16="http://schemas.microsoft.com/office/drawing/2014/main" id="{C7E28A55-A10D-F76D-F796-55C58A5AA33E}"/>
                    </a:ext>
                  </a:extLst>
                </p:cNvPr>
                <p:cNvSpPr/>
                <p:nvPr/>
              </p:nvSpPr>
              <p:spPr>
                <a:xfrm>
                  <a:off x="8779130" y="5046387"/>
                  <a:ext cx="242507" cy="161540"/>
                </a:xfrm>
                <a:custGeom>
                  <a:avLst/>
                  <a:gdLst>
                    <a:gd name="connsiteX0" fmla="*/ 70635 w 242507"/>
                    <a:gd name="connsiteY0" fmla="*/ 140943 h 161540"/>
                    <a:gd name="connsiteX1" fmla="*/ 12113 w 242507"/>
                    <a:gd name="connsiteY1" fmla="*/ 42053 h 161540"/>
                    <a:gd name="connsiteX2" fmla="*/ 99896 w 242507"/>
                    <a:gd name="connsiteY2" fmla="*/ 101658 h 161540"/>
                    <a:gd name="connsiteX3" fmla="*/ 117777 w 242507"/>
                    <a:gd name="connsiteY3" fmla="*/ 59 h 161540"/>
                    <a:gd name="connsiteX4" fmla="*/ 160043 w 242507"/>
                    <a:gd name="connsiteY4" fmla="*/ 88111 h 161540"/>
                    <a:gd name="connsiteX5" fmla="*/ 238072 w 242507"/>
                    <a:gd name="connsiteY5" fmla="*/ 55600 h 161540"/>
                    <a:gd name="connsiteX6" fmla="*/ 155166 w 242507"/>
                    <a:gd name="connsiteY6" fmla="*/ 147716 h 161540"/>
                    <a:gd name="connsiteX7" fmla="*/ 70635 w 242507"/>
                    <a:gd name="connsiteY7" fmla="*/ 140943 h 16154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242507" h="161540">
                      <a:moveTo>
                        <a:pt x="70635" y="140943"/>
                      </a:moveTo>
                      <a:cubicBezTo>
                        <a:pt x="70635" y="140943"/>
                        <a:pt x="-35029" y="59664"/>
                        <a:pt x="12113" y="42053"/>
                      </a:cubicBezTo>
                      <a:cubicBezTo>
                        <a:pt x="57630" y="24443"/>
                        <a:pt x="99896" y="101658"/>
                        <a:pt x="99896" y="101658"/>
                      </a:cubicBezTo>
                      <a:cubicBezTo>
                        <a:pt x="99896" y="101658"/>
                        <a:pt x="90142" y="2769"/>
                        <a:pt x="117777" y="59"/>
                      </a:cubicBezTo>
                      <a:cubicBezTo>
                        <a:pt x="145412" y="-2650"/>
                        <a:pt x="160043" y="88111"/>
                        <a:pt x="160043" y="88111"/>
                      </a:cubicBezTo>
                      <a:cubicBezTo>
                        <a:pt x="160043" y="88111"/>
                        <a:pt x="212062" y="17670"/>
                        <a:pt x="238072" y="55600"/>
                      </a:cubicBezTo>
                      <a:cubicBezTo>
                        <a:pt x="265707" y="93530"/>
                        <a:pt x="155166" y="147716"/>
                        <a:pt x="155166" y="147716"/>
                      </a:cubicBezTo>
                      <a:cubicBezTo>
                        <a:pt x="155166" y="147716"/>
                        <a:pt x="116152" y="182937"/>
                        <a:pt x="70635" y="140943"/>
                      </a:cubicBezTo>
                      <a:close/>
                    </a:path>
                  </a:pathLst>
                </a:custGeom>
                <a:solidFill>
                  <a:srgbClr val="B2CC60"/>
                </a:solidFill>
                <a:ln w="1625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vi-VN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72" name="Hình tự do: Hình 71">
                  <a:extLst>
                    <a:ext uri="{FF2B5EF4-FFF2-40B4-BE49-F238E27FC236}">
                      <a16:creationId xmlns:a16="http://schemas.microsoft.com/office/drawing/2014/main" id="{44C2EC7B-7D9F-5F99-6061-3CD0D89E960A}"/>
                    </a:ext>
                  </a:extLst>
                </p:cNvPr>
                <p:cNvSpPr/>
                <p:nvPr/>
              </p:nvSpPr>
              <p:spPr>
                <a:xfrm>
                  <a:off x="10742855" y="4299978"/>
                  <a:ext cx="242507" cy="161540"/>
                </a:xfrm>
                <a:custGeom>
                  <a:avLst/>
                  <a:gdLst>
                    <a:gd name="connsiteX0" fmla="*/ 70635 w 242507"/>
                    <a:gd name="connsiteY0" fmla="*/ 140943 h 161540"/>
                    <a:gd name="connsiteX1" fmla="*/ 12113 w 242507"/>
                    <a:gd name="connsiteY1" fmla="*/ 42053 h 161540"/>
                    <a:gd name="connsiteX2" fmla="*/ 99896 w 242507"/>
                    <a:gd name="connsiteY2" fmla="*/ 101658 h 161540"/>
                    <a:gd name="connsiteX3" fmla="*/ 117777 w 242507"/>
                    <a:gd name="connsiteY3" fmla="*/ 59 h 161540"/>
                    <a:gd name="connsiteX4" fmla="*/ 160043 w 242507"/>
                    <a:gd name="connsiteY4" fmla="*/ 88111 h 161540"/>
                    <a:gd name="connsiteX5" fmla="*/ 238072 w 242507"/>
                    <a:gd name="connsiteY5" fmla="*/ 55600 h 161540"/>
                    <a:gd name="connsiteX6" fmla="*/ 155167 w 242507"/>
                    <a:gd name="connsiteY6" fmla="*/ 147716 h 161540"/>
                    <a:gd name="connsiteX7" fmla="*/ 70635 w 242507"/>
                    <a:gd name="connsiteY7" fmla="*/ 140943 h 16154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242507" h="161540">
                      <a:moveTo>
                        <a:pt x="70635" y="140943"/>
                      </a:moveTo>
                      <a:cubicBezTo>
                        <a:pt x="70635" y="140943"/>
                        <a:pt x="-35029" y="59664"/>
                        <a:pt x="12113" y="42053"/>
                      </a:cubicBezTo>
                      <a:cubicBezTo>
                        <a:pt x="57631" y="24443"/>
                        <a:pt x="99896" y="101658"/>
                        <a:pt x="99896" y="101658"/>
                      </a:cubicBezTo>
                      <a:cubicBezTo>
                        <a:pt x="99896" y="101658"/>
                        <a:pt x="90143" y="2769"/>
                        <a:pt x="117777" y="59"/>
                      </a:cubicBezTo>
                      <a:cubicBezTo>
                        <a:pt x="145412" y="-2650"/>
                        <a:pt x="160043" y="88111"/>
                        <a:pt x="160043" y="88111"/>
                      </a:cubicBezTo>
                      <a:cubicBezTo>
                        <a:pt x="160043" y="88111"/>
                        <a:pt x="212063" y="17670"/>
                        <a:pt x="238072" y="55600"/>
                      </a:cubicBezTo>
                      <a:cubicBezTo>
                        <a:pt x="265707" y="93530"/>
                        <a:pt x="155167" y="147716"/>
                        <a:pt x="155167" y="147716"/>
                      </a:cubicBezTo>
                      <a:cubicBezTo>
                        <a:pt x="155167" y="147716"/>
                        <a:pt x="116152" y="182937"/>
                        <a:pt x="70635" y="140943"/>
                      </a:cubicBezTo>
                      <a:close/>
                    </a:path>
                  </a:pathLst>
                </a:custGeom>
                <a:solidFill>
                  <a:srgbClr val="B2CC60"/>
                </a:solidFill>
                <a:ln w="1625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vi-VN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73" name="Hình tự do: Hình 72">
                  <a:extLst>
                    <a:ext uri="{FF2B5EF4-FFF2-40B4-BE49-F238E27FC236}">
                      <a16:creationId xmlns:a16="http://schemas.microsoft.com/office/drawing/2014/main" id="{0B131D14-054F-EB82-502A-3FFFFB546BB5}"/>
                    </a:ext>
                  </a:extLst>
                </p:cNvPr>
                <p:cNvSpPr/>
                <p:nvPr/>
              </p:nvSpPr>
              <p:spPr>
                <a:xfrm>
                  <a:off x="11581664" y="4022275"/>
                  <a:ext cx="242506" cy="161540"/>
                </a:xfrm>
                <a:custGeom>
                  <a:avLst/>
                  <a:gdLst>
                    <a:gd name="connsiteX0" fmla="*/ 70635 w 242506"/>
                    <a:gd name="connsiteY0" fmla="*/ 140943 h 161540"/>
                    <a:gd name="connsiteX1" fmla="*/ 12114 w 242506"/>
                    <a:gd name="connsiteY1" fmla="*/ 42054 h 161540"/>
                    <a:gd name="connsiteX2" fmla="*/ 99895 w 242506"/>
                    <a:gd name="connsiteY2" fmla="*/ 101658 h 161540"/>
                    <a:gd name="connsiteX3" fmla="*/ 117778 w 242506"/>
                    <a:gd name="connsiteY3" fmla="*/ 59 h 161540"/>
                    <a:gd name="connsiteX4" fmla="*/ 160043 w 242506"/>
                    <a:gd name="connsiteY4" fmla="*/ 88111 h 161540"/>
                    <a:gd name="connsiteX5" fmla="*/ 238071 w 242506"/>
                    <a:gd name="connsiteY5" fmla="*/ 55600 h 161540"/>
                    <a:gd name="connsiteX6" fmla="*/ 155166 w 242506"/>
                    <a:gd name="connsiteY6" fmla="*/ 147716 h 161540"/>
                    <a:gd name="connsiteX7" fmla="*/ 70635 w 242506"/>
                    <a:gd name="connsiteY7" fmla="*/ 140943 h 16154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242506" h="161540">
                      <a:moveTo>
                        <a:pt x="70635" y="140943"/>
                      </a:moveTo>
                      <a:cubicBezTo>
                        <a:pt x="70635" y="140943"/>
                        <a:pt x="-35029" y="59664"/>
                        <a:pt x="12114" y="42054"/>
                      </a:cubicBezTo>
                      <a:cubicBezTo>
                        <a:pt x="57630" y="24443"/>
                        <a:pt x="99895" y="101658"/>
                        <a:pt x="99895" y="101658"/>
                      </a:cubicBezTo>
                      <a:cubicBezTo>
                        <a:pt x="99895" y="101658"/>
                        <a:pt x="90142" y="2769"/>
                        <a:pt x="117778" y="59"/>
                      </a:cubicBezTo>
                      <a:cubicBezTo>
                        <a:pt x="145413" y="-2650"/>
                        <a:pt x="160043" y="88111"/>
                        <a:pt x="160043" y="88111"/>
                      </a:cubicBezTo>
                      <a:cubicBezTo>
                        <a:pt x="160043" y="88111"/>
                        <a:pt x="212062" y="17670"/>
                        <a:pt x="238071" y="55600"/>
                      </a:cubicBezTo>
                      <a:cubicBezTo>
                        <a:pt x="265707" y="93530"/>
                        <a:pt x="155166" y="147716"/>
                        <a:pt x="155166" y="147716"/>
                      </a:cubicBezTo>
                      <a:cubicBezTo>
                        <a:pt x="155166" y="147716"/>
                        <a:pt x="116151" y="182937"/>
                        <a:pt x="70635" y="140943"/>
                      </a:cubicBezTo>
                      <a:close/>
                    </a:path>
                  </a:pathLst>
                </a:custGeom>
                <a:solidFill>
                  <a:srgbClr val="C4DE7D"/>
                </a:solidFill>
                <a:ln w="1625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vi-VN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74" name="Hình tự do: Hình 73">
                  <a:extLst>
                    <a:ext uri="{FF2B5EF4-FFF2-40B4-BE49-F238E27FC236}">
                      <a16:creationId xmlns:a16="http://schemas.microsoft.com/office/drawing/2014/main" id="{560500C4-A6A5-65A6-5C5A-1CAC5BCD8744}"/>
                    </a:ext>
                  </a:extLst>
                </p:cNvPr>
                <p:cNvSpPr/>
                <p:nvPr/>
              </p:nvSpPr>
              <p:spPr>
                <a:xfrm>
                  <a:off x="9235924" y="3647038"/>
                  <a:ext cx="242506" cy="161540"/>
                </a:xfrm>
                <a:custGeom>
                  <a:avLst/>
                  <a:gdLst>
                    <a:gd name="connsiteX0" fmla="*/ 70635 w 242506"/>
                    <a:gd name="connsiteY0" fmla="*/ 140943 h 161540"/>
                    <a:gd name="connsiteX1" fmla="*/ 12114 w 242506"/>
                    <a:gd name="connsiteY1" fmla="*/ 42054 h 161540"/>
                    <a:gd name="connsiteX2" fmla="*/ 99895 w 242506"/>
                    <a:gd name="connsiteY2" fmla="*/ 101658 h 161540"/>
                    <a:gd name="connsiteX3" fmla="*/ 117778 w 242506"/>
                    <a:gd name="connsiteY3" fmla="*/ 59 h 161540"/>
                    <a:gd name="connsiteX4" fmla="*/ 160043 w 242506"/>
                    <a:gd name="connsiteY4" fmla="*/ 88111 h 161540"/>
                    <a:gd name="connsiteX5" fmla="*/ 238071 w 242506"/>
                    <a:gd name="connsiteY5" fmla="*/ 55600 h 161540"/>
                    <a:gd name="connsiteX6" fmla="*/ 155166 w 242506"/>
                    <a:gd name="connsiteY6" fmla="*/ 147716 h 161540"/>
                    <a:gd name="connsiteX7" fmla="*/ 70635 w 242506"/>
                    <a:gd name="connsiteY7" fmla="*/ 140943 h 16154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242506" h="161540">
                      <a:moveTo>
                        <a:pt x="70635" y="140943"/>
                      </a:moveTo>
                      <a:cubicBezTo>
                        <a:pt x="70635" y="140943"/>
                        <a:pt x="-35029" y="59664"/>
                        <a:pt x="12114" y="42054"/>
                      </a:cubicBezTo>
                      <a:cubicBezTo>
                        <a:pt x="57630" y="24443"/>
                        <a:pt x="99895" y="101658"/>
                        <a:pt x="99895" y="101658"/>
                      </a:cubicBezTo>
                      <a:cubicBezTo>
                        <a:pt x="99895" y="101658"/>
                        <a:pt x="90142" y="2769"/>
                        <a:pt x="117778" y="59"/>
                      </a:cubicBezTo>
                      <a:cubicBezTo>
                        <a:pt x="145412" y="-2650"/>
                        <a:pt x="160043" y="88111"/>
                        <a:pt x="160043" y="88111"/>
                      </a:cubicBezTo>
                      <a:cubicBezTo>
                        <a:pt x="160043" y="88111"/>
                        <a:pt x="212062" y="17670"/>
                        <a:pt x="238071" y="55600"/>
                      </a:cubicBezTo>
                      <a:cubicBezTo>
                        <a:pt x="265707" y="93530"/>
                        <a:pt x="155166" y="147716"/>
                        <a:pt x="155166" y="147716"/>
                      </a:cubicBezTo>
                      <a:cubicBezTo>
                        <a:pt x="155166" y="147716"/>
                        <a:pt x="116151" y="182937"/>
                        <a:pt x="70635" y="140943"/>
                      </a:cubicBezTo>
                      <a:close/>
                    </a:path>
                  </a:pathLst>
                </a:custGeom>
                <a:solidFill>
                  <a:srgbClr val="C4DE7D"/>
                </a:solidFill>
                <a:ln w="1625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vi-VN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75" name="Hình tự do: Hình 74">
                  <a:extLst>
                    <a:ext uri="{FF2B5EF4-FFF2-40B4-BE49-F238E27FC236}">
                      <a16:creationId xmlns:a16="http://schemas.microsoft.com/office/drawing/2014/main" id="{9F682869-5CBF-98D8-E96C-C65201DC915C}"/>
                    </a:ext>
                  </a:extLst>
                </p:cNvPr>
                <p:cNvSpPr/>
                <p:nvPr/>
              </p:nvSpPr>
              <p:spPr>
                <a:xfrm>
                  <a:off x="5342611" y="3427585"/>
                  <a:ext cx="242506" cy="162136"/>
                </a:xfrm>
                <a:custGeom>
                  <a:avLst/>
                  <a:gdLst>
                    <a:gd name="connsiteX0" fmla="*/ 70635 w 242506"/>
                    <a:gd name="connsiteY0" fmla="*/ 140943 h 162136"/>
                    <a:gd name="connsiteX1" fmla="*/ 12113 w 242506"/>
                    <a:gd name="connsiteY1" fmla="*/ 42054 h 162136"/>
                    <a:gd name="connsiteX2" fmla="*/ 99896 w 242506"/>
                    <a:gd name="connsiteY2" fmla="*/ 101658 h 162136"/>
                    <a:gd name="connsiteX3" fmla="*/ 117777 w 242506"/>
                    <a:gd name="connsiteY3" fmla="*/ 59 h 162136"/>
                    <a:gd name="connsiteX4" fmla="*/ 160043 w 242506"/>
                    <a:gd name="connsiteY4" fmla="*/ 88111 h 162136"/>
                    <a:gd name="connsiteX5" fmla="*/ 238072 w 242506"/>
                    <a:gd name="connsiteY5" fmla="*/ 55600 h 162136"/>
                    <a:gd name="connsiteX6" fmla="*/ 155166 w 242506"/>
                    <a:gd name="connsiteY6" fmla="*/ 147716 h 162136"/>
                    <a:gd name="connsiteX7" fmla="*/ 70635 w 242506"/>
                    <a:gd name="connsiteY7" fmla="*/ 140943 h 16213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242506" h="162136">
                      <a:moveTo>
                        <a:pt x="70635" y="140943"/>
                      </a:moveTo>
                      <a:cubicBezTo>
                        <a:pt x="70635" y="140943"/>
                        <a:pt x="-35029" y="59664"/>
                        <a:pt x="12113" y="42054"/>
                      </a:cubicBezTo>
                      <a:cubicBezTo>
                        <a:pt x="57630" y="24443"/>
                        <a:pt x="99896" y="101658"/>
                        <a:pt x="99896" y="101658"/>
                      </a:cubicBezTo>
                      <a:cubicBezTo>
                        <a:pt x="99896" y="101658"/>
                        <a:pt x="90142" y="2769"/>
                        <a:pt x="117777" y="59"/>
                      </a:cubicBezTo>
                      <a:cubicBezTo>
                        <a:pt x="145413" y="-2650"/>
                        <a:pt x="160043" y="88111"/>
                        <a:pt x="160043" y="88111"/>
                      </a:cubicBezTo>
                      <a:cubicBezTo>
                        <a:pt x="160043" y="88111"/>
                        <a:pt x="212062" y="17670"/>
                        <a:pt x="238072" y="55600"/>
                      </a:cubicBezTo>
                      <a:cubicBezTo>
                        <a:pt x="265707" y="93530"/>
                        <a:pt x="155166" y="147716"/>
                        <a:pt x="155166" y="147716"/>
                      </a:cubicBezTo>
                      <a:cubicBezTo>
                        <a:pt x="155166" y="147716"/>
                        <a:pt x="116152" y="184291"/>
                        <a:pt x="70635" y="140943"/>
                      </a:cubicBezTo>
                      <a:close/>
                    </a:path>
                  </a:pathLst>
                </a:custGeom>
                <a:solidFill>
                  <a:srgbClr val="C4DE7D"/>
                </a:solidFill>
                <a:ln w="1625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vi-VN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76" name="Hình tự do: Hình 75">
                  <a:extLst>
                    <a:ext uri="{FF2B5EF4-FFF2-40B4-BE49-F238E27FC236}">
                      <a16:creationId xmlns:a16="http://schemas.microsoft.com/office/drawing/2014/main" id="{E422EEF8-ECCA-8195-1853-E1CAA40D7225}"/>
                    </a:ext>
                  </a:extLst>
                </p:cNvPr>
                <p:cNvSpPr/>
                <p:nvPr/>
              </p:nvSpPr>
              <p:spPr>
                <a:xfrm>
                  <a:off x="1207084" y="3924740"/>
                  <a:ext cx="242507" cy="161540"/>
                </a:xfrm>
                <a:custGeom>
                  <a:avLst/>
                  <a:gdLst>
                    <a:gd name="connsiteX0" fmla="*/ 70635 w 242507"/>
                    <a:gd name="connsiteY0" fmla="*/ 140943 h 161540"/>
                    <a:gd name="connsiteX1" fmla="*/ 12113 w 242507"/>
                    <a:gd name="connsiteY1" fmla="*/ 42054 h 161540"/>
                    <a:gd name="connsiteX2" fmla="*/ 99896 w 242507"/>
                    <a:gd name="connsiteY2" fmla="*/ 101658 h 161540"/>
                    <a:gd name="connsiteX3" fmla="*/ 117777 w 242507"/>
                    <a:gd name="connsiteY3" fmla="*/ 59 h 161540"/>
                    <a:gd name="connsiteX4" fmla="*/ 160043 w 242507"/>
                    <a:gd name="connsiteY4" fmla="*/ 88111 h 161540"/>
                    <a:gd name="connsiteX5" fmla="*/ 238072 w 242507"/>
                    <a:gd name="connsiteY5" fmla="*/ 55600 h 161540"/>
                    <a:gd name="connsiteX6" fmla="*/ 155166 w 242507"/>
                    <a:gd name="connsiteY6" fmla="*/ 147716 h 161540"/>
                    <a:gd name="connsiteX7" fmla="*/ 70635 w 242507"/>
                    <a:gd name="connsiteY7" fmla="*/ 140943 h 16154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242507" h="161540">
                      <a:moveTo>
                        <a:pt x="70635" y="140943"/>
                      </a:moveTo>
                      <a:cubicBezTo>
                        <a:pt x="70635" y="140943"/>
                        <a:pt x="-35029" y="59664"/>
                        <a:pt x="12113" y="42054"/>
                      </a:cubicBezTo>
                      <a:cubicBezTo>
                        <a:pt x="57630" y="24443"/>
                        <a:pt x="99896" y="101658"/>
                        <a:pt x="99896" y="101658"/>
                      </a:cubicBezTo>
                      <a:cubicBezTo>
                        <a:pt x="99896" y="101658"/>
                        <a:pt x="90142" y="2769"/>
                        <a:pt x="117777" y="59"/>
                      </a:cubicBezTo>
                      <a:cubicBezTo>
                        <a:pt x="145413" y="-2650"/>
                        <a:pt x="160043" y="88111"/>
                        <a:pt x="160043" y="88111"/>
                      </a:cubicBezTo>
                      <a:cubicBezTo>
                        <a:pt x="160043" y="88111"/>
                        <a:pt x="212062" y="17670"/>
                        <a:pt x="238072" y="55600"/>
                      </a:cubicBezTo>
                      <a:cubicBezTo>
                        <a:pt x="265707" y="93530"/>
                        <a:pt x="155166" y="147716"/>
                        <a:pt x="155166" y="147716"/>
                      </a:cubicBezTo>
                      <a:cubicBezTo>
                        <a:pt x="155166" y="147716"/>
                        <a:pt x="116152" y="182937"/>
                        <a:pt x="70635" y="140943"/>
                      </a:cubicBezTo>
                      <a:close/>
                    </a:path>
                  </a:pathLst>
                </a:custGeom>
                <a:solidFill>
                  <a:srgbClr val="C4DE7D"/>
                </a:solidFill>
                <a:ln w="1625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vi-VN">
                    <a:solidFill>
                      <a:schemeClr val="bg1"/>
                    </a:solidFill>
                  </a:endParaRPr>
                </a:p>
              </p:txBody>
            </p:sp>
          </p:grpSp>
        </p:grpSp>
        <p:grpSp>
          <p:nvGrpSpPr>
            <p:cNvPr id="77" name="Đồ họa 13">
              <a:extLst>
                <a:ext uri="{FF2B5EF4-FFF2-40B4-BE49-F238E27FC236}">
                  <a16:creationId xmlns:a16="http://schemas.microsoft.com/office/drawing/2014/main" id="{E61CCDE9-9EBD-387D-7DCB-B4799D3E6299}"/>
                </a:ext>
              </a:extLst>
            </p:cNvPr>
            <p:cNvGrpSpPr/>
            <p:nvPr/>
          </p:nvGrpSpPr>
          <p:grpSpPr>
            <a:xfrm>
              <a:off x="-2" y="4490186"/>
              <a:ext cx="12183872" cy="2408062"/>
              <a:chOff x="-2" y="4490186"/>
              <a:chExt cx="12183872" cy="2408062"/>
            </a:xfrm>
          </p:grpSpPr>
          <p:grpSp>
            <p:nvGrpSpPr>
              <p:cNvPr id="78" name="Đồ họa 13">
                <a:extLst>
                  <a:ext uri="{FF2B5EF4-FFF2-40B4-BE49-F238E27FC236}">
                    <a16:creationId xmlns:a16="http://schemas.microsoft.com/office/drawing/2014/main" id="{609BF18A-9A9B-4C8D-AC9B-79F9FC1BC2AD}"/>
                  </a:ext>
                </a:extLst>
              </p:cNvPr>
              <p:cNvGrpSpPr/>
              <p:nvPr/>
            </p:nvGrpSpPr>
            <p:grpSpPr>
              <a:xfrm>
                <a:off x="95908" y="4490186"/>
                <a:ext cx="12006682" cy="2406707"/>
                <a:chOff x="95908" y="4490186"/>
                <a:chExt cx="12006682" cy="2406707"/>
              </a:xfrm>
            </p:grpSpPr>
            <p:grpSp>
              <p:nvGrpSpPr>
                <p:cNvPr id="79" name="Đồ họa 13">
                  <a:extLst>
                    <a:ext uri="{FF2B5EF4-FFF2-40B4-BE49-F238E27FC236}">
                      <a16:creationId xmlns:a16="http://schemas.microsoft.com/office/drawing/2014/main" id="{7BB89E9B-DEC4-5889-9CFC-9D77C041AD55}"/>
                    </a:ext>
                  </a:extLst>
                </p:cNvPr>
                <p:cNvGrpSpPr/>
                <p:nvPr/>
              </p:nvGrpSpPr>
              <p:grpSpPr>
                <a:xfrm>
                  <a:off x="737012" y="5028132"/>
                  <a:ext cx="754594" cy="1864697"/>
                  <a:chOff x="737012" y="5028132"/>
                  <a:chExt cx="754594" cy="1864697"/>
                </a:xfrm>
              </p:grpSpPr>
              <p:grpSp>
                <p:nvGrpSpPr>
                  <p:cNvPr id="80" name="Đồ họa 13">
                    <a:extLst>
                      <a:ext uri="{FF2B5EF4-FFF2-40B4-BE49-F238E27FC236}">
                        <a16:creationId xmlns:a16="http://schemas.microsoft.com/office/drawing/2014/main" id="{C383A909-9134-4367-61D0-5F90BE4BB16F}"/>
                      </a:ext>
                    </a:extLst>
                  </p:cNvPr>
                  <p:cNvGrpSpPr/>
                  <p:nvPr/>
                </p:nvGrpSpPr>
                <p:grpSpPr>
                  <a:xfrm>
                    <a:off x="1064766" y="5252353"/>
                    <a:ext cx="321868" cy="1640476"/>
                    <a:chOff x="1064766" y="5252353"/>
                    <a:chExt cx="321868" cy="1640476"/>
                  </a:xfrm>
                  <a:noFill/>
                </p:grpSpPr>
                <p:sp>
                  <p:nvSpPr>
                    <p:cNvPr id="81" name="Hình tự do: Hình 80">
                      <a:extLst>
                        <a:ext uri="{FF2B5EF4-FFF2-40B4-BE49-F238E27FC236}">
                          <a16:creationId xmlns:a16="http://schemas.microsoft.com/office/drawing/2014/main" id="{F745ECE7-A257-55C3-773E-3141381B204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115159" y="5252353"/>
                      <a:ext cx="247843" cy="1640476"/>
                    </a:xfrm>
                    <a:custGeom>
                      <a:avLst/>
                      <a:gdLst>
                        <a:gd name="connsiteX0" fmla="*/ 245466 w 247843"/>
                        <a:gd name="connsiteY0" fmla="*/ 1640476 h 1640476"/>
                        <a:gd name="connsiteX1" fmla="*/ 0 w 247843"/>
                        <a:gd name="connsiteY1" fmla="*/ 0 h 1640476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</a:cxnLst>
                      <a:rect l="l" t="t" r="r" b="b"/>
                      <a:pathLst>
                        <a:path w="247843" h="1640476">
                          <a:moveTo>
                            <a:pt x="245466" y="1640476"/>
                          </a:moveTo>
                          <a:cubicBezTo>
                            <a:pt x="245466" y="1640476"/>
                            <a:pt x="289357" y="560823"/>
                            <a:pt x="0" y="0"/>
                          </a:cubicBezTo>
                        </a:path>
                      </a:pathLst>
                    </a:custGeom>
                    <a:noFill/>
                    <a:ln w="24384" cap="flat">
                      <a:solidFill>
                        <a:srgbClr val="465635"/>
                      </a:solidFill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vi-VN">
                        <a:solidFill>
                          <a:schemeClr val="bg1"/>
                        </a:solidFill>
                      </a:endParaRPr>
                    </a:p>
                  </p:txBody>
                </p:sp>
                <p:sp>
                  <p:nvSpPr>
                    <p:cNvPr id="82" name="Hình tự do: Hình 81">
                      <a:extLst>
                        <a:ext uri="{FF2B5EF4-FFF2-40B4-BE49-F238E27FC236}">
                          <a16:creationId xmlns:a16="http://schemas.microsoft.com/office/drawing/2014/main" id="{3525A45E-9305-0FB3-89B1-BC7853F3CDF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245207" y="5416265"/>
                      <a:ext cx="141427" cy="193714"/>
                    </a:xfrm>
                    <a:custGeom>
                      <a:avLst/>
                      <a:gdLst>
                        <a:gd name="connsiteX0" fmla="*/ 0 w 141427"/>
                        <a:gd name="connsiteY0" fmla="*/ 193714 h 193714"/>
                        <a:gd name="connsiteX1" fmla="*/ 141427 w 141427"/>
                        <a:gd name="connsiteY1" fmla="*/ 0 h 193714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</a:cxnLst>
                      <a:rect l="l" t="t" r="r" b="b"/>
                      <a:pathLst>
                        <a:path w="141427" h="193714">
                          <a:moveTo>
                            <a:pt x="0" y="193714"/>
                          </a:moveTo>
                          <a:cubicBezTo>
                            <a:pt x="0" y="193714"/>
                            <a:pt x="100787" y="131401"/>
                            <a:pt x="141427" y="0"/>
                          </a:cubicBezTo>
                        </a:path>
                      </a:pathLst>
                    </a:custGeom>
                    <a:noFill/>
                    <a:ln w="24384" cap="flat">
                      <a:solidFill>
                        <a:srgbClr val="465635"/>
                      </a:solidFill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vi-VN">
                        <a:solidFill>
                          <a:schemeClr val="bg1"/>
                        </a:solidFill>
                      </a:endParaRPr>
                    </a:p>
                  </p:txBody>
                </p:sp>
                <p:sp>
                  <p:nvSpPr>
                    <p:cNvPr id="83" name="Hình tự do: Hình 82">
                      <a:extLst>
                        <a:ext uri="{FF2B5EF4-FFF2-40B4-BE49-F238E27FC236}">
                          <a16:creationId xmlns:a16="http://schemas.microsoft.com/office/drawing/2014/main" id="{E7F36595-D716-75B0-B8DA-435CB9E34E7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064766" y="5692613"/>
                      <a:ext cx="237337" cy="172040"/>
                    </a:xfrm>
                    <a:custGeom>
                      <a:avLst/>
                      <a:gdLst>
                        <a:gd name="connsiteX0" fmla="*/ 237338 w 237337"/>
                        <a:gd name="connsiteY0" fmla="*/ 172040 h 172040"/>
                        <a:gd name="connsiteX1" fmla="*/ 0 w 237337"/>
                        <a:gd name="connsiteY1" fmla="*/ 0 h 17204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</a:cxnLst>
                      <a:rect l="l" t="t" r="r" b="b"/>
                      <a:pathLst>
                        <a:path w="237337" h="172040">
                          <a:moveTo>
                            <a:pt x="237338" y="172040"/>
                          </a:moveTo>
                          <a:cubicBezTo>
                            <a:pt x="237338" y="172040"/>
                            <a:pt x="52019" y="108372"/>
                            <a:pt x="0" y="0"/>
                          </a:cubicBezTo>
                        </a:path>
                      </a:pathLst>
                    </a:custGeom>
                    <a:noFill/>
                    <a:ln w="24384" cap="flat">
                      <a:solidFill>
                        <a:srgbClr val="465635"/>
                      </a:solidFill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vi-VN">
                        <a:solidFill>
                          <a:schemeClr val="bg1"/>
                        </a:solidFill>
                      </a:endParaRPr>
                    </a:p>
                  </p:txBody>
                </p:sp>
              </p:grpSp>
              <p:grpSp>
                <p:nvGrpSpPr>
                  <p:cNvPr id="84" name="Đồ họa 13">
                    <a:extLst>
                      <a:ext uri="{FF2B5EF4-FFF2-40B4-BE49-F238E27FC236}">
                        <a16:creationId xmlns:a16="http://schemas.microsoft.com/office/drawing/2014/main" id="{1C050E1F-7E58-0304-3E12-D3B6E228F7CD}"/>
                      </a:ext>
                    </a:extLst>
                  </p:cNvPr>
                  <p:cNvGrpSpPr/>
                  <p:nvPr/>
                </p:nvGrpSpPr>
                <p:grpSpPr>
                  <a:xfrm>
                    <a:off x="737012" y="5028132"/>
                    <a:ext cx="690877" cy="353050"/>
                    <a:chOff x="737012" y="5028132"/>
                    <a:chExt cx="690877" cy="353050"/>
                  </a:xfrm>
                </p:grpSpPr>
                <p:sp>
                  <p:nvSpPr>
                    <p:cNvPr id="85" name="Hình tự do: Hình 84">
                      <a:extLst>
                        <a:ext uri="{FF2B5EF4-FFF2-40B4-BE49-F238E27FC236}">
                          <a16:creationId xmlns:a16="http://schemas.microsoft.com/office/drawing/2014/main" id="{F3B59BE0-DB10-5C08-6C39-63E57939110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737012" y="5028132"/>
                      <a:ext cx="690877" cy="353050"/>
                    </a:xfrm>
                    <a:custGeom>
                      <a:avLst/>
                      <a:gdLst>
                        <a:gd name="connsiteX0" fmla="*/ 618736 w 690877"/>
                        <a:gd name="connsiteY0" fmla="*/ 165971 h 353050"/>
                        <a:gd name="connsiteX1" fmla="*/ 667504 w 690877"/>
                        <a:gd name="connsiteY1" fmla="*/ 67082 h 353050"/>
                        <a:gd name="connsiteX2" fmla="*/ 565091 w 690877"/>
                        <a:gd name="connsiteY2" fmla="*/ 88756 h 353050"/>
                        <a:gd name="connsiteX3" fmla="*/ 555337 w 690877"/>
                        <a:gd name="connsiteY3" fmla="*/ 35925 h 353050"/>
                        <a:gd name="connsiteX4" fmla="*/ 470806 w 690877"/>
                        <a:gd name="connsiteY4" fmla="*/ 81983 h 353050"/>
                        <a:gd name="connsiteX5" fmla="*/ 456176 w 690877"/>
                        <a:gd name="connsiteY5" fmla="*/ 704 h 353050"/>
                        <a:gd name="connsiteX6" fmla="*/ 376521 w 690877"/>
                        <a:gd name="connsiteY6" fmla="*/ 107721 h 353050"/>
                        <a:gd name="connsiteX7" fmla="*/ 311497 w 690877"/>
                        <a:gd name="connsiteY7" fmla="*/ 704 h 353050"/>
                        <a:gd name="connsiteX8" fmla="*/ 285488 w 690877"/>
                        <a:gd name="connsiteY8" fmla="*/ 122622 h 353050"/>
                        <a:gd name="connsiteX9" fmla="*/ 179824 w 690877"/>
                        <a:gd name="connsiteY9" fmla="*/ 30506 h 353050"/>
                        <a:gd name="connsiteX10" fmla="*/ 218838 w 690877"/>
                        <a:gd name="connsiteY10" fmla="*/ 170035 h 353050"/>
                        <a:gd name="connsiteX11" fmla="*/ 38396 w 690877"/>
                        <a:gd name="connsiteY11" fmla="*/ 164616 h 353050"/>
                        <a:gd name="connsiteX12" fmla="*/ 87164 w 690877"/>
                        <a:gd name="connsiteY12" fmla="*/ 217448 h 353050"/>
                        <a:gd name="connsiteX13" fmla="*/ 2633 w 690877"/>
                        <a:gd name="connsiteY13" fmla="*/ 229639 h 353050"/>
                        <a:gd name="connsiteX14" fmla="*/ 88790 w 690877"/>
                        <a:gd name="connsiteY14" fmla="*/ 302790 h 353050"/>
                        <a:gd name="connsiteX15" fmla="*/ 158691 w 690877"/>
                        <a:gd name="connsiteY15" fmla="*/ 350203 h 353050"/>
                        <a:gd name="connsiteX16" fmla="*/ 254601 w 690877"/>
                        <a:gd name="connsiteY16" fmla="*/ 312273 h 353050"/>
                        <a:gd name="connsiteX17" fmla="*/ 236720 w 690877"/>
                        <a:gd name="connsiteY17" fmla="*/ 237767 h 353050"/>
                        <a:gd name="connsiteX18" fmla="*/ 478934 w 690877"/>
                        <a:gd name="connsiteY18" fmla="*/ 190355 h 353050"/>
                        <a:gd name="connsiteX19" fmla="*/ 490313 w 690877"/>
                        <a:gd name="connsiteY19" fmla="*/ 179517 h 353050"/>
                        <a:gd name="connsiteX20" fmla="*/ 504944 w 690877"/>
                        <a:gd name="connsiteY20" fmla="*/ 198482 h 353050"/>
                        <a:gd name="connsiteX21" fmla="*/ 537456 w 690877"/>
                        <a:gd name="connsiteY21" fmla="*/ 233703 h 353050"/>
                        <a:gd name="connsiteX22" fmla="*/ 682134 w 690877"/>
                        <a:gd name="connsiteY22" fmla="*/ 198482 h 353050"/>
                        <a:gd name="connsiteX23" fmla="*/ 618736 w 690877"/>
                        <a:gd name="connsiteY23" fmla="*/ 165971 h 35305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  <a:cxn ang="0">
                          <a:pos x="connsiteX15" y="connsiteY15"/>
                        </a:cxn>
                        <a:cxn ang="0">
                          <a:pos x="connsiteX16" y="connsiteY16"/>
                        </a:cxn>
                        <a:cxn ang="0">
                          <a:pos x="connsiteX17" y="connsiteY17"/>
                        </a:cxn>
                        <a:cxn ang="0">
                          <a:pos x="connsiteX18" y="connsiteY18"/>
                        </a:cxn>
                        <a:cxn ang="0">
                          <a:pos x="connsiteX19" y="connsiteY19"/>
                        </a:cxn>
                        <a:cxn ang="0">
                          <a:pos x="connsiteX20" y="connsiteY20"/>
                        </a:cxn>
                        <a:cxn ang="0">
                          <a:pos x="connsiteX21" y="connsiteY21"/>
                        </a:cxn>
                        <a:cxn ang="0">
                          <a:pos x="connsiteX22" y="connsiteY22"/>
                        </a:cxn>
                        <a:cxn ang="0">
                          <a:pos x="connsiteX23" y="connsiteY23"/>
                        </a:cxn>
                      </a:cxnLst>
                      <a:rect l="l" t="t" r="r" b="b"/>
                      <a:pathLst>
                        <a:path w="690877" h="353050">
                          <a:moveTo>
                            <a:pt x="618736" y="165971"/>
                          </a:moveTo>
                          <a:cubicBezTo>
                            <a:pt x="618736" y="165971"/>
                            <a:pt x="740656" y="91465"/>
                            <a:pt x="667504" y="67082"/>
                          </a:cubicBezTo>
                          <a:cubicBezTo>
                            <a:pt x="638243" y="57599"/>
                            <a:pt x="599228" y="69791"/>
                            <a:pt x="565091" y="88756"/>
                          </a:cubicBezTo>
                          <a:cubicBezTo>
                            <a:pt x="581347" y="61663"/>
                            <a:pt x="584598" y="39989"/>
                            <a:pt x="555337" y="35925"/>
                          </a:cubicBezTo>
                          <a:cubicBezTo>
                            <a:pt x="511446" y="29152"/>
                            <a:pt x="485436" y="56245"/>
                            <a:pt x="470806" y="81983"/>
                          </a:cubicBezTo>
                          <a:cubicBezTo>
                            <a:pt x="482185" y="49471"/>
                            <a:pt x="490313" y="6123"/>
                            <a:pt x="456176" y="704"/>
                          </a:cubicBezTo>
                          <a:cubicBezTo>
                            <a:pt x="399280" y="-10133"/>
                            <a:pt x="376521" y="107721"/>
                            <a:pt x="376521" y="107721"/>
                          </a:cubicBezTo>
                          <a:cubicBezTo>
                            <a:pt x="376521" y="107721"/>
                            <a:pt x="370019" y="-3360"/>
                            <a:pt x="311497" y="704"/>
                          </a:cubicBezTo>
                          <a:cubicBezTo>
                            <a:pt x="252976" y="4768"/>
                            <a:pt x="285488" y="122622"/>
                            <a:pt x="285488" y="122622"/>
                          </a:cubicBezTo>
                          <a:cubicBezTo>
                            <a:pt x="285488" y="122622"/>
                            <a:pt x="228592" y="8832"/>
                            <a:pt x="179824" y="30506"/>
                          </a:cubicBezTo>
                          <a:cubicBezTo>
                            <a:pt x="132681" y="50826"/>
                            <a:pt x="144060" y="98239"/>
                            <a:pt x="218838" y="170035"/>
                          </a:cubicBezTo>
                          <a:cubicBezTo>
                            <a:pt x="178198" y="147006"/>
                            <a:pt x="54652" y="111785"/>
                            <a:pt x="38396" y="164616"/>
                          </a:cubicBezTo>
                          <a:cubicBezTo>
                            <a:pt x="30268" y="189000"/>
                            <a:pt x="54652" y="205256"/>
                            <a:pt x="87164" y="217448"/>
                          </a:cubicBezTo>
                          <a:cubicBezTo>
                            <a:pt x="44899" y="216093"/>
                            <a:pt x="7510" y="218802"/>
                            <a:pt x="2633" y="229639"/>
                          </a:cubicBezTo>
                          <a:cubicBezTo>
                            <a:pt x="-11997" y="256732"/>
                            <a:pt x="36771" y="298726"/>
                            <a:pt x="88790" y="302790"/>
                          </a:cubicBezTo>
                          <a:cubicBezTo>
                            <a:pt x="75785" y="325819"/>
                            <a:pt x="105046" y="363749"/>
                            <a:pt x="158691" y="350203"/>
                          </a:cubicBezTo>
                          <a:cubicBezTo>
                            <a:pt x="210710" y="338011"/>
                            <a:pt x="254601" y="312273"/>
                            <a:pt x="254601" y="312273"/>
                          </a:cubicBezTo>
                          <a:cubicBezTo>
                            <a:pt x="254601" y="312273"/>
                            <a:pt x="249724" y="260796"/>
                            <a:pt x="236720" y="237767"/>
                          </a:cubicBezTo>
                          <a:lnTo>
                            <a:pt x="478934" y="190355"/>
                          </a:lnTo>
                          <a:cubicBezTo>
                            <a:pt x="478934" y="190355"/>
                            <a:pt x="483811" y="186291"/>
                            <a:pt x="490313" y="179517"/>
                          </a:cubicBezTo>
                          <a:lnTo>
                            <a:pt x="504944" y="198482"/>
                          </a:lnTo>
                          <a:lnTo>
                            <a:pt x="537456" y="233703"/>
                          </a:lnTo>
                          <a:cubicBezTo>
                            <a:pt x="537456" y="233703"/>
                            <a:pt x="664252" y="244540"/>
                            <a:pt x="682134" y="198482"/>
                          </a:cubicBezTo>
                          <a:cubicBezTo>
                            <a:pt x="696764" y="151070"/>
                            <a:pt x="618736" y="165971"/>
                            <a:pt x="618736" y="165971"/>
                          </a:cubicBezTo>
                          <a:close/>
                        </a:path>
                      </a:pathLst>
                    </a:custGeom>
                    <a:solidFill>
                      <a:srgbClr val="FFFFF9"/>
                    </a:solidFill>
                    <a:ln w="16256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vi-VN">
                        <a:solidFill>
                          <a:schemeClr val="bg1"/>
                        </a:solidFill>
                      </a:endParaRPr>
                    </a:p>
                  </p:txBody>
                </p:sp>
                <p:sp>
                  <p:nvSpPr>
                    <p:cNvPr id="86" name="Hình tự do: Hình 85">
                      <a:extLst>
                        <a:ext uri="{FF2B5EF4-FFF2-40B4-BE49-F238E27FC236}">
                          <a16:creationId xmlns:a16="http://schemas.microsoft.com/office/drawing/2014/main" id="{58033C7C-101C-3A96-97BA-B90868B6643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63911" y="5146846"/>
                      <a:ext cx="274793" cy="157681"/>
                    </a:xfrm>
                    <a:custGeom>
                      <a:avLst/>
                      <a:gdLst>
                        <a:gd name="connsiteX0" fmla="*/ 274793 w 274793"/>
                        <a:gd name="connsiteY0" fmla="*/ 79769 h 157681"/>
                        <a:gd name="connsiteX1" fmla="*/ 87849 w 274793"/>
                        <a:gd name="connsiteY1" fmla="*/ 7973 h 157681"/>
                        <a:gd name="connsiteX2" fmla="*/ 14697 w 274793"/>
                        <a:gd name="connsiteY2" fmla="*/ 155629 h 157681"/>
                        <a:gd name="connsiteX3" fmla="*/ 274793 w 274793"/>
                        <a:gd name="connsiteY3" fmla="*/ 79769 h 157681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</a:cxnLst>
                      <a:rect l="l" t="t" r="r" b="b"/>
                      <a:pathLst>
                        <a:path w="274793" h="157681">
                          <a:moveTo>
                            <a:pt x="274793" y="79769"/>
                          </a:moveTo>
                          <a:cubicBezTo>
                            <a:pt x="274793" y="79769"/>
                            <a:pt x="224400" y="-29957"/>
                            <a:pt x="87849" y="7973"/>
                          </a:cubicBezTo>
                          <a:cubicBezTo>
                            <a:pt x="-48701" y="45903"/>
                            <a:pt x="14697" y="155629"/>
                            <a:pt x="14697" y="155629"/>
                          </a:cubicBezTo>
                          <a:cubicBezTo>
                            <a:pt x="14697" y="155629"/>
                            <a:pt x="161001" y="177303"/>
                            <a:pt x="274793" y="79769"/>
                          </a:cubicBezTo>
                          <a:close/>
                        </a:path>
                      </a:pathLst>
                    </a:custGeom>
                    <a:solidFill>
                      <a:srgbClr val="FFED57"/>
                    </a:solidFill>
                    <a:ln w="16256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vi-VN">
                        <a:solidFill>
                          <a:schemeClr val="bg1"/>
                        </a:solidFill>
                      </a:endParaRPr>
                    </a:p>
                  </p:txBody>
                </p:sp>
                <p:sp>
                  <p:nvSpPr>
                    <p:cNvPr id="87" name="Hình tự do: Hình 86">
                      <a:extLst>
                        <a:ext uri="{FF2B5EF4-FFF2-40B4-BE49-F238E27FC236}">
                          <a16:creationId xmlns:a16="http://schemas.microsoft.com/office/drawing/2014/main" id="{1BEE1EF5-26DC-3A91-A212-8E6A0F71439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79618" y="5226615"/>
                      <a:ext cx="294198" cy="150060"/>
                    </a:xfrm>
                    <a:custGeom>
                      <a:avLst/>
                      <a:gdLst>
                        <a:gd name="connsiteX0" fmla="*/ 617 w 294198"/>
                        <a:gd name="connsiteY0" fmla="*/ 75860 h 150060"/>
                        <a:gd name="connsiteX1" fmla="*/ 161551 w 294198"/>
                        <a:gd name="connsiteY1" fmla="*/ 138174 h 150060"/>
                        <a:gd name="connsiteX2" fmla="*/ 260713 w 294198"/>
                        <a:gd name="connsiteY2" fmla="*/ 0 h 150060"/>
                        <a:gd name="connsiteX3" fmla="*/ 617 w 294198"/>
                        <a:gd name="connsiteY3" fmla="*/ 75860 h 15006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</a:cxnLst>
                      <a:rect l="l" t="t" r="r" b="b"/>
                      <a:pathLst>
                        <a:path w="294198" h="150060">
                          <a:moveTo>
                            <a:pt x="617" y="75860"/>
                          </a:moveTo>
                          <a:cubicBezTo>
                            <a:pt x="617" y="75860"/>
                            <a:pt x="-18891" y="185586"/>
                            <a:pt x="161551" y="138174"/>
                          </a:cubicBezTo>
                          <a:cubicBezTo>
                            <a:pt x="341993" y="89407"/>
                            <a:pt x="298101" y="14901"/>
                            <a:pt x="260713" y="0"/>
                          </a:cubicBezTo>
                          <a:cubicBezTo>
                            <a:pt x="231452" y="20320"/>
                            <a:pt x="112783" y="81279"/>
                            <a:pt x="617" y="75860"/>
                          </a:cubicBezTo>
                          <a:close/>
                        </a:path>
                      </a:pathLst>
                    </a:custGeom>
                    <a:solidFill>
                      <a:srgbClr val="FFFFF9"/>
                    </a:solidFill>
                    <a:ln w="16256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vi-VN">
                        <a:solidFill>
                          <a:schemeClr val="bg1"/>
                        </a:solidFill>
                      </a:endParaRPr>
                    </a:p>
                  </p:txBody>
                </p:sp>
                <p:grpSp>
                  <p:nvGrpSpPr>
                    <p:cNvPr id="88" name="Đồ họa 13">
                      <a:extLst>
                        <a:ext uri="{FF2B5EF4-FFF2-40B4-BE49-F238E27FC236}">
                          <a16:creationId xmlns:a16="http://schemas.microsoft.com/office/drawing/2014/main" id="{72B81632-E7F7-CB78-CBE2-27F11D4209EC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991366" y="5161537"/>
                      <a:ext cx="159803" cy="64731"/>
                      <a:chOff x="991366" y="5161537"/>
                      <a:chExt cx="159803" cy="64731"/>
                    </a:xfrm>
                    <a:solidFill>
                      <a:srgbClr val="FFD45A"/>
                    </a:solidFill>
                  </p:grpSpPr>
                  <p:sp>
                    <p:nvSpPr>
                      <p:cNvPr id="89" name="Hình tự do: Hình 88">
                        <a:extLst>
                          <a:ext uri="{FF2B5EF4-FFF2-40B4-BE49-F238E27FC236}">
                            <a16:creationId xmlns:a16="http://schemas.microsoft.com/office/drawing/2014/main" id="{4A5E07CC-349E-E01D-D257-BDE6772DBC8E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991366" y="5200452"/>
                        <a:ext cx="41134" cy="21752"/>
                      </a:xfrm>
                      <a:custGeom>
                        <a:avLst/>
                        <a:gdLst>
                          <a:gd name="connsiteX0" fmla="*/ 40887 w 41134"/>
                          <a:gd name="connsiteY0" fmla="*/ 4489 h 21752"/>
                          <a:gd name="connsiteX1" fmla="*/ 24631 w 41134"/>
                          <a:gd name="connsiteY1" fmla="*/ 19390 h 21752"/>
                          <a:gd name="connsiteX2" fmla="*/ 247 w 41134"/>
                          <a:gd name="connsiteY2" fmla="*/ 16681 h 21752"/>
                          <a:gd name="connsiteX3" fmla="*/ 16503 w 41134"/>
                          <a:gd name="connsiteY3" fmla="*/ 1780 h 21752"/>
                          <a:gd name="connsiteX4" fmla="*/ 40887 w 41134"/>
                          <a:gd name="connsiteY4" fmla="*/ 4489 h 21752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</a:cxnLst>
                        <a:rect l="l" t="t" r="r" b="b"/>
                        <a:pathLst>
                          <a:path w="41134" h="21752">
                            <a:moveTo>
                              <a:pt x="40887" y="4489"/>
                            </a:moveTo>
                            <a:cubicBezTo>
                              <a:pt x="42513" y="8553"/>
                              <a:pt x="36010" y="15326"/>
                              <a:pt x="24631" y="19390"/>
                            </a:cubicBezTo>
                            <a:cubicBezTo>
                              <a:pt x="13252" y="23454"/>
                              <a:pt x="3498" y="22099"/>
                              <a:pt x="247" y="16681"/>
                            </a:cubicBezTo>
                            <a:cubicBezTo>
                              <a:pt x="-1378" y="12617"/>
                              <a:pt x="5124" y="5844"/>
                              <a:pt x="16503" y="1780"/>
                            </a:cubicBezTo>
                            <a:cubicBezTo>
                              <a:pt x="27882" y="-930"/>
                              <a:pt x="39262" y="-930"/>
                              <a:pt x="40887" y="4489"/>
                            </a:cubicBezTo>
                            <a:close/>
                          </a:path>
                        </a:pathLst>
                      </a:custGeom>
                      <a:solidFill>
                        <a:srgbClr val="FFD45A"/>
                      </a:solidFill>
                      <a:ln w="16256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vi-VN">
                          <a:solidFill>
                            <a:schemeClr val="bg1"/>
                          </a:solidFill>
                        </a:endParaRPr>
                      </a:p>
                    </p:txBody>
                  </p:sp>
                  <p:sp>
                    <p:nvSpPr>
                      <p:cNvPr id="90" name="Hình tự do: Hình 89">
                        <a:extLst>
                          <a:ext uri="{FF2B5EF4-FFF2-40B4-BE49-F238E27FC236}">
                            <a16:creationId xmlns:a16="http://schemas.microsoft.com/office/drawing/2014/main" id="{33ED1A25-C7E9-FE71-EEBC-4EC52B6FBFA2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043386" y="5161537"/>
                        <a:ext cx="41134" cy="21382"/>
                      </a:xfrm>
                      <a:custGeom>
                        <a:avLst/>
                        <a:gdLst>
                          <a:gd name="connsiteX0" fmla="*/ 40887 w 41134"/>
                          <a:gd name="connsiteY0" fmla="*/ 4119 h 21382"/>
                          <a:gd name="connsiteX1" fmla="*/ 24631 w 41134"/>
                          <a:gd name="connsiteY1" fmla="*/ 19020 h 21382"/>
                          <a:gd name="connsiteX2" fmla="*/ 247 w 41134"/>
                          <a:gd name="connsiteY2" fmla="*/ 16311 h 21382"/>
                          <a:gd name="connsiteX3" fmla="*/ 16503 w 41134"/>
                          <a:gd name="connsiteY3" fmla="*/ 1410 h 21382"/>
                          <a:gd name="connsiteX4" fmla="*/ 40887 w 41134"/>
                          <a:gd name="connsiteY4" fmla="*/ 4119 h 21382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</a:cxnLst>
                        <a:rect l="l" t="t" r="r" b="b"/>
                        <a:pathLst>
                          <a:path w="41134" h="21382">
                            <a:moveTo>
                              <a:pt x="40887" y="4119"/>
                            </a:moveTo>
                            <a:cubicBezTo>
                              <a:pt x="42513" y="8183"/>
                              <a:pt x="36010" y="14956"/>
                              <a:pt x="24631" y="19020"/>
                            </a:cubicBezTo>
                            <a:cubicBezTo>
                              <a:pt x="13252" y="23084"/>
                              <a:pt x="3498" y="21729"/>
                              <a:pt x="247" y="16311"/>
                            </a:cubicBezTo>
                            <a:cubicBezTo>
                              <a:pt x="-1378" y="12247"/>
                              <a:pt x="5124" y="5473"/>
                              <a:pt x="16503" y="1410"/>
                            </a:cubicBezTo>
                            <a:cubicBezTo>
                              <a:pt x="27882" y="-1300"/>
                              <a:pt x="39262" y="55"/>
                              <a:pt x="40887" y="4119"/>
                            </a:cubicBezTo>
                            <a:close/>
                          </a:path>
                        </a:pathLst>
                      </a:custGeom>
                      <a:solidFill>
                        <a:srgbClr val="FFD45A"/>
                      </a:solidFill>
                      <a:ln w="16256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vi-VN">
                          <a:solidFill>
                            <a:schemeClr val="bg1"/>
                          </a:solidFill>
                        </a:endParaRPr>
                      </a:p>
                    </p:txBody>
                  </p:sp>
                  <p:sp>
                    <p:nvSpPr>
                      <p:cNvPr id="91" name="Hình tự do: Hình 90">
                        <a:extLst>
                          <a:ext uri="{FF2B5EF4-FFF2-40B4-BE49-F238E27FC236}">
                            <a16:creationId xmlns:a16="http://schemas.microsoft.com/office/drawing/2014/main" id="{6F8A5557-F427-21D0-8ACF-7DF2DEE089EE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062893" y="5204886"/>
                        <a:ext cx="41134" cy="21382"/>
                      </a:xfrm>
                      <a:custGeom>
                        <a:avLst/>
                        <a:gdLst>
                          <a:gd name="connsiteX0" fmla="*/ 40887 w 41134"/>
                          <a:gd name="connsiteY0" fmla="*/ 4119 h 21382"/>
                          <a:gd name="connsiteX1" fmla="*/ 24631 w 41134"/>
                          <a:gd name="connsiteY1" fmla="*/ 19020 h 21382"/>
                          <a:gd name="connsiteX2" fmla="*/ 247 w 41134"/>
                          <a:gd name="connsiteY2" fmla="*/ 16311 h 21382"/>
                          <a:gd name="connsiteX3" fmla="*/ 16503 w 41134"/>
                          <a:gd name="connsiteY3" fmla="*/ 1409 h 21382"/>
                          <a:gd name="connsiteX4" fmla="*/ 40887 w 41134"/>
                          <a:gd name="connsiteY4" fmla="*/ 4119 h 21382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</a:cxnLst>
                        <a:rect l="l" t="t" r="r" b="b"/>
                        <a:pathLst>
                          <a:path w="41134" h="21382">
                            <a:moveTo>
                              <a:pt x="40887" y="4119"/>
                            </a:moveTo>
                            <a:cubicBezTo>
                              <a:pt x="42513" y="8183"/>
                              <a:pt x="36010" y="14956"/>
                              <a:pt x="24631" y="19020"/>
                            </a:cubicBezTo>
                            <a:cubicBezTo>
                              <a:pt x="13252" y="23084"/>
                              <a:pt x="3498" y="21729"/>
                              <a:pt x="247" y="16311"/>
                            </a:cubicBezTo>
                            <a:cubicBezTo>
                              <a:pt x="-1378" y="12247"/>
                              <a:pt x="5124" y="5473"/>
                              <a:pt x="16503" y="1409"/>
                            </a:cubicBezTo>
                            <a:cubicBezTo>
                              <a:pt x="27882" y="-1300"/>
                              <a:pt x="37636" y="55"/>
                              <a:pt x="40887" y="4119"/>
                            </a:cubicBezTo>
                            <a:close/>
                          </a:path>
                        </a:pathLst>
                      </a:custGeom>
                      <a:solidFill>
                        <a:srgbClr val="FFD45A"/>
                      </a:solidFill>
                      <a:ln w="16256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vi-VN">
                          <a:solidFill>
                            <a:schemeClr val="bg1"/>
                          </a:solidFill>
                        </a:endParaRPr>
                      </a:p>
                    </p:txBody>
                  </p:sp>
                  <p:sp>
                    <p:nvSpPr>
                      <p:cNvPr id="92" name="Hình tự do: Hình 91">
                        <a:extLst>
                          <a:ext uri="{FF2B5EF4-FFF2-40B4-BE49-F238E27FC236}">
                            <a16:creationId xmlns:a16="http://schemas.microsoft.com/office/drawing/2014/main" id="{16550165-16BF-1348-0619-BD1620ECAEAC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109560" y="5166956"/>
                        <a:ext cx="41609" cy="21382"/>
                      </a:xfrm>
                      <a:custGeom>
                        <a:avLst/>
                        <a:gdLst>
                          <a:gd name="connsiteX0" fmla="*/ 41362 w 41609"/>
                          <a:gd name="connsiteY0" fmla="*/ 4119 h 21382"/>
                          <a:gd name="connsiteX1" fmla="*/ 25106 w 41609"/>
                          <a:gd name="connsiteY1" fmla="*/ 19020 h 21382"/>
                          <a:gd name="connsiteX2" fmla="*/ 722 w 41609"/>
                          <a:gd name="connsiteY2" fmla="*/ 16311 h 21382"/>
                          <a:gd name="connsiteX3" fmla="*/ 16978 w 41609"/>
                          <a:gd name="connsiteY3" fmla="*/ 1409 h 21382"/>
                          <a:gd name="connsiteX4" fmla="*/ 41362 w 41609"/>
                          <a:gd name="connsiteY4" fmla="*/ 4119 h 21382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</a:cxnLst>
                        <a:rect l="l" t="t" r="r" b="b"/>
                        <a:pathLst>
                          <a:path w="41609" h="21382">
                            <a:moveTo>
                              <a:pt x="41362" y="4119"/>
                            </a:moveTo>
                            <a:cubicBezTo>
                              <a:pt x="42988" y="8183"/>
                              <a:pt x="36486" y="14956"/>
                              <a:pt x="25106" y="19020"/>
                            </a:cubicBezTo>
                            <a:cubicBezTo>
                              <a:pt x="13727" y="23084"/>
                              <a:pt x="3974" y="21729"/>
                              <a:pt x="722" y="16311"/>
                            </a:cubicBezTo>
                            <a:cubicBezTo>
                              <a:pt x="-2529" y="10892"/>
                              <a:pt x="5599" y="5473"/>
                              <a:pt x="16978" y="1409"/>
                            </a:cubicBezTo>
                            <a:cubicBezTo>
                              <a:pt x="29983" y="-1300"/>
                              <a:pt x="39737" y="55"/>
                              <a:pt x="41362" y="4119"/>
                            </a:cubicBezTo>
                            <a:close/>
                          </a:path>
                        </a:pathLst>
                      </a:custGeom>
                      <a:solidFill>
                        <a:srgbClr val="FFD45A"/>
                      </a:solidFill>
                      <a:ln w="16256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vi-VN">
                          <a:solidFill>
                            <a:schemeClr val="bg1"/>
                          </a:solidFill>
                        </a:endParaRPr>
                      </a:p>
                    </p:txBody>
                  </p:sp>
                </p:grpSp>
              </p:grpSp>
              <p:sp>
                <p:nvSpPr>
                  <p:cNvPr id="93" name="Hình tự do: Hình 92">
                    <a:extLst>
                      <a:ext uri="{FF2B5EF4-FFF2-40B4-BE49-F238E27FC236}">
                        <a16:creationId xmlns:a16="http://schemas.microsoft.com/office/drawing/2014/main" id="{524F32F0-B392-875F-F52E-BE9F610D54D4}"/>
                      </a:ext>
                    </a:extLst>
                  </p:cNvPr>
                  <p:cNvSpPr/>
                  <p:nvPr/>
                </p:nvSpPr>
                <p:spPr>
                  <a:xfrm>
                    <a:off x="1338839" y="5236097"/>
                    <a:ext cx="152767" cy="204551"/>
                  </a:xfrm>
                  <a:custGeom>
                    <a:avLst/>
                    <a:gdLst>
                      <a:gd name="connsiteX0" fmla="*/ 106317 w 152767"/>
                      <a:gd name="connsiteY0" fmla="*/ 0 h 204551"/>
                      <a:gd name="connsiteX1" fmla="*/ 46169 w 152767"/>
                      <a:gd name="connsiteY1" fmla="*/ 204552 h 204551"/>
                      <a:gd name="connsiteX2" fmla="*/ 106317 w 152767"/>
                      <a:gd name="connsiteY2" fmla="*/ 0 h 20455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152767" h="204551">
                        <a:moveTo>
                          <a:pt x="106317" y="0"/>
                        </a:moveTo>
                        <a:cubicBezTo>
                          <a:pt x="106317" y="0"/>
                          <a:pt x="-85504" y="79924"/>
                          <a:pt x="46169" y="204552"/>
                        </a:cubicBezTo>
                        <a:cubicBezTo>
                          <a:pt x="177843" y="167976"/>
                          <a:pt x="174592" y="78570"/>
                          <a:pt x="106317" y="0"/>
                        </a:cubicBezTo>
                        <a:close/>
                      </a:path>
                    </a:pathLst>
                  </a:custGeom>
                  <a:solidFill>
                    <a:srgbClr val="91D35E"/>
                  </a:solidFill>
                  <a:ln w="16256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vi-VN">
                      <a:solidFill>
                        <a:schemeClr val="bg1"/>
                      </a:solidFill>
                    </a:endParaRPr>
                  </a:p>
                </p:txBody>
              </p:sp>
              <p:sp>
                <p:nvSpPr>
                  <p:cNvPr id="94" name="Hình tự do: Hình 93">
                    <a:extLst>
                      <a:ext uri="{FF2B5EF4-FFF2-40B4-BE49-F238E27FC236}">
                        <a16:creationId xmlns:a16="http://schemas.microsoft.com/office/drawing/2014/main" id="{861C5E56-37D2-4C37-8EEB-B4ACA953916C}"/>
                      </a:ext>
                    </a:extLst>
                  </p:cNvPr>
                  <p:cNvSpPr/>
                  <p:nvPr/>
                </p:nvSpPr>
                <p:spPr>
                  <a:xfrm>
                    <a:off x="923748" y="5540893"/>
                    <a:ext cx="169077" cy="170716"/>
                  </a:xfrm>
                  <a:custGeom>
                    <a:avLst/>
                    <a:gdLst>
                      <a:gd name="connsiteX0" fmla="*/ 6093 w 169077"/>
                      <a:gd name="connsiteY0" fmla="*/ 0 h 170716"/>
                      <a:gd name="connsiteX1" fmla="*/ 154023 w 169077"/>
                      <a:gd name="connsiteY1" fmla="*/ 170685 h 170716"/>
                      <a:gd name="connsiteX2" fmla="*/ 6093 w 169077"/>
                      <a:gd name="connsiteY2" fmla="*/ 0 h 17071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169077" h="170716">
                        <a:moveTo>
                          <a:pt x="6093" y="0"/>
                        </a:moveTo>
                        <a:cubicBezTo>
                          <a:pt x="6093" y="0"/>
                          <a:pt x="-45926" y="173395"/>
                          <a:pt x="154023" y="170685"/>
                        </a:cubicBezTo>
                        <a:cubicBezTo>
                          <a:pt x="204416" y="63669"/>
                          <a:pt x="121511" y="8128"/>
                          <a:pt x="6093" y="0"/>
                        </a:cubicBezTo>
                        <a:close/>
                      </a:path>
                    </a:pathLst>
                  </a:custGeom>
                  <a:solidFill>
                    <a:srgbClr val="91D35E"/>
                  </a:solidFill>
                  <a:ln w="16256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vi-VN">
                      <a:solidFill>
                        <a:schemeClr val="bg1"/>
                      </a:solidFill>
                    </a:endParaRPr>
                  </a:p>
                </p:txBody>
              </p:sp>
            </p:grpSp>
            <p:grpSp>
              <p:nvGrpSpPr>
                <p:cNvPr id="95" name="Đồ họa 13">
                  <a:extLst>
                    <a:ext uri="{FF2B5EF4-FFF2-40B4-BE49-F238E27FC236}">
                      <a16:creationId xmlns:a16="http://schemas.microsoft.com/office/drawing/2014/main" id="{0ED2E75B-FADA-6351-BE60-187071230935}"/>
                    </a:ext>
                  </a:extLst>
                </p:cNvPr>
                <p:cNvGrpSpPr/>
                <p:nvPr/>
              </p:nvGrpSpPr>
              <p:grpSpPr>
                <a:xfrm>
                  <a:off x="4199183" y="4490186"/>
                  <a:ext cx="975430" cy="2402643"/>
                  <a:chOff x="4199183" y="4490186"/>
                  <a:chExt cx="975430" cy="2402643"/>
                </a:xfrm>
              </p:grpSpPr>
              <p:grpSp>
                <p:nvGrpSpPr>
                  <p:cNvPr id="96" name="Đồ họa 13">
                    <a:extLst>
                      <a:ext uri="{FF2B5EF4-FFF2-40B4-BE49-F238E27FC236}">
                        <a16:creationId xmlns:a16="http://schemas.microsoft.com/office/drawing/2014/main" id="{A094BEA3-38AE-8F91-6B2D-565B1AEBCA06}"/>
                      </a:ext>
                    </a:extLst>
                  </p:cNvPr>
                  <p:cNvGrpSpPr/>
                  <p:nvPr/>
                </p:nvGrpSpPr>
                <p:grpSpPr>
                  <a:xfrm>
                    <a:off x="4333848" y="4780936"/>
                    <a:ext cx="416153" cy="2111893"/>
                    <a:chOff x="4333848" y="4780936"/>
                    <a:chExt cx="416153" cy="2111893"/>
                  </a:xfrm>
                  <a:noFill/>
                </p:grpSpPr>
                <p:sp>
                  <p:nvSpPr>
                    <p:cNvPr id="97" name="Hình tự do: Hình 96">
                      <a:extLst>
                        <a:ext uri="{FF2B5EF4-FFF2-40B4-BE49-F238E27FC236}">
                          <a16:creationId xmlns:a16="http://schemas.microsoft.com/office/drawing/2014/main" id="{191F783B-989F-77CE-788A-9E501646429D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364867" y="4780936"/>
                      <a:ext cx="318484" cy="2111893"/>
                    </a:xfrm>
                    <a:custGeom>
                      <a:avLst/>
                      <a:gdLst>
                        <a:gd name="connsiteX0" fmla="*/ 3118 w 318484"/>
                        <a:gd name="connsiteY0" fmla="*/ 2111893 h 2111893"/>
                        <a:gd name="connsiteX1" fmla="*/ 318485 w 318484"/>
                        <a:gd name="connsiteY1" fmla="*/ 0 h 2111893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</a:cxnLst>
                      <a:rect l="l" t="t" r="r" b="b"/>
                      <a:pathLst>
                        <a:path w="318484" h="2111893">
                          <a:moveTo>
                            <a:pt x="3118" y="2111893"/>
                          </a:moveTo>
                          <a:cubicBezTo>
                            <a:pt x="3118" y="2111893"/>
                            <a:pt x="-53778" y="722026"/>
                            <a:pt x="318485" y="0"/>
                          </a:cubicBezTo>
                        </a:path>
                      </a:pathLst>
                    </a:custGeom>
                    <a:noFill/>
                    <a:ln w="31395" cap="flat">
                      <a:solidFill>
                        <a:srgbClr val="465635"/>
                      </a:solidFill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vi-VN">
                        <a:solidFill>
                          <a:schemeClr val="bg1"/>
                        </a:solidFill>
                      </a:endParaRPr>
                    </a:p>
                  </p:txBody>
                </p:sp>
                <p:sp>
                  <p:nvSpPr>
                    <p:cNvPr id="98" name="Hình tự do: Hình 97">
                      <a:extLst>
                        <a:ext uri="{FF2B5EF4-FFF2-40B4-BE49-F238E27FC236}">
                          <a16:creationId xmlns:a16="http://schemas.microsoft.com/office/drawing/2014/main" id="{75079405-DF02-DBE3-D594-3BF037818EF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333848" y="4992261"/>
                      <a:ext cx="182066" cy="249254"/>
                    </a:xfrm>
                    <a:custGeom>
                      <a:avLst/>
                      <a:gdLst>
                        <a:gd name="connsiteX0" fmla="*/ 182067 w 182066"/>
                        <a:gd name="connsiteY0" fmla="*/ 249255 h 249254"/>
                        <a:gd name="connsiteX1" fmla="*/ 0 w 182066"/>
                        <a:gd name="connsiteY1" fmla="*/ 0 h 249254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</a:cxnLst>
                      <a:rect l="l" t="t" r="r" b="b"/>
                      <a:pathLst>
                        <a:path w="182066" h="249254">
                          <a:moveTo>
                            <a:pt x="182067" y="249255"/>
                          </a:moveTo>
                          <a:cubicBezTo>
                            <a:pt x="182067" y="249255"/>
                            <a:pt x="52019" y="167976"/>
                            <a:pt x="0" y="0"/>
                          </a:cubicBezTo>
                        </a:path>
                      </a:pathLst>
                    </a:custGeom>
                    <a:noFill/>
                    <a:ln w="31395" cap="flat">
                      <a:solidFill>
                        <a:srgbClr val="465635"/>
                      </a:solidFill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vi-VN">
                        <a:solidFill>
                          <a:schemeClr val="bg1"/>
                        </a:solidFill>
                      </a:endParaRPr>
                    </a:p>
                  </p:txBody>
                </p:sp>
                <p:sp>
                  <p:nvSpPr>
                    <p:cNvPr id="99" name="Hình tự do: Hình 98">
                      <a:extLst>
                        <a:ext uri="{FF2B5EF4-FFF2-40B4-BE49-F238E27FC236}">
                          <a16:creationId xmlns:a16="http://schemas.microsoft.com/office/drawing/2014/main" id="{668C9BAD-6A01-123F-6E4F-95E80FCD133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442762" y="5347178"/>
                      <a:ext cx="307238" cy="220807"/>
                    </a:xfrm>
                    <a:custGeom>
                      <a:avLst/>
                      <a:gdLst>
                        <a:gd name="connsiteX0" fmla="*/ 0 w 307238"/>
                        <a:gd name="connsiteY0" fmla="*/ 220807 h 220807"/>
                        <a:gd name="connsiteX1" fmla="*/ 307239 w 307238"/>
                        <a:gd name="connsiteY1" fmla="*/ 0 h 220807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</a:cxnLst>
                      <a:rect l="l" t="t" r="r" b="b"/>
                      <a:pathLst>
                        <a:path w="307238" h="220807">
                          <a:moveTo>
                            <a:pt x="0" y="220807"/>
                          </a:moveTo>
                          <a:cubicBezTo>
                            <a:pt x="0" y="220807"/>
                            <a:pt x="237338" y="138174"/>
                            <a:pt x="307239" y="0"/>
                          </a:cubicBezTo>
                        </a:path>
                      </a:pathLst>
                    </a:custGeom>
                    <a:noFill/>
                    <a:ln w="31395" cap="flat">
                      <a:solidFill>
                        <a:srgbClr val="465635"/>
                      </a:solidFill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vi-VN">
                        <a:solidFill>
                          <a:schemeClr val="bg1"/>
                        </a:solidFill>
                      </a:endParaRPr>
                    </a:p>
                  </p:txBody>
                </p:sp>
              </p:grpSp>
              <p:grpSp>
                <p:nvGrpSpPr>
                  <p:cNvPr id="100" name="Đồ họa 13">
                    <a:extLst>
                      <a:ext uri="{FF2B5EF4-FFF2-40B4-BE49-F238E27FC236}">
                        <a16:creationId xmlns:a16="http://schemas.microsoft.com/office/drawing/2014/main" id="{4E21853D-958D-0567-005B-A79559B7771E}"/>
                      </a:ext>
                    </a:extLst>
                  </p:cNvPr>
                  <p:cNvGrpSpPr/>
                  <p:nvPr/>
                </p:nvGrpSpPr>
                <p:grpSpPr>
                  <a:xfrm>
                    <a:off x="4281036" y="4490186"/>
                    <a:ext cx="893577" cy="452978"/>
                    <a:chOff x="4281036" y="4490186"/>
                    <a:chExt cx="893577" cy="452978"/>
                  </a:xfrm>
                </p:grpSpPr>
                <p:sp>
                  <p:nvSpPr>
                    <p:cNvPr id="101" name="Hình tự do: Hình 100">
                      <a:extLst>
                        <a:ext uri="{FF2B5EF4-FFF2-40B4-BE49-F238E27FC236}">
                          <a16:creationId xmlns:a16="http://schemas.microsoft.com/office/drawing/2014/main" id="{57BCC7F5-9A40-5DDA-76FD-2A2A5D7FAC5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281036" y="4490186"/>
                      <a:ext cx="893577" cy="452978"/>
                    </a:xfrm>
                    <a:custGeom>
                      <a:avLst/>
                      <a:gdLst>
                        <a:gd name="connsiteX0" fmla="*/ 93452 w 893577"/>
                        <a:gd name="connsiteY0" fmla="*/ 216245 h 452978"/>
                        <a:gd name="connsiteX1" fmla="*/ 30054 w 893577"/>
                        <a:gd name="connsiteY1" fmla="*/ 88908 h 452978"/>
                        <a:gd name="connsiteX2" fmla="*/ 161727 w 893577"/>
                        <a:gd name="connsiteY2" fmla="*/ 117356 h 452978"/>
                        <a:gd name="connsiteX3" fmla="*/ 174732 w 893577"/>
                        <a:gd name="connsiteY3" fmla="*/ 48269 h 452978"/>
                        <a:gd name="connsiteX4" fmla="*/ 283647 w 893577"/>
                        <a:gd name="connsiteY4" fmla="*/ 106518 h 452978"/>
                        <a:gd name="connsiteX5" fmla="*/ 303154 w 893577"/>
                        <a:gd name="connsiteY5" fmla="*/ 856 h 452978"/>
                        <a:gd name="connsiteX6" fmla="*/ 407193 w 893577"/>
                        <a:gd name="connsiteY6" fmla="*/ 139030 h 452978"/>
                        <a:gd name="connsiteX7" fmla="*/ 490098 w 893577"/>
                        <a:gd name="connsiteY7" fmla="*/ 2211 h 452978"/>
                        <a:gd name="connsiteX8" fmla="*/ 524236 w 893577"/>
                        <a:gd name="connsiteY8" fmla="*/ 159350 h 452978"/>
                        <a:gd name="connsiteX9" fmla="*/ 660786 w 893577"/>
                        <a:gd name="connsiteY9" fmla="*/ 40141 h 452978"/>
                        <a:gd name="connsiteX10" fmla="*/ 610393 w 893577"/>
                        <a:gd name="connsiteY10" fmla="*/ 218954 h 452978"/>
                        <a:gd name="connsiteX11" fmla="*/ 842854 w 893577"/>
                        <a:gd name="connsiteY11" fmla="*/ 212181 h 452978"/>
                        <a:gd name="connsiteX12" fmla="*/ 781081 w 893577"/>
                        <a:gd name="connsiteY12" fmla="*/ 279913 h 452978"/>
                        <a:gd name="connsiteX13" fmla="*/ 889996 w 893577"/>
                        <a:gd name="connsiteY13" fmla="*/ 294814 h 452978"/>
                        <a:gd name="connsiteX14" fmla="*/ 777830 w 893577"/>
                        <a:gd name="connsiteY14" fmla="*/ 388285 h 452978"/>
                        <a:gd name="connsiteX15" fmla="*/ 688422 w 893577"/>
                        <a:gd name="connsiteY15" fmla="*/ 449244 h 452978"/>
                        <a:gd name="connsiteX16" fmla="*/ 564876 w 893577"/>
                        <a:gd name="connsiteY16" fmla="*/ 400477 h 452978"/>
                        <a:gd name="connsiteX17" fmla="*/ 587634 w 893577"/>
                        <a:gd name="connsiteY17" fmla="*/ 305651 h 452978"/>
                        <a:gd name="connsiteX18" fmla="*/ 277145 w 893577"/>
                        <a:gd name="connsiteY18" fmla="*/ 244692 h 452978"/>
                        <a:gd name="connsiteX19" fmla="*/ 262514 w 893577"/>
                        <a:gd name="connsiteY19" fmla="*/ 231146 h 452978"/>
                        <a:gd name="connsiteX20" fmla="*/ 244632 w 893577"/>
                        <a:gd name="connsiteY20" fmla="*/ 255529 h 452978"/>
                        <a:gd name="connsiteX21" fmla="*/ 202367 w 893577"/>
                        <a:gd name="connsiteY21" fmla="*/ 300233 h 452978"/>
                        <a:gd name="connsiteX22" fmla="*/ 15423 w 893577"/>
                        <a:gd name="connsiteY22" fmla="*/ 254175 h 452978"/>
                        <a:gd name="connsiteX23" fmla="*/ 93452 w 893577"/>
                        <a:gd name="connsiteY23" fmla="*/ 216245 h 452978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  <a:cxn ang="0">
                          <a:pos x="connsiteX15" y="connsiteY15"/>
                        </a:cxn>
                        <a:cxn ang="0">
                          <a:pos x="connsiteX16" y="connsiteY16"/>
                        </a:cxn>
                        <a:cxn ang="0">
                          <a:pos x="connsiteX17" y="connsiteY17"/>
                        </a:cxn>
                        <a:cxn ang="0">
                          <a:pos x="connsiteX18" y="connsiteY18"/>
                        </a:cxn>
                        <a:cxn ang="0">
                          <a:pos x="connsiteX19" y="connsiteY19"/>
                        </a:cxn>
                        <a:cxn ang="0">
                          <a:pos x="connsiteX20" y="connsiteY20"/>
                        </a:cxn>
                        <a:cxn ang="0">
                          <a:pos x="connsiteX21" y="connsiteY21"/>
                        </a:cxn>
                        <a:cxn ang="0">
                          <a:pos x="connsiteX22" y="connsiteY22"/>
                        </a:cxn>
                        <a:cxn ang="0">
                          <a:pos x="connsiteX23" y="connsiteY23"/>
                        </a:cxn>
                      </a:cxnLst>
                      <a:rect l="l" t="t" r="r" b="b"/>
                      <a:pathLst>
                        <a:path w="893577" h="452978">
                          <a:moveTo>
                            <a:pt x="93452" y="216245"/>
                          </a:moveTo>
                          <a:cubicBezTo>
                            <a:pt x="93452" y="216245"/>
                            <a:pt x="-64232" y="120065"/>
                            <a:pt x="30054" y="88908"/>
                          </a:cubicBezTo>
                          <a:cubicBezTo>
                            <a:pt x="67442" y="76716"/>
                            <a:pt x="117836" y="92972"/>
                            <a:pt x="161727" y="117356"/>
                          </a:cubicBezTo>
                          <a:cubicBezTo>
                            <a:pt x="142220" y="83489"/>
                            <a:pt x="137343" y="55042"/>
                            <a:pt x="174732" y="48269"/>
                          </a:cubicBezTo>
                          <a:cubicBezTo>
                            <a:pt x="230002" y="40141"/>
                            <a:pt x="264140" y="74007"/>
                            <a:pt x="283647" y="106518"/>
                          </a:cubicBezTo>
                          <a:cubicBezTo>
                            <a:pt x="269017" y="64524"/>
                            <a:pt x="259263" y="8984"/>
                            <a:pt x="303154" y="856"/>
                          </a:cubicBezTo>
                          <a:cubicBezTo>
                            <a:pt x="376306" y="-12690"/>
                            <a:pt x="407193" y="139030"/>
                            <a:pt x="407193" y="139030"/>
                          </a:cubicBezTo>
                          <a:cubicBezTo>
                            <a:pt x="407193" y="139030"/>
                            <a:pt x="415321" y="-4563"/>
                            <a:pt x="490098" y="2211"/>
                          </a:cubicBezTo>
                          <a:cubicBezTo>
                            <a:pt x="566502" y="7629"/>
                            <a:pt x="524236" y="159350"/>
                            <a:pt x="524236" y="159350"/>
                          </a:cubicBezTo>
                          <a:cubicBezTo>
                            <a:pt x="524236" y="159350"/>
                            <a:pt x="597388" y="13048"/>
                            <a:pt x="660786" y="40141"/>
                          </a:cubicBezTo>
                          <a:cubicBezTo>
                            <a:pt x="720934" y="65879"/>
                            <a:pt x="706303" y="126838"/>
                            <a:pt x="610393" y="218954"/>
                          </a:cubicBezTo>
                          <a:cubicBezTo>
                            <a:pt x="662412" y="189152"/>
                            <a:pt x="821721" y="143094"/>
                            <a:pt x="842854" y="212181"/>
                          </a:cubicBezTo>
                          <a:cubicBezTo>
                            <a:pt x="852607" y="243338"/>
                            <a:pt x="821721" y="265012"/>
                            <a:pt x="781081" y="279913"/>
                          </a:cubicBezTo>
                          <a:cubicBezTo>
                            <a:pt x="834726" y="278558"/>
                            <a:pt x="881868" y="281268"/>
                            <a:pt x="889996" y="294814"/>
                          </a:cubicBezTo>
                          <a:cubicBezTo>
                            <a:pt x="909503" y="330035"/>
                            <a:pt x="846105" y="384221"/>
                            <a:pt x="777830" y="388285"/>
                          </a:cubicBezTo>
                          <a:cubicBezTo>
                            <a:pt x="795711" y="418087"/>
                            <a:pt x="756697" y="466854"/>
                            <a:pt x="688422" y="449244"/>
                          </a:cubicBezTo>
                          <a:cubicBezTo>
                            <a:pt x="620146" y="432988"/>
                            <a:pt x="564876" y="400477"/>
                            <a:pt x="564876" y="400477"/>
                          </a:cubicBezTo>
                          <a:cubicBezTo>
                            <a:pt x="564876" y="400477"/>
                            <a:pt x="571378" y="334099"/>
                            <a:pt x="587634" y="305651"/>
                          </a:cubicBezTo>
                          <a:lnTo>
                            <a:pt x="277145" y="244692"/>
                          </a:lnTo>
                          <a:cubicBezTo>
                            <a:pt x="277145" y="244692"/>
                            <a:pt x="272268" y="239274"/>
                            <a:pt x="262514" y="231146"/>
                          </a:cubicBezTo>
                          <a:lnTo>
                            <a:pt x="244632" y="255529"/>
                          </a:lnTo>
                          <a:lnTo>
                            <a:pt x="202367" y="300233"/>
                          </a:lnTo>
                          <a:cubicBezTo>
                            <a:pt x="202367" y="300233"/>
                            <a:pt x="38182" y="313779"/>
                            <a:pt x="15423" y="254175"/>
                          </a:cubicBezTo>
                          <a:cubicBezTo>
                            <a:pt x="-7336" y="197280"/>
                            <a:pt x="93452" y="216245"/>
                            <a:pt x="93452" y="216245"/>
                          </a:cubicBezTo>
                          <a:close/>
                        </a:path>
                      </a:pathLst>
                    </a:custGeom>
                    <a:solidFill>
                      <a:srgbClr val="FFFFF9"/>
                    </a:solidFill>
                    <a:ln w="16256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vi-VN">
                        <a:solidFill>
                          <a:schemeClr val="bg1"/>
                        </a:solidFill>
                      </a:endParaRPr>
                    </a:p>
                  </p:txBody>
                </p:sp>
                <p:sp>
                  <p:nvSpPr>
                    <p:cNvPr id="102" name="Hình tự do: Hình 101">
                      <a:extLst>
                        <a:ext uri="{FF2B5EF4-FFF2-40B4-BE49-F238E27FC236}">
                          <a16:creationId xmlns:a16="http://schemas.microsoft.com/office/drawing/2014/main" id="{7418FF62-548C-74C0-4E5B-6099D8E272F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524042" y="4643417"/>
                      <a:ext cx="353660" cy="204217"/>
                    </a:xfrm>
                    <a:custGeom>
                      <a:avLst/>
                      <a:gdLst>
                        <a:gd name="connsiteX0" fmla="*/ 0 w 353660"/>
                        <a:gd name="connsiteY0" fmla="*/ 103653 h 204217"/>
                        <a:gd name="connsiteX1" fmla="*/ 240589 w 353660"/>
                        <a:gd name="connsiteY1" fmla="*/ 10183 h 204217"/>
                        <a:gd name="connsiteX2" fmla="*/ 334874 w 353660"/>
                        <a:gd name="connsiteY2" fmla="*/ 201188 h 204217"/>
                        <a:gd name="connsiteX3" fmla="*/ 0 w 353660"/>
                        <a:gd name="connsiteY3" fmla="*/ 103653 h 204217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</a:cxnLst>
                      <a:rect l="l" t="t" r="r" b="b"/>
                      <a:pathLst>
                        <a:path w="353660" h="204217">
                          <a:moveTo>
                            <a:pt x="0" y="103653"/>
                          </a:moveTo>
                          <a:cubicBezTo>
                            <a:pt x="0" y="103653"/>
                            <a:pt x="65024" y="-38584"/>
                            <a:pt x="240589" y="10183"/>
                          </a:cubicBezTo>
                          <a:cubicBezTo>
                            <a:pt x="416154" y="58950"/>
                            <a:pt x="334874" y="201188"/>
                            <a:pt x="334874" y="201188"/>
                          </a:cubicBezTo>
                          <a:cubicBezTo>
                            <a:pt x="334874" y="201188"/>
                            <a:pt x="146304" y="230990"/>
                            <a:pt x="0" y="103653"/>
                          </a:cubicBezTo>
                          <a:close/>
                        </a:path>
                      </a:pathLst>
                    </a:custGeom>
                    <a:solidFill>
                      <a:srgbClr val="FFED57"/>
                    </a:solidFill>
                    <a:ln w="16256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vi-VN">
                        <a:solidFill>
                          <a:schemeClr val="bg1"/>
                        </a:solidFill>
                      </a:endParaRPr>
                    </a:p>
                  </p:txBody>
                </p:sp>
                <p:sp>
                  <p:nvSpPr>
                    <p:cNvPr id="103" name="Hình tự do: Hình 102">
                      <a:extLst>
                        <a:ext uri="{FF2B5EF4-FFF2-40B4-BE49-F238E27FC236}">
                          <a16:creationId xmlns:a16="http://schemas.microsoft.com/office/drawing/2014/main" id="{A296404E-1801-5511-58AE-9B844A2524A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481897" y="4747070"/>
                      <a:ext cx="377760" cy="193248"/>
                    </a:xfrm>
                    <a:custGeom>
                      <a:avLst/>
                      <a:gdLst>
                        <a:gd name="connsiteX0" fmla="*/ 377019 w 377760"/>
                        <a:gd name="connsiteY0" fmla="*/ 97534 h 193248"/>
                        <a:gd name="connsiteX1" fmla="*/ 170568 w 377760"/>
                        <a:gd name="connsiteY1" fmla="*/ 177459 h 193248"/>
                        <a:gd name="connsiteX2" fmla="*/ 43771 w 377760"/>
                        <a:gd name="connsiteY2" fmla="*/ 0 h 193248"/>
                        <a:gd name="connsiteX3" fmla="*/ 377019 w 377760"/>
                        <a:gd name="connsiteY3" fmla="*/ 97534 h 193248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</a:cxnLst>
                      <a:rect l="l" t="t" r="r" b="b"/>
                      <a:pathLst>
                        <a:path w="377760" h="193248">
                          <a:moveTo>
                            <a:pt x="377019" y="97534"/>
                          </a:moveTo>
                          <a:cubicBezTo>
                            <a:pt x="377019" y="97534"/>
                            <a:pt x="401403" y="239772"/>
                            <a:pt x="170568" y="177459"/>
                          </a:cubicBezTo>
                          <a:cubicBezTo>
                            <a:pt x="-61893" y="115145"/>
                            <a:pt x="-4997" y="18965"/>
                            <a:pt x="43771" y="0"/>
                          </a:cubicBezTo>
                          <a:cubicBezTo>
                            <a:pt x="77908" y="27093"/>
                            <a:pt x="232340" y="105662"/>
                            <a:pt x="377019" y="97534"/>
                          </a:cubicBezTo>
                          <a:close/>
                        </a:path>
                      </a:pathLst>
                    </a:custGeom>
                    <a:solidFill>
                      <a:srgbClr val="FFFFF9"/>
                    </a:solidFill>
                    <a:ln w="16256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vi-VN">
                        <a:solidFill>
                          <a:schemeClr val="bg1"/>
                        </a:solidFill>
                      </a:endParaRPr>
                    </a:p>
                  </p:txBody>
                </p:sp>
                <p:grpSp>
                  <p:nvGrpSpPr>
                    <p:cNvPr id="104" name="Đồ họa 13">
                      <a:extLst>
                        <a:ext uri="{FF2B5EF4-FFF2-40B4-BE49-F238E27FC236}">
                          <a16:creationId xmlns:a16="http://schemas.microsoft.com/office/drawing/2014/main" id="{35D3B92D-FF1F-A8FF-906F-969935802EF8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4637208" y="4664783"/>
                      <a:ext cx="206078" cy="81940"/>
                      <a:chOff x="4637208" y="4664783"/>
                      <a:chExt cx="206078" cy="81940"/>
                    </a:xfrm>
                    <a:solidFill>
                      <a:srgbClr val="FFD45A"/>
                    </a:solidFill>
                  </p:grpSpPr>
                  <p:sp>
                    <p:nvSpPr>
                      <p:cNvPr id="105" name="Hình tự do: Hình 104">
                        <a:extLst>
                          <a:ext uri="{FF2B5EF4-FFF2-40B4-BE49-F238E27FC236}">
                            <a16:creationId xmlns:a16="http://schemas.microsoft.com/office/drawing/2014/main" id="{B6727FAD-F56A-9234-B350-30F69A5E479E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4790015" y="4713924"/>
                        <a:ext cx="53272" cy="27380"/>
                      </a:xfrm>
                      <a:custGeom>
                        <a:avLst/>
                        <a:gdLst>
                          <a:gd name="connsiteX0" fmla="*/ 627 w 53272"/>
                          <a:gd name="connsiteY0" fmla="*/ 6053 h 27380"/>
                          <a:gd name="connsiteX1" fmla="*/ 21759 w 53272"/>
                          <a:gd name="connsiteY1" fmla="*/ 25018 h 27380"/>
                          <a:gd name="connsiteX2" fmla="*/ 52645 w 53272"/>
                          <a:gd name="connsiteY2" fmla="*/ 22309 h 27380"/>
                          <a:gd name="connsiteX3" fmla="*/ 31513 w 53272"/>
                          <a:gd name="connsiteY3" fmla="*/ 3343 h 27380"/>
                          <a:gd name="connsiteX4" fmla="*/ 627 w 53272"/>
                          <a:gd name="connsiteY4" fmla="*/ 6053 h 27380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</a:cxnLst>
                        <a:rect l="l" t="t" r="r" b="b"/>
                        <a:pathLst>
                          <a:path w="53272" h="27380">
                            <a:moveTo>
                              <a:pt x="627" y="6053"/>
                            </a:moveTo>
                            <a:cubicBezTo>
                              <a:pt x="-2625" y="11471"/>
                              <a:pt x="7129" y="20954"/>
                              <a:pt x="21759" y="25018"/>
                            </a:cubicBezTo>
                            <a:cubicBezTo>
                              <a:pt x="36389" y="29082"/>
                              <a:pt x="49395" y="27727"/>
                              <a:pt x="52645" y="22309"/>
                            </a:cubicBezTo>
                            <a:cubicBezTo>
                              <a:pt x="55897" y="16890"/>
                              <a:pt x="46143" y="7407"/>
                              <a:pt x="31513" y="3343"/>
                            </a:cubicBezTo>
                            <a:cubicBezTo>
                              <a:pt x="16883" y="-2075"/>
                              <a:pt x="3877" y="-720"/>
                              <a:pt x="627" y="6053"/>
                            </a:cubicBezTo>
                            <a:close/>
                          </a:path>
                        </a:pathLst>
                      </a:custGeom>
                      <a:solidFill>
                        <a:srgbClr val="FFD45A"/>
                      </a:solidFill>
                      <a:ln w="16256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vi-VN">
                          <a:solidFill>
                            <a:schemeClr val="bg1"/>
                          </a:solidFill>
                        </a:endParaRPr>
                      </a:p>
                    </p:txBody>
                  </p:sp>
                  <p:sp>
                    <p:nvSpPr>
                      <p:cNvPr id="106" name="Hình tự do: Hình 105">
                        <a:extLst>
                          <a:ext uri="{FF2B5EF4-FFF2-40B4-BE49-F238E27FC236}">
                            <a16:creationId xmlns:a16="http://schemas.microsoft.com/office/drawing/2014/main" id="{692D7569-DE60-A702-B018-97E75839E657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4723365" y="4664783"/>
                        <a:ext cx="53272" cy="26400"/>
                      </a:xfrm>
                      <a:custGeom>
                        <a:avLst/>
                        <a:gdLst>
                          <a:gd name="connsiteX0" fmla="*/ 627 w 53272"/>
                          <a:gd name="connsiteY0" fmla="*/ 5072 h 26400"/>
                          <a:gd name="connsiteX1" fmla="*/ 21759 w 53272"/>
                          <a:gd name="connsiteY1" fmla="*/ 24037 h 26400"/>
                          <a:gd name="connsiteX2" fmla="*/ 52645 w 53272"/>
                          <a:gd name="connsiteY2" fmla="*/ 21328 h 26400"/>
                          <a:gd name="connsiteX3" fmla="*/ 31513 w 53272"/>
                          <a:gd name="connsiteY3" fmla="*/ 2363 h 26400"/>
                          <a:gd name="connsiteX4" fmla="*/ 627 w 53272"/>
                          <a:gd name="connsiteY4" fmla="*/ 5072 h 26400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</a:cxnLst>
                        <a:rect l="l" t="t" r="r" b="b"/>
                        <a:pathLst>
                          <a:path w="53272" h="26400">
                            <a:moveTo>
                              <a:pt x="627" y="5072"/>
                            </a:moveTo>
                            <a:cubicBezTo>
                              <a:pt x="-2625" y="10491"/>
                              <a:pt x="7129" y="19973"/>
                              <a:pt x="21759" y="24037"/>
                            </a:cubicBezTo>
                            <a:cubicBezTo>
                              <a:pt x="36389" y="28101"/>
                              <a:pt x="49395" y="26747"/>
                              <a:pt x="52645" y="21328"/>
                            </a:cubicBezTo>
                            <a:cubicBezTo>
                              <a:pt x="55897" y="15909"/>
                              <a:pt x="46143" y="6427"/>
                              <a:pt x="31513" y="2363"/>
                            </a:cubicBezTo>
                            <a:cubicBezTo>
                              <a:pt x="16883" y="-1701"/>
                              <a:pt x="3877" y="-346"/>
                              <a:pt x="627" y="5072"/>
                            </a:cubicBezTo>
                            <a:close/>
                          </a:path>
                        </a:pathLst>
                      </a:custGeom>
                      <a:solidFill>
                        <a:srgbClr val="FFD45A"/>
                      </a:solidFill>
                      <a:ln w="16256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vi-VN">
                          <a:solidFill>
                            <a:schemeClr val="bg1"/>
                          </a:solidFill>
                        </a:endParaRPr>
                      </a:p>
                    </p:txBody>
                  </p:sp>
                  <p:sp>
                    <p:nvSpPr>
                      <p:cNvPr id="107" name="Hình tự do: Hình 106">
                        <a:extLst>
                          <a:ext uri="{FF2B5EF4-FFF2-40B4-BE49-F238E27FC236}">
                            <a16:creationId xmlns:a16="http://schemas.microsoft.com/office/drawing/2014/main" id="{4F1AB70A-42C2-F1A9-3A6C-F5B0861D553E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4698981" y="4719343"/>
                        <a:ext cx="53272" cy="27380"/>
                      </a:xfrm>
                      <a:custGeom>
                        <a:avLst/>
                        <a:gdLst>
                          <a:gd name="connsiteX0" fmla="*/ 627 w 53272"/>
                          <a:gd name="connsiteY0" fmla="*/ 6053 h 27380"/>
                          <a:gd name="connsiteX1" fmla="*/ 21759 w 53272"/>
                          <a:gd name="connsiteY1" fmla="*/ 25018 h 27380"/>
                          <a:gd name="connsiteX2" fmla="*/ 52645 w 53272"/>
                          <a:gd name="connsiteY2" fmla="*/ 22309 h 27380"/>
                          <a:gd name="connsiteX3" fmla="*/ 31513 w 53272"/>
                          <a:gd name="connsiteY3" fmla="*/ 3344 h 27380"/>
                          <a:gd name="connsiteX4" fmla="*/ 627 w 53272"/>
                          <a:gd name="connsiteY4" fmla="*/ 6053 h 27380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</a:cxnLst>
                        <a:rect l="l" t="t" r="r" b="b"/>
                        <a:pathLst>
                          <a:path w="53272" h="27380">
                            <a:moveTo>
                              <a:pt x="627" y="6053"/>
                            </a:moveTo>
                            <a:cubicBezTo>
                              <a:pt x="-2625" y="11471"/>
                              <a:pt x="7129" y="20954"/>
                              <a:pt x="21759" y="25018"/>
                            </a:cubicBezTo>
                            <a:cubicBezTo>
                              <a:pt x="36389" y="29082"/>
                              <a:pt x="49395" y="27727"/>
                              <a:pt x="52645" y="22309"/>
                            </a:cubicBezTo>
                            <a:cubicBezTo>
                              <a:pt x="55897" y="16890"/>
                              <a:pt x="46143" y="7408"/>
                              <a:pt x="31513" y="3344"/>
                            </a:cubicBezTo>
                            <a:cubicBezTo>
                              <a:pt x="16883" y="-2075"/>
                              <a:pt x="2252" y="-720"/>
                              <a:pt x="627" y="6053"/>
                            </a:cubicBezTo>
                            <a:close/>
                          </a:path>
                        </a:pathLst>
                      </a:custGeom>
                      <a:solidFill>
                        <a:srgbClr val="FFD45A"/>
                      </a:solidFill>
                      <a:ln w="16256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vi-VN">
                          <a:solidFill>
                            <a:schemeClr val="bg1"/>
                          </a:solidFill>
                        </a:endParaRPr>
                      </a:p>
                    </p:txBody>
                  </p:sp>
                  <p:sp>
                    <p:nvSpPr>
                      <p:cNvPr id="108" name="Hình tự do: Hình 107">
                        <a:extLst>
                          <a:ext uri="{FF2B5EF4-FFF2-40B4-BE49-F238E27FC236}">
                            <a16:creationId xmlns:a16="http://schemas.microsoft.com/office/drawing/2014/main" id="{BF825742-B525-B1A2-C69A-0D312D077599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4637208" y="4670576"/>
                        <a:ext cx="53272" cy="27380"/>
                      </a:xfrm>
                      <a:custGeom>
                        <a:avLst/>
                        <a:gdLst>
                          <a:gd name="connsiteX0" fmla="*/ 626 w 53272"/>
                          <a:gd name="connsiteY0" fmla="*/ 6053 h 27380"/>
                          <a:gd name="connsiteX1" fmla="*/ 21759 w 53272"/>
                          <a:gd name="connsiteY1" fmla="*/ 25018 h 27380"/>
                          <a:gd name="connsiteX2" fmla="*/ 52646 w 53272"/>
                          <a:gd name="connsiteY2" fmla="*/ 22309 h 27380"/>
                          <a:gd name="connsiteX3" fmla="*/ 31513 w 53272"/>
                          <a:gd name="connsiteY3" fmla="*/ 3344 h 27380"/>
                          <a:gd name="connsiteX4" fmla="*/ 626 w 53272"/>
                          <a:gd name="connsiteY4" fmla="*/ 6053 h 27380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</a:cxnLst>
                        <a:rect l="l" t="t" r="r" b="b"/>
                        <a:pathLst>
                          <a:path w="53272" h="27380">
                            <a:moveTo>
                              <a:pt x="626" y="6053"/>
                            </a:moveTo>
                            <a:cubicBezTo>
                              <a:pt x="-2625" y="11471"/>
                              <a:pt x="7129" y="20954"/>
                              <a:pt x="21759" y="25018"/>
                            </a:cubicBezTo>
                            <a:cubicBezTo>
                              <a:pt x="36390" y="29082"/>
                              <a:pt x="49394" y="27727"/>
                              <a:pt x="52646" y="22309"/>
                            </a:cubicBezTo>
                            <a:cubicBezTo>
                              <a:pt x="55897" y="16890"/>
                              <a:pt x="46143" y="7407"/>
                              <a:pt x="31513" y="3344"/>
                            </a:cubicBezTo>
                            <a:cubicBezTo>
                              <a:pt x="16882" y="-2075"/>
                              <a:pt x="2252" y="-720"/>
                              <a:pt x="626" y="6053"/>
                            </a:cubicBezTo>
                            <a:close/>
                          </a:path>
                        </a:pathLst>
                      </a:custGeom>
                      <a:solidFill>
                        <a:srgbClr val="FFD45A"/>
                      </a:solidFill>
                      <a:ln w="16256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vi-VN">
                          <a:solidFill>
                            <a:schemeClr val="bg1"/>
                          </a:solidFill>
                        </a:endParaRPr>
                      </a:p>
                    </p:txBody>
                  </p:sp>
                </p:grpSp>
              </p:grpSp>
              <p:sp>
                <p:nvSpPr>
                  <p:cNvPr id="109" name="Hình tự do: Hình 108">
                    <a:extLst>
                      <a:ext uri="{FF2B5EF4-FFF2-40B4-BE49-F238E27FC236}">
                        <a16:creationId xmlns:a16="http://schemas.microsoft.com/office/drawing/2014/main" id="{F799A931-CA39-050E-302F-3E88F26BC049}"/>
                      </a:ext>
                    </a:extLst>
                  </p:cNvPr>
                  <p:cNvSpPr/>
                  <p:nvPr/>
                </p:nvSpPr>
                <p:spPr>
                  <a:xfrm>
                    <a:off x="4199183" y="4759262"/>
                    <a:ext cx="197065" cy="264155"/>
                  </a:xfrm>
                  <a:custGeom>
                    <a:avLst/>
                    <a:gdLst>
                      <a:gd name="connsiteX0" fmla="*/ 59887 w 197065"/>
                      <a:gd name="connsiteY0" fmla="*/ 0 h 264155"/>
                      <a:gd name="connsiteX1" fmla="*/ 137916 w 197065"/>
                      <a:gd name="connsiteY1" fmla="*/ 264156 h 264155"/>
                      <a:gd name="connsiteX2" fmla="*/ 59887 w 197065"/>
                      <a:gd name="connsiteY2" fmla="*/ 0 h 26415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197065" h="264155">
                        <a:moveTo>
                          <a:pt x="59887" y="0"/>
                        </a:moveTo>
                        <a:cubicBezTo>
                          <a:pt x="59887" y="0"/>
                          <a:pt x="306979" y="102953"/>
                          <a:pt x="137916" y="264156"/>
                        </a:cubicBezTo>
                        <a:cubicBezTo>
                          <a:pt x="-32772" y="216743"/>
                          <a:pt x="-27895" y="101598"/>
                          <a:pt x="59887" y="0"/>
                        </a:cubicBezTo>
                        <a:close/>
                      </a:path>
                    </a:pathLst>
                  </a:custGeom>
                  <a:solidFill>
                    <a:srgbClr val="91D35E"/>
                  </a:solidFill>
                  <a:ln w="16256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vi-VN">
                      <a:solidFill>
                        <a:schemeClr val="bg1"/>
                      </a:solidFill>
                    </a:endParaRPr>
                  </a:p>
                </p:txBody>
              </p:sp>
              <p:sp>
                <p:nvSpPr>
                  <p:cNvPr id="110" name="Hình tự do: Hình 109">
                    <a:extLst>
                      <a:ext uri="{FF2B5EF4-FFF2-40B4-BE49-F238E27FC236}">
                        <a16:creationId xmlns:a16="http://schemas.microsoft.com/office/drawing/2014/main" id="{8DFF9EC8-838E-0028-842A-28F051F8C3EB}"/>
                      </a:ext>
                    </a:extLst>
                  </p:cNvPr>
                  <p:cNvSpPr/>
                  <p:nvPr/>
                </p:nvSpPr>
                <p:spPr>
                  <a:xfrm>
                    <a:off x="4713547" y="5152109"/>
                    <a:ext cx="218173" cy="220831"/>
                  </a:xfrm>
                  <a:custGeom>
                    <a:avLst/>
                    <a:gdLst>
                      <a:gd name="connsiteX0" fmla="*/ 210393 w 218173"/>
                      <a:gd name="connsiteY0" fmla="*/ 0 h 220831"/>
                      <a:gd name="connsiteX1" fmla="*/ 20198 w 218173"/>
                      <a:gd name="connsiteY1" fmla="*/ 220807 h 220831"/>
                      <a:gd name="connsiteX2" fmla="*/ 210393 w 218173"/>
                      <a:gd name="connsiteY2" fmla="*/ 0 h 22083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218173" h="220831">
                        <a:moveTo>
                          <a:pt x="210393" y="0"/>
                        </a:moveTo>
                        <a:cubicBezTo>
                          <a:pt x="210393" y="0"/>
                          <a:pt x="277043" y="223517"/>
                          <a:pt x="20198" y="220807"/>
                        </a:cubicBezTo>
                        <a:cubicBezTo>
                          <a:pt x="-46451" y="82633"/>
                          <a:pt x="60838" y="10837"/>
                          <a:pt x="210393" y="0"/>
                        </a:cubicBezTo>
                        <a:close/>
                      </a:path>
                    </a:pathLst>
                  </a:custGeom>
                  <a:solidFill>
                    <a:srgbClr val="91D35E"/>
                  </a:solidFill>
                  <a:ln w="16256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vi-VN">
                      <a:solidFill>
                        <a:schemeClr val="bg1"/>
                      </a:solidFill>
                    </a:endParaRPr>
                  </a:p>
                </p:txBody>
              </p:sp>
            </p:grpSp>
            <p:grpSp>
              <p:nvGrpSpPr>
                <p:cNvPr id="111" name="Đồ họa 13">
                  <a:extLst>
                    <a:ext uri="{FF2B5EF4-FFF2-40B4-BE49-F238E27FC236}">
                      <a16:creationId xmlns:a16="http://schemas.microsoft.com/office/drawing/2014/main" id="{8F9F9300-0384-6CF7-C45D-4BE3F34B3D40}"/>
                    </a:ext>
                  </a:extLst>
                </p:cNvPr>
                <p:cNvGrpSpPr/>
                <p:nvPr/>
              </p:nvGrpSpPr>
              <p:grpSpPr>
                <a:xfrm>
                  <a:off x="8267392" y="4593260"/>
                  <a:ext cx="931541" cy="2299569"/>
                  <a:chOff x="8267392" y="4593260"/>
                  <a:chExt cx="931541" cy="2299569"/>
                </a:xfrm>
              </p:grpSpPr>
              <p:grpSp>
                <p:nvGrpSpPr>
                  <p:cNvPr id="112" name="Đồ họa 13">
                    <a:extLst>
                      <a:ext uri="{FF2B5EF4-FFF2-40B4-BE49-F238E27FC236}">
                        <a16:creationId xmlns:a16="http://schemas.microsoft.com/office/drawing/2014/main" id="{29660766-B18D-A2F3-AD89-BB6BBA6F7D2A}"/>
                      </a:ext>
                    </a:extLst>
                  </p:cNvPr>
                  <p:cNvGrpSpPr/>
                  <p:nvPr/>
                </p:nvGrpSpPr>
                <p:grpSpPr>
                  <a:xfrm>
                    <a:off x="8670949" y="4868988"/>
                    <a:ext cx="399897" cy="2023841"/>
                    <a:chOff x="8670949" y="4868988"/>
                    <a:chExt cx="399897" cy="2023841"/>
                  </a:xfrm>
                  <a:noFill/>
                </p:grpSpPr>
                <p:sp>
                  <p:nvSpPr>
                    <p:cNvPr id="113" name="Hình tự do: Hình 112">
                      <a:extLst>
                        <a:ext uri="{FF2B5EF4-FFF2-40B4-BE49-F238E27FC236}">
                          <a16:creationId xmlns:a16="http://schemas.microsoft.com/office/drawing/2014/main" id="{449A842A-AE3F-C781-C630-43163E59F90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735973" y="4868988"/>
                      <a:ext cx="305238" cy="2023841"/>
                    </a:xfrm>
                    <a:custGeom>
                      <a:avLst/>
                      <a:gdLst>
                        <a:gd name="connsiteX0" fmla="*/ 302361 w 305238"/>
                        <a:gd name="connsiteY0" fmla="*/ 2023841 h 2023841"/>
                        <a:gd name="connsiteX1" fmla="*/ 0 w 305238"/>
                        <a:gd name="connsiteY1" fmla="*/ 0 h 2023841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</a:cxnLst>
                      <a:rect l="l" t="t" r="r" b="b"/>
                      <a:pathLst>
                        <a:path w="305238" h="2023841">
                          <a:moveTo>
                            <a:pt x="302361" y="2023841"/>
                          </a:moveTo>
                          <a:cubicBezTo>
                            <a:pt x="302361" y="2023841"/>
                            <a:pt x="356006" y="692224"/>
                            <a:pt x="0" y="0"/>
                          </a:cubicBezTo>
                        </a:path>
                      </a:pathLst>
                    </a:custGeom>
                    <a:noFill/>
                    <a:ln w="30075" cap="flat">
                      <a:solidFill>
                        <a:srgbClr val="465635"/>
                      </a:solidFill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vi-VN">
                        <a:solidFill>
                          <a:schemeClr val="bg1"/>
                        </a:solidFill>
                      </a:endParaRPr>
                    </a:p>
                  </p:txBody>
                </p:sp>
                <p:sp>
                  <p:nvSpPr>
                    <p:cNvPr id="114" name="Hình tự do: Hình 113">
                      <a:extLst>
                        <a:ext uri="{FF2B5EF4-FFF2-40B4-BE49-F238E27FC236}">
                          <a16:creationId xmlns:a16="http://schemas.microsoft.com/office/drawing/2014/main" id="{52777228-BBC8-51D4-4DD0-DD47C929E75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895282" y="5070831"/>
                      <a:ext cx="175564" cy="239772"/>
                    </a:xfrm>
                    <a:custGeom>
                      <a:avLst/>
                      <a:gdLst>
                        <a:gd name="connsiteX0" fmla="*/ 0 w 175564"/>
                        <a:gd name="connsiteY0" fmla="*/ 239772 h 239772"/>
                        <a:gd name="connsiteX1" fmla="*/ 175565 w 175564"/>
                        <a:gd name="connsiteY1" fmla="*/ 0 h 239772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</a:cxnLst>
                      <a:rect l="l" t="t" r="r" b="b"/>
                      <a:pathLst>
                        <a:path w="175564" h="239772">
                          <a:moveTo>
                            <a:pt x="0" y="239772"/>
                          </a:moveTo>
                          <a:cubicBezTo>
                            <a:pt x="0" y="239772"/>
                            <a:pt x="125171" y="162558"/>
                            <a:pt x="175565" y="0"/>
                          </a:cubicBezTo>
                        </a:path>
                      </a:pathLst>
                    </a:custGeom>
                    <a:noFill/>
                    <a:ln w="30075" cap="flat">
                      <a:solidFill>
                        <a:srgbClr val="465635"/>
                      </a:solidFill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vi-VN">
                        <a:solidFill>
                          <a:schemeClr val="bg1"/>
                        </a:solidFill>
                      </a:endParaRPr>
                    </a:p>
                  </p:txBody>
                </p:sp>
                <p:sp>
                  <p:nvSpPr>
                    <p:cNvPr id="115" name="Hình tự do: Hình 114">
                      <a:extLst>
                        <a:ext uri="{FF2B5EF4-FFF2-40B4-BE49-F238E27FC236}">
                          <a16:creationId xmlns:a16="http://schemas.microsoft.com/office/drawing/2014/main" id="{2FA38870-6B73-AF79-272E-7C286590ADB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670949" y="5412201"/>
                      <a:ext cx="294233" cy="211324"/>
                    </a:xfrm>
                    <a:custGeom>
                      <a:avLst/>
                      <a:gdLst>
                        <a:gd name="connsiteX0" fmla="*/ 294233 w 294233"/>
                        <a:gd name="connsiteY0" fmla="*/ 211325 h 211324"/>
                        <a:gd name="connsiteX1" fmla="*/ 0 w 294233"/>
                        <a:gd name="connsiteY1" fmla="*/ 0 h 211324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</a:cxnLst>
                      <a:rect l="l" t="t" r="r" b="b"/>
                      <a:pathLst>
                        <a:path w="294233" h="211324">
                          <a:moveTo>
                            <a:pt x="294233" y="211325"/>
                          </a:moveTo>
                          <a:cubicBezTo>
                            <a:pt x="294233" y="211325"/>
                            <a:pt x="66649" y="132755"/>
                            <a:pt x="0" y="0"/>
                          </a:cubicBezTo>
                        </a:path>
                      </a:pathLst>
                    </a:custGeom>
                    <a:noFill/>
                    <a:ln w="30075" cap="flat">
                      <a:solidFill>
                        <a:srgbClr val="465635"/>
                      </a:solidFill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vi-VN">
                        <a:solidFill>
                          <a:schemeClr val="bg1"/>
                        </a:solidFill>
                      </a:endParaRPr>
                    </a:p>
                  </p:txBody>
                </p:sp>
              </p:grpSp>
              <p:grpSp>
                <p:nvGrpSpPr>
                  <p:cNvPr id="116" name="Đồ họa 13">
                    <a:extLst>
                      <a:ext uri="{FF2B5EF4-FFF2-40B4-BE49-F238E27FC236}">
                        <a16:creationId xmlns:a16="http://schemas.microsoft.com/office/drawing/2014/main" id="{D0C0DC5D-CFA9-4382-2F43-675193AB6B42}"/>
                      </a:ext>
                    </a:extLst>
                  </p:cNvPr>
                  <p:cNvGrpSpPr/>
                  <p:nvPr/>
                </p:nvGrpSpPr>
                <p:grpSpPr>
                  <a:xfrm>
                    <a:off x="8267392" y="4593260"/>
                    <a:ext cx="853748" cy="433542"/>
                    <a:chOff x="8267392" y="4593260"/>
                    <a:chExt cx="853748" cy="433542"/>
                  </a:xfrm>
                </p:grpSpPr>
                <p:sp>
                  <p:nvSpPr>
                    <p:cNvPr id="117" name="Hình tự do: Hình 116">
                      <a:extLst>
                        <a:ext uri="{FF2B5EF4-FFF2-40B4-BE49-F238E27FC236}">
                          <a16:creationId xmlns:a16="http://schemas.microsoft.com/office/drawing/2014/main" id="{6018411A-84B5-246A-51F1-D20CFAEA688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267392" y="4593260"/>
                      <a:ext cx="853748" cy="433542"/>
                    </a:xfrm>
                    <a:custGeom>
                      <a:avLst/>
                      <a:gdLst>
                        <a:gd name="connsiteX0" fmla="*/ 764440 w 853748"/>
                        <a:gd name="connsiteY0" fmla="*/ 205286 h 433542"/>
                        <a:gd name="connsiteX1" fmla="*/ 824587 w 853748"/>
                        <a:gd name="connsiteY1" fmla="*/ 83368 h 433542"/>
                        <a:gd name="connsiteX2" fmla="*/ 697791 w 853748"/>
                        <a:gd name="connsiteY2" fmla="*/ 110461 h 433542"/>
                        <a:gd name="connsiteX3" fmla="*/ 686411 w 853748"/>
                        <a:gd name="connsiteY3" fmla="*/ 44083 h 433542"/>
                        <a:gd name="connsiteX4" fmla="*/ 580747 w 853748"/>
                        <a:gd name="connsiteY4" fmla="*/ 100978 h 433542"/>
                        <a:gd name="connsiteX5" fmla="*/ 562866 w 853748"/>
                        <a:gd name="connsiteY5" fmla="*/ 735 h 433542"/>
                        <a:gd name="connsiteX6" fmla="*/ 463704 w 853748"/>
                        <a:gd name="connsiteY6" fmla="*/ 132135 h 433542"/>
                        <a:gd name="connsiteX7" fmla="*/ 384050 w 853748"/>
                        <a:gd name="connsiteY7" fmla="*/ 735 h 433542"/>
                        <a:gd name="connsiteX8" fmla="*/ 351538 w 853748"/>
                        <a:gd name="connsiteY8" fmla="*/ 151100 h 433542"/>
                        <a:gd name="connsiteX9" fmla="*/ 221490 w 853748"/>
                        <a:gd name="connsiteY9" fmla="*/ 37310 h 433542"/>
                        <a:gd name="connsiteX10" fmla="*/ 270258 w 853748"/>
                        <a:gd name="connsiteY10" fmla="*/ 209350 h 433542"/>
                        <a:gd name="connsiteX11" fmla="*/ 47551 w 853748"/>
                        <a:gd name="connsiteY11" fmla="*/ 202577 h 433542"/>
                        <a:gd name="connsiteX12" fmla="*/ 107698 w 853748"/>
                        <a:gd name="connsiteY12" fmla="*/ 267600 h 433542"/>
                        <a:gd name="connsiteX13" fmla="*/ 3659 w 853748"/>
                        <a:gd name="connsiteY13" fmla="*/ 282501 h 433542"/>
                        <a:gd name="connsiteX14" fmla="*/ 110949 w 853748"/>
                        <a:gd name="connsiteY14" fmla="*/ 371908 h 433542"/>
                        <a:gd name="connsiteX15" fmla="*/ 197106 w 853748"/>
                        <a:gd name="connsiteY15" fmla="*/ 430157 h 433542"/>
                        <a:gd name="connsiteX16" fmla="*/ 315775 w 853748"/>
                        <a:gd name="connsiteY16" fmla="*/ 384100 h 433542"/>
                        <a:gd name="connsiteX17" fmla="*/ 294642 w 853748"/>
                        <a:gd name="connsiteY17" fmla="*/ 291984 h 433542"/>
                        <a:gd name="connsiteX18" fmla="*/ 592127 w 853748"/>
                        <a:gd name="connsiteY18" fmla="*/ 233734 h 433542"/>
                        <a:gd name="connsiteX19" fmla="*/ 605131 w 853748"/>
                        <a:gd name="connsiteY19" fmla="*/ 221542 h 433542"/>
                        <a:gd name="connsiteX20" fmla="*/ 623014 w 853748"/>
                        <a:gd name="connsiteY20" fmla="*/ 244571 h 433542"/>
                        <a:gd name="connsiteX21" fmla="*/ 662027 w 853748"/>
                        <a:gd name="connsiteY21" fmla="*/ 287920 h 433542"/>
                        <a:gd name="connsiteX22" fmla="*/ 840843 w 853748"/>
                        <a:gd name="connsiteY22" fmla="*/ 244571 h 433542"/>
                        <a:gd name="connsiteX23" fmla="*/ 764440 w 853748"/>
                        <a:gd name="connsiteY23" fmla="*/ 205286 h 433542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  <a:cxn ang="0">
                          <a:pos x="connsiteX15" y="connsiteY15"/>
                        </a:cxn>
                        <a:cxn ang="0">
                          <a:pos x="connsiteX16" y="connsiteY16"/>
                        </a:cxn>
                        <a:cxn ang="0">
                          <a:pos x="connsiteX17" y="connsiteY17"/>
                        </a:cxn>
                        <a:cxn ang="0">
                          <a:pos x="connsiteX18" y="connsiteY18"/>
                        </a:cxn>
                        <a:cxn ang="0">
                          <a:pos x="connsiteX19" y="connsiteY19"/>
                        </a:cxn>
                        <a:cxn ang="0">
                          <a:pos x="connsiteX20" y="connsiteY20"/>
                        </a:cxn>
                        <a:cxn ang="0">
                          <a:pos x="connsiteX21" y="connsiteY21"/>
                        </a:cxn>
                        <a:cxn ang="0">
                          <a:pos x="connsiteX22" y="connsiteY22"/>
                        </a:cxn>
                        <a:cxn ang="0">
                          <a:pos x="connsiteX23" y="connsiteY23"/>
                        </a:cxn>
                      </a:cxnLst>
                      <a:rect l="l" t="t" r="r" b="b"/>
                      <a:pathLst>
                        <a:path w="853748" h="433542">
                          <a:moveTo>
                            <a:pt x="764440" y="205286"/>
                          </a:moveTo>
                          <a:cubicBezTo>
                            <a:pt x="764440" y="205286"/>
                            <a:pt x="915622" y="113170"/>
                            <a:pt x="824587" y="83368"/>
                          </a:cubicBezTo>
                          <a:cubicBezTo>
                            <a:pt x="788824" y="71176"/>
                            <a:pt x="740056" y="87432"/>
                            <a:pt x="697791" y="110461"/>
                          </a:cubicBezTo>
                          <a:cubicBezTo>
                            <a:pt x="717298" y="77949"/>
                            <a:pt x="722175" y="49502"/>
                            <a:pt x="686411" y="44083"/>
                          </a:cubicBezTo>
                          <a:cubicBezTo>
                            <a:pt x="632767" y="35955"/>
                            <a:pt x="600255" y="69822"/>
                            <a:pt x="580747" y="100978"/>
                          </a:cubicBezTo>
                          <a:cubicBezTo>
                            <a:pt x="595378" y="60339"/>
                            <a:pt x="605131" y="7508"/>
                            <a:pt x="562866" y="735"/>
                          </a:cubicBezTo>
                          <a:cubicBezTo>
                            <a:pt x="492965" y="-11457"/>
                            <a:pt x="463704" y="132135"/>
                            <a:pt x="463704" y="132135"/>
                          </a:cubicBezTo>
                          <a:cubicBezTo>
                            <a:pt x="463704" y="132135"/>
                            <a:pt x="457202" y="-4684"/>
                            <a:pt x="384050" y="735"/>
                          </a:cubicBezTo>
                          <a:cubicBezTo>
                            <a:pt x="310898" y="6153"/>
                            <a:pt x="351538" y="151100"/>
                            <a:pt x="351538" y="151100"/>
                          </a:cubicBezTo>
                          <a:cubicBezTo>
                            <a:pt x="351538" y="151100"/>
                            <a:pt x="281637" y="10217"/>
                            <a:pt x="221490" y="37310"/>
                          </a:cubicBezTo>
                          <a:cubicBezTo>
                            <a:pt x="164594" y="63048"/>
                            <a:pt x="177599" y="121298"/>
                            <a:pt x="270258" y="209350"/>
                          </a:cubicBezTo>
                          <a:cubicBezTo>
                            <a:pt x="219864" y="180903"/>
                            <a:pt x="68683" y="137554"/>
                            <a:pt x="47551" y="202577"/>
                          </a:cubicBezTo>
                          <a:cubicBezTo>
                            <a:pt x="37797" y="232379"/>
                            <a:pt x="67058" y="252699"/>
                            <a:pt x="107698" y="267600"/>
                          </a:cubicBezTo>
                          <a:cubicBezTo>
                            <a:pt x="55679" y="266245"/>
                            <a:pt x="10162" y="268955"/>
                            <a:pt x="3659" y="282501"/>
                          </a:cubicBezTo>
                          <a:cubicBezTo>
                            <a:pt x="-15848" y="316367"/>
                            <a:pt x="45925" y="367844"/>
                            <a:pt x="110949" y="371908"/>
                          </a:cubicBezTo>
                          <a:cubicBezTo>
                            <a:pt x="94693" y="400355"/>
                            <a:pt x="132082" y="446413"/>
                            <a:pt x="197106" y="430157"/>
                          </a:cubicBezTo>
                          <a:cubicBezTo>
                            <a:pt x="262130" y="413902"/>
                            <a:pt x="315775" y="384100"/>
                            <a:pt x="315775" y="384100"/>
                          </a:cubicBezTo>
                          <a:cubicBezTo>
                            <a:pt x="315775" y="384100"/>
                            <a:pt x="309272" y="320431"/>
                            <a:pt x="294642" y="291984"/>
                          </a:cubicBezTo>
                          <a:lnTo>
                            <a:pt x="592127" y="233734"/>
                          </a:lnTo>
                          <a:cubicBezTo>
                            <a:pt x="592127" y="233734"/>
                            <a:pt x="597003" y="228315"/>
                            <a:pt x="605131" y="221542"/>
                          </a:cubicBezTo>
                          <a:lnTo>
                            <a:pt x="623014" y="244571"/>
                          </a:lnTo>
                          <a:lnTo>
                            <a:pt x="662027" y="287920"/>
                          </a:lnTo>
                          <a:cubicBezTo>
                            <a:pt x="662027" y="287920"/>
                            <a:pt x="819711" y="301466"/>
                            <a:pt x="840843" y="244571"/>
                          </a:cubicBezTo>
                          <a:cubicBezTo>
                            <a:pt x="860351" y="186321"/>
                            <a:pt x="764440" y="205286"/>
                            <a:pt x="764440" y="205286"/>
                          </a:cubicBezTo>
                          <a:close/>
                        </a:path>
                      </a:pathLst>
                    </a:custGeom>
                    <a:solidFill>
                      <a:srgbClr val="FFFFF9"/>
                    </a:solidFill>
                    <a:ln w="16256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vi-VN">
                        <a:solidFill>
                          <a:schemeClr val="bg1"/>
                        </a:solidFill>
                      </a:endParaRPr>
                    </a:p>
                  </p:txBody>
                </p:sp>
                <p:sp>
                  <p:nvSpPr>
                    <p:cNvPr id="118" name="Hình tự do: Hình 117">
                      <a:extLst>
                        <a:ext uri="{FF2B5EF4-FFF2-40B4-BE49-F238E27FC236}">
                          <a16:creationId xmlns:a16="http://schemas.microsoft.com/office/drawing/2014/main" id="{A5D0EEBB-A646-32FE-B5AA-1B3BD07FF2A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549787" y="4738873"/>
                      <a:ext cx="338991" cy="195034"/>
                    </a:xfrm>
                    <a:custGeom>
                      <a:avLst/>
                      <a:gdLst>
                        <a:gd name="connsiteX0" fmla="*/ 338991 w 338991"/>
                        <a:gd name="connsiteY0" fmla="*/ 98959 h 195034"/>
                        <a:gd name="connsiteX1" fmla="*/ 108156 w 338991"/>
                        <a:gd name="connsiteY1" fmla="*/ 9552 h 195034"/>
                        <a:gd name="connsiteX2" fmla="*/ 18748 w 338991"/>
                        <a:gd name="connsiteY2" fmla="*/ 192429 h 195034"/>
                        <a:gd name="connsiteX3" fmla="*/ 338991 w 338991"/>
                        <a:gd name="connsiteY3" fmla="*/ 98959 h 195034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</a:cxnLst>
                      <a:rect l="l" t="t" r="r" b="b"/>
                      <a:pathLst>
                        <a:path w="338991" h="195034">
                          <a:moveTo>
                            <a:pt x="338991" y="98959"/>
                          </a:moveTo>
                          <a:cubicBezTo>
                            <a:pt x="338991" y="98959"/>
                            <a:pt x="277219" y="-36506"/>
                            <a:pt x="108156" y="9552"/>
                          </a:cubicBezTo>
                          <a:cubicBezTo>
                            <a:pt x="-60906" y="56965"/>
                            <a:pt x="18748" y="192429"/>
                            <a:pt x="18748" y="192429"/>
                          </a:cubicBezTo>
                          <a:cubicBezTo>
                            <a:pt x="18748" y="192429"/>
                            <a:pt x="197564" y="219522"/>
                            <a:pt x="338991" y="98959"/>
                          </a:cubicBezTo>
                          <a:close/>
                        </a:path>
                      </a:pathLst>
                    </a:custGeom>
                    <a:solidFill>
                      <a:srgbClr val="FFED57"/>
                    </a:solidFill>
                    <a:ln w="16256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vi-VN">
                        <a:solidFill>
                          <a:schemeClr val="bg1"/>
                        </a:solidFill>
                      </a:endParaRPr>
                    </a:p>
                  </p:txBody>
                </p:sp>
                <p:sp>
                  <p:nvSpPr>
                    <p:cNvPr id="119" name="Hình tự do: Hình 118">
                      <a:extLst>
                        <a:ext uri="{FF2B5EF4-FFF2-40B4-BE49-F238E27FC236}">
                          <a16:creationId xmlns:a16="http://schemas.microsoft.com/office/drawing/2014/main" id="{0C116CCB-A319-29EB-3876-77F3E89622DD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567749" y="4837831"/>
                      <a:ext cx="362963" cy="184484"/>
                    </a:xfrm>
                    <a:custGeom>
                      <a:avLst/>
                      <a:gdLst>
                        <a:gd name="connsiteX0" fmla="*/ 787 w 362963"/>
                        <a:gd name="connsiteY0" fmla="*/ 93471 h 184484"/>
                        <a:gd name="connsiteX1" fmla="*/ 199110 w 362963"/>
                        <a:gd name="connsiteY1" fmla="*/ 169331 h 184484"/>
                        <a:gd name="connsiteX2" fmla="*/ 321030 w 362963"/>
                        <a:gd name="connsiteY2" fmla="*/ 0 h 184484"/>
                        <a:gd name="connsiteX3" fmla="*/ 787 w 362963"/>
                        <a:gd name="connsiteY3" fmla="*/ 93471 h 184484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</a:cxnLst>
                      <a:rect l="l" t="t" r="r" b="b"/>
                      <a:pathLst>
                        <a:path w="362963" h="184484">
                          <a:moveTo>
                            <a:pt x="787" y="93471"/>
                          </a:moveTo>
                          <a:cubicBezTo>
                            <a:pt x="787" y="93471"/>
                            <a:pt x="-23597" y="228935"/>
                            <a:pt x="199110" y="169331"/>
                          </a:cubicBezTo>
                          <a:cubicBezTo>
                            <a:pt x="421818" y="109726"/>
                            <a:pt x="368173" y="17610"/>
                            <a:pt x="321030" y="0"/>
                          </a:cubicBezTo>
                          <a:cubicBezTo>
                            <a:pt x="286893" y="25738"/>
                            <a:pt x="138963" y="100244"/>
                            <a:pt x="787" y="93471"/>
                          </a:cubicBezTo>
                          <a:close/>
                        </a:path>
                      </a:pathLst>
                    </a:custGeom>
                    <a:solidFill>
                      <a:srgbClr val="FFFFF9"/>
                    </a:solidFill>
                    <a:ln w="16256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vi-VN">
                        <a:solidFill>
                          <a:schemeClr val="bg1"/>
                        </a:solidFill>
                      </a:endParaRPr>
                    </a:p>
                  </p:txBody>
                </p:sp>
                <p:grpSp>
                  <p:nvGrpSpPr>
                    <p:cNvPr id="120" name="Đồ họa 13">
                      <a:extLst>
                        <a:ext uri="{FF2B5EF4-FFF2-40B4-BE49-F238E27FC236}">
                          <a16:creationId xmlns:a16="http://schemas.microsoft.com/office/drawing/2014/main" id="{6F618FA2-6B63-5710-6FB2-E025F7C8230F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8582536" y="4758254"/>
                      <a:ext cx="197957" cy="77876"/>
                      <a:chOff x="8582536" y="4758254"/>
                      <a:chExt cx="197957" cy="77876"/>
                    </a:xfrm>
                    <a:solidFill>
                      <a:srgbClr val="FFD45A"/>
                    </a:solidFill>
                  </p:grpSpPr>
                  <p:sp>
                    <p:nvSpPr>
                      <p:cNvPr id="121" name="Hình tự do: Hình 120">
                        <a:extLst>
                          <a:ext uri="{FF2B5EF4-FFF2-40B4-BE49-F238E27FC236}">
                            <a16:creationId xmlns:a16="http://schemas.microsoft.com/office/drawing/2014/main" id="{3BD55126-385D-81E3-F174-9FCF159F2E7C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8582536" y="4805666"/>
                        <a:ext cx="50028" cy="25045"/>
                      </a:xfrm>
                      <a:custGeom>
                        <a:avLst/>
                        <a:gdLst>
                          <a:gd name="connsiteX0" fmla="*/ 49398 w 50028"/>
                          <a:gd name="connsiteY0" fmla="*/ 5072 h 25045"/>
                          <a:gd name="connsiteX1" fmla="*/ 29891 w 50028"/>
                          <a:gd name="connsiteY1" fmla="*/ 22683 h 25045"/>
                          <a:gd name="connsiteX2" fmla="*/ 630 w 50028"/>
                          <a:gd name="connsiteY2" fmla="*/ 19973 h 25045"/>
                          <a:gd name="connsiteX3" fmla="*/ 20138 w 50028"/>
                          <a:gd name="connsiteY3" fmla="*/ 2363 h 25045"/>
                          <a:gd name="connsiteX4" fmla="*/ 49398 w 50028"/>
                          <a:gd name="connsiteY4" fmla="*/ 5072 h 25045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</a:cxnLst>
                        <a:rect l="l" t="t" r="r" b="b"/>
                        <a:pathLst>
                          <a:path w="50028" h="25045">
                            <a:moveTo>
                              <a:pt x="49398" y="5072"/>
                            </a:moveTo>
                            <a:cubicBezTo>
                              <a:pt x="52650" y="10491"/>
                              <a:pt x="42895" y="18619"/>
                              <a:pt x="29891" y="22683"/>
                            </a:cubicBezTo>
                            <a:cubicBezTo>
                              <a:pt x="16886" y="26747"/>
                              <a:pt x="3882" y="25392"/>
                              <a:pt x="630" y="19973"/>
                            </a:cubicBezTo>
                            <a:cubicBezTo>
                              <a:pt x="-2621" y="14555"/>
                              <a:pt x="7133" y="6427"/>
                              <a:pt x="20138" y="2363"/>
                            </a:cubicBezTo>
                            <a:cubicBezTo>
                              <a:pt x="34767" y="-1701"/>
                              <a:pt x="47773" y="-346"/>
                              <a:pt x="49398" y="5072"/>
                            </a:cubicBezTo>
                            <a:close/>
                          </a:path>
                        </a:pathLst>
                      </a:custGeom>
                      <a:solidFill>
                        <a:srgbClr val="FFD45A"/>
                      </a:solidFill>
                      <a:ln w="16256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vi-VN">
                          <a:solidFill>
                            <a:schemeClr val="bg1"/>
                          </a:solidFill>
                        </a:endParaRPr>
                      </a:p>
                    </p:txBody>
                  </p:sp>
                  <p:sp>
                    <p:nvSpPr>
                      <p:cNvPr id="122" name="Hình tự do: Hình 121">
                        <a:extLst>
                          <a:ext uri="{FF2B5EF4-FFF2-40B4-BE49-F238E27FC236}">
                            <a16:creationId xmlns:a16="http://schemas.microsoft.com/office/drawing/2014/main" id="{C0AE6C3D-5E1A-B643-2EEB-D93D70B35922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8647560" y="4758254"/>
                        <a:ext cx="50028" cy="25045"/>
                      </a:xfrm>
                      <a:custGeom>
                        <a:avLst/>
                        <a:gdLst>
                          <a:gd name="connsiteX0" fmla="*/ 49398 w 50028"/>
                          <a:gd name="connsiteY0" fmla="*/ 5072 h 25045"/>
                          <a:gd name="connsiteX1" fmla="*/ 29891 w 50028"/>
                          <a:gd name="connsiteY1" fmla="*/ 22683 h 25045"/>
                          <a:gd name="connsiteX2" fmla="*/ 630 w 50028"/>
                          <a:gd name="connsiteY2" fmla="*/ 19973 h 25045"/>
                          <a:gd name="connsiteX3" fmla="*/ 20138 w 50028"/>
                          <a:gd name="connsiteY3" fmla="*/ 2363 h 25045"/>
                          <a:gd name="connsiteX4" fmla="*/ 49398 w 50028"/>
                          <a:gd name="connsiteY4" fmla="*/ 5072 h 25045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</a:cxnLst>
                        <a:rect l="l" t="t" r="r" b="b"/>
                        <a:pathLst>
                          <a:path w="50028" h="25045">
                            <a:moveTo>
                              <a:pt x="49398" y="5072"/>
                            </a:moveTo>
                            <a:cubicBezTo>
                              <a:pt x="52650" y="10491"/>
                              <a:pt x="42895" y="18619"/>
                              <a:pt x="29891" y="22683"/>
                            </a:cubicBezTo>
                            <a:cubicBezTo>
                              <a:pt x="16886" y="26747"/>
                              <a:pt x="3882" y="25392"/>
                              <a:pt x="630" y="19973"/>
                            </a:cubicBezTo>
                            <a:cubicBezTo>
                              <a:pt x="-2621" y="14555"/>
                              <a:pt x="7133" y="6427"/>
                              <a:pt x="20138" y="2363"/>
                            </a:cubicBezTo>
                            <a:cubicBezTo>
                              <a:pt x="33142" y="-1701"/>
                              <a:pt x="46147" y="-346"/>
                              <a:pt x="49398" y="5072"/>
                            </a:cubicBezTo>
                            <a:close/>
                          </a:path>
                        </a:pathLst>
                      </a:custGeom>
                      <a:solidFill>
                        <a:srgbClr val="FFD45A"/>
                      </a:solidFill>
                      <a:ln w="16256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vi-VN">
                          <a:solidFill>
                            <a:schemeClr val="bg1"/>
                          </a:solidFill>
                        </a:endParaRPr>
                      </a:p>
                    </p:txBody>
                  </p:sp>
                  <p:sp>
                    <p:nvSpPr>
                      <p:cNvPr id="123" name="Hình tự do: Hình 122">
                        <a:extLst>
                          <a:ext uri="{FF2B5EF4-FFF2-40B4-BE49-F238E27FC236}">
                            <a16:creationId xmlns:a16="http://schemas.microsoft.com/office/drawing/2014/main" id="{49867648-DF45-33DC-3D73-78275A32F937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8670319" y="4811085"/>
                        <a:ext cx="50028" cy="25045"/>
                      </a:xfrm>
                      <a:custGeom>
                        <a:avLst/>
                        <a:gdLst>
                          <a:gd name="connsiteX0" fmla="*/ 49398 w 50028"/>
                          <a:gd name="connsiteY0" fmla="*/ 5072 h 25045"/>
                          <a:gd name="connsiteX1" fmla="*/ 29891 w 50028"/>
                          <a:gd name="connsiteY1" fmla="*/ 22683 h 25045"/>
                          <a:gd name="connsiteX2" fmla="*/ 630 w 50028"/>
                          <a:gd name="connsiteY2" fmla="*/ 19973 h 25045"/>
                          <a:gd name="connsiteX3" fmla="*/ 20137 w 50028"/>
                          <a:gd name="connsiteY3" fmla="*/ 2363 h 25045"/>
                          <a:gd name="connsiteX4" fmla="*/ 49398 w 50028"/>
                          <a:gd name="connsiteY4" fmla="*/ 5072 h 25045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</a:cxnLst>
                        <a:rect l="l" t="t" r="r" b="b"/>
                        <a:pathLst>
                          <a:path w="50028" h="25045">
                            <a:moveTo>
                              <a:pt x="49398" y="5072"/>
                            </a:moveTo>
                            <a:cubicBezTo>
                              <a:pt x="52649" y="10491"/>
                              <a:pt x="42895" y="18619"/>
                              <a:pt x="29891" y="22683"/>
                            </a:cubicBezTo>
                            <a:cubicBezTo>
                              <a:pt x="16886" y="26747"/>
                              <a:pt x="3881" y="25392"/>
                              <a:pt x="630" y="19973"/>
                            </a:cubicBezTo>
                            <a:cubicBezTo>
                              <a:pt x="-2621" y="14555"/>
                              <a:pt x="7132" y="6427"/>
                              <a:pt x="20137" y="2363"/>
                            </a:cubicBezTo>
                            <a:cubicBezTo>
                              <a:pt x="34767" y="-1701"/>
                              <a:pt x="47772" y="-346"/>
                              <a:pt x="49398" y="5072"/>
                            </a:cubicBezTo>
                            <a:close/>
                          </a:path>
                        </a:pathLst>
                      </a:custGeom>
                      <a:solidFill>
                        <a:srgbClr val="FFD45A"/>
                      </a:solidFill>
                      <a:ln w="16256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vi-VN">
                          <a:solidFill>
                            <a:schemeClr val="bg1"/>
                          </a:solidFill>
                        </a:endParaRPr>
                      </a:p>
                    </p:txBody>
                  </p:sp>
                  <p:sp>
                    <p:nvSpPr>
                      <p:cNvPr id="124" name="Hình tự do: Hình 123">
                        <a:extLst>
                          <a:ext uri="{FF2B5EF4-FFF2-40B4-BE49-F238E27FC236}">
                            <a16:creationId xmlns:a16="http://schemas.microsoft.com/office/drawing/2014/main" id="{8FA52830-9A0D-222E-52DF-BC873B8AEA5C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8730466" y="4763672"/>
                        <a:ext cx="50028" cy="25045"/>
                      </a:xfrm>
                      <a:custGeom>
                        <a:avLst/>
                        <a:gdLst>
                          <a:gd name="connsiteX0" fmla="*/ 49398 w 50028"/>
                          <a:gd name="connsiteY0" fmla="*/ 5072 h 25045"/>
                          <a:gd name="connsiteX1" fmla="*/ 29891 w 50028"/>
                          <a:gd name="connsiteY1" fmla="*/ 22683 h 25045"/>
                          <a:gd name="connsiteX2" fmla="*/ 630 w 50028"/>
                          <a:gd name="connsiteY2" fmla="*/ 19973 h 25045"/>
                          <a:gd name="connsiteX3" fmla="*/ 20137 w 50028"/>
                          <a:gd name="connsiteY3" fmla="*/ 2363 h 25045"/>
                          <a:gd name="connsiteX4" fmla="*/ 49398 w 50028"/>
                          <a:gd name="connsiteY4" fmla="*/ 5072 h 25045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</a:cxnLst>
                        <a:rect l="l" t="t" r="r" b="b"/>
                        <a:pathLst>
                          <a:path w="50028" h="25045">
                            <a:moveTo>
                              <a:pt x="49398" y="5072"/>
                            </a:moveTo>
                            <a:cubicBezTo>
                              <a:pt x="52649" y="10491"/>
                              <a:pt x="42896" y="18619"/>
                              <a:pt x="29891" y="22683"/>
                            </a:cubicBezTo>
                            <a:cubicBezTo>
                              <a:pt x="16886" y="26747"/>
                              <a:pt x="3881" y="25392"/>
                              <a:pt x="630" y="19973"/>
                            </a:cubicBezTo>
                            <a:cubicBezTo>
                              <a:pt x="-2621" y="14555"/>
                              <a:pt x="7133" y="6427"/>
                              <a:pt x="20137" y="2363"/>
                            </a:cubicBezTo>
                            <a:cubicBezTo>
                              <a:pt x="33142" y="-1701"/>
                              <a:pt x="46147" y="-346"/>
                              <a:pt x="49398" y="5072"/>
                            </a:cubicBezTo>
                            <a:close/>
                          </a:path>
                        </a:pathLst>
                      </a:custGeom>
                      <a:solidFill>
                        <a:srgbClr val="FFD45A"/>
                      </a:solidFill>
                      <a:ln w="16256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vi-VN">
                          <a:solidFill>
                            <a:schemeClr val="bg1"/>
                          </a:solidFill>
                        </a:endParaRPr>
                      </a:p>
                    </p:txBody>
                  </p:sp>
                </p:grpSp>
              </p:grpSp>
              <p:sp>
                <p:nvSpPr>
                  <p:cNvPr id="125" name="Hình tự do: Hình 124">
                    <a:extLst>
                      <a:ext uri="{FF2B5EF4-FFF2-40B4-BE49-F238E27FC236}">
                        <a16:creationId xmlns:a16="http://schemas.microsoft.com/office/drawing/2014/main" id="{016DF234-D49A-DC4C-071A-BB540B8E1F77}"/>
                      </a:ext>
                    </a:extLst>
                  </p:cNvPr>
                  <p:cNvSpPr/>
                  <p:nvPr/>
                </p:nvSpPr>
                <p:spPr>
                  <a:xfrm>
                    <a:off x="9010680" y="4850023"/>
                    <a:ext cx="188252" cy="251964"/>
                  </a:xfrm>
                  <a:custGeom>
                    <a:avLst/>
                    <a:gdLst>
                      <a:gd name="connsiteX0" fmla="*/ 131693 w 188252"/>
                      <a:gd name="connsiteY0" fmla="*/ 0 h 251964"/>
                      <a:gd name="connsiteX1" fmla="*/ 56915 w 188252"/>
                      <a:gd name="connsiteY1" fmla="*/ 251964 h 251964"/>
                      <a:gd name="connsiteX2" fmla="*/ 131693 w 188252"/>
                      <a:gd name="connsiteY2" fmla="*/ 0 h 25196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188252" h="251964">
                        <a:moveTo>
                          <a:pt x="131693" y="0"/>
                        </a:moveTo>
                        <a:cubicBezTo>
                          <a:pt x="131693" y="0"/>
                          <a:pt x="-105645" y="98889"/>
                          <a:pt x="56915" y="251964"/>
                        </a:cubicBezTo>
                        <a:cubicBezTo>
                          <a:pt x="219475" y="205906"/>
                          <a:pt x="214598" y="96180"/>
                          <a:pt x="131693" y="0"/>
                        </a:cubicBezTo>
                        <a:close/>
                      </a:path>
                    </a:pathLst>
                  </a:custGeom>
                  <a:solidFill>
                    <a:srgbClr val="91D35E"/>
                  </a:solidFill>
                  <a:ln w="16256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vi-VN">
                      <a:solidFill>
                        <a:schemeClr val="bg1"/>
                      </a:solidFill>
                    </a:endParaRPr>
                  </a:p>
                </p:txBody>
              </p:sp>
              <p:sp>
                <p:nvSpPr>
                  <p:cNvPr id="126" name="Hình tự do: Hình 125">
                    <a:extLst>
                      <a:ext uri="{FF2B5EF4-FFF2-40B4-BE49-F238E27FC236}">
                        <a16:creationId xmlns:a16="http://schemas.microsoft.com/office/drawing/2014/main" id="{FA5B084F-2DF8-6177-41D9-FF88B6B7A2C6}"/>
                      </a:ext>
                    </a:extLst>
                  </p:cNvPr>
                  <p:cNvSpPr/>
                  <p:nvPr/>
                </p:nvSpPr>
                <p:spPr>
                  <a:xfrm>
                    <a:off x="8497782" y="5225260"/>
                    <a:ext cx="209225" cy="211350"/>
                  </a:xfrm>
                  <a:custGeom>
                    <a:avLst/>
                    <a:gdLst>
                      <a:gd name="connsiteX0" fmla="*/ 7355 w 209225"/>
                      <a:gd name="connsiteY0" fmla="*/ 0 h 211350"/>
                      <a:gd name="connsiteX1" fmla="*/ 189423 w 209225"/>
                      <a:gd name="connsiteY1" fmla="*/ 211325 h 211350"/>
                      <a:gd name="connsiteX2" fmla="*/ 7355 w 209225"/>
                      <a:gd name="connsiteY2" fmla="*/ 0 h 21135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209225" h="211350">
                        <a:moveTo>
                          <a:pt x="7355" y="0"/>
                        </a:moveTo>
                        <a:cubicBezTo>
                          <a:pt x="7355" y="0"/>
                          <a:pt x="-56043" y="214034"/>
                          <a:pt x="189423" y="211325"/>
                        </a:cubicBezTo>
                        <a:cubicBezTo>
                          <a:pt x="254447" y="78569"/>
                          <a:pt x="150408" y="10837"/>
                          <a:pt x="7355" y="0"/>
                        </a:cubicBezTo>
                        <a:close/>
                      </a:path>
                    </a:pathLst>
                  </a:custGeom>
                  <a:solidFill>
                    <a:srgbClr val="91D35E"/>
                  </a:solidFill>
                  <a:ln w="16256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vi-VN">
                      <a:solidFill>
                        <a:schemeClr val="bg1"/>
                      </a:solidFill>
                    </a:endParaRPr>
                  </a:p>
                </p:txBody>
              </p:sp>
            </p:grpSp>
            <p:grpSp>
              <p:nvGrpSpPr>
                <p:cNvPr id="127" name="Đồ họa 13">
                  <a:extLst>
                    <a:ext uri="{FF2B5EF4-FFF2-40B4-BE49-F238E27FC236}">
                      <a16:creationId xmlns:a16="http://schemas.microsoft.com/office/drawing/2014/main" id="{4EFB6F8B-86BB-F020-B613-4C68D2891071}"/>
                    </a:ext>
                  </a:extLst>
                </p:cNvPr>
                <p:cNvGrpSpPr/>
                <p:nvPr/>
              </p:nvGrpSpPr>
              <p:grpSpPr>
                <a:xfrm>
                  <a:off x="7505048" y="5281712"/>
                  <a:ext cx="651979" cy="1609762"/>
                  <a:chOff x="7505048" y="5281712"/>
                  <a:chExt cx="651979" cy="1609762"/>
                </a:xfrm>
              </p:grpSpPr>
              <p:grpSp>
                <p:nvGrpSpPr>
                  <p:cNvPr id="128" name="Đồ họa 13">
                    <a:extLst>
                      <a:ext uri="{FF2B5EF4-FFF2-40B4-BE49-F238E27FC236}">
                        <a16:creationId xmlns:a16="http://schemas.microsoft.com/office/drawing/2014/main" id="{D0A3C9E6-6749-D9A2-E3B6-8DD90DBC5EED}"/>
                      </a:ext>
                    </a:extLst>
                  </p:cNvPr>
                  <p:cNvGrpSpPr/>
                  <p:nvPr/>
                </p:nvGrpSpPr>
                <p:grpSpPr>
                  <a:xfrm>
                    <a:off x="7713580" y="5600497"/>
                    <a:ext cx="443446" cy="1290977"/>
                    <a:chOff x="7713580" y="5600497"/>
                    <a:chExt cx="443446" cy="1290977"/>
                  </a:xfrm>
                </p:grpSpPr>
                <p:sp>
                  <p:nvSpPr>
                    <p:cNvPr id="129" name="Hình tự do: Hình 128">
                      <a:extLst>
                        <a:ext uri="{FF2B5EF4-FFF2-40B4-BE49-F238E27FC236}">
                          <a16:creationId xmlns:a16="http://schemas.microsoft.com/office/drawing/2014/main" id="{B0DDFF7E-ED65-F431-FD32-4E27C6E9847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7815883" y="5608625"/>
                      <a:ext cx="269849" cy="1282850"/>
                    </a:xfrm>
                    <a:custGeom>
                      <a:avLst/>
                      <a:gdLst>
                        <a:gd name="connsiteX0" fmla="*/ 269850 w 269849"/>
                        <a:gd name="connsiteY0" fmla="*/ 134110 h 1282850"/>
                        <a:gd name="connsiteX1" fmla="*/ 251968 w 269849"/>
                        <a:gd name="connsiteY1" fmla="*/ 130046 h 1282850"/>
                        <a:gd name="connsiteX2" fmla="*/ 156058 w 269849"/>
                        <a:gd name="connsiteY2" fmla="*/ 268220 h 1282850"/>
                        <a:gd name="connsiteX3" fmla="*/ 58522 w 269849"/>
                        <a:gd name="connsiteY3" fmla="*/ 0 h 1282850"/>
                        <a:gd name="connsiteX4" fmla="*/ 40640 w 269849"/>
                        <a:gd name="connsiteY4" fmla="*/ 6773 h 1282850"/>
                        <a:gd name="connsiteX5" fmla="*/ 178816 w 269849"/>
                        <a:gd name="connsiteY5" fmla="*/ 465998 h 1282850"/>
                        <a:gd name="connsiteX6" fmla="*/ 17882 w 269849"/>
                        <a:gd name="connsiteY6" fmla="*/ 344080 h 1282850"/>
                        <a:gd name="connsiteX7" fmla="*/ 0 w 269849"/>
                        <a:gd name="connsiteY7" fmla="*/ 349499 h 1282850"/>
                        <a:gd name="connsiteX8" fmla="*/ 182067 w 269849"/>
                        <a:gd name="connsiteY8" fmla="*/ 484963 h 1282850"/>
                        <a:gd name="connsiteX9" fmla="*/ 230835 w 269849"/>
                        <a:gd name="connsiteY9" fmla="*/ 1282850 h 1282850"/>
                        <a:gd name="connsiteX10" fmla="*/ 250343 w 269849"/>
                        <a:gd name="connsiteY10" fmla="*/ 1282850 h 1282850"/>
                        <a:gd name="connsiteX11" fmla="*/ 160935 w 269849"/>
                        <a:gd name="connsiteY11" fmla="*/ 285830 h 1282850"/>
                        <a:gd name="connsiteX12" fmla="*/ 269850 w 269849"/>
                        <a:gd name="connsiteY12" fmla="*/ 134110 h 128285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</a:cxnLst>
                      <a:rect l="l" t="t" r="r" b="b"/>
                      <a:pathLst>
                        <a:path w="269849" h="1282850">
                          <a:moveTo>
                            <a:pt x="269850" y="134110"/>
                          </a:moveTo>
                          <a:lnTo>
                            <a:pt x="251968" y="130046"/>
                          </a:lnTo>
                          <a:cubicBezTo>
                            <a:pt x="229210" y="205906"/>
                            <a:pt x="178816" y="250610"/>
                            <a:pt x="156058" y="268220"/>
                          </a:cubicBezTo>
                          <a:cubicBezTo>
                            <a:pt x="130048" y="170685"/>
                            <a:pt x="99162" y="78570"/>
                            <a:pt x="58522" y="0"/>
                          </a:cubicBezTo>
                          <a:lnTo>
                            <a:pt x="40640" y="6773"/>
                          </a:lnTo>
                          <a:cubicBezTo>
                            <a:pt x="107290" y="135465"/>
                            <a:pt x="149555" y="299377"/>
                            <a:pt x="178816" y="465998"/>
                          </a:cubicBezTo>
                          <a:cubicBezTo>
                            <a:pt x="138176" y="449743"/>
                            <a:pt x="48768" y="406394"/>
                            <a:pt x="17882" y="344080"/>
                          </a:cubicBezTo>
                          <a:lnTo>
                            <a:pt x="0" y="349499"/>
                          </a:lnTo>
                          <a:cubicBezTo>
                            <a:pt x="37389" y="424004"/>
                            <a:pt x="149555" y="471417"/>
                            <a:pt x="182067" y="484963"/>
                          </a:cubicBezTo>
                          <a:cubicBezTo>
                            <a:pt x="245466" y="875101"/>
                            <a:pt x="230835" y="1277431"/>
                            <a:pt x="230835" y="1282850"/>
                          </a:cubicBezTo>
                          <a:lnTo>
                            <a:pt x="250343" y="1282850"/>
                          </a:lnTo>
                          <a:cubicBezTo>
                            <a:pt x="250343" y="1276077"/>
                            <a:pt x="271475" y="726090"/>
                            <a:pt x="160935" y="285830"/>
                          </a:cubicBezTo>
                          <a:cubicBezTo>
                            <a:pt x="177191" y="273639"/>
                            <a:pt x="240589" y="224871"/>
                            <a:pt x="269850" y="134110"/>
                          </a:cubicBezTo>
                          <a:close/>
                        </a:path>
                      </a:pathLst>
                    </a:custGeom>
                    <a:solidFill>
                      <a:srgbClr val="465635"/>
                    </a:solidFill>
                    <a:ln w="16256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vi-VN">
                        <a:solidFill>
                          <a:schemeClr val="bg1"/>
                        </a:solidFill>
                      </a:endParaRPr>
                    </a:p>
                  </p:txBody>
                </p:sp>
                <p:sp>
                  <p:nvSpPr>
                    <p:cNvPr id="130" name="Hình tự do: Hình 129">
                      <a:extLst>
                        <a:ext uri="{FF2B5EF4-FFF2-40B4-BE49-F238E27FC236}">
                          <a16:creationId xmlns:a16="http://schemas.microsoft.com/office/drawing/2014/main" id="{EF5DB9CE-DBE3-17BE-8058-0EB7764525E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038502" y="5600497"/>
                      <a:ext cx="118524" cy="159848"/>
                    </a:xfrm>
                    <a:custGeom>
                      <a:avLst/>
                      <a:gdLst>
                        <a:gd name="connsiteX0" fmla="*/ 82993 w 118524"/>
                        <a:gd name="connsiteY0" fmla="*/ 0 h 159848"/>
                        <a:gd name="connsiteX1" fmla="*/ 35851 w 118524"/>
                        <a:gd name="connsiteY1" fmla="*/ 159848 h 159848"/>
                        <a:gd name="connsiteX2" fmla="*/ 82993 w 118524"/>
                        <a:gd name="connsiteY2" fmla="*/ 0 h 159848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</a:cxnLst>
                      <a:rect l="l" t="t" r="r" b="b"/>
                      <a:pathLst>
                        <a:path w="118524" h="159848">
                          <a:moveTo>
                            <a:pt x="82993" y="0"/>
                          </a:moveTo>
                          <a:cubicBezTo>
                            <a:pt x="82993" y="0"/>
                            <a:pt x="-66562" y="62314"/>
                            <a:pt x="35851" y="159848"/>
                          </a:cubicBezTo>
                          <a:cubicBezTo>
                            <a:pt x="138264" y="130046"/>
                            <a:pt x="135012" y="60959"/>
                            <a:pt x="82993" y="0"/>
                          </a:cubicBezTo>
                          <a:close/>
                        </a:path>
                      </a:pathLst>
                    </a:custGeom>
                    <a:solidFill>
                      <a:srgbClr val="91D35E"/>
                    </a:solidFill>
                    <a:ln w="16256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vi-VN">
                        <a:solidFill>
                          <a:schemeClr val="bg1"/>
                        </a:solidFill>
                      </a:endParaRPr>
                    </a:p>
                  </p:txBody>
                </p:sp>
                <p:sp>
                  <p:nvSpPr>
                    <p:cNvPr id="131" name="Hình tự do: Hình 130">
                      <a:extLst>
                        <a:ext uri="{FF2B5EF4-FFF2-40B4-BE49-F238E27FC236}">
                          <a16:creationId xmlns:a16="http://schemas.microsoft.com/office/drawing/2014/main" id="{9FBF59B0-99E0-6B63-AE8E-3C2255FA96D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7713580" y="5837560"/>
                      <a:ext cx="132546" cy="134119"/>
                    </a:xfrm>
                    <a:custGeom>
                      <a:avLst/>
                      <a:gdLst>
                        <a:gd name="connsiteX0" fmla="*/ 4766 w 132546"/>
                        <a:gd name="connsiteY0" fmla="*/ 0 h 134119"/>
                        <a:gd name="connsiteX1" fmla="*/ 120184 w 132546"/>
                        <a:gd name="connsiteY1" fmla="*/ 134110 h 134119"/>
                        <a:gd name="connsiteX2" fmla="*/ 4766 w 132546"/>
                        <a:gd name="connsiteY2" fmla="*/ 0 h 134119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</a:cxnLst>
                      <a:rect l="l" t="t" r="r" b="b"/>
                      <a:pathLst>
                        <a:path w="132546" h="134119">
                          <a:moveTo>
                            <a:pt x="4766" y="0"/>
                          </a:moveTo>
                          <a:cubicBezTo>
                            <a:pt x="4766" y="0"/>
                            <a:pt x="-35874" y="135465"/>
                            <a:pt x="120184" y="134110"/>
                          </a:cubicBezTo>
                          <a:cubicBezTo>
                            <a:pt x="160824" y="50122"/>
                            <a:pt x="95800" y="6773"/>
                            <a:pt x="4766" y="0"/>
                          </a:cubicBezTo>
                          <a:close/>
                        </a:path>
                      </a:pathLst>
                    </a:custGeom>
                    <a:solidFill>
                      <a:srgbClr val="91D35E"/>
                    </a:solidFill>
                    <a:ln w="16256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vi-VN">
                        <a:solidFill>
                          <a:schemeClr val="bg1"/>
                        </a:solidFill>
                      </a:endParaRPr>
                    </a:p>
                  </p:txBody>
                </p:sp>
              </p:grpSp>
              <p:grpSp>
                <p:nvGrpSpPr>
                  <p:cNvPr id="132" name="Đồ họa 13">
                    <a:extLst>
                      <a:ext uri="{FF2B5EF4-FFF2-40B4-BE49-F238E27FC236}">
                        <a16:creationId xmlns:a16="http://schemas.microsoft.com/office/drawing/2014/main" id="{0BFF5E6E-F42B-BC6B-DA34-FB1DF8394871}"/>
                      </a:ext>
                    </a:extLst>
                  </p:cNvPr>
                  <p:cNvGrpSpPr/>
                  <p:nvPr/>
                </p:nvGrpSpPr>
                <p:grpSpPr>
                  <a:xfrm>
                    <a:off x="7505048" y="5281712"/>
                    <a:ext cx="532875" cy="370691"/>
                    <a:chOff x="7505048" y="5281712"/>
                    <a:chExt cx="532875" cy="370691"/>
                  </a:xfrm>
                </p:grpSpPr>
                <p:sp>
                  <p:nvSpPr>
                    <p:cNvPr id="133" name="Hình tự do: Hình 132">
                      <a:extLst>
                        <a:ext uri="{FF2B5EF4-FFF2-40B4-BE49-F238E27FC236}">
                          <a16:creationId xmlns:a16="http://schemas.microsoft.com/office/drawing/2014/main" id="{9F8C64E6-C65C-1E3E-D799-9DC0FEE6A51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7505048" y="5281712"/>
                      <a:ext cx="532875" cy="313366"/>
                    </a:xfrm>
                    <a:custGeom>
                      <a:avLst/>
                      <a:gdLst>
                        <a:gd name="connsiteX0" fmla="*/ 262067 w 532875"/>
                        <a:gd name="connsiteY0" fmla="*/ 313366 h 313366"/>
                        <a:gd name="connsiteX1" fmla="*/ 346 w 532875"/>
                        <a:gd name="connsiteY1" fmla="*/ 209058 h 313366"/>
                        <a:gd name="connsiteX2" fmla="*/ 81626 w 532875"/>
                        <a:gd name="connsiteY2" fmla="*/ 176547 h 313366"/>
                        <a:gd name="connsiteX3" fmla="*/ 83251 w 532875"/>
                        <a:gd name="connsiteY3" fmla="*/ 81722 h 313366"/>
                        <a:gd name="connsiteX4" fmla="*/ 188915 w 532875"/>
                        <a:gd name="connsiteY4" fmla="*/ 118297 h 313366"/>
                        <a:gd name="connsiteX5" fmla="*/ 214925 w 532875"/>
                        <a:gd name="connsiteY5" fmla="*/ 18053 h 313366"/>
                        <a:gd name="connsiteX6" fmla="*/ 302707 w 532875"/>
                        <a:gd name="connsiteY6" fmla="*/ 79012 h 313366"/>
                        <a:gd name="connsiteX7" fmla="*/ 357978 w 532875"/>
                        <a:gd name="connsiteY7" fmla="*/ 443 h 313366"/>
                        <a:gd name="connsiteX8" fmla="*/ 418125 w 532875"/>
                        <a:gd name="connsiteY8" fmla="*/ 66821 h 313366"/>
                        <a:gd name="connsiteX9" fmla="*/ 527040 w 532875"/>
                        <a:gd name="connsiteY9" fmla="*/ 58693 h 313366"/>
                        <a:gd name="connsiteX10" fmla="*/ 434381 w 532875"/>
                        <a:gd name="connsiteY10" fmla="*/ 267308 h 313366"/>
                        <a:gd name="connsiteX11" fmla="*/ 262067 w 532875"/>
                        <a:gd name="connsiteY11" fmla="*/ 313366 h 313366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</a:cxnLst>
                      <a:rect l="l" t="t" r="r" b="b"/>
                      <a:pathLst>
                        <a:path w="532875" h="313366">
                          <a:moveTo>
                            <a:pt x="262067" y="313366"/>
                          </a:moveTo>
                          <a:cubicBezTo>
                            <a:pt x="262067" y="313366"/>
                            <a:pt x="-11033" y="251052"/>
                            <a:pt x="346" y="209058"/>
                          </a:cubicBezTo>
                          <a:cubicBezTo>
                            <a:pt x="11725" y="167064"/>
                            <a:pt x="81626" y="176547"/>
                            <a:pt x="81626" y="176547"/>
                          </a:cubicBezTo>
                          <a:cubicBezTo>
                            <a:pt x="81626" y="176547"/>
                            <a:pt x="31232" y="115588"/>
                            <a:pt x="83251" y="81722"/>
                          </a:cubicBezTo>
                          <a:cubicBezTo>
                            <a:pt x="135271" y="46501"/>
                            <a:pt x="188915" y="118297"/>
                            <a:pt x="188915" y="118297"/>
                          </a:cubicBezTo>
                          <a:cubicBezTo>
                            <a:pt x="188915" y="118297"/>
                            <a:pt x="151527" y="30245"/>
                            <a:pt x="214925" y="18053"/>
                          </a:cubicBezTo>
                          <a:cubicBezTo>
                            <a:pt x="278323" y="5861"/>
                            <a:pt x="302707" y="79012"/>
                            <a:pt x="302707" y="79012"/>
                          </a:cubicBezTo>
                          <a:cubicBezTo>
                            <a:pt x="302707" y="79012"/>
                            <a:pt x="284826" y="7216"/>
                            <a:pt x="357978" y="443"/>
                          </a:cubicBezTo>
                          <a:cubicBezTo>
                            <a:pt x="431130" y="-6330"/>
                            <a:pt x="418125" y="66821"/>
                            <a:pt x="418125" y="66821"/>
                          </a:cubicBezTo>
                          <a:cubicBezTo>
                            <a:pt x="418125" y="66821"/>
                            <a:pt x="488026" y="5861"/>
                            <a:pt x="527040" y="58693"/>
                          </a:cubicBezTo>
                          <a:cubicBezTo>
                            <a:pt x="561178" y="103396"/>
                            <a:pt x="434381" y="267308"/>
                            <a:pt x="434381" y="267308"/>
                          </a:cubicBezTo>
                          <a:lnTo>
                            <a:pt x="262067" y="313366"/>
                          </a:lnTo>
                          <a:close/>
                        </a:path>
                      </a:pathLst>
                    </a:custGeom>
                    <a:solidFill>
                      <a:srgbClr val="F8BE02"/>
                    </a:solidFill>
                    <a:ln w="16256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vi-VN">
                        <a:solidFill>
                          <a:schemeClr val="bg1"/>
                        </a:solidFill>
                      </a:endParaRPr>
                    </a:p>
                  </p:txBody>
                </p:sp>
                <p:sp>
                  <p:nvSpPr>
                    <p:cNvPr id="134" name="Hình tự do: Hình 133">
                      <a:extLst>
                        <a:ext uri="{FF2B5EF4-FFF2-40B4-BE49-F238E27FC236}">
                          <a16:creationId xmlns:a16="http://schemas.microsoft.com/office/drawing/2014/main" id="{B143C132-48E9-7721-A4B3-25AA0CBB198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7767115" y="5547666"/>
                      <a:ext cx="176073" cy="104738"/>
                    </a:xfrm>
                    <a:custGeom>
                      <a:avLst/>
                      <a:gdLst>
                        <a:gd name="connsiteX0" fmla="*/ 170688 w 176073"/>
                        <a:gd name="connsiteY0" fmla="*/ 0 h 104738"/>
                        <a:gd name="connsiteX1" fmla="*/ 115418 w 176073"/>
                        <a:gd name="connsiteY1" fmla="*/ 101598 h 104738"/>
                        <a:gd name="connsiteX2" fmla="*/ 0 w 176073"/>
                        <a:gd name="connsiteY2" fmla="*/ 47413 h 104738"/>
                        <a:gd name="connsiteX3" fmla="*/ 170688 w 176073"/>
                        <a:gd name="connsiteY3" fmla="*/ 0 h 104738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</a:cxnLst>
                      <a:rect l="l" t="t" r="r" b="b"/>
                      <a:pathLst>
                        <a:path w="176073" h="104738">
                          <a:moveTo>
                            <a:pt x="170688" y="0"/>
                          </a:moveTo>
                          <a:cubicBezTo>
                            <a:pt x="170688" y="0"/>
                            <a:pt x="201575" y="82633"/>
                            <a:pt x="115418" y="101598"/>
                          </a:cubicBezTo>
                          <a:cubicBezTo>
                            <a:pt x="29261" y="120564"/>
                            <a:pt x="0" y="47413"/>
                            <a:pt x="0" y="47413"/>
                          </a:cubicBezTo>
                          <a:cubicBezTo>
                            <a:pt x="0" y="47413"/>
                            <a:pt x="39015" y="1355"/>
                            <a:pt x="170688" y="0"/>
                          </a:cubicBezTo>
                          <a:close/>
                        </a:path>
                      </a:pathLst>
                    </a:custGeom>
                    <a:solidFill>
                      <a:srgbClr val="40705B"/>
                    </a:solidFill>
                    <a:ln w="16256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vi-VN">
                        <a:solidFill>
                          <a:schemeClr val="bg1"/>
                        </a:solidFill>
                      </a:endParaRPr>
                    </a:p>
                  </p:txBody>
                </p:sp>
                <p:sp>
                  <p:nvSpPr>
                    <p:cNvPr id="135" name="Hình tự do: Hình 134">
                      <a:extLst>
                        <a:ext uri="{FF2B5EF4-FFF2-40B4-BE49-F238E27FC236}">
                          <a16:creationId xmlns:a16="http://schemas.microsoft.com/office/drawing/2014/main" id="{A42DFE9B-1202-3BF6-7277-46543418B00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7577439" y="5486263"/>
                      <a:ext cx="188050" cy="70885"/>
                    </a:xfrm>
                    <a:custGeom>
                      <a:avLst/>
                      <a:gdLst>
                        <a:gd name="connsiteX0" fmla="*/ 188050 w 188050"/>
                        <a:gd name="connsiteY0" fmla="*/ 70885 h 70885"/>
                        <a:gd name="connsiteX1" fmla="*/ 1106 w 188050"/>
                        <a:gd name="connsiteY1" fmla="*/ 8572 h 70885"/>
                        <a:gd name="connsiteX2" fmla="*/ 188050 w 188050"/>
                        <a:gd name="connsiteY2" fmla="*/ 70885 h 70885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</a:cxnLst>
                      <a:rect l="l" t="t" r="r" b="b"/>
                      <a:pathLst>
                        <a:path w="188050" h="70885">
                          <a:moveTo>
                            <a:pt x="188050" y="70885"/>
                          </a:moveTo>
                          <a:cubicBezTo>
                            <a:pt x="188050" y="70885"/>
                            <a:pt x="-16775" y="46502"/>
                            <a:pt x="1106" y="8572"/>
                          </a:cubicBezTo>
                          <a:cubicBezTo>
                            <a:pt x="20613" y="-29359"/>
                            <a:pt x="188050" y="70885"/>
                            <a:pt x="188050" y="70885"/>
                          </a:cubicBezTo>
                          <a:close/>
                        </a:path>
                      </a:pathLst>
                    </a:custGeom>
                    <a:solidFill>
                      <a:srgbClr val="FFCF4A"/>
                    </a:solidFill>
                    <a:ln w="16256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vi-VN">
                        <a:solidFill>
                          <a:schemeClr val="bg1"/>
                        </a:solidFill>
                      </a:endParaRPr>
                    </a:p>
                  </p:txBody>
                </p:sp>
              </p:grpSp>
            </p:grpSp>
            <p:grpSp>
              <p:nvGrpSpPr>
                <p:cNvPr id="136" name="Đồ họa 13">
                  <a:extLst>
                    <a:ext uri="{FF2B5EF4-FFF2-40B4-BE49-F238E27FC236}">
                      <a16:creationId xmlns:a16="http://schemas.microsoft.com/office/drawing/2014/main" id="{44F3B10E-855D-E063-564C-D9400F02128D}"/>
                    </a:ext>
                  </a:extLst>
                </p:cNvPr>
                <p:cNvGrpSpPr/>
                <p:nvPr/>
              </p:nvGrpSpPr>
              <p:grpSpPr>
                <a:xfrm>
                  <a:off x="3020594" y="5281712"/>
                  <a:ext cx="651979" cy="1609762"/>
                  <a:chOff x="3020594" y="5281712"/>
                  <a:chExt cx="651979" cy="1609762"/>
                </a:xfrm>
              </p:grpSpPr>
              <p:grpSp>
                <p:nvGrpSpPr>
                  <p:cNvPr id="137" name="Đồ họa 13">
                    <a:extLst>
                      <a:ext uri="{FF2B5EF4-FFF2-40B4-BE49-F238E27FC236}">
                        <a16:creationId xmlns:a16="http://schemas.microsoft.com/office/drawing/2014/main" id="{04DC15CF-04C4-BF53-93E1-D5265DF9179B}"/>
                      </a:ext>
                    </a:extLst>
                  </p:cNvPr>
                  <p:cNvGrpSpPr/>
                  <p:nvPr/>
                </p:nvGrpSpPr>
                <p:grpSpPr>
                  <a:xfrm>
                    <a:off x="3020594" y="5600497"/>
                    <a:ext cx="443446" cy="1290977"/>
                    <a:chOff x="3020594" y="5600497"/>
                    <a:chExt cx="443446" cy="1290977"/>
                  </a:xfrm>
                </p:grpSpPr>
                <p:sp>
                  <p:nvSpPr>
                    <p:cNvPr id="138" name="Hình tự do: Hình 137">
                      <a:extLst>
                        <a:ext uri="{FF2B5EF4-FFF2-40B4-BE49-F238E27FC236}">
                          <a16:creationId xmlns:a16="http://schemas.microsoft.com/office/drawing/2014/main" id="{AF02C9E8-12CB-EA36-DA3C-63556BC6B8CC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3091889" y="5608625"/>
                      <a:ext cx="269849" cy="1282850"/>
                    </a:xfrm>
                    <a:custGeom>
                      <a:avLst/>
                      <a:gdLst>
                        <a:gd name="connsiteX0" fmla="*/ 0 w 269849"/>
                        <a:gd name="connsiteY0" fmla="*/ 134110 h 1282850"/>
                        <a:gd name="connsiteX1" fmla="*/ 17882 w 269849"/>
                        <a:gd name="connsiteY1" fmla="*/ 130046 h 1282850"/>
                        <a:gd name="connsiteX2" fmla="*/ 113792 w 269849"/>
                        <a:gd name="connsiteY2" fmla="*/ 268220 h 1282850"/>
                        <a:gd name="connsiteX3" fmla="*/ 211328 w 269849"/>
                        <a:gd name="connsiteY3" fmla="*/ 0 h 1282850"/>
                        <a:gd name="connsiteX4" fmla="*/ 229210 w 269849"/>
                        <a:gd name="connsiteY4" fmla="*/ 6773 h 1282850"/>
                        <a:gd name="connsiteX5" fmla="*/ 91034 w 269849"/>
                        <a:gd name="connsiteY5" fmla="*/ 465998 h 1282850"/>
                        <a:gd name="connsiteX6" fmla="*/ 251968 w 269849"/>
                        <a:gd name="connsiteY6" fmla="*/ 344080 h 1282850"/>
                        <a:gd name="connsiteX7" fmla="*/ 269850 w 269849"/>
                        <a:gd name="connsiteY7" fmla="*/ 349499 h 1282850"/>
                        <a:gd name="connsiteX8" fmla="*/ 87783 w 269849"/>
                        <a:gd name="connsiteY8" fmla="*/ 484963 h 1282850"/>
                        <a:gd name="connsiteX9" fmla="*/ 39015 w 269849"/>
                        <a:gd name="connsiteY9" fmla="*/ 1282850 h 1282850"/>
                        <a:gd name="connsiteX10" fmla="*/ 19507 w 269849"/>
                        <a:gd name="connsiteY10" fmla="*/ 1282850 h 1282850"/>
                        <a:gd name="connsiteX11" fmla="*/ 108915 w 269849"/>
                        <a:gd name="connsiteY11" fmla="*/ 285830 h 1282850"/>
                        <a:gd name="connsiteX12" fmla="*/ 0 w 269849"/>
                        <a:gd name="connsiteY12" fmla="*/ 134110 h 128285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</a:cxnLst>
                      <a:rect l="l" t="t" r="r" b="b"/>
                      <a:pathLst>
                        <a:path w="269849" h="1282850">
                          <a:moveTo>
                            <a:pt x="0" y="134110"/>
                          </a:moveTo>
                          <a:lnTo>
                            <a:pt x="17882" y="130046"/>
                          </a:lnTo>
                          <a:cubicBezTo>
                            <a:pt x="40640" y="205906"/>
                            <a:pt x="91034" y="250610"/>
                            <a:pt x="113792" y="268220"/>
                          </a:cubicBezTo>
                          <a:cubicBezTo>
                            <a:pt x="139802" y="170685"/>
                            <a:pt x="170688" y="78570"/>
                            <a:pt x="211328" y="0"/>
                          </a:cubicBezTo>
                          <a:lnTo>
                            <a:pt x="229210" y="6773"/>
                          </a:lnTo>
                          <a:cubicBezTo>
                            <a:pt x="162560" y="135465"/>
                            <a:pt x="120295" y="299377"/>
                            <a:pt x="91034" y="465998"/>
                          </a:cubicBezTo>
                          <a:cubicBezTo>
                            <a:pt x="131674" y="449743"/>
                            <a:pt x="221082" y="406394"/>
                            <a:pt x="251968" y="344080"/>
                          </a:cubicBezTo>
                          <a:lnTo>
                            <a:pt x="269850" y="349499"/>
                          </a:lnTo>
                          <a:cubicBezTo>
                            <a:pt x="232461" y="424004"/>
                            <a:pt x="120295" y="471417"/>
                            <a:pt x="87783" y="484963"/>
                          </a:cubicBezTo>
                          <a:cubicBezTo>
                            <a:pt x="24384" y="875101"/>
                            <a:pt x="39015" y="1277431"/>
                            <a:pt x="39015" y="1282850"/>
                          </a:cubicBezTo>
                          <a:lnTo>
                            <a:pt x="19507" y="1282850"/>
                          </a:lnTo>
                          <a:cubicBezTo>
                            <a:pt x="19507" y="1276077"/>
                            <a:pt x="-1625" y="726090"/>
                            <a:pt x="108915" y="285830"/>
                          </a:cubicBezTo>
                          <a:cubicBezTo>
                            <a:pt x="92659" y="273639"/>
                            <a:pt x="29261" y="224871"/>
                            <a:pt x="0" y="134110"/>
                          </a:cubicBezTo>
                          <a:close/>
                        </a:path>
                      </a:pathLst>
                    </a:custGeom>
                    <a:solidFill>
                      <a:srgbClr val="465635"/>
                    </a:solidFill>
                    <a:ln w="16256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vi-VN">
                        <a:solidFill>
                          <a:schemeClr val="bg1"/>
                        </a:solidFill>
                      </a:endParaRPr>
                    </a:p>
                  </p:txBody>
                </p:sp>
                <p:sp>
                  <p:nvSpPr>
                    <p:cNvPr id="139" name="Hình tự do: Hình 138">
                      <a:extLst>
                        <a:ext uri="{FF2B5EF4-FFF2-40B4-BE49-F238E27FC236}">
                          <a16:creationId xmlns:a16="http://schemas.microsoft.com/office/drawing/2014/main" id="{78CA749D-952F-02EF-07F6-C728DD90AB1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3020594" y="5600497"/>
                      <a:ext cx="118524" cy="159848"/>
                    </a:xfrm>
                    <a:custGeom>
                      <a:avLst/>
                      <a:gdLst>
                        <a:gd name="connsiteX0" fmla="*/ 35531 w 118524"/>
                        <a:gd name="connsiteY0" fmla="*/ 0 h 159848"/>
                        <a:gd name="connsiteX1" fmla="*/ 82674 w 118524"/>
                        <a:gd name="connsiteY1" fmla="*/ 159848 h 159848"/>
                        <a:gd name="connsiteX2" fmla="*/ 35531 w 118524"/>
                        <a:gd name="connsiteY2" fmla="*/ 0 h 159848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</a:cxnLst>
                      <a:rect l="l" t="t" r="r" b="b"/>
                      <a:pathLst>
                        <a:path w="118524" h="159848">
                          <a:moveTo>
                            <a:pt x="35531" y="0"/>
                          </a:moveTo>
                          <a:cubicBezTo>
                            <a:pt x="35531" y="0"/>
                            <a:pt x="185087" y="62314"/>
                            <a:pt x="82674" y="159848"/>
                          </a:cubicBezTo>
                          <a:cubicBezTo>
                            <a:pt x="-19739" y="130046"/>
                            <a:pt x="-16488" y="60959"/>
                            <a:pt x="35531" y="0"/>
                          </a:cubicBezTo>
                          <a:close/>
                        </a:path>
                      </a:pathLst>
                    </a:custGeom>
                    <a:solidFill>
                      <a:srgbClr val="91D35E"/>
                    </a:solidFill>
                    <a:ln w="16256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vi-VN">
                        <a:solidFill>
                          <a:schemeClr val="bg1"/>
                        </a:solidFill>
                      </a:endParaRPr>
                    </a:p>
                  </p:txBody>
                </p:sp>
                <p:sp>
                  <p:nvSpPr>
                    <p:cNvPr id="140" name="Hình tự do: Hình 139">
                      <a:extLst>
                        <a:ext uri="{FF2B5EF4-FFF2-40B4-BE49-F238E27FC236}">
                          <a16:creationId xmlns:a16="http://schemas.microsoft.com/office/drawing/2014/main" id="{6C6866E1-F9E0-BAA3-1944-4E5F9EE7696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3331495" y="5837560"/>
                      <a:ext cx="132546" cy="134119"/>
                    </a:xfrm>
                    <a:custGeom>
                      <a:avLst/>
                      <a:gdLst>
                        <a:gd name="connsiteX0" fmla="*/ 127780 w 132546"/>
                        <a:gd name="connsiteY0" fmla="*/ 0 h 134119"/>
                        <a:gd name="connsiteX1" fmla="*/ 12362 w 132546"/>
                        <a:gd name="connsiteY1" fmla="*/ 134110 h 134119"/>
                        <a:gd name="connsiteX2" fmla="*/ 127780 w 132546"/>
                        <a:gd name="connsiteY2" fmla="*/ 0 h 134119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</a:cxnLst>
                      <a:rect l="l" t="t" r="r" b="b"/>
                      <a:pathLst>
                        <a:path w="132546" h="134119">
                          <a:moveTo>
                            <a:pt x="127780" y="0"/>
                          </a:moveTo>
                          <a:cubicBezTo>
                            <a:pt x="127780" y="0"/>
                            <a:pt x="168420" y="135465"/>
                            <a:pt x="12362" y="134110"/>
                          </a:cubicBezTo>
                          <a:cubicBezTo>
                            <a:pt x="-28278" y="50122"/>
                            <a:pt x="36746" y="6773"/>
                            <a:pt x="127780" y="0"/>
                          </a:cubicBezTo>
                          <a:close/>
                        </a:path>
                      </a:pathLst>
                    </a:custGeom>
                    <a:solidFill>
                      <a:srgbClr val="91D35E"/>
                    </a:solidFill>
                    <a:ln w="16256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vi-VN">
                        <a:solidFill>
                          <a:schemeClr val="bg1"/>
                        </a:solidFill>
                      </a:endParaRPr>
                    </a:p>
                  </p:txBody>
                </p:sp>
              </p:grpSp>
              <p:grpSp>
                <p:nvGrpSpPr>
                  <p:cNvPr id="141" name="Đồ họa 13">
                    <a:extLst>
                      <a:ext uri="{FF2B5EF4-FFF2-40B4-BE49-F238E27FC236}">
                        <a16:creationId xmlns:a16="http://schemas.microsoft.com/office/drawing/2014/main" id="{EA6B976B-1D6F-0E6F-649F-F2EE0E7F0CD3}"/>
                      </a:ext>
                    </a:extLst>
                  </p:cNvPr>
                  <p:cNvGrpSpPr/>
                  <p:nvPr/>
                </p:nvGrpSpPr>
                <p:grpSpPr>
                  <a:xfrm>
                    <a:off x="3139699" y="5281712"/>
                    <a:ext cx="532875" cy="370691"/>
                    <a:chOff x="3139699" y="5281712"/>
                    <a:chExt cx="532875" cy="370691"/>
                  </a:xfrm>
                </p:grpSpPr>
                <p:sp>
                  <p:nvSpPr>
                    <p:cNvPr id="142" name="Hình tự do: Hình 141">
                      <a:extLst>
                        <a:ext uri="{FF2B5EF4-FFF2-40B4-BE49-F238E27FC236}">
                          <a16:creationId xmlns:a16="http://schemas.microsoft.com/office/drawing/2014/main" id="{EC7B735F-06E6-9123-8767-C7C6058491D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3139699" y="5281712"/>
                      <a:ext cx="532875" cy="313366"/>
                    </a:xfrm>
                    <a:custGeom>
                      <a:avLst/>
                      <a:gdLst>
                        <a:gd name="connsiteX0" fmla="*/ 270808 w 532875"/>
                        <a:gd name="connsiteY0" fmla="*/ 313366 h 313366"/>
                        <a:gd name="connsiteX1" fmla="*/ 532529 w 532875"/>
                        <a:gd name="connsiteY1" fmla="*/ 209058 h 313366"/>
                        <a:gd name="connsiteX2" fmla="*/ 451249 w 532875"/>
                        <a:gd name="connsiteY2" fmla="*/ 176547 h 313366"/>
                        <a:gd name="connsiteX3" fmla="*/ 449624 w 532875"/>
                        <a:gd name="connsiteY3" fmla="*/ 81722 h 313366"/>
                        <a:gd name="connsiteX4" fmla="*/ 343960 w 532875"/>
                        <a:gd name="connsiteY4" fmla="*/ 118297 h 313366"/>
                        <a:gd name="connsiteX5" fmla="*/ 317950 w 532875"/>
                        <a:gd name="connsiteY5" fmla="*/ 18053 h 313366"/>
                        <a:gd name="connsiteX6" fmla="*/ 230168 w 532875"/>
                        <a:gd name="connsiteY6" fmla="*/ 79012 h 313366"/>
                        <a:gd name="connsiteX7" fmla="*/ 174897 w 532875"/>
                        <a:gd name="connsiteY7" fmla="*/ 443 h 313366"/>
                        <a:gd name="connsiteX8" fmla="*/ 114750 w 532875"/>
                        <a:gd name="connsiteY8" fmla="*/ 66821 h 313366"/>
                        <a:gd name="connsiteX9" fmla="*/ 5835 w 532875"/>
                        <a:gd name="connsiteY9" fmla="*/ 58693 h 313366"/>
                        <a:gd name="connsiteX10" fmla="*/ 98494 w 532875"/>
                        <a:gd name="connsiteY10" fmla="*/ 267308 h 313366"/>
                        <a:gd name="connsiteX11" fmla="*/ 270808 w 532875"/>
                        <a:gd name="connsiteY11" fmla="*/ 313366 h 313366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</a:cxnLst>
                      <a:rect l="l" t="t" r="r" b="b"/>
                      <a:pathLst>
                        <a:path w="532875" h="313366">
                          <a:moveTo>
                            <a:pt x="270808" y="313366"/>
                          </a:moveTo>
                          <a:cubicBezTo>
                            <a:pt x="270808" y="313366"/>
                            <a:pt x="543909" y="251052"/>
                            <a:pt x="532529" y="209058"/>
                          </a:cubicBezTo>
                          <a:cubicBezTo>
                            <a:pt x="521150" y="167064"/>
                            <a:pt x="451249" y="176547"/>
                            <a:pt x="451249" y="176547"/>
                          </a:cubicBezTo>
                          <a:cubicBezTo>
                            <a:pt x="451249" y="176547"/>
                            <a:pt x="501643" y="115588"/>
                            <a:pt x="449624" y="81722"/>
                          </a:cubicBezTo>
                          <a:cubicBezTo>
                            <a:pt x="397605" y="46501"/>
                            <a:pt x="343960" y="118297"/>
                            <a:pt x="343960" y="118297"/>
                          </a:cubicBezTo>
                          <a:cubicBezTo>
                            <a:pt x="343960" y="118297"/>
                            <a:pt x="381349" y="30245"/>
                            <a:pt x="317950" y="18053"/>
                          </a:cubicBezTo>
                          <a:cubicBezTo>
                            <a:pt x="254552" y="5861"/>
                            <a:pt x="230168" y="79012"/>
                            <a:pt x="230168" y="79012"/>
                          </a:cubicBezTo>
                          <a:cubicBezTo>
                            <a:pt x="230168" y="79012"/>
                            <a:pt x="248049" y="7216"/>
                            <a:pt x="174897" y="443"/>
                          </a:cubicBezTo>
                          <a:cubicBezTo>
                            <a:pt x="101745" y="-6330"/>
                            <a:pt x="114750" y="66821"/>
                            <a:pt x="114750" y="66821"/>
                          </a:cubicBezTo>
                          <a:cubicBezTo>
                            <a:pt x="114750" y="66821"/>
                            <a:pt x="44849" y="5861"/>
                            <a:pt x="5835" y="58693"/>
                          </a:cubicBezTo>
                          <a:cubicBezTo>
                            <a:pt x="-28303" y="103396"/>
                            <a:pt x="98494" y="267308"/>
                            <a:pt x="98494" y="267308"/>
                          </a:cubicBezTo>
                          <a:lnTo>
                            <a:pt x="270808" y="313366"/>
                          </a:lnTo>
                          <a:close/>
                        </a:path>
                      </a:pathLst>
                    </a:custGeom>
                    <a:solidFill>
                      <a:srgbClr val="F8BE02"/>
                    </a:solidFill>
                    <a:ln w="16256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vi-VN">
                        <a:solidFill>
                          <a:schemeClr val="bg1"/>
                        </a:solidFill>
                      </a:endParaRPr>
                    </a:p>
                  </p:txBody>
                </p:sp>
                <p:sp>
                  <p:nvSpPr>
                    <p:cNvPr id="143" name="Hình tự do: Hình 142">
                      <a:extLst>
                        <a:ext uri="{FF2B5EF4-FFF2-40B4-BE49-F238E27FC236}">
                          <a16:creationId xmlns:a16="http://schemas.microsoft.com/office/drawing/2014/main" id="{51833D1E-57D2-3166-8906-7DBBB499FC2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3234433" y="5547666"/>
                      <a:ext cx="176073" cy="104738"/>
                    </a:xfrm>
                    <a:custGeom>
                      <a:avLst/>
                      <a:gdLst>
                        <a:gd name="connsiteX0" fmla="*/ 5386 w 176073"/>
                        <a:gd name="connsiteY0" fmla="*/ 0 h 104738"/>
                        <a:gd name="connsiteX1" fmla="*/ 60656 w 176073"/>
                        <a:gd name="connsiteY1" fmla="*/ 101598 h 104738"/>
                        <a:gd name="connsiteX2" fmla="*/ 176074 w 176073"/>
                        <a:gd name="connsiteY2" fmla="*/ 47413 h 104738"/>
                        <a:gd name="connsiteX3" fmla="*/ 5386 w 176073"/>
                        <a:gd name="connsiteY3" fmla="*/ 0 h 104738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</a:cxnLst>
                      <a:rect l="l" t="t" r="r" b="b"/>
                      <a:pathLst>
                        <a:path w="176073" h="104738">
                          <a:moveTo>
                            <a:pt x="5386" y="0"/>
                          </a:moveTo>
                          <a:cubicBezTo>
                            <a:pt x="5386" y="0"/>
                            <a:pt x="-25501" y="82633"/>
                            <a:pt x="60656" y="101598"/>
                          </a:cubicBezTo>
                          <a:cubicBezTo>
                            <a:pt x="146813" y="120564"/>
                            <a:pt x="176074" y="47413"/>
                            <a:pt x="176074" y="47413"/>
                          </a:cubicBezTo>
                          <a:cubicBezTo>
                            <a:pt x="176074" y="47413"/>
                            <a:pt x="137059" y="1355"/>
                            <a:pt x="5386" y="0"/>
                          </a:cubicBezTo>
                          <a:close/>
                        </a:path>
                      </a:pathLst>
                    </a:custGeom>
                    <a:solidFill>
                      <a:srgbClr val="40705B"/>
                    </a:solidFill>
                    <a:ln w="16256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vi-VN">
                        <a:solidFill>
                          <a:schemeClr val="bg1"/>
                        </a:solidFill>
                      </a:endParaRPr>
                    </a:p>
                  </p:txBody>
                </p:sp>
                <p:sp>
                  <p:nvSpPr>
                    <p:cNvPr id="144" name="Hình tự do: Hình 143">
                      <a:extLst>
                        <a:ext uri="{FF2B5EF4-FFF2-40B4-BE49-F238E27FC236}">
                          <a16:creationId xmlns:a16="http://schemas.microsoft.com/office/drawing/2014/main" id="{D17DCE15-A170-3B7F-44CE-10C99B84926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3412132" y="5486263"/>
                      <a:ext cx="188050" cy="70885"/>
                    </a:xfrm>
                    <a:custGeom>
                      <a:avLst/>
                      <a:gdLst>
                        <a:gd name="connsiteX0" fmla="*/ 0 w 188050"/>
                        <a:gd name="connsiteY0" fmla="*/ 70885 h 70885"/>
                        <a:gd name="connsiteX1" fmla="*/ 186944 w 188050"/>
                        <a:gd name="connsiteY1" fmla="*/ 8572 h 70885"/>
                        <a:gd name="connsiteX2" fmla="*/ 0 w 188050"/>
                        <a:gd name="connsiteY2" fmla="*/ 70885 h 70885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</a:cxnLst>
                      <a:rect l="l" t="t" r="r" b="b"/>
                      <a:pathLst>
                        <a:path w="188050" h="70885">
                          <a:moveTo>
                            <a:pt x="0" y="70885"/>
                          </a:moveTo>
                          <a:cubicBezTo>
                            <a:pt x="0" y="70885"/>
                            <a:pt x="204826" y="46502"/>
                            <a:pt x="186944" y="8572"/>
                          </a:cubicBezTo>
                          <a:cubicBezTo>
                            <a:pt x="167437" y="-29359"/>
                            <a:pt x="0" y="70885"/>
                            <a:pt x="0" y="70885"/>
                          </a:cubicBezTo>
                          <a:close/>
                        </a:path>
                      </a:pathLst>
                    </a:custGeom>
                    <a:solidFill>
                      <a:srgbClr val="FFCF4A"/>
                    </a:solidFill>
                    <a:ln w="16256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vi-VN">
                        <a:solidFill>
                          <a:schemeClr val="bg1"/>
                        </a:solidFill>
                      </a:endParaRPr>
                    </a:p>
                  </p:txBody>
                </p:sp>
              </p:grpSp>
            </p:grpSp>
            <p:grpSp>
              <p:nvGrpSpPr>
                <p:cNvPr id="145" name="Đồ họa 13">
                  <a:extLst>
                    <a:ext uri="{FF2B5EF4-FFF2-40B4-BE49-F238E27FC236}">
                      <a16:creationId xmlns:a16="http://schemas.microsoft.com/office/drawing/2014/main" id="{99AD616C-0FAC-C565-625C-88D25BBE718E}"/>
                    </a:ext>
                  </a:extLst>
                </p:cNvPr>
                <p:cNvGrpSpPr/>
                <p:nvPr/>
              </p:nvGrpSpPr>
              <p:grpSpPr>
                <a:xfrm>
                  <a:off x="5291944" y="5028132"/>
                  <a:ext cx="754594" cy="1866051"/>
                  <a:chOff x="5291944" y="5028132"/>
                  <a:chExt cx="754594" cy="1866051"/>
                </a:xfrm>
              </p:grpSpPr>
              <p:sp>
                <p:nvSpPr>
                  <p:cNvPr id="146" name="Hình tự do: Hình 145">
                    <a:extLst>
                      <a:ext uri="{FF2B5EF4-FFF2-40B4-BE49-F238E27FC236}">
                        <a16:creationId xmlns:a16="http://schemas.microsoft.com/office/drawing/2014/main" id="{CF44EF90-F0BB-B5D3-A291-7F17D6A373BA}"/>
                      </a:ext>
                    </a:extLst>
                  </p:cNvPr>
                  <p:cNvSpPr/>
                  <p:nvPr/>
                </p:nvSpPr>
                <p:spPr>
                  <a:xfrm>
                    <a:off x="5606692" y="5246935"/>
                    <a:ext cx="347878" cy="1647249"/>
                  </a:xfrm>
                  <a:custGeom>
                    <a:avLst/>
                    <a:gdLst>
                      <a:gd name="connsiteX0" fmla="*/ 347878 w 347878"/>
                      <a:gd name="connsiteY0" fmla="*/ 172040 h 1647249"/>
                      <a:gd name="connsiteX1" fmla="*/ 323494 w 347878"/>
                      <a:gd name="connsiteY1" fmla="*/ 166622 h 1647249"/>
                      <a:gd name="connsiteX2" fmla="*/ 199949 w 347878"/>
                      <a:gd name="connsiteY2" fmla="*/ 344080 h 1647249"/>
                      <a:gd name="connsiteX3" fmla="*/ 74778 w 347878"/>
                      <a:gd name="connsiteY3" fmla="*/ 0 h 1647249"/>
                      <a:gd name="connsiteX4" fmla="*/ 52019 w 347878"/>
                      <a:gd name="connsiteY4" fmla="*/ 8128 h 1647249"/>
                      <a:gd name="connsiteX5" fmla="*/ 229210 w 347878"/>
                      <a:gd name="connsiteY5" fmla="*/ 597399 h 1647249"/>
                      <a:gd name="connsiteX6" fmla="*/ 22758 w 347878"/>
                      <a:gd name="connsiteY6" fmla="*/ 441615 h 1647249"/>
                      <a:gd name="connsiteX7" fmla="*/ 0 w 347878"/>
                      <a:gd name="connsiteY7" fmla="*/ 449742 h 1647249"/>
                      <a:gd name="connsiteX8" fmla="*/ 234086 w 347878"/>
                      <a:gd name="connsiteY8" fmla="*/ 623137 h 1647249"/>
                      <a:gd name="connsiteX9" fmla="*/ 297485 w 347878"/>
                      <a:gd name="connsiteY9" fmla="*/ 1645895 h 1647249"/>
                      <a:gd name="connsiteX10" fmla="*/ 321869 w 347878"/>
                      <a:gd name="connsiteY10" fmla="*/ 1647250 h 1647249"/>
                      <a:gd name="connsiteX11" fmla="*/ 208077 w 347878"/>
                      <a:gd name="connsiteY11" fmla="*/ 368464 h 1647249"/>
                      <a:gd name="connsiteX12" fmla="*/ 347878 w 347878"/>
                      <a:gd name="connsiteY12" fmla="*/ 172040 h 164724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</a:cxnLst>
                    <a:rect l="l" t="t" r="r" b="b"/>
                    <a:pathLst>
                      <a:path w="347878" h="1647249">
                        <a:moveTo>
                          <a:pt x="347878" y="172040"/>
                        </a:moveTo>
                        <a:lnTo>
                          <a:pt x="323494" y="166622"/>
                        </a:lnTo>
                        <a:cubicBezTo>
                          <a:pt x="292608" y="262801"/>
                          <a:pt x="229210" y="322406"/>
                          <a:pt x="199949" y="344080"/>
                        </a:cubicBezTo>
                        <a:cubicBezTo>
                          <a:pt x="167437" y="218098"/>
                          <a:pt x="126797" y="101598"/>
                          <a:pt x="74778" y="0"/>
                        </a:cubicBezTo>
                        <a:lnTo>
                          <a:pt x="52019" y="8128"/>
                        </a:lnTo>
                        <a:cubicBezTo>
                          <a:pt x="136550" y="172040"/>
                          <a:pt x="191821" y="383365"/>
                          <a:pt x="229210" y="597399"/>
                        </a:cubicBezTo>
                        <a:cubicBezTo>
                          <a:pt x="178816" y="575725"/>
                          <a:pt x="61773" y="520184"/>
                          <a:pt x="22758" y="441615"/>
                        </a:cubicBezTo>
                        <a:lnTo>
                          <a:pt x="0" y="449742"/>
                        </a:lnTo>
                        <a:cubicBezTo>
                          <a:pt x="47142" y="545922"/>
                          <a:pt x="191821" y="606882"/>
                          <a:pt x="234086" y="623137"/>
                        </a:cubicBezTo>
                        <a:cubicBezTo>
                          <a:pt x="316992" y="1123002"/>
                          <a:pt x="297485" y="1637767"/>
                          <a:pt x="297485" y="1645895"/>
                        </a:cubicBezTo>
                        <a:lnTo>
                          <a:pt x="321869" y="1647250"/>
                        </a:lnTo>
                        <a:cubicBezTo>
                          <a:pt x="321869" y="1639122"/>
                          <a:pt x="347878" y="933351"/>
                          <a:pt x="208077" y="368464"/>
                        </a:cubicBezTo>
                        <a:cubicBezTo>
                          <a:pt x="229210" y="352208"/>
                          <a:pt x="310490" y="288540"/>
                          <a:pt x="347878" y="172040"/>
                        </a:cubicBezTo>
                        <a:close/>
                      </a:path>
                    </a:pathLst>
                  </a:custGeom>
                  <a:solidFill>
                    <a:srgbClr val="465635"/>
                  </a:solidFill>
                  <a:ln w="16256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vi-VN">
                      <a:solidFill>
                        <a:schemeClr val="bg1"/>
                      </a:solidFill>
                    </a:endParaRPr>
                  </a:p>
                </p:txBody>
              </p:sp>
              <p:grpSp>
                <p:nvGrpSpPr>
                  <p:cNvPr id="147" name="Đồ họa 13">
                    <a:extLst>
                      <a:ext uri="{FF2B5EF4-FFF2-40B4-BE49-F238E27FC236}">
                        <a16:creationId xmlns:a16="http://schemas.microsoft.com/office/drawing/2014/main" id="{0D6EBEF1-C6A3-E7CE-0ED3-3C09D93472EA}"/>
                      </a:ext>
                    </a:extLst>
                  </p:cNvPr>
                  <p:cNvGrpSpPr/>
                  <p:nvPr/>
                </p:nvGrpSpPr>
                <p:grpSpPr>
                  <a:xfrm>
                    <a:off x="5291944" y="5028132"/>
                    <a:ext cx="690877" cy="353050"/>
                    <a:chOff x="5291944" y="5028132"/>
                    <a:chExt cx="690877" cy="353050"/>
                  </a:xfrm>
                </p:grpSpPr>
                <p:sp>
                  <p:nvSpPr>
                    <p:cNvPr id="148" name="Hình tự do: Hình 147">
                      <a:extLst>
                        <a:ext uri="{FF2B5EF4-FFF2-40B4-BE49-F238E27FC236}">
                          <a16:creationId xmlns:a16="http://schemas.microsoft.com/office/drawing/2014/main" id="{A09F25A9-C944-6F1E-876C-C5EB1924612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291944" y="5028132"/>
                      <a:ext cx="690877" cy="353050"/>
                    </a:xfrm>
                    <a:custGeom>
                      <a:avLst/>
                      <a:gdLst>
                        <a:gd name="connsiteX0" fmla="*/ 618736 w 690877"/>
                        <a:gd name="connsiteY0" fmla="*/ 165971 h 353050"/>
                        <a:gd name="connsiteX1" fmla="*/ 667504 w 690877"/>
                        <a:gd name="connsiteY1" fmla="*/ 67082 h 353050"/>
                        <a:gd name="connsiteX2" fmla="*/ 565091 w 690877"/>
                        <a:gd name="connsiteY2" fmla="*/ 88756 h 353050"/>
                        <a:gd name="connsiteX3" fmla="*/ 555337 w 690877"/>
                        <a:gd name="connsiteY3" fmla="*/ 35925 h 353050"/>
                        <a:gd name="connsiteX4" fmla="*/ 470806 w 690877"/>
                        <a:gd name="connsiteY4" fmla="*/ 81983 h 353050"/>
                        <a:gd name="connsiteX5" fmla="*/ 456176 w 690877"/>
                        <a:gd name="connsiteY5" fmla="*/ 704 h 353050"/>
                        <a:gd name="connsiteX6" fmla="*/ 376521 w 690877"/>
                        <a:gd name="connsiteY6" fmla="*/ 107721 h 353050"/>
                        <a:gd name="connsiteX7" fmla="*/ 311497 w 690877"/>
                        <a:gd name="connsiteY7" fmla="*/ 704 h 353050"/>
                        <a:gd name="connsiteX8" fmla="*/ 285488 w 690877"/>
                        <a:gd name="connsiteY8" fmla="*/ 122622 h 353050"/>
                        <a:gd name="connsiteX9" fmla="*/ 179824 w 690877"/>
                        <a:gd name="connsiteY9" fmla="*/ 30506 h 353050"/>
                        <a:gd name="connsiteX10" fmla="*/ 218838 w 690877"/>
                        <a:gd name="connsiteY10" fmla="*/ 170035 h 353050"/>
                        <a:gd name="connsiteX11" fmla="*/ 38396 w 690877"/>
                        <a:gd name="connsiteY11" fmla="*/ 164616 h 353050"/>
                        <a:gd name="connsiteX12" fmla="*/ 87164 w 690877"/>
                        <a:gd name="connsiteY12" fmla="*/ 217448 h 353050"/>
                        <a:gd name="connsiteX13" fmla="*/ 2633 w 690877"/>
                        <a:gd name="connsiteY13" fmla="*/ 229639 h 353050"/>
                        <a:gd name="connsiteX14" fmla="*/ 88790 w 690877"/>
                        <a:gd name="connsiteY14" fmla="*/ 302790 h 353050"/>
                        <a:gd name="connsiteX15" fmla="*/ 158690 w 690877"/>
                        <a:gd name="connsiteY15" fmla="*/ 350203 h 353050"/>
                        <a:gd name="connsiteX16" fmla="*/ 254601 w 690877"/>
                        <a:gd name="connsiteY16" fmla="*/ 312273 h 353050"/>
                        <a:gd name="connsiteX17" fmla="*/ 236720 w 690877"/>
                        <a:gd name="connsiteY17" fmla="*/ 237767 h 353050"/>
                        <a:gd name="connsiteX18" fmla="*/ 478934 w 690877"/>
                        <a:gd name="connsiteY18" fmla="*/ 190355 h 353050"/>
                        <a:gd name="connsiteX19" fmla="*/ 490313 w 690877"/>
                        <a:gd name="connsiteY19" fmla="*/ 179517 h 353050"/>
                        <a:gd name="connsiteX20" fmla="*/ 504944 w 690877"/>
                        <a:gd name="connsiteY20" fmla="*/ 198482 h 353050"/>
                        <a:gd name="connsiteX21" fmla="*/ 537456 w 690877"/>
                        <a:gd name="connsiteY21" fmla="*/ 233703 h 353050"/>
                        <a:gd name="connsiteX22" fmla="*/ 682134 w 690877"/>
                        <a:gd name="connsiteY22" fmla="*/ 198482 h 353050"/>
                        <a:gd name="connsiteX23" fmla="*/ 618736 w 690877"/>
                        <a:gd name="connsiteY23" fmla="*/ 165971 h 35305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  <a:cxn ang="0">
                          <a:pos x="connsiteX15" y="connsiteY15"/>
                        </a:cxn>
                        <a:cxn ang="0">
                          <a:pos x="connsiteX16" y="connsiteY16"/>
                        </a:cxn>
                        <a:cxn ang="0">
                          <a:pos x="connsiteX17" y="connsiteY17"/>
                        </a:cxn>
                        <a:cxn ang="0">
                          <a:pos x="connsiteX18" y="connsiteY18"/>
                        </a:cxn>
                        <a:cxn ang="0">
                          <a:pos x="connsiteX19" y="connsiteY19"/>
                        </a:cxn>
                        <a:cxn ang="0">
                          <a:pos x="connsiteX20" y="connsiteY20"/>
                        </a:cxn>
                        <a:cxn ang="0">
                          <a:pos x="connsiteX21" y="connsiteY21"/>
                        </a:cxn>
                        <a:cxn ang="0">
                          <a:pos x="connsiteX22" y="connsiteY22"/>
                        </a:cxn>
                        <a:cxn ang="0">
                          <a:pos x="connsiteX23" y="connsiteY23"/>
                        </a:cxn>
                      </a:cxnLst>
                      <a:rect l="l" t="t" r="r" b="b"/>
                      <a:pathLst>
                        <a:path w="690877" h="353050">
                          <a:moveTo>
                            <a:pt x="618736" y="165971"/>
                          </a:moveTo>
                          <a:cubicBezTo>
                            <a:pt x="618736" y="165971"/>
                            <a:pt x="740656" y="91465"/>
                            <a:pt x="667504" y="67082"/>
                          </a:cubicBezTo>
                          <a:cubicBezTo>
                            <a:pt x="638243" y="57599"/>
                            <a:pt x="599228" y="69791"/>
                            <a:pt x="565091" y="88756"/>
                          </a:cubicBezTo>
                          <a:cubicBezTo>
                            <a:pt x="581347" y="61663"/>
                            <a:pt x="584598" y="39989"/>
                            <a:pt x="555337" y="35925"/>
                          </a:cubicBezTo>
                          <a:cubicBezTo>
                            <a:pt x="511446" y="29152"/>
                            <a:pt x="485436" y="56245"/>
                            <a:pt x="470806" y="81983"/>
                          </a:cubicBezTo>
                          <a:cubicBezTo>
                            <a:pt x="482185" y="49471"/>
                            <a:pt x="490313" y="6123"/>
                            <a:pt x="456176" y="704"/>
                          </a:cubicBezTo>
                          <a:cubicBezTo>
                            <a:pt x="399280" y="-10133"/>
                            <a:pt x="376521" y="107721"/>
                            <a:pt x="376521" y="107721"/>
                          </a:cubicBezTo>
                          <a:cubicBezTo>
                            <a:pt x="376521" y="107721"/>
                            <a:pt x="370018" y="-3360"/>
                            <a:pt x="311497" y="704"/>
                          </a:cubicBezTo>
                          <a:cubicBezTo>
                            <a:pt x="252976" y="4768"/>
                            <a:pt x="285488" y="122622"/>
                            <a:pt x="285488" y="122622"/>
                          </a:cubicBezTo>
                          <a:cubicBezTo>
                            <a:pt x="285488" y="122622"/>
                            <a:pt x="228592" y="8832"/>
                            <a:pt x="179824" y="30506"/>
                          </a:cubicBezTo>
                          <a:cubicBezTo>
                            <a:pt x="132681" y="50826"/>
                            <a:pt x="144060" y="98239"/>
                            <a:pt x="218838" y="170035"/>
                          </a:cubicBezTo>
                          <a:cubicBezTo>
                            <a:pt x="178198" y="147006"/>
                            <a:pt x="54652" y="111785"/>
                            <a:pt x="38396" y="164616"/>
                          </a:cubicBezTo>
                          <a:cubicBezTo>
                            <a:pt x="30268" y="189000"/>
                            <a:pt x="54652" y="205256"/>
                            <a:pt x="87164" y="217448"/>
                          </a:cubicBezTo>
                          <a:cubicBezTo>
                            <a:pt x="44898" y="216093"/>
                            <a:pt x="7510" y="218802"/>
                            <a:pt x="2633" y="229639"/>
                          </a:cubicBezTo>
                          <a:cubicBezTo>
                            <a:pt x="-11998" y="256732"/>
                            <a:pt x="36770" y="298726"/>
                            <a:pt x="88790" y="302790"/>
                          </a:cubicBezTo>
                          <a:cubicBezTo>
                            <a:pt x="75785" y="325819"/>
                            <a:pt x="105046" y="363749"/>
                            <a:pt x="158690" y="350203"/>
                          </a:cubicBezTo>
                          <a:cubicBezTo>
                            <a:pt x="210710" y="338011"/>
                            <a:pt x="254601" y="312273"/>
                            <a:pt x="254601" y="312273"/>
                          </a:cubicBezTo>
                          <a:cubicBezTo>
                            <a:pt x="254601" y="312273"/>
                            <a:pt x="249724" y="260796"/>
                            <a:pt x="236720" y="237767"/>
                          </a:cubicBezTo>
                          <a:lnTo>
                            <a:pt x="478934" y="190355"/>
                          </a:lnTo>
                          <a:cubicBezTo>
                            <a:pt x="478934" y="190355"/>
                            <a:pt x="483811" y="186291"/>
                            <a:pt x="490313" y="179517"/>
                          </a:cubicBezTo>
                          <a:lnTo>
                            <a:pt x="504944" y="198482"/>
                          </a:lnTo>
                          <a:lnTo>
                            <a:pt x="537456" y="233703"/>
                          </a:lnTo>
                          <a:cubicBezTo>
                            <a:pt x="537456" y="233703"/>
                            <a:pt x="664252" y="244540"/>
                            <a:pt x="682134" y="198482"/>
                          </a:cubicBezTo>
                          <a:cubicBezTo>
                            <a:pt x="696764" y="151070"/>
                            <a:pt x="618736" y="165971"/>
                            <a:pt x="618736" y="165971"/>
                          </a:cubicBezTo>
                          <a:close/>
                        </a:path>
                      </a:pathLst>
                    </a:custGeom>
                    <a:solidFill>
                      <a:srgbClr val="FFFFF9"/>
                    </a:solidFill>
                    <a:ln w="16256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vi-VN">
                        <a:solidFill>
                          <a:schemeClr val="bg1"/>
                        </a:solidFill>
                      </a:endParaRPr>
                    </a:p>
                  </p:txBody>
                </p:sp>
                <p:sp>
                  <p:nvSpPr>
                    <p:cNvPr id="149" name="Hình tự do: Hình 148">
                      <a:extLst>
                        <a:ext uri="{FF2B5EF4-FFF2-40B4-BE49-F238E27FC236}">
                          <a16:creationId xmlns:a16="http://schemas.microsoft.com/office/drawing/2014/main" id="{8766C906-D6B5-2298-0B64-A92D4646FDE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518843" y="5146846"/>
                      <a:ext cx="274793" cy="157681"/>
                    </a:xfrm>
                    <a:custGeom>
                      <a:avLst/>
                      <a:gdLst>
                        <a:gd name="connsiteX0" fmla="*/ 274793 w 274793"/>
                        <a:gd name="connsiteY0" fmla="*/ 79769 h 157681"/>
                        <a:gd name="connsiteX1" fmla="*/ 87849 w 274793"/>
                        <a:gd name="connsiteY1" fmla="*/ 7973 h 157681"/>
                        <a:gd name="connsiteX2" fmla="*/ 14697 w 274793"/>
                        <a:gd name="connsiteY2" fmla="*/ 155629 h 157681"/>
                        <a:gd name="connsiteX3" fmla="*/ 274793 w 274793"/>
                        <a:gd name="connsiteY3" fmla="*/ 79769 h 157681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</a:cxnLst>
                      <a:rect l="l" t="t" r="r" b="b"/>
                      <a:pathLst>
                        <a:path w="274793" h="157681">
                          <a:moveTo>
                            <a:pt x="274793" y="79769"/>
                          </a:moveTo>
                          <a:cubicBezTo>
                            <a:pt x="274793" y="79769"/>
                            <a:pt x="224400" y="-29957"/>
                            <a:pt x="87849" y="7973"/>
                          </a:cubicBezTo>
                          <a:cubicBezTo>
                            <a:pt x="-48701" y="45903"/>
                            <a:pt x="14697" y="155629"/>
                            <a:pt x="14697" y="155629"/>
                          </a:cubicBezTo>
                          <a:cubicBezTo>
                            <a:pt x="14697" y="155629"/>
                            <a:pt x="161001" y="177303"/>
                            <a:pt x="274793" y="79769"/>
                          </a:cubicBezTo>
                          <a:close/>
                        </a:path>
                      </a:pathLst>
                    </a:custGeom>
                    <a:solidFill>
                      <a:srgbClr val="FFED57"/>
                    </a:solidFill>
                    <a:ln w="16256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vi-VN">
                        <a:solidFill>
                          <a:schemeClr val="bg1"/>
                        </a:solidFill>
                      </a:endParaRPr>
                    </a:p>
                  </p:txBody>
                </p:sp>
                <p:sp>
                  <p:nvSpPr>
                    <p:cNvPr id="150" name="Hình tự do: Hình 149">
                      <a:extLst>
                        <a:ext uri="{FF2B5EF4-FFF2-40B4-BE49-F238E27FC236}">
                          <a16:creationId xmlns:a16="http://schemas.microsoft.com/office/drawing/2014/main" id="{FC8404C8-28C2-96AE-6F1D-C528D889589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534549" y="5226615"/>
                      <a:ext cx="294198" cy="150060"/>
                    </a:xfrm>
                    <a:custGeom>
                      <a:avLst/>
                      <a:gdLst>
                        <a:gd name="connsiteX0" fmla="*/ 617 w 294198"/>
                        <a:gd name="connsiteY0" fmla="*/ 75860 h 150060"/>
                        <a:gd name="connsiteX1" fmla="*/ 161551 w 294198"/>
                        <a:gd name="connsiteY1" fmla="*/ 138174 h 150060"/>
                        <a:gd name="connsiteX2" fmla="*/ 260713 w 294198"/>
                        <a:gd name="connsiteY2" fmla="*/ 0 h 150060"/>
                        <a:gd name="connsiteX3" fmla="*/ 617 w 294198"/>
                        <a:gd name="connsiteY3" fmla="*/ 75860 h 15006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</a:cxnLst>
                      <a:rect l="l" t="t" r="r" b="b"/>
                      <a:pathLst>
                        <a:path w="294198" h="150060">
                          <a:moveTo>
                            <a:pt x="617" y="75860"/>
                          </a:moveTo>
                          <a:cubicBezTo>
                            <a:pt x="617" y="75860"/>
                            <a:pt x="-18891" y="185586"/>
                            <a:pt x="161551" y="138174"/>
                          </a:cubicBezTo>
                          <a:cubicBezTo>
                            <a:pt x="341993" y="89407"/>
                            <a:pt x="298101" y="14901"/>
                            <a:pt x="260713" y="0"/>
                          </a:cubicBezTo>
                          <a:cubicBezTo>
                            <a:pt x="231452" y="20320"/>
                            <a:pt x="111157" y="81279"/>
                            <a:pt x="617" y="75860"/>
                          </a:cubicBezTo>
                          <a:close/>
                        </a:path>
                      </a:pathLst>
                    </a:custGeom>
                    <a:solidFill>
                      <a:srgbClr val="FFFFF9"/>
                    </a:solidFill>
                    <a:ln w="16256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vi-VN">
                        <a:solidFill>
                          <a:schemeClr val="bg1"/>
                        </a:solidFill>
                      </a:endParaRPr>
                    </a:p>
                  </p:txBody>
                </p:sp>
                <p:grpSp>
                  <p:nvGrpSpPr>
                    <p:cNvPr id="151" name="Đồ họa 13">
                      <a:extLst>
                        <a:ext uri="{FF2B5EF4-FFF2-40B4-BE49-F238E27FC236}">
                          <a16:creationId xmlns:a16="http://schemas.microsoft.com/office/drawing/2014/main" id="{F38EAF35-B4B3-56BE-3B61-5CD5FFBD874C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5546298" y="5161537"/>
                      <a:ext cx="159803" cy="64731"/>
                      <a:chOff x="5546298" y="5161537"/>
                      <a:chExt cx="159803" cy="64731"/>
                    </a:xfrm>
                    <a:solidFill>
                      <a:srgbClr val="FFD45A"/>
                    </a:solidFill>
                  </p:grpSpPr>
                  <p:sp>
                    <p:nvSpPr>
                      <p:cNvPr id="152" name="Hình tự do: Hình 151">
                        <a:extLst>
                          <a:ext uri="{FF2B5EF4-FFF2-40B4-BE49-F238E27FC236}">
                            <a16:creationId xmlns:a16="http://schemas.microsoft.com/office/drawing/2014/main" id="{6EED9395-A43C-A7F1-3EE7-263557F10AE4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5546298" y="5200452"/>
                        <a:ext cx="41134" cy="21752"/>
                      </a:xfrm>
                      <a:custGeom>
                        <a:avLst/>
                        <a:gdLst>
                          <a:gd name="connsiteX0" fmla="*/ 40887 w 41134"/>
                          <a:gd name="connsiteY0" fmla="*/ 4489 h 21752"/>
                          <a:gd name="connsiteX1" fmla="*/ 24631 w 41134"/>
                          <a:gd name="connsiteY1" fmla="*/ 19390 h 21752"/>
                          <a:gd name="connsiteX2" fmla="*/ 247 w 41134"/>
                          <a:gd name="connsiteY2" fmla="*/ 16681 h 21752"/>
                          <a:gd name="connsiteX3" fmla="*/ 16503 w 41134"/>
                          <a:gd name="connsiteY3" fmla="*/ 1780 h 21752"/>
                          <a:gd name="connsiteX4" fmla="*/ 40887 w 41134"/>
                          <a:gd name="connsiteY4" fmla="*/ 4489 h 21752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</a:cxnLst>
                        <a:rect l="l" t="t" r="r" b="b"/>
                        <a:pathLst>
                          <a:path w="41134" h="21752">
                            <a:moveTo>
                              <a:pt x="40887" y="4489"/>
                            </a:moveTo>
                            <a:cubicBezTo>
                              <a:pt x="42512" y="8553"/>
                              <a:pt x="36010" y="15326"/>
                              <a:pt x="24631" y="19390"/>
                            </a:cubicBezTo>
                            <a:cubicBezTo>
                              <a:pt x="13252" y="23454"/>
                              <a:pt x="3498" y="22099"/>
                              <a:pt x="247" y="16681"/>
                            </a:cubicBezTo>
                            <a:cubicBezTo>
                              <a:pt x="-1378" y="12617"/>
                              <a:pt x="5124" y="5844"/>
                              <a:pt x="16503" y="1780"/>
                            </a:cubicBezTo>
                            <a:cubicBezTo>
                              <a:pt x="27882" y="-930"/>
                              <a:pt x="37636" y="-930"/>
                              <a:pt x="40887" y="4489"/>
                            </a:cubicBezTo>
                            <a:close/>
                          </a:path>
                        </a:pathLst>
                      </a:custGeom>
                      <a:solidFill>
                        <a:srgbClr val="FFD45A"/>
                      </a:solidFill>
                      <a:ln w="16256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vi-VN">
                          <a:solidFill>
                            <a:schemeClr val="bg1"/>
                          </a:solidFill>
                        </a:endParaRPr>
                      </a:p>
                    </p:txBody>
                  </p:sp>
                  <p:sp>
                    <p:nvSpPr>
                      <p:cNvPr id="153" name="Hình tự do: Hình 152">
                        <a:extLst>
                          <a:ext uri="{FF2B5EF4-FFF2-40B4-BE49-F238E27FC236}">
                            <a16:creationId xmlns:a16="http://schemas.microsoft.com/office/drawing/2014/main" id="{2F491662-35A7-DCF4-2B0D-8E5D878930D1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5598317" y="5161537"/>
                        <a:ext cx="41134" cy="21382"/>
                      </a:xfrm>
                      <a:custGeom>
                        <a:avLst/>
                        <a:gdLst>
                          <a:gd name="connsiteX0" fmla="*/ 40887 w 41134"/>
                          <a:gd name="connsiteY0" fmla="*/ 4119 h 21382"/>
                          <a:gd name="connsiteX1" fmla="*/ 24631 w 41134"/>
                          <a:gd name="connsiteY1" fmla="*/ 19020 h 21382"/>
                          <a:gd name="connsiteX2" fmla="*/ 247 w 41134"/>
                          <a:gd name="connsiteY2" fmla="*/ 16311 h 21382"/>
                          <a:gd name="connsiteX3" fmla="*/ 16503 w 41134"/>
                          <a:gd name="connsiteY3" fmla="*/ 1410 h 21382"/>
                          <a:gd name="connsiteX4" fmla="*/ 40887 w 41134"/>
                          <a:gd name="connsiteY4" fmla="*/ 4119 h 21382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</a:cxnLst>
                        <a:rect l="l" t="t" r="r" b="b"/>
                        <a:pathLst>
                          <a:path w="41134" h="21382">
                            <a:moveTo>
                              <a:pt x="40887" y="4119"/>
                            </a:moveTo>
                            <a:cubicBezTo>
                              <a:pt x="42513" y="8183"/>
                              <a:pt x="36011" y="14956"/>
                              <a:pt x="24631" y="19020"/>
                            </a:cubicBezTo>
                            <a:cubicBezTo>
                              <a:pt x="13252" y="23084"/>
                              <a:pt x="3499" y="21729"/>
                              <a:pt x="247" y="16311"/>
                            </a:cubicBezTo>
                            <a:cubicBezTo>
                              <a:pt x="-1378" y="12247"/>
                              <a:pt x="5124" y="5473"/>
                              <a:pt x="16503" y="1410"/>
                            </a:cubicBezTo>
                            <a:cubicBezTo>
                              <a:pt x="27883" y="-1300"/>
                              <a:pt x="39262" y="55"/>
                              <a:pt x="40887" y="4119"/>
                            </a:cubicBezTo>
                            <a:close/>
                          </a:path>
                        </a:pathLst>
                      </a:custGeom>
                      <a:solidFill>
                        <a:srgbClr val="FFD45A"/>
                      </a:solidFill>
                      <a:ln w="16256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vi-VN">
                          <a:solidFill>
                            <a:schemeClr val="bg1"/>
                          </a:solidFill>
                        </a:endParaRPr>
                      </a:p>
                    </p:txBody>
                  </p:sp>
                  <p:sp>
                    <p:nvSpPr>
                      <p:cNvPr id="154" name="Hình tự do: Hình 153">
                        <a:extLst>
                          <a:ext uri="{FF2B5EF4-FFF2-40B4-BE49-F238E27FC236}">
                            <a16:creationId xmlns:a16="http://schemas.microsoft.com/office/drawing/2014/main" id="{3E431332-5BB3-2A4B-CE41-A6AA8ACB2854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5617824" y="5204886"/>
                        <a:ext cx="41134" cy="21382"/>
                      </a:xfrm>
                      <a:custGeom>
                        <a:avLst/>
                        <a:gdLst>
                          <a:gd name="connsiteX0" fmla="*/ 40887 w 41134"/>
                          <a:gd name="connsiteY0" fmla="*/ 4119 h 21382"/>
                          <a:gd name="connsiteX1" fmla="*/ 24631 w 41134"/>
                          <a:gd name="connsiteY1" fmla="*/ 19020 h 21382"/>
                          <a:gd name="connsiteX2" fmla="*/ 247 w 41134"/>
                          <a:gd name="connsiteY2" fmla="*/ 16311 h 21382"/>
                          <a:gd name="connsiteX3" fmla="*/ 16503 w 41134"/>
                          <a:gd name="connsiteY3" fmla="*/ 1409 h 21382"/>
                          <a:gd name="connsiteX4" fmla="*/ 40887 w 41134"/>
                          <a:gd name="connsiteY4" fmla="*/ 4119 h 21382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</a:cxnLst>
                        <a:rect l="l" t="t" r="r" b="b"/>
                        <a:pathLst>
                          <a:path w="41134" h="21382">
                            <a:moveTo>
                              <a:pt x="40887" y="4119"/>
                            </a:moveTo>
                            <a:cubicBezTo>
                              <a:pt x="42513" y="8183"/>
                              <a:pt x="36010" y="14956"/>
                              <a:pt x="24631" y="19020"/>
                            </a:cubicBezTo>
                            <a:cubicBezTo>
                              <a:pt x="13252" y="23084"/>
                              <a:pt x="3498" y="21729"/>
                              <a:pt x="247" y="16311"/>
                            </a:cubicBezTo>
                            <a:cubicBezTo>
                              <a:pt x="-1378" y="12247"/>
                              <a:pt x="5124" y="5473"/>
                              <a:pt x="16503" y="1409"/>
                            </a:cubicBezTo>
                            <a:cubicBezTo>
                              <a:pt x="27882" y="-1300"/>
                              <a:pt x="37636" y="55"/>
                              <a:pt x="40887" y="4119"/>
                            </a:cubicBezTo>
                            <a:close/>
                          </a:path>
                        </a:pathLst>
                      </a:custGeom>
                      <a:solidFill>
                        <a:srgbClr val="FFD45A"/>
                      </a:solidFill>
                      <a:ln w="16256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vi-VN">
                          <a:solidFill>
                            <a:schemeClr val="bg1"/>
                          </a:solidFill>
                        </a:endParaRPr>
                      </a:p>
                    </p:txBody>
                  </p:sp>
                  <p:sp>
                    <p:nvSpPr>
                      <p:cNvPr id="155" name="Hình tự do: Hình 154">
                        <a:extLst>
                          <a:ext uri="{FF2B5EF4-FFF2-40B4-BE49-F238E27FC236}">
                            <a16:creationId xmlns:a16="http://schemas.microsoft.com/office/drawing/2014/main" id="{E111083D-C849-DE87-01D8-6B7C0F845576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5664967" y="5166956"/>
                        <a:ext cx="41134" cy="21382"/>
                      </a:xfrm>
                      <a:custGeom>
                        <a:avLst/>
                        <a:gdLst>
                          <a:gd name="connsiteX0" fmla="*/ 40887 w 41134"/>
                          <a:gd name="connsiteY0" fmla="*/ 4119 h 21382"/>
                          <a:gd name="connsiteX1" fmla="*/ 24631 w 41134"/>
                          <a:gd name="connsiteY1" fmla="*/ 19020 h 21382"/>
                          <a:gd name="connsiteX2" fmla="*/ 247 w 41134"/>
                          <a:gd name="connsiteY2" fmla="*/ 16311 h 21382"/>
                          <a:gd name="connsiteX3" fmla="*/ 16503 w 41134"/>
                          <a:gd name="connsiteY3" fmla="*/ 1409 h 21382"/>
                          <a:gd name="connsiteX4" fmla="*/ 40887 w 41134"/>
                          <a:gd name="connsiteY4" fmla="*/ 4119 h 21382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</a:cxnLst>
                        <a:rect l="l" t="t" r="r" b="b"/>
                        <a:pathLst>
                          <a:path w="41134" h="21382">
                            <a:moveTo>
                              <a:pt x="40887" y="4119"/>
                            </a:moveTo>
                            <a:cubicBezTo>
                              <a:pt x="42513" y="8183"/>
                              <a:pt x="36011" y="14956"/>
                              <a:pt x="24631" y="19020"/>
                            </a:cubicBezTo>
                            <a:cubicBezTo>
                              <a:pt x="13252" y="23084"/>
                              <a:pt x="3499" y="21729"/>
                              <a:pt x="247" y="16311"/>
                            </a:cubicBezTo>
                            <a:cubicBezTo>
                              <a:pt x="-1378" y="12247"/>
                              <a:pt x="5124" y="5473"/>
                              <a:pt x="16503" y="1409"/>
                            </a:cubicBezTo>
                            <a:cubicBezTo>
                              <a:pt x="27883" y="-1300"/>
                              <a:pt x="39262" y="55"/>
                              <a:pt x="40887" y="4119"/>
                            </a:cubicBezTo>
                            <a:close/>
                          </a:path>
                        </a:pathLst>
                      </a:custGeom>
                      <a:solidFill>
                        <a:srgbClr val="FFD45A"/>
                      </a:solidFill>
                      <a:ln w="16256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vi-VN">
                          <a:solidFill>
                            <a:schemeClr val="bg1"/>
                          </a:solidFill>
                        </a:endParaRPr>
                      </a:p>
                    </p:txBody>
                  </p:sp>
                </p:grpSp>
              </p:grpSp>
              <p:sp>
                <p:nvSpPr>
                  <p:cNvPr id="156" name="Hình tự do: Hình 155">
                    <a:extLst>
                      <a:ext uri="{FF2B5EF4-FFF2-40B4-BE49-F238E27FC236}">
                        <a16:creationId xmlns:a16="http://schemas.microsoft.com/office/drawing/2014/main" id="{E3CBFF07-2916-A2DC-7A51-1C0EB8BFF78B}"/>
                      </a:ext>
                    </a:extLst>
                  </p:cNvPr>
                  <p:cNvSpPr/>
                  <p:nvPr/>
                </p:nvSpPr>
                <p:spPr>
                  <a:xfrm>
                    <a:off x="5893771" y="5236097"/>
                    <a:ext cx="152767" cy="204551"/>
                  </a:xfrm>
                  <a:custGeom>
                    <a:avLst/>
                    <a:gdLst>
                      <a:gd name="connsiteX0" fmla="*/ 106317 w 152767"/>
                      <a:gd name="connsiteY0" fmla="*/ 0 h 204551"/>
                      <a:gd name="connsiteX1" fmla="*/ 46169 w 152767"/>
                      <a:gd name="connsiteY1" fmla="*/ 204552 h 204551"/>
                      <a:gd name="connsiteX2" fmla="*/ 106317 w 152767"/>
                      <a:gd name="connsiteY2" fmla="*/ 0 h 20455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152767" h="204551">
                        <a:moveTo>
                          <a:pt x="106317" y="0"/>
                        </a:moveTo>
                        <a:cubicBezTo>
                          <a:pt x="106317" y="0"/>
                          <a:pt x="-85504" y="79924"/>
                          <a:pt x="46169" y="204552"/>
                        </a:cubicBezTo>
                        <a:cubicBezTo>
                          <a:pt x="177843" y="167976"/>
                          <a:pt x="174592" y="78570"/>
                          <a:pt x="106317" y="0"/>
                        </a:cubicBezTo>
                        <a:close/>
                      </a:path>
                    </a:pathLst>
                  </a:custGeom>
                  <a:solidFill>
                    <a:srgbClr val="91D35E"/>
                  </a:solidFill>
                  <a:ln w="16256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vi-VN">
                      <a:solidFill>
                        <a:schemeClr val="bg1"/>
                      </a:solidFill>
                    </a:endParaRPr>
                  </a:p>
                </p:txBody>
              </p:sp>
              <p:sp>
                <p:nvSpPr>
                  <p:cNvPr id="157" name="Hình tự do: Hình 156">
                    <a:extLst>
                      <a:ext uri="{FF2B5EF4-FFF2-40B4-BE49-F238E27FC236}">
                        <a16:creationId xmlns:a16="http://schemas.microsoft.com/office/drawing/2014/main" id="{C37AACAD-6D40-1BDF-0839-A3590DCC1064}"/>
                      </a:ext>
                    </a:extLst>
                  </p:cNvPr>
                  <p:cNvSpPr/>
                  <p:nvPr/>
                </p:nvSpPr>
                <p:spPr>
                  <a:xfrm>
                    <a:off x="5477053" y="5540893"/>
                    <a:ext cx="169878" cy="170716"/>
                  </a:xfrm>
                  <a:custGeom>
                    <a:avLst/>
                    <a:gdLst>
                      <a:gd name="connsiteX0" fmla="*/ 6093 w 169878"/>
                      <a:gd name="connsiteY0" fmla="*/ 0 h 170716"/>
                      <a:gd name="connsiteX1" fmla="*/ 154023 w 169878"/>
                      <a:gd name="connsiteY1" fmla="*/ 170685 h 170716"/>
                      <a:gd name="connsiteX2" fmla="*/ 6093 w 169878"/>
                      <a:gd name="connsiteY2" fmla="*/ 0 h 17071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169878" h="170716">
                        <a:moveTo>
                          <a:pt x="6093" y="0"/>
                        </a:moveTo>
                        <a:cubicBezTo>
                          <a:pt x="6093" y="0"/>
                          <a:pt x="-45926" y="173395"/>
                          <a:pt x="154023" y="170685"/>
                        </a:cubicBezTo>
                        <a:cubicBezTo>
                          <a:pt x="206042" y="63669"/>
                          <a:pt x="123136" y="8128"/>
                          <a:pt x="6093" y="0"/>
                        </a:cubicBezTo>
                        <a:close/>
                      </a:path>
                    </a:pathLst>
                  </a:custGeom>
                  <a:solidFill>
                    <a:srgbClr val="91D35E"/>
                  </a:solidFill>
                  <a:ln w="16256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vi-VN">
                      <a:solidFill>
                        <a:schemeClr val="bg1"/>
                      </a:solidFill>
                    </a:endParaRPr>
                  </a:p>
                </p:txBody>
              </p:sp>
            </p:grpSp>
            <p:grpSp>
              <p:nvGrpSpPr>
                <p:cNvPr id="158" name="Đồ họa 13">
                  <a:extLst>
                    <a:ext uri="{FF2B5EF4-FFF2-40B4-BE49-F238E27FC236}">
                      <a16:creationId xmlns:a16="http://schemas.microsoft.com/office/drawing/2014/main" id="{69947FAD-2A52-FD40-E881-7B479EB77EA2}"/>
                    </a:ext>
                  </a:extLst>
                </p:cNvPr>
                <p:cNvGrpSpPr/>
                <p:nvPr/>
              </p:nvGrpSpPr>
              <p:grpSpPr>
                <a:xfrm>
                  <a:off x="10185000" y="5028132"/>
                  <a:ext cx="754594" cy="1864697"/>
                  <a:chOff x="10185000" y="5028132"/>
                  <a:chExt cx="754594" cy="1864697"/>
                </a:xfrm>
              </p:grpSpPr>
              <p:grpSp>
                <p:nvGrpSpPr>
                  <p:cNvPr id="159" name="Đồ họa 13">
                    <a:extLst>
                      <a:ext uri="{FF2B5EF4-FFF2-40B4-BE49-F238E27FC236}">
                        <a16:creationId xmlns:a16="http://schemas.microsoft.com/office/drawing/2014/main" id="{575985D4-FF56-E9D9-A4F2-1CFFFE80E424}"/>
                      </a:ext>
                    </a:extLst>
                  </p:cNvPr>
                  <p:cNvGrpSpPr/>
                  <p:nvPr/>
                </p:nvGrpSpPr>
                <p:grpSpPr>
                  <a:xfrm>
                    <a:off x="10512754" y="5252353"/>
                    <a:ext cx="321868" cy="1640476"/>
                    <a:chOff x="10512754" y="5252353"/>
                    <a:chExt cx="321868" cy="1640476"/>
                  </a:xfrm>
                  <a:noFill/>
                </p:grpSpPr>
                <p:sp>
                  <p:nvSpPr>
                    <p:cNvPr id="160" name="Hình tự do: Hình 159">
                      <a:extLst>
                        <a:ext uri="{FF2B5EF4-FFF2-40B4-BE49-F238E27FC236}">
                          <a16:creationId xmlns:a16="http://schemas.microsoft.com/office/drawing/2014/main" id="{26C73DE9-6C83-EA3D-7791-E47C9E8E756D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0563147" y="5252353"/>
                      <a:ext cx="247843" cy="1640476"/>
                    </a:xfrm>
                    <a:custGeom>
                      <a:avLst/>
                      <a:gdLst>
                        <a:gd name="connsiteX0" fmla="*/ 245466 w 247843"/>
                        <a:gd name="connsiteY0" fmla="*/ 1640476 h 1640476"/>
                        <a:gd name="connsiteX1" fmla="*/ 0 w 247843"/>
                        <a:gd name="connsiteY1" fmla="*/ 0 h 1640476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</a:cxnLst>
                      <a:rect l="l" t="t" r="r" b="b"/>
                      <a:pathLst>
                        <a:path w="247843" h="1640476">
                          <a:moveTo>
                            <a:pt x="245466" y="1640476"/>
                          </a:moveTo>
                          <a:cubicBezTo>
                            <a:pt x="245466" y="1640476"/>
                            <a:pt x="289357" y="560823"/>
                            <a:pt x="0" y="0"/>
                          </a:cubicBezTo>
                        </a:path>
                      </a:pathLst>
                    </a:custGeom>
                    <a:noFill/>
                    <a:ln w="24384" cap="flat">
                      <a:solidFill>
                        <a:srgbClr val="465635"/>
                      </a:solidFill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vi-VN">
                        <a:solidFill>
                          <a:schemeClr val="bg1"/>
                        </a:solidFill>
                      </a:endParaRPr>
                    </a:p>
                  </p:txBody>
                </p:sp>
                <p:sp>
                  <p:nvSpPr>
                    <p:cNvPr id="161" name="Hình tự do: Hình 160">
                      <a:extLst>
                        <a:ext uri="{FF2B5EF4-FFF2-40B4-BE49-F238E27FC236}">
                          <a16:creationId xmlns:a16="http://schemas.microsoft.com/office/drawing/2014/main" id="{43ACCB3B-4E18-2B72-D1D8-F7D3375476F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0693195" y="5416265"/>
                      <a:ext cx="141427" cy="193714"/>
                    </a:xfrm>
                    <a:custGeom>
                      <a:avLst/>
                      <a:gdLst>
                        <a:gd name="connsiteX0" fmla="*/ 0 w 141427"/>
                        <a:gd name="connsiteY0" fmla="*/ 193714 h 193714"/>
                        <a:gd name="connsiteX1" fmla="*/ 141427 w 141427"/>
                        <a:gd name="connsiteY1" fmla="*/ 0 h 193714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</a:cxnLst>
                      <a:rect l="l" t="t" r="r" b="b"/>
                      <a:pathLst>
                        <a:path w="141427" h="193714">
                          <a:moveTo>
                            <a:pt x="0" y="193714"/>
                          </a:moveTo>
                          <a:cubicBezTo>
                            <a:pt x="0" y="193714"/>
                            <a:pt x="100787" y="131401"/>
                            <a:pt x="141427" y="0"/>
                          </a:cubicBezTo>
                        </a:path>
                      </a:pathLst>
                    </a:custGeom>
                    <a:noFill/>
                    <a:ln w="24384" cap="flat">
                      <a:solidFill>
                        <a:srgbClr val="465635"/>
                      </a:solidFill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vi-VN">
                        <a:solidFill>
                          <a:schemeClr val="bg1"/>
                        </a:solidFill>
                      </a:endParaRPr>
                    </a:p>
                  </p:txBody>
                </p:sp>
                <p:sp>
                  <p:nvSpPr>
                    <p:cNvPr id="162" name="Hình tự do: Hình 161">
                      <a:extLst>
                        <a:ext uri="{FF2B5EF4-FFF2-40B4-BE49-F238E27FC236}">
                          <a16:creationId xmlns:a16="http://schemas.microsoft.com/office/drawing/2014/main" id="{6BFB4302-3560-2895-F2DF-7B20302E1C1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0512754" y="5692613"/>
                      <a:ext cx="237337" cy="172040"/>
                    </a:xfrm>
                    <a:custGeom>
                      <a:avLst/>
                      <a:gdLst>
                        <a:gd name="connsiteX0" fmla="*/ 237337 w 237337"/>
                        <a:gd name="connsiteY0" fmla="*/ 172040 h 172040"/>
                        <a:gd name="connsiteX1" fmla="*/ 0 w 237337"/>
                        <a:gd name="connsiteY1" fmla="*/ 0 h 17204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</a:cxnLst>
                      <a:rect l="l" t="t" r="r" b="b"/>
                      <a:pathLst>
                        <a:path w="237337" h="172040">
                          <a:moveTo>
                            <a:pt x="237337" y="172040"/>
                          </a:moveTo>
                          <a:cubicBezTo>
                            <a:pt x="237337" y="172040"/>
                            <a:pt x="52019" y="108372"/>
                            <a:pt x="0" y="0"/>
                          </a:cubicBezTo>
                        </a:path>
                      </a:pathLst>
                    </a:custGeom>
                    <a:noFill/>
                    <a:ln w="24384" cap="flat">
                      <a:solidFill>
                        <a:srgbClr val="465635"/>
                      </a:solidFill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vi-VN">
                        <a:solidFill>
                          <a:schemeClr val="bg1"/>
                        </a:solidFill>
                      </a:endParaRPr>
                    </a:p>
                  </p:txBody>
                </p:sp>
              </p:grpSp>
              <p:grpSp>
                <p:nvGrpSpPr>
                  <p:cNvPr id="163" name="Đồ họa 13">
                    <a:extLst>
                      <a:ext uri="{FF2B5EF4-FFF2-40B4-BE49-F238E27FC236}">
                        <a16:creationId xmlns:a16="http://schemas.microsoft.com/office/drawing/2014/main" id="{E5E02F02-8A1E-9702-F51F-7923D2D2D057}"/>
                      </a:ext>
                    </a:extLst>
                  </p:cNvPr>
                  <p:cNvGrpSpPr/>
                  <p:nvPr/>
                </p:nvGrpSpPr>
                <p:grpSpPr>
                  <a:xfrm>
                    <a:off x="10185000" y="5028132"/>
                    <a:ext cx="690877" cy="353050"/>
                    <a:chOff x="10185000" y="5028132"/>
                    <a:chExt cx="690877" cy="353050"/>
                  </a:xfrm>
                </p:grpSpPr>
                <p:sp>
                  <p:nvSpPr>
                    <p:cNvPr id="164" name="Hình tự do: Hình 163">
                      <a:extLst>
                        <a:ext uri="{FF2B5EF4-FFF2-40B4-BE49-F238E27FC236}">
                          <a16:creationId xmlns:a16="http://schemas.microsoft.com/office/drawing/2014/main" id="{1E83CAE7-6BFE-1150-17C7-75696CAEA2A1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0185000" y="5028132"/>
                      <a:ext cx="690877" cy="353050"/>
                    </a:xfrm>
                    <a:custGeom>
                      <a:avLst/>
                      <a:gdLst>
                        <a:gd name="connsiteX0" fmla="*/ 618735 w 690877"/>
                        <a:gd name="connsiteY0" fmla="*/ 165971 h 353050"/>
                        <a:gd name="connsiteX1" fmla="*/ 667503 w 690877"/>
                        <a:gd name="connsiteY1" fmla="*/ 67082 h 353050"/>
                        <a:gd name="connsiteX2" fmla="*/ 565091 w 690877"/>
                        <a:gd name="connsiteY2" fmla="*/ 88756 h 353050"/>
                        <a:gd name="connsiteX3" fmla="*/ 555337 w 690877"/>
                        <a:gd name="connsiteY3" fmla="*/ 35925 h 353050"/>
                        <a:gd name="connsiteX4" fmla="*/ 470806 w 690877"/>
                        <a:gd name="connsiteY4" fmla="*/ 81983 h 353050"/>
                        <a:gd name="connsiteX5" fmla="*/ 456175 w 690877"/>
                        <a:gd name="connsiteY5" fmla="*/ 704 h 353050"/>
                        <a:gd name="connsiteX6" fmla="*/ 376521 w 690877"/>
                        <a:gd name="connsiteY6" fmla="*/ 107721 h 353050"/>
                        <a:gd name="connsiteX7" fmla="*/ 311497 w 690877"/>
                        <a:gd name="connsiteY7" fmla="*/ 704 h 353050"/>
                        <a:gd name="connsiteX8" fmla="*/ 285487 w 690877"/>
                        <a:gd name="connsiteY8" fmla="*/ 122622 h 353050"/>
                        <a:gd name="connsiteX9" fmla="*/ 179823 w 690877"/>
                        <a:gd name="connsiteY9" fmla="*/ 30506 h 353050"/>
                        <a:gd name="connsiteX10" fmla="*/ 218838 w 690877"/>
                        <a:gd name="connsiteY10" fmla="*/ 170035 h 353050"/>
                        <a:gd name="connsiteX11" fmla="*/ 38397 w 690877"/>
                        <a:gd name="connsiteY11" fmla="*/ 164616 h 353050"/>
                        <a:gd name="connsiteX12" fmla="*/ 87165 w 690877"/>
                        <a:gd name="connsiteY12" fmla="*/ 217448 h 353050"/>
                        <a:gd name="connsiteX13" fmla="*/ 2633 w 690877"/>
                        <a:gd name="connsiteY13" fmla="*/ 229639 h 353050"/>
                        <a:gd name="connsiteX14" fmla="*/ 88790 w 690877"/>
                        <a:gd name="connsiteY14" fmla="*/ 302790 h 353050"/>
                        <a:gd name="connsiteX15" fmla="*/ 158690 w 690877"/>
                        <a:gd name="connsiteY15" fmla="*/ 350203 h 353050"/>
                        <a:gd name="connsiteX16" fmla="*/ 254601 w 690877"/>
                        <a:gd name="connsiteY16" fmla="*/ 312273 h 353050"/>
                        <a:gd name="connsiteX17" fmla="*/ 236719 w 690877"/>
                        <a:gd name="connsiteY17" fmla="*/ 237767 h 353050"/>
                        <a:gd name="connsiteX18" fmla="*/ 478934 w 690877"/>
                        <a:gd name="connsiteY18" fmla="*/ 190355 h 353050"/>
                        <a:gd name="connsiteX19" fmla="*/ 490313 w 690877"/>
                        <a:gd name="connsiteY19" fmla="*/ 179517 h 353050"/>
                        <a:gd name="connsiteX20" fmla="*/ 504943 w 690877"/>
                        <a:gd name="connsiteY20" fmla="*/ 198482 h 353050"/>
                        <a:gd name="connsiteX21" fmla="*/ 537455 w 690877"/>
                        <a:gd name="connsiteY21" fmla="*/ 233703 h 353050"/>
                        <a:gd name="connsiteX22" fmla="*/ 682134 w 690877"/>
                        <a:gd name="connsiteY22" fmla="*/ 198482 h 353050"/>
                        <a:gd name="connsiteX23" fmla="*/ 618735 w 690877"/>
                        <a:gd name="connsiteY23" fmla="*/ 165971 h 35305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  <a:cxn ang="0">
                          <a:pos x="connsiteX15" y="connsiteY15"/>
                        </a:cxn>
                        <a:cxn ang="0">
                          <a:pos x="connsiteX16" y="connsiteY16"/>
                        </a:cxn>
                        <a:cxn ang="0">
                          <a:pos x="connsiteX17" y="connsiteY17"/>
                        </a:cxn>
                        <a:cxn ang="0">
                          <a:pos x="connsiteX18" y="connsiteY18"/>
                        </a:cxn>
                        <a:cxn ang="0">
                          <a:pos x="connsiteX19" y="connsiteY19"/>
                        </a:cxn>
                        <a:cxn ang="0">
                          <a:pos x="connsiteX20" y="connsiteY20"/>
                        </a:cxn>
                        <a:cxn ang="0">
                          <a:pos x="connsiteX21" y="connsiteY21"/>
                        </a:cxn>
                        <a:cxn ang="0">
                          <a:pos x="connsiteX22" y="connsiteY22"/>
                        </a:cxn>
                        <a:cxn ang="0">
                          <a:pos x="connsiteX23" y="connsiteY23"/>
                        </a:cxn>
                      </a:cxnLst>
                      <a:rect l="l" t="t" r="r" b="b"/>
                      <a:pathLst>
                        <a:path w="690877" h="353050">
                          <a:moveTo>
                            <a:pt x="618735" y="165971"/>
                          </a:moveTo>
                          <a:cubicBezTo>
                            <a:pt x="618735" y="165971"/>
                            <a:pt x="740655" y="91465"/>
                            <a:pt x="667503" y="67082"/>
                          </a:cubicBezTo>
                          <a:cubicBezTo>
                            <a:pt x="638243" y="57599"/>
                            <a:pt x="599229" y="69791"/>
                            <a:pt x="565091" y="88756"/>
                          </a:cubicBezTo>
                          <a:cubicBezTo>
                            <a:pt x="581347" y="61663"/>
                            <a:pt x="584598" y="39989"/>
                            <a:pt x="555337" y="35925"/>
                          </a:cubicBezTo>
                          <a:cubicBezTo>
                            <a:pt x="511446" y="29152"/>
                            <a:pt x="485437" y="56245"/>
                            <a:pt x="470806" y="81983"/>
                          </a:cubicBezTo>
                          <a:cubicBezTo>
                            <a:pt x="482185" y="49471"/>
                            <a:pt x="490313" y="6123"/>
                            <a:pt x="456175" y="704"/>
                          </a:cubicBezTo>
                          <a:cubicBezTo>
                            <a:pt x="399279" y="-10133"/>
                            <a:pt x="376521" y="107721"/>
                            <a:pt x="376521" y="107721"/>
                          </a:cubicBezTo>
                          <a:cubicBezTo>
                            <a:pt x="376521" y="107721"/>
                            <a:pt x="370018" y="-3360"/>
                            <a:pt x="311497" y="704"/>
                          </a:cubicBezTo>
                          <a:cubicBezTo>
                            <a:pt x="252975" y="4768"/>
                            <a:pt x="285487" y="122622"/>
                            <a:pt x="285487" y="122622"/>
                          </a:cubicBezTo>
                          <a:cubicBezTo>
                            <a:pt x="285487" y="122622"/>
                            <a:pt x="228591" y="8832"/>
                            <a:pt x="179823" y="30506"/>
                          </a:cubicBezTo>
                          <a:cubicBezTo>
                            <a:pt x="132681" y="50826"/>
                            <a:pt x="144061" y="98239"/>
                            <a:pt x="218838" y="170035"/>
                          </a:cubicBezTo>
                          <a:cubicBezTo>
                            <a:pt x="178198" y="147006"/>
                            <a:pt x="54653" y="111785"/>
                            <a:pt x="38397" y="164616"/>
                          </a:cubicBezTo>
                          <a:cubicBezTo>
                            <a:pt x="30269" y="189000"/>
                            <a:pt x="54653" y="205256"/>
                            <a:pt x="87165" y="217448"/>
                          </a:cubicBezTo>
                          <a:cubicBezTo>
                            <a:pt x="44898" y="216093"/>
                            <a:pt x="7510" y="218802"/>
                            <a:pt x="2633" y="229639"/>
                          </a:cubicBezTo>
                          <a:cubicBezTo>
                            <a:pt x="-11998" y="256732"/>
                            <a:pt x="36770" y="298726"/>
                            <a:pt x="88790" y="302790"/>
                          </a:cubicBezTo>
                          <a:cubicBezTo>
                            <a:pt x="75785" y="325819"/>
                            <a:pt x="105046" y="363749"/>
                            <a:pt x="158690" y="350203"/>
                          </a:cubicBezTo>
                          <a:cubicBezTo>
                            <a:pt x="210710" y="338011"/>
                            <a:pt x="254601" y="312273"/>
                            <a:pt x="254601" y="312273"/>
                          </a:cubicBezTo>
                          <a:cubicBezTo>
                            <a:pt x="254601" y="312273"/>
                            <a:pt x="249725" y="260796"/>
                            <a:pt x="236719" y="237767"/>
                          </a:cubicBezTo>
                          <a:lnTo>
                            <a:pt x="478934" y="190355"/>
                          </a:lnTo>
                          <a:cubicBezTo>
                            <a:pt x="478934" y="190355"/>
                            <a:pt x="483811" y="186291"/>
                            <a:pt x="490313" y="179517"/>
                          </a:cubicBezTo>
                          <a:lnTo>
                            <a:pt x="504943" y="198482"/>
                          </a:lnTo>
                          <a:lnTo>
                            <a:pt x="537455" y="233703"/>
                          </a:lnTo>
                          <a:cubicBezTo>
                            <a:pt x="537455" y="233703"/>
                            <a:pt x="664253" y="244540"/>
                            <a:pt x="682134" y="198482"/>
                          </a:cubicBezTo>
                          <a:cubicBezTo>
                            <a:pt x="696765" y="151070"/>
                            <a:pt x="618735" y="165971"/>
                            <a:pt x="618735" y="165971"/>
                          </a:cubicBezTo>
                          <a:close/>
                        </a:path>
                      </a:pathLst>
                    </a:custGeom>
                    <a:solidFill>
                      <a:srgbClr val="FFFFF9"/>
                    </a:solidFill>
                    <a:ln w="16256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vi-VN">
                        <a:solidFill>
                          <a:schemeClr val="bg1"/>
                        </a:solidFill>
                      </a:endParaRPr>
                    </a:p>
                  </p:txBody>
                </p:sp>
                <p:sp>
                  <p:nvSpPr>
                    <p:cNvPr id="165" name="Hình tự do: Hình 164">
                      <a:extLst>
                        <a:ext uri="{FF2B5EF4-FFF2-40B4-BE49-F238E27FC236}">
                          <a16:creationId xmlns:a16="http://schemas.microsoft.com/office/drawing/2014/main" id="{E086631B-42C1-50DE-1A24-D2DF5A6DB6D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0411900" y="5146846"/>
                      <a:ext cx="274793" cy="157681"/>
                    </a:xfrm>
                    <a:custGeom>
                      <a:avLst/>
                      <a:gdLst>
                        <a:gd name="connsiteX0" fmla="*/ 274793 w 274793"/>
                        <a:gd name="connsiteY0" fmla="*/ 79769 h 157681"/>
                        <a:gd name="connsiteX1" fmla="*/ 87849 w 274793"/>
                        <a:gd name="connsiteY1" fmla="*/ 7973 h 157681"/>
                        <a:gd name="connsiteX2" fmla="*/ 14697 w 274793"/>
                        <a:gd name="connsiteY2" fmla="*/ 155629 h 157681"/>
                        <a:gd name="connsiteX3" fmla="*/ 274793 w 274793"/>
                        <a:gd name="connsiteY3" fmla="*/ 79769 h 157681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</a:cxnLst>
                      <a:rect l="l" t="t" r="r" b="b"/>
                      <a:pathLst>
                        <a:path w="274793" h="157681">
                          <a:moveTo>
                            <a:pt x="274793" y="79769"/>
                          </a:moveTo>
                          <a:cubicBezTo>
                            <a:pt x="274793" y="79769"/>
                            <a:pt x="224399" y="-29957"/>
                            <a:pt x="87849" y="7973"/>
                          </a:cubicBezTo>
                          <a:cubicBezTo>
                            <a:pt x="-48701" y="45903"/>
                            <a:pt x="14697" y="155629"/>
                            <a:pt x="14697" y="155629"/>
                          </a:cubicBezTo>
                          <a:cubicBezTo>
                            <a:pt x="14697" y="155629"/>
                            <a:pt x="161001" y="177303"/>
                            <a:pt x="274793" y="79769"/>
                          </a:cubicBezTo>
                          <a:close/>
                        </a:path>
                      </a:pathLst>
                    </a:custGeom>
                    <a:solidFill>
                      <a:srgbClr val="FFED57"/>
                    </a:solidFill>
                    <a:ln w="16256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vi-VN">
                        <a:solidFill>
                          <a:schemeClr val="bg1"/>
                        </a:solidFill>
                      </a:endParaRPr>
                    </a:p>
                  </p:txBody>
                </p:sp>
                <p:sp>
                  <p:nvSpPr>
                    <p:cNvPr id="166" name="Hình tự do: Hình 165">
                      <a:extLst>
                        <a:ext uri="{FF2B5EF4-FFF2-40B4-BE49-F238E27FC236}">
                          <a16:creationId xmlns:a16="http://schemas.microsoft.com/office/drawing/2014/main" id="{56481420-2E6E-275E-59D8-73BB9D3E365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0425981" y="5226615"/>
                      <a:ext cx="294198" cy="150060"/>
                    </a:xfrm>
                    <a:custGeom>
                      <a:avLst/>
                      <a:gdLst>
                        <a:gd name="connsiteX0" fmla="*/ 617 w 294198"/>
                        <a:gd name="connsiteY0" fmla="*/ 75860 h 150060"/>
                        <a:gd name="connsiteX1" fmla="*/ 161550 w 294198"/>
                        <a:gd name="connsiteY1" fmla="*/ 138174 h 150060"/>
                        <a:gd name="connsiteX2" fmla="*/ 260713 w 294198"/>
                        <a:gd name="connsiteY2" fmla="*/ 0 h 150060"/>
                        <a:gd name="connsiteX3" fmla="*/ 617 w 294198"/>
                        <a:gd name="connsiteY3" fmla="*/ 75860 h 15006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</a:cxnLst>
                      <a:rect l="l" t="t" r="r" b="b"/>
                      <a:pathLst>
                        <a:path w="294198" h="150060">
                          <a:moveTo>
                            <a:pt x="617" y="75860"/>
                          </a:moveTo>
                          <a:cubicBezTo>
                            <a:pt x="617" y="75860"/>
                            <a:pt x="-18891" y="185586"/>
                            <a:pt x="161550" y="138174"/>
                          </a:cubicBezTo>
                          <a:cubicBezTo>
                            <a:pt x="341993" y="89407"/>
                            <a:pt x="298101" y="14901"/>
                            <a:pt x="260713" y="0"/>
                          </a:cubicBezTo>
                          <a:cubicBezTo>
                            <a:pt x="233077" y="20320"/>
                            <a:pt x="112782" y="81279"/>
                            <a:pt x="617" y="75860"/>
                          </a:cubicBezTo>
                          <a:close/>
                        </a:path>
                      </a:pathLst>
                    </a:custGeom>
                    <a:solidFill>
                      <a:srgbClr val="FFFFF9"/>
                    </a:solidFill>
                    <a:ln w="16256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vi-VN">
                        <a:solidFill>
                          <a:schemeClr val="bg1"/>
                        </a:solidFill>
                      </a:endParaRPr>
                    </a:p>
                  </p:txBody>
                </p:sp>
                <p:grpSp>
                  <p:nvGrpSpPr>
                    <p:cNvPr id="167" name="Đồ họa 13">
                      <a:extLst>
                        <a:ext uri="{FF2B5EF4-FFF2-40B4-BE49-F238E27FC236}">
                          <a16:creationId xmlns:a16="http://schemas.microsoft.com/office/drawing/2014/main" id="{FACBABDC-78E1-FF68-2CE1-E53BA67FC81E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10439354" y="5161537"/>
                      <a:ext cx="159803" cy="64731"/>
                      <a:chOff x="10439354" y="5161537"/>
                      <a:chExt cx="159803" cy="64731"/>
                    </a:xfrm>
                    <a:solidFill>
                      <a:srgbClr val="FFD45A"/>
                    </a:solidFill>
                  </p:grpSpPr>
                  <p:sp>
                    <p:nvSpPr>
                      <p:cNvPr id="168" name="Hình tự do: Hình 167">
                        <a:extLst>
                          <a:ext uri="{FF2B5EF4-FFF2-40B4-BE49-F238E27FC236}">
                            <a16:creationId xmlns:a16="http://schemas.microsoft.com/office/drawing/2014/main" id="{A9626402-77CF-883F-BAEF-1C626C324ADC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0439354" y="5200452"/>
                        <a:ext cx="41134" cy="21752"/>
                      </a:xfrm>
                      <a:custGeom>
                        <a:avLst/>
                        <a:gdLst>
                          <a:gd name="connsiteX0" fmla="*/ 40887 w 41134"/>
                          <a:gd name="connsiteY0" fmla="*/ 4489 h 21752"/>
                          <a:gd name="connsiteX1" fmla="*/ 24631 w 41134"/>
                          <a:gd name="connsiteY1" fmla="*/ 19390 h 21752"/>
                          <a:gd name="connsiteX2" fmla="*/ 247 w 41134"/>
                          <a:gd name="connsiteY2" fmla="*/ 16681 h 21752"/>
                          <a:gd name="connsiteX3" fmla="*/ 16503 w 41134"/>
                          <a:gd name="connsiteY3" fmla="*/ 1780 h 21752"/>
                          <a:gd name="connsiteX4" fmla="*/ 40887 w 41134"/>
                          <a:gd name="connsiteY4" fmla="*/ 4489 h 21752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</a:cxnLst>
                        <a:rect l="l" t="t" r="r" b="b"/>
                        <a:pathLst>
                          <a:path w="41134" h="21752">
                            <a:moveTo>
                              <a:pt x="40887" y="4489"/>
                            </a:moveTo>
                            <a:cubicBezTo>
                              <a:pt x="42513" y="8553"/>
                              <a:pt x="36011" y="15326"/>
                              <a:pt x="24631" y="19390"/>
                            </a:cubicBezTo>
                            <a:cubicBezTo>
                              <a:pt x="13252" y="23454"/>
                              <a:pt x="3499" y="22099"/>
                              <a:pt x="247" y="16681"/>
                            </a:cubicBezTo>
                            <a:cubicBezTo>
                              <a:pt x="-1379" y="12617"/>
                              <a:pt x="5124" y="5844"/>
                              <a:pt x="16503" y="1780"/>
                            </a:cubicBezTo>
                            <a:cubicBezTo>
                              <a:pt x="27883" y="-930"/>
                              <a:pt x="37636" y="-930"/>
                              <a:pt x="40887" y="4489"/>
                            </a:cubicBezTo>
                            <a:close/>
                          </a:path>
                        </a:pathLst>
                      </a:custGeom>
                      <a:solidFill>
                        <a:srgbClr val="FFD45A"/>
                      </a:solidFill>
                      <a:ln w="16256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vi-VN">
                          <a:solidFill>
                            <a:schemeClr val="bg1"/>
                          </a:solidFill>
                        </a:endParaRPr>
                      </a:p>
                    </p:txBody>
                  </p:sp>
                  <p:sp>
                    <p:nvSpPr>
                      <p:cNvPr id="169" name="Hình tự do: Hình 168">
                        <a:extLst>
                          <a:ext uri="{FF2B5EF4-FFF2-40B4-BE49-F238E27FC236}">
                            <a16:creationId xmlns:a16="http://schemas.microsoft.com/office/drawing/2014/main" id="{3BB565D5-E43F-110D-3655-0788626B85C9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0490899" y="5161537"/>
                        <a:ext cx="41609" cy="21382"/>
                      </a:xfrm>
                      <a:custGeom>
                        <a:avLst/>
                        <a:gdLst>
                          <a:gd name="connsiteX0" fmla="*/ 41362 w 41609"/>
                          <a:gd name="connsiteY0" fmla="*/ 4119 h 21382"/>
                          <a:gd name="connsiteX1" fmla="*/ 25106 w 41609"/>
                          <a:gd name="connsiteY1" fmla="*/ 19020 h 21382"/>
                          <a:gd name="connsiteX2" fmla="*/ 722 w 41609"/>
                          <a:gd name="connsiteY2" fmla="*/ 16311 h 21382"/>
                          <a:gd name="connsiteX3" fmla="*/ 16978 w 41609"/>
                          <a:gd name="connsiteY3" fmla="*/ 1410 h 21382"/>
                          <a:gd name="connsiteX4" fmla="*/ 41362 w 41609"/>
                          <a:gd name="connsiteY4" fmla="*/ 4119 h 21382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</a:cxnLst>
                        <a:rect l="l" t="t" r="r" b="b"/>
                        <a:pathLst>
                          <a:path w="41609" h="21382">
                            <a:moveTo>
                              <a:pt x="41362" y="4119"/>
                            </a:moveTo>
                            <a:cubicBezTo>
                              <a:pt x="42988" y="8183"/>
                              <a:pt x="36485" y="14956"/>
                              <a:pt x="25106" y="19020"/>
                            </a:cubicBezTo>
                            <a:cubicBezTo>
                              <a:pt x="13727" y="23084"/>
                              <a:pt x="3973" y="21729"/>
                              <a:pt x="722" y="16311"/>
                            </a:cubicBezTo>
                            <a:cubicBezTo>
                              <a:pt x="-2529" y="10892"/>
                              <a:pt x="5599" y="5473"/>
                              <a:pt x="16978" y="1410"/>
                            </a:cubicBezTo>
                            <a:cubicBezTo>
                              <a:pt x="28357" y="-1300"/>
                              <a:pt x="38111" y="55"/>
                              <a:pt x="41362" y="4119"/>
                            </a:cubicBezTo>
                            <a:close/>
                          </a:path>
                        </a:pathLst>
                      </a:custGeom>
                      <a:solidFill>
                        <a:srgbClr val="FFD45A"/>
                      </a:solidFill>
                      <a:ln w="16256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vi-VN">
                          <a:solidFill>
                            <a:schemeClr val="bg1"/>
                          </a:solidFill>
                        </a:endParaRPr>
                      </a:p>
                    </p:txBody>
                  </p:sp>
                  <p:sp>
                    <p:nvSpPr>
                      <p:cNvPr id="170" name="Hình tự do: Hình 169">
                        <a:extLst>
                          <a:ext uri="{FF2B5EF4-FFF2-40B4-BE49-F238E27FC236}">
                            <a16:creationId xmlns:a16="http://schemas.microsoft.com/office/drawing/2014/main" id="{6E3EF68B-B863-DBDC-1D36-418806683279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0510880" y="5204886"/>
                        <a:ext cx="41134" cy="21382"/>
                      </a:xfrm>
                      <a:custGeom>
                        <a:avLst/>
                        <a:gdLst>
                          <a:gd name="connsiteX0" fmla="*/ 40887 w 41134"/>
                          <a:gd name="connsiteY0" fmla="*/ 4119 h 21382"/>
                          <a:gd name="connsiteX1" fmla="*/ 24631 w 41134"/>
                          <a:gd name="connsiteY1" fmla="*/ 19020 h 21382"/>
                          <a:gd name="connsiteX2" fmla="*/ 247 w 41134"/>
                          <a:gd name="connsiteY2" fmla="*/ 16311 h 21382"/>
                          <a:gd name="connsiteX3" fmla="*/ 16503 w 41134"/>
                          <a:gd name="connsiteY3" fmla="*/ 1409 h 21382"/>
                          <a:gd name="connsiteX4" fmla="*/ 40887 w 41134"/>
                          <a:gd name="connsiteY4" fmla="*/ 4119 h 21382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</a:cxnLst>
                        <a:rect l="l" t="t" r="r" b="b"/>
                        <a:pathLst>
                          <a:path w="41134" h="21382">
                            <a:moveTo>
                              <a:pt x="40887" y="4119"/>
                            </a:moveTo>
                            <a:cubicBezTo>
                              <a:pt x="42513" y="8183"/>
                              <a:pt x="36010" y="14956"/>
                              <a:pt x="24631" y="19020"/>
                            </a:cubicBezTo>
                            <a:cubicBezTo>
                              <a:pt x="13253" y="23084"/>
                              <a:pt x="3498" y="21729"/>
                              <a:pt x="247" y="16311"/>
                            </a:cubicBezTo>
                            <a:cubicBezTo>
                              <a:pt x="-1378" y="12247"/>
                              <a:pt x="5125" y="5473"/>
                              <a:pt x="16503" y="1409"/>
                            </a:cubicBezTo>
                            <a:cubicBezTo>
                              <a:pt x="27882" y="-1300"/>
                              <a:pt x="37637" y="55"/>
                              <a:pt x="40887" y="4119"/>
                            </a:cubicBezTo>
                            <a:close/>
                          </a:path>
                        </a:pathLst>
                      </a:custGeom>
                      <a:solidFill>
                        <a:srgbClr val="FFD45A"/>
                      </a:solidFill>
                      <a:ln w="16256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vi-VN">
                          <a:solidFill>
                            <a:schemeClr val="bg1"/>
                          </a:solidFill>
                        </a:endParaRPr>
                      </a:p>
                    </p:txBody>
                  </p:sp>
                  <p:sp>
                    <p:nvSpPr>
                      <p:cNvPr id="171" name="Hình tự do: Hình 170">
                        <a:extLst>
                          <a:ext uri="{FF2B5EF4-FFF2-40B4-BE49-F238E27FC236}">
                            <a16:creationId xmlns:a16="http://schemas.microsoft.com/office/drawing/2014/main" id="{DB39810D-952F-330B-AB0D-DC3632A72977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0558023" y="5166956"/>
                        <a:ext cx="41134" cy="21382"/>
                      </a:xfrm>
                      <a:custGeom>
                        <a:avLst/>
                        <a:gdLst>
                          <a:gd name="connsiteX0" fmla="*/ 40887 w 41134"/>
                          <a:gd name="connsiteY0" fmla="*/ 4119 h 21382"/>
                          <a:gd name="connsiteX1" fmla="*/ 24631 w 41134"/>
                          <a:gd name="connsiteY1" fmla="*/ 19020 h 21382"/>
                          <a:gd name="connsiteX2" fmla="*/ 247 w 41134"/>
                          <a:gd name="connsiteY2" fmla="*/ 16311 h 21382"/>
                          <a:gd name="connsiteX3" fmla="*/ 16503 w 41134"/>
                          <a:gd name="connsiteY3" fmla="*/ 1409 h 21382"/>
                          <a:gd name="connsiteX4" fmla="*/ 40887 w 41134"/>
                          <a:gd name="connsiteY4" fmla="*/ 4119 h 21382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</a:cxnLst>
                        <a:rect l="l" t="t" r="r" b="b"/>
                        <a:pathLst>
                          <a:path w="41134" h="21382">
                            <a:moveTo>
                              <a:pt x="40887" y="4119"/>
                            </a:moveTo>
                            <a:cubicBezTo>
                              <a:pt x="42512" y="8183"/>
                              <a:pt x="36011" y="14956"/>
                              <a:pt x="24631" y="19020"/>
                            </a:cubicBezTo>
                            <a:cubicBezTo>
                              <a:pt x="13252" y="23084"/>
                              <a:pt x="3498" y="21729"/>
                              <a:pt x="247" y="16311"/>
                            </a:cubicBezTo>
                            <a:cubicBezTo>
                              <a:pt x="-1378" y="12247"/>
                              <a:pt x="5124" y="5473"/>
                              <a:pt x="16503" y="1409"/>
                            </a:cubicBezTo>
                            <a:cubicBezTo>
                              <a:pt x="27883" y="-1300"/>
                              <a:pt x="39262" y="55"/>
                              <a:pt x="40887" y="4119"/>
                            </a:cubicBezTo>
                            <a:close/>
                          </a:path>
                        </a:pathLst>
                      </a:custGeom>
                      <a:solidFill>
                        <a:srgbClr val="FFD45A"/>
                      </a:solidFill>
                      <a:ln w="16256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vi-VN">
                          <a:solidFill>
                            <a:schemeClr val="bg1"/>
                          </a:solidFill>
                        </a:endParaRPr>
                      </a:p>
                    </p:txBody>
                  </p:sp>
                </p:grpSp>
              </p:grpSp>
              <p:sp>
                <p:nvSpPr>
                  <p:cNvPr id="172" name="Hình tự do: Hình 171">
                    <a:extLst>
                      <a:ext uri="{FF2B5EF4-FFF2-40B4-BE49-F238E27FC236}">
                        <a16:creationId xmlns:a16="http://schemas.microsoft.com/office/drawing/2014/main" id="{296DEB4C-E005-3064-D585-4A77BAB15B13}"/>
                      </a:ext>
                    </a:extLst>
                  </p:cNvPr>
                  <p:cNvSpPr/>
                  <p:nvPr/>
                </p:nvSpPr>
                <p:spPr>
                  <a:xfrm>
                    <a:off x="10786827" y="5236097"/>
                    <a:ext cx="152767" cy="204551"/>
                  </a:xfrm>
                  <a:custGeom>
                    <a:avLst/>
                    <a:gdLst>
                      <a:gd name="connsiteX0" fmla="*/ 106316 w 152767"/>
                      <a:gd name="connsiteY0" fmla="*/ 0 h 204551"/>
                      <a:gd name="connsiteX1" fmla="*/ 46170 w 152767"/>
                      <a:gd name="connsiteY1" fmla="*/ 204552 h 204551"/>
                      <a:gd name="connsiteX2" fmla="*/ 106316 w 152767"/>
                      <a:gd name="connsiteY2" fmla="*/ 0 h 20455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152767" h="204551">
                        <a:moveTo>
                          <a:pt x="106316" y="0"/>
                        </a:moveTo>
                        <a:cubicBezTo>
                          <a:pt x="106316" y="0"/>
                          <a:pt x="-85504" y="79924"/>
                          <a:pt x="46170" y="204552"/>
                        </a:cubicBezTo>
                        <a:cubicBezTo>
                          <a:pt x="177843" y="167976"/>
                          <a:pt x="174592" y="78570"/>
                          <a:pt x="106316" y="0"/>
                        </a:cubicBezTo>
                        <a:close/>
                      </a:path>
                    </a:pathLst>
                  </a:custGeom>
                  <a:solidFill>
                    <a:srgbClr val="91D35E"/>
                  </a:solidFill>
                  <a:ln w="16256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vi-VN">
                      <a:solidFill>
                        <a:schemeClr val="bg1"/>
                      </a:solidFill>
                    </a:endParaRPr>
                  </a:p>
                </p:txBody>
              </p:sp>
              <p:sp>
                <p:nvSpPr>
                  <p:cNvPr id="173" name="Hình tự do: Hình 172">
                    <a:extLst>
                      <a:ext uri="{FF2B5EF4-FFF2-40B4-BE49-F238E27FC236}">
                        <a16:creationId xmlns:a16="http://schemas.microsoft.com/office/drawing/2014/main" id="{E680F712-FA1E-AFC2-A27E-0FAE2EBD980F}"/>
                      </a:ext>
                    </a:extLst>
                  </p:cNvPr>
                  <p:cNvSpPr/>
                  <p:nvPr/>
                </p:nvSpPr>
                <p:spPr>
                  <a:xfrm>
                    <a:off x="10370110" y="5540893"/>
                    <a:ext cx="169878" cy="170716"/>
                  </a:xfrm>
                  <a:custGeom>
                    <a:avLst/>
                    <a:gdLst>
                      <a:gd name="connsiteX0" fmla="*/ 6093 w 169878"/>
                      <a:gd name="connsiteY0" fmla="*/ 0 h 170716"/>
                      <a:gd name="connsiteX1" fmla="*/ 154023 w 169878"/>
                      <a:gd name="connsiteY1" fmla="*/ 170685 h 170716"/>
                      <a:gd name="connsiteX2" fmla="*/ 6093 w 169878"/>
                      <a:gd name="connsiteY2" fmla="*/ 0 h 17071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169878" h="170716">
                        <a:moveTo>
                          <a:pt x="6093" y="0"/>
                        </a:moveTo>
                        <a:cubicBezTo>
                          <a:pt x="6093" y="0"/>
                          <a:pt x="-45926" y="173395"/>
                          <a:pt x="154023" y="170685"/>
                        </a:cubicBezTo>
                        <a:cubicBezTo>
                          <a:pt x="206042" y="63669"/>
                          <a:pt x="123137" y="8128"/>
                          <a:pt x="6093" y="0"/>
                        </a:cubicBezTo>
                        <a:close/>
                      </a:path>
                    </a:pathLst>
                  </a:custGeom>
                  <a:solidFill>
                    <a:srgbClr val="91D35E"/>
                  </a:solidFill>
                  <a:ln w="16256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vi-VN">
                      <a:solidFill>
                        <a:schemeClr val="bg1"/>
                      </a:solidFill>
                    </a:endParaRPr>
                  </a:p>
                </p:txBody>
              </p:sp>
            </p:grpSp>
            <p:grpSp>
              <p:nvGrpSpPr>
                <p:cNvPr id="174" name="Đồ họa 13">
                  <a:extLst>
                    <a:ext uri="{FF2B5EF4-FFF2-40B4-BE49-F238E27FC236}">
                      <a16:creationId xmlns:a16="http://schemas.microsoft.com/office/drawing/2014/main" id="{993CF5AB-1FB7-B327-9CE6-B407EBE5E21C}"/>
                    </a:ext>
                  </a:extLst>
                </p:cNvPr>
                <p:cNvGrpSpPr/>
                <p:nvPr/>
              </p:nvGrpSpPr>
              <p:grpSpPr>
                <a:xfrm>
                  <a:off x="1741015" y="5482643"/>
                  <a:ext cx="651865" cy="1412895"/>
                  <a:chOff x="1741015" y="5482643"/>
                  <a:chExt cx="651865" cy="1412895"/>
                </a:xfrm>
              </p:grpSpPr>
              <p:sp>
                <p:nvSpPr>
                  <p:cNvPr id="175" name="Hình tự do: Hình 174">
                    <a:extLst>
                      <a:ext uri="{FF2B5EF4-FFF2-40B4-BE49-F238E27FC236}">
                        <a16:creationId xmlns:a16="http://schemas.microsoft.com/office/drawing/2014/main" id="{17A37444-F315-5893-65A8-05E8F5EA3936}"/>
                      </a:ext>
                    </a:extLst>
                  </p:cNvPr>
                  <p:cNvSpPr/>
                  <p:nvPr/>
                </p:nvSpPr>
                <p:spPr>
                  <a:xfrm>
                    <a:off x="1788158" y="5546311"/>
                    <a:ext cx="551078" cy="1349227"/>
                  </a:xfrm>
                  <a:custGeom>
                    <a:avLst/>
                    <a:gdLst>
                      <a:gd name="connsiteX0" fmla="*/ 551078 w 551078"/>
                      <a:gd name="connsiteY0" fmla="*/ 302086 h 1349227"/>
                      <a:gd name="connsiteX1" fmla="*/ 538074 w 551078"/>
                      <a:gd name="connsiteY1" fmla="*/ 293958 h 1349227"/>
                      <a:gd name="connsiteX2" fmla="*/ 251968 w 551078"/>
                      <a:gd name="connsiteY2" fmla="*/ 505283 h 1349227"/>
                      <a:gd name="connsiteX3" fmla="*/ 477926 w 551078"/>
                      <a:gd name="connsiteY3" fmla="*/ 6773 h 1349227"/>
                      <a:gd name="connsiteX4" fmla="*/ 463296 w 551078"/>
                      <a:gd name="connsiteY4" fmla="*/ 0 h 1349227"/>
                      <a:gd name="connsiteX5" fmla="*/ 292608 w 551078"/>
                      <a:gd name="connsiteY5" fmla="*/ 323760 h 1349227"/>
                      <a:gd name="connsiteX6" fmla="*/ 195072 w 551078"/>
                      <a:gd name="connsiteY6" fmla="*/ 27093 h 1349227"/>
                      <a:gd name="connsiteX7" fmla="*/ 178816 w 551078"/>
                      <a:gd name="connsiteY7" fmla="*/ 27093 h 1349227"/>
                      <a:gd name="connsiteX8" fmla="*/ 284480 w 551078"/>
                      <a:gd name="connsiteY8" fmla="*/ 344080 h 1349227"/>
                      <a:gd name="connsiteX9" fmla="*/ 193446 w 551078"/>
                      <a:gd name="connsiteY9" fmla="*/ 689515 h 1349227"/>
                      <a:gd name="connsiteX10" fmla="*/ 16256 w 551078"/>
                      <a:gd name="connsiteY10" fmla="*/ 256028 h 1349227"/>
                      <a:gd name="connsiteX11" fmla="*/ 0 w 551078"/>
                      <a:gd name="connsiteY11" fmla="*/ 258737 h 1349227"/>
                      <a:gd name="connsiteX12" fmla="*/ 190195 w 551078"/>
                      <a:gd name="connsiteY12" fmla="*/ 709835 h 1349227"/>
                      <a:gd name="connsiteX13" fmla="*/ 151181 w 551078"/>
                      <a:gd name="connsiteY13" fmla="*/ 1349227 h 1349227"/>
                      <a:gd name="connsiteX14" fmla="*/ 167437 w 551078"/>
                      <a:gd name="connsiteY14" fmla="*/ 1347873 h 1349227"/>
                      <a:gd name="connsiteX15" fmla="*/ 245466 w 551078"/>
                      <a:gd name="connsiteY15" fmla="*/ 525603 h 1349227"/>
                      <a:gd name="connsiteX16" fmla="*/ 551078 w 551078"/>
                      <a:gd name="connsiteY16" fmla="*/ 302086 h 134922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</a:cxnLst>
                    <a:rect l="l" t="t" r="r" b="b"/>
                    <a:pathLst>
                      <a:path w="551078" h="1349227">
                        <a:moveTo>
                          <a:pt x="551078" y="302086"/>
                        </a:moveTo>
                        <a:lnTo>
                          <a:pt x="538074" y="293958"/>
                        </a:lnTo>
                        <a:cubicBezTo>
                          <a:pt x="424282" y="411812"/>
                          <a:pt x="297485" y="483609"/>
                          <a:pt x="251968" y="505283"/>
                        </a:cubicBezTo>
                        <a:cubicBezTo>
                          <a:pt x="299110" y="330534"/>
                          <a:pt x="369011" y="154430"/>
                          <a:pt x="477926" y="6773"/>
                        </a:cubicBezTo>
                        <a:lnTo>
                          <a:pt x="463296" y="0"/>
                        </a:lnTo>
                        <a:cubicBezTo>
                          <a:pt x="391770" y="97534"/>
                          <a:pt x="336499" y="208615"/>
                          <a:pt x="292608" y="323760"/>
                        </a:cubicBezTo>
                        <a:cubicBezTo>
                          <a:pt x="266598" y="277702"/>
                          <a:pt x="191821" y="134110"/>
                          <a:pt x="195072" y="27093"/>
                        </a:cubicBezTo>
                        <a:lnTo>
                          <a:pt x="178816" y="27093"/>
                        </a:lnTo>
                        <a:cubicBezTo>
                          <a:pt x="173939" y="153075"/>
                          <a:pt x="273101" y="323760"/>
                          <a:pt x="284480" y="344080"/>
                        </a:cubicBezTo>
                        <a:cubicBezTo>
                          <a:pt x="243840" y="459225"/>
                          <a:pt x="214579" y="577079"/>
                          <a:pt x="193446" y="689515"/>
                        </a:cubicBezTo>
                        <a:cubicBezTo>
                          <a:pt x="162560" y="652939"/>
                          <a:pt x="69901" y="524248"/>
                          <a:pt x="16256" y="256028"/>
                        </a:cubicBezTo>
                        <a:lnTo>
                          <a:pt x="0" y="258737"/>
                        </a:lnTo>
                        <a:cubicBezTo>
                          <a:pt x="61773" y="571661"/>
                          <a:pt x="173939" y="693579"/>
                          <a:pt x="190195" y="709835"/>
                        </a:cubicBezTo>
                        <a:cubicBezTo>
                          <a:pt x="131674" y="1052560"/>
                          <a:pt x="151181" y="1343809"/>
                          <a:pt x="151181" y="1349227"/>
                        </a:cubicBezTo>
                        <a:lnTo>
                          <a:pt x="167437" y="1347873"/>
                        </a:lnTo>
                        <a:cubicBezTo>
                          <a:pt x="167437" y="1342454"/>
                          <a:pt x="139802" y="938770"/>
                          <a:pt x="245466" y="525603"/>
                        </a:cubicBezTo>
                        <a:cubicBezTo>
                          <a:pt x="273101" y="510702"/>
                          <a:pt x="421030" y="437551"/>
                          <a:pt x="551078" y="302086"/>
                        </a:cubicBezTo>
                        <a:close/>
                      </a:path>
                    </a:pathLst>
                  </a:custGeom>
                  <a:solidFill>
                    <a:srgbClr val="465635"/>
                  </a:solidFill>
                  <a:ln w="16256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vi-VN">
                      <a:solidFill>
                        <a:schemeClr val="bg1"/>
                      </a:solidFill>
                    </a:endParaRPr>
                  </a:p>
                </p:txBody>
              </p:sp>
              <p:grpSp>
                <p:nvGrpSpPr>
                  <p:cNvPr id="176" name="Đồ họa 13">
                    <a:extLst>
                      <a:ext uri="{FF2B5EF4-FFF2-40B4-BE49-F238E27FC236}">
                        <a16:creationId xmlns:a16="http://schemas.microsoft.com/office/drawing/2014/main" id="{961E1D0E-4E0D-B5A9-BCE7-1B48B06E7C89}"/>
                      </a:ext>
                    </a:extLst>
                  </p:cNvPr>
                  <p:cNvGrpSpPr/>
                  <p:nvPr/>
                </p:nvGrpSpPr>
                <p:grpSpPr>
                  <a:xfrm>
                    <a:off x="1741015" y="5482643"/>
                    <a:ext cx="651865" cy="629910"/>
                    <a:chOff x="1741015" y="5482643"/>
                    <a:chExt cx="651865" cy="629910"/>
                  </a:xfrm>
                </p:grpSpPr>
                <p:sp>
                  <p:nvSpPr>
                    <p:cNvPr id="177" name="Hình tự do: Hình 176">
                      <a:extLst>
                        <a:ext uri="{FF2B5EF4-FFF2-40B4-BE49-F238E27FC236}">
                          <a16:creationId xmlns:a16="http://schemas.microsoft.com/office/drawing/2014/main" id="{6D595A46-7038-2118-A2B4-117FB7B64E1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741015" y="5745444"/>
                      <a:ext cx="123545" cy="102953"/>
                    </a:xfrm>
                    <a:custGeom>
                      <a:avLst/>
                      <a:gdLst>
                        <a:gd name="connsiteX0" fmla="*/ 123546 w 123545"/>
                        <a:gd name="connsiteY0" fmla="*/ 51477 h 102953"/>
                        <a:gd name="connsiteX1" fmla="*/ 61773 w 123545"/>
                        <a:gd name="connsiteY1" fmla="*/ 102953 h 102953"/>
                        <a:gd name="connsiteX2" fmla="*/ 0 w 123545"/>
                        <a:gd name="connsiteY2" fmla="*/ 51477 h 102953"/>
                        <a:gd name="connsiteX3" fmla="*/ 61773 w 123545"/>
                        <a:gd name="connsiteY3" fmla="*/ 0 h 102953"/>
                        <a:gd name="connsiteX4" fmla="*/ 123546 w 123545"/>
                        <a:gd name="connsiteY4" fmla="*/ 51477 h 102953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123545" h="102953">
                          <a:moveTo>
                            <a:pt x="123546" y="51477"/>
                          </a:moveTo>
                          <a:cubicBezTo>
                            <a:pt x="123546" y="79924"/>
                            <a:pt x="95910" y="102953"/>
                            <a:pt x="61773" y="102953"/>
                          </a:cubicBezTo>
                          <a:cubicBezTo>
                            <a:pt x="27635" y="102953"/>
                            <a:pt x="0" y="79924"/>
                            <a:pt x="0" y="51477"/>
                          </a:cubicBezTo>
                          <a:cubicBezTo>
                            <a:pt x="0" y="23029"/>
                            <a:pt x="27635" y="0"/>
                            <a:pt x="61773" y="0"/>
                          </a:cubicBezTo>
                          <a:cubicBezTo>
                            <a:pt x="95910" y="1355"/>
                            <a:pt x="123546" y="24384"/>
                            <a:pt x="123546" y="51477"/>
                          </a:cubicBezTo>
                          <a:close/>
                        </a:path>
                      </a:pathLst>
                    </a:custGeom>
                    <a:solidFill>
                      <a:srgbClr val="F8BE02"/>
                    </a:solidFill>
                    <a:ln w="16256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vi-VN">
                        <a:solidFill>
                          <a:schemeClr val="bg1"/>
                        </a:solidFill>
                      </a:endParaRPr>
                    </a:p>
                  </p:txBody>
                </p:sp>
                <p:sp>
                  <p:nvSpPr>
                    <p:cNvPr id="178" name="Hình tự do: Hình 177">
                      <a:extLst>
                        <a:ext uri="{FF2B5EF4-FFF2-40B4-BE49-F238E27FC236}">
                          <a16:creationId xmlns:a16="http://schemas.microsoft.com/office/drawing/2014/main" id="{C76276DD-9436-C3E3-9BCB-060CD1C8888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801162" y="6009600"/>
                      <a:ext cx="123545" cy="102953"/>
                    </a:xfrm>
                    <a:custGeom>
                      <a:avLst/>
                      <a:gdLst>
                        <a:gd name="connsiteX0" fmla="*/ 123546 w 123545"/>
                        <a:gd name="connsiteY0" fmla="*/ 51477 h 102953"/>
                        <a:gd name="connsiteX1" fmla="*/ 61773 w 123545"/>
                        <a:gd name="connsiteY1" fmla="*/ 102953 h 102953"/>
                        <a:gd name="connsiteX2" fmla="*/ 0 w 123545"/>
                        <a:gd name="connsiteY2" fmla="*/ 51477 h 102953"/>
                        <a:gd name="connsiteX3" fmla="*/ 61773 w 123545"/>
                        <a:gd name="connsiteY3" fmla="*/ 0 h 102953"/>
                        <a:gd name="connsiteX4" fmla="*/ 123546 w 123545"/>
                        <a:gd name="connsiteY4" fmla="*/ 51477 h 102953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123545" h="102953">
                          <a:moveTo>
                            <a:pt x="123546" y="51477"/>
                          </a:moveTo>
                          <a:cubicBezTo>
                            <a:pt x="123546" y="79924"/>
                            <a:pt x="95910" y="102953"/>
                            <a:pt x="61773" y="102953"/>
                          </a:cubicBezTo>
                          <a:cubicBezTo>
                            <a:pt x="27635" y="102953"/>
                            <a:pt x="0" y="79924"/>
                            <a:pt x="0" y="51477"/>
                          </a:cubicBezTo>
                          <a:cubicBezTo>
                            <a:pt x="0" y="23029"/>
                            <a:pt x="27635" y="0"/>
                            <a:pt x="61773" y="0"/>
                          </a:cubicBezTo>
                          <a:cubicBezTo>
                            <a:pt x="95910" y="0"/>
                            <a:pt x="123546" y="23029"/>
                            <a:pt x="123546" y="51477"/>
                          </a:cubicBezTo>
                          <a:close/>
                        </a:path>
                      </a:pathLst>
                    </a:custGeom>
                    <a:solidFill>
                      <a:srgbClr val="FFD04D"/>
                    </a:solidFill>
                    <a:ln w="16256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vi-VN">
                        <a:solidFill>
                          <a:schemeClr val="bg1"/>
                        </a:solidFill>
                      </a:endParaRPr>
                    </a:p>
                  </p:txBody>
                </p:sp>
                <p:sp>
                  <p:nvSpPr>
                    <p:cNvPr id="179" name="Hình tự do: Hình 178">
                      <a:extLst>
                        <a:ext uri="{FF2B5EF4-FFF2-40B4-BE49-F238E27FC236}">
                          <a16:creationId xmlns:a16="http://schemas.microsoft.com/office/drawing/2014/main" id="{E818986F-5780-BA0E-7F77-5C95C088315C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13329" y="5520573"/>
                      <a:ext cx="123545" cy="102953"/>
                    </a:xfrm>
                    <a:custGeom>
                      <a:avLst/>
                      <a:gdLst>
                        <a:gd name="connsiteX0" fmla="*/ 123546 w 123545"/>
                        <a:gd name="connsiteY0" fmla="*/ 51477 h 102953"/>
                        <a:gd name="connsiteX1" fmla="*/ 61773 w 123545"/>
                        <a:gd name="connsiteY1" fmla="*/ 102953 h 102953"/>
                        <a:gd name="connsiteX2" fmla="*/ 0 w 123545"/>
                        <a:gd name="connsiteY2" fmla="*/ 51477 h 102953"/>
                        <a:gd name="connsiteX3" fmla="*/ 61773 w 123545"/>
                        <a:gd name="connsiteY3" fmla="*/ 0 h 102953"/>
                        <a:gd name="connsiteX4" fmla="*/ 123546 w 123545"/>
                        <a:gd name="connsiteY4" fmla="*/ 51477 h 102953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123545" h="102953">
                          <a:moveTo>
                            <a:pt x="123546" y="51477"/>
                          </a:moveTo>
                          <a:cubicBezTo>
                            <a:pt x="123546" y="79924"/>
                            <a:pt x="95910" y="102953"/>
                            <a:pt x="61773" y="102953"/>
                          </a:cubicBezTo>
                          <a:cubicBezTo>
                            <a:pt x="27635" y="102953"/>
                            <a:pt x="0" y="79924"/>
                            <a:pt x="0" y="51477"/>
                          </a:cubicBezTo>
                          <a:cubicBezTo>
                            <a:pt x="0" y="23029"/>
                            <a:pt x="27635" y="0"/>
                            <a:pt x="61773" y="0"/>
                          </a:cubicBezTo>
                          <a:cubicBezTo>
                            <a:pt x="95910" y="1355"/>
                            <a:pt x="123546" y="24384"/>
                            <a:pt x="123546" y="51477"/>
                          </a:cubicBezTo>
                          <a:close/>
                        </a:path>
                      </a:pathLst>
                    </a:custGeom>
                    <a:solidFill>
                      <a:srgbClr val="FFD04D"/>
                    </a:solidFill>
                    <a:ln w="16256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vi-VN">
                        <a:solidFill>
                          <a:schemeClr val="bg1"/>
                        </a:solidFill>
                      </a:endParaRPr>
                    </a:p>
                  </p:txBody>
                </p:sp>
                <p:sp>
                  <p:nvSpPr>
                    <p:cNvPr id="180" name="Hình tự do: Hình 179">
                      <a:extLst>
                        <a:ext uri="{FF2B5EF4-FFF2-40B4-BE49-F238E27FC236}">
                          <a16:creationId xmlns:a16="http://schemas.microsoft.com/office/drawing/2014/main" id="{D26326FB-9C82-06DB-8E7B-528960F283B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2197809" y="5482643"/>
                      <a:ext cx="123545" cy="102952"/>
                    </a:xfrm>
                    <a:custGeom>
                      <a:avLst/>
                      <a:gdLst>
                        <a:gd name="connsiteX0" fmla="*/ 123546 w 123545"/>
                        <a:gd name="connsiteY0" fmla="*/ 51476 h 102952"/>
                        <a:gd name="connsiteX1" fmla="*/ 61773 w 123545"/>
                        <a:gd name="connsiteY1" fmla="*/ 102953 h 102952"/>
                        <a:gd name="connsiteX2" fmla="*/ 0 w 123545"/>
                        <a:gd name="connsiteY2" fmla="*/ 51476 h 102952"/>
                        <a:gd name="connsiteX3" fmla="*/ 61773 w 123545"/>
                        <a:gd name="connsiteY3" fmla="*/ 0 h 102952"/>
                        <a:gd name="connsiteX4" fmla="*/ 123546 w 123545"/>
                        <a:gd name="connsiteY4" fmla="*/ 51476 h 102952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123545" h="102952">
                          <a:moveTo>
                            <a:pt x="123546" y="51476"/>
                          </a:moveTo>
                          <a:cubicBezTo>
                            <a:pt x="123546" y="79924"/>
                            <a:pt x="95911" y="102953"/>
                            <a:pt x="61773" y="102953"/>
                          </a:cubicBezTo>
                          <a:cubicBezTo>
                            <a:pt x="27635" y="102953"/>
                            <a:pt x="0" y="79924"/>
                            <a:pt x="0" y="51476"/>
                          </a:cubicBezTo>
                          <a:cubicBezTo>
                            <a:pt x="0" y="23029"/>
                            <a:pt x="27635" y="0"/>
                            <a:pt x="61773" y="0"/>
                          </a:cubicBezTo>
                          <a:cubicBezTo>
                            <a:pt x="97536" y="1355"/>
                            <a:pt x="123546" y="23029"/>
                            <a:pt x="123546" y="51476"/>
                          </a:cubicBezTo>
                          <a:close/>
                        </a:path>
                      </a:pathLst>
                    </a:custGeom>
                    <a:solidFill>
                      <a:srgbClr val="F8BE02"/>
                    </a:solidFill>
                    <a:ln w="16256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vi-VN">
                        <a:solidFill>
                          <a:schemeClr val="bg1"/>
                        </a:solidFill>
                      </a:endParaRPr>
                    </a:p>
                  </p:txBody>
                </p:sp>
                <p:sp>
                  <p:nvSpPr>
                    <p:cNvPr id="181" name="Hình tự do: Hình 180">
                      <a:extLst>
                        <a:ext uri="{FF2B5EF4-FFF2-40B4-BE49-F238E27FC236}">
                          <a16:creationId xmlns:a16="http://schemas.microsoft.com/office/drawing/2014/main" id="{8F1FD2AD-A45F-28D2-C164-3E6093350ECC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2269335" y="5792857"/>
                      <a:ext cx="123545" cy="102953"/>
                    </a:xfrm>
                    <a:custGeom>
                      <a:avLst/>
                      <a:gdLst>
                        <a:gd name="connsiteX0" fmla="*/ 123545 w 123545"/>
                        <a:gd name="connsiteY0" fmla="*/ 51477 h 102953"/>
                        <a:gd name="connsiteX1" fmla="*/ 61773 w 123545"/>
                        <a:gd name="connsiteY1" fmla="*/ 102953 h 102953"/>
                        <a:gd name="connsiteX2" fmla="*/ 0 w 123545"/>
                        <a:gd name="connsiteY2" fmla="*/ 51477 h 102953"/>
                        <a:gd name="connsiteX3" fmla="*/ 61773 w 123545"/>
                        <a:gd name="connsiteY3" fmla="*/ 0 h 102953"/>
                        <a:gd name="connsiteX4" fmla="*/ 123545 w 123545"/>
                        <a:gd name="connsiteY4" fmla="*/ 51477 h 102953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123545" h="102953">
                          <a:moveTo>
                            <a:pt x="123545" y="51477"/>
                          </a:moveTo>
                          <a:cubicBezTo>
                            <a:pt x="123545" y="79924"/>
                            <a:pt x="95910" y="102953"/>
                            <a:pt x="61773" y="102953"/>
                          </a:cubicBezTo>
                          <a:cubicBezTo>
                            <a:pt x="27635" y="102953"/>
                            <a:pt x="0" y="79924"/>
                            <a:pt x="0" y="51477"/>
                          </a:cubicBezTo>
                          <a:cubicBezTo>
                            <a:pt x="0" y="23029"/>
                            <a:pt x="27635" y="0"/>
                            <a:pt x="61773" y="0"/>
                          </a:cubicBezTo>
                          <a:cubicBezTo>
                            <a:pt x="95910" y="0"/>
                            <a:pt x="123545" y="23029"/>
                            <a:pt x="123545" y="51477"/>
                          </a:cubicBezTo>
                          <a:close/>
                        </a:path>
                      </a:pathLst>
                    </a:custGeom>
                    <a:solidFill>
                      <a:srgbClr val="FFD04D"/>
                    </a:solidFill>
                    <a:ln w="16256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vi-VN">
                        <a:solidFill>
                          <a:schemeClr val="bg1"/>
                        </a:solidFill>
                      </a:endParaRPr>
                    </a:p>
                  </p:txBody>
                </p:sp>
              </p:grpSp>
            </p:grpSp>
            <p:grpSp>
              <p:nvGrpSpPr>
                <p:cNvPr id="182" name="Đồ họa 13">
                  <a:extLst>
                    <a:ext uri="{FF2B5EF4-FFF2-40B4-BE49-F238E27FC236}">
                      <a16:creationId xmlns:a16="http://schemas.microsoft.com/office/drawing/2014/main" id="{25251BBE-4AEE-78C1-7A49-2683D486C446}"/>
                    </a:ext>
                  </a:extLst>
                </p:cNvPr>
                <p:cNvGrpSpPr/>
                <p:nvPr/>
              </p:nvGrpSpPr>
              <p:grpSpPr>
                <a:xfrm>
                  <a:off x="95908" y="5097923"/>
                  <a:ext cx="829056" cy="1796260"/>
                  <a:chOff x="95908" y="5097923"/>
                  <a:chExt cx="829056" cy="1796260"/>
                </a:xfrm>
              </p:grpSpPr>
              <p:sp>
                <p:nvSpPr>
                  <p:cNvPr id="183" name="Hình tự do: Hình 182">
                    <a:extLst>
                      <a:ext uri="{FF2B5EF4-FFF2-40B4-BE49-F238E27FC236}">
                        <a16:creationId xmlns:a16="http://schemas.microsoft.com/office/drawing/2014/main" id="{8CC68FBC-CED4-DBDF-D839-F5202CD2ECC5}"/>
                      </a:ext>
                    </a:extLst>
                  </p:cNvPr>
                  <p:cNvSpPr/>
                  <p:nvPr/>
                </p:nvSpPr>
                <p:spPr>
                  <a:xfrm>
                    <a:off x="154430" y="5177848"/>
                    <a:ext cx="700633" cy="1716336"/>
                  </a:xfrm>
                  <a:custGeom>
                    <a:avLst/>
                    <a:gdLst>
                      <a:gd name="connsiteX0" fmla="*/ 700634 w 700633"/>
                      <a:gd name="connsiteY0" fmla="*/ 384719 h 1716336"/>
                      <a:gd name="connsiteX1" fmla="*/ 684378 w 700633"/>
                      <a:gd name="connsiteY1" fmla="*/ 373882 h 1716336"/>
                      <a:gd name="connsiteX2" fmla="*/ 320243 w 700633"/>
                      <a:gd name="connsiteY2" fmla="*/ 643457 h 1716336"/>
                      <a:gd name="connsiteX3" fmla="*/ 606349 w 700633"/>
                      <a:gd name="connsiteY3" fmla="*/ 9482 h 1716336"/>
                      <a:gd name="connsiteX4" fmla="*/ 588467 w 700633"/>
                      <a:gd name="connsiteY4" fmla="*/ 0 h 1716336"/>
                      <a:gd name="connsiteX5" fmla="*/ 372262 w 700633"/>
                      <a:gd name="connsiteY5" fmla="*/ 411812 h 1716336"/>
                      <a:gd name="connsiteX6" fmla="*/ 248717 w 700633"/>
                      <a:gd name="connsiteY6" fmla="*/ 33866 h 1716336"/>
                      <a:gd name="connsiteX7" fmla="*/ 227584 w 700633"/>
                      <a:gd name="connsiteY7" fmla="*/ 33866 h 1716336"/>
                      <a:gd name="connsiteX8" fmla="*/ 362509 w 700633"/>
                      <a:gd name="connsiteY8" fmla="*/ 437551 h 1716336"/>
                      <a:gd name="connsiteX9" fmla="*/ 247091 w 700633"/>
                      <a:gd name="connsiteY9" fmla="*/ 877811 h 1716336"/>
                      <a:gd name="connsiteX10" fmla="*/ 21133 w 700633"/>
                      <a:gd name="connsiteY10" fmla="*/ 325115 h 1716336"/>
                      <a:gd name="connsiteX11" fmla="*/ 0 w 700633"/>
                      <a:gd name="connsiteY11" fmla="*/ 327824 h 1716336"/>
                      <a:gd name="connsiteX12" fmla="*/ 242214 w 700633"/>
                      <a:gd name="connsiteY12" fmla="*/ 902194 h 1716336"/>
                      <a:gd name="connsiteX13" fmla="*/ 193446 w 700633"/>
                      <a:gd name="connsiteY13" fmla="*/ 1716337 h 1716336"/>
                      <a:gd name="connsiteX14" fmla="*/ 214579 w 700633"/>
                      <a:gd name="connsiteY14" fmla="*/ 1714982 h 1716336"/>
                      <a:gd name="connsiteX15" fmla="*/ 313741 w 700633"/>
                      <a:gd name="connsiteY15" fmla="*/ 667840 h 1716336"/>
                      <a:gd name="connsiteX16" fmla="*/ 700634 w 700633"/>
                      <a:gd name="connsiteY16" fmla="*/ 384719 h 171633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</a:cxnLst>
                    <a:rect l="l" t="t" r="r" b="b"/>
                    <a:pathLst>
                      <a:path w="700633" h="1716336">
                        <a:moveTo>
                          <a:pt x="700634" y="384719"/>
                        </a:moveTo>
                        <a:lnTo>
                          <a:pt x="684378" y="373882"/>
                        </a:lnTo>
                        <a:cubicBezTo>
                          <a:pt x="539699" y="524248"/>
                          <a:pt x="377139" y="615009"/>
                          <a:pt x="320243" y="643457"/>
                        </a:cubicBezTo>
                        <a:cubicBezTo>
                          <a:pt x="378765" y="419940"/>
                          <a:pt x="469798" y="196424"/>
                          <a:pt x="606349" y="9482"/>
                        </a:cubicBezTo>
                        <a:lnTo>
                          <a:pt x="588467" y="0"/>
                        </a:lnTo>
                        <a:cubicBezTo>
                          <a:pt x="497434" y="124627"/>
                          <a:pt x="425907" y="265511"/>
                          <a:pt x="372262" y="411812"/>
                        </a:cubicBezTo>
                        <a:cubicBezTo>
                          <a:pt x="339750" y="353563"/>
                          <a:pt x="243840" y="169331"/>
                          <a:pt x="248717" y="33866"/>
                        </a:cubicBezTo>
                        <a:lnTo>
                          <a:pt x="227584" y="33866"/>
                        </a:lnTo>
                        <a:cubicBezTo>
                          <a:pt x="221082" y="195069"/>
                          <a:pt x="347878" y="410458"/>
                          <a:pt x="362509" y="437551"/>
                        </a:cubicBezTo>
                        <a:cubicBezTo>
                          <a:pt x="310490" y="583852"/>
                          <a:pt x="273101" y="732863"/>
                          <a:pt x="247091" y="877811"/>
                        </a:cubicBezTo>
                        <a:cubicBezTo>
                          <a:pt x="208077" y="830398"/>
                          <a:pt x="89408" y="667840"/>
                          <a:pt x="21133" y="325115"/>
                        </a:cubicBezTo>
                        <a:lnTo>
                          <a:pt x="0" y="327824"/>
                        </a:lnTo>
                        <a:cubicBezTo>
                          <a:pt x="79654" y="726090"/>
                          <a:pt x="222707" y="881875"/>
                          <a:pt x="242214" y="902194"/>
                        </a:cubicBezTo>
                        <a:cubicBezTo>
                          <a:pt x="167437" y="1338390"/>
                          <a:pt x="191821" y="1709563"/>
                          <a:pt x="193446" y="1716337"/>
                        </a:cubicBezTo>
                        <a:lnTo>
                          <a:pt x="214579" y="1714982"/>
                        </a:lnTo>
                        <a:cubicBezTo>
                          <a:pt x="214579" y="1708209"/>
                          <a:pt x="178816" y="1194798"/>
                          <a:pt x="313741" y="667840"/>
                        </a:cubicBezTo>
                        <a:cubicBezTo>
                          <a:pt x="347878" y="651585"/>
                          <a:pt x="536448" y="556759"/>
                          <a:pt x="700634" y="384719"/>
                        </a:cubicBezTo>
                        <a:close/>
                      </a:path>
                    </a:pathLst>
                  </a:custGeom>
                  <a:solidFill>
                    <a:srgbClr val="465635"/>
                  </a:solidFill>
                  <a:ln w="16256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vi-VN">
                      <a:solidFill>
                        <a:schemeClr val="bg1"/>
                      </a:solidFill>
                    </a:endParaRPr>
                  </a:p>
                </p:txBody>
              </p:sp>
              <p:grpSp>
                <p:nvGrpSpPr>
                  <p:cNvPr id="184" name="Đồ họa 13">
                    <a:extLst>
                      <a:ext uri="{FF2B5EF4-FFF2-40B4-BE49-F238E27FC236}">
                        <a16:creationId xmlns:a16="http://schemas.microsoft.com/office/drawing/2014/main" id="{8EFDFECF-E2A8-B7BE-7CEE-6837D78EAA88}"/>
                      </a:ext>
                    </a:extLst>
                  </p:cNvPr>
                  <p:cNvGrpSpPr/>
                  <p:nvPr/>
                </p:nvGrpSpPr>
                <p:grpSpPr>
                  <a:xfrm>
                    <a:off x="95908" y="5097923"/>
                    <a:ext cx="829056" cy="800595"/>
                    <a:chOff x="95908" y="5097923"/>
                    <a:chExt cx="829056" cy="800595"/>
                  </a:xfrm>
                </p:grpSpPr>
                <p:sp>
                  <p:nvSpPr>
                    <p:cNvPr id="185" name="Hình tự do: Hình 184">
                      <a:extLst>
                        <a:ext uri="{FF2B5EF4-FFF2-40B4-BE49-F238E27FC236}">
                          <a16:creationId xmlns:a16="http://schemas.microsoft.com/office/drawing/2014/main" id="{BA6E8340-4DC9-DFE8-0E1D-C0BB6582A70C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5908" y="5432521"/>
                      <a:ext cx="156057" cy="130046"/>
                    </a:xfrm>
                    <a:custGeom>
                      <a:avLst/>
                      <a:gdLst>
                        <a:gd name="connsiteX0" fmla="*/ 156058 w 156057"/>
                        <a:gd name="connsiteY0" fmla="*/ 65023 h 130046"/>
                        <a:gd name="connsiteX1" fmla="*/ 78029 w 156057"/>
                        <a:gd name="connsiteY1" fmla="*/ 130046 h 130046"/>
                        <a:gd name="connsiteX2" fmla="*/ 0 w 156057"/>
                        <a:gd name="connsiteY2" fmla="*/ 65023 h 130046"/>
                        <a:gd name="connsiteX3" fmla="*/ 78029 w 156057"/>
                        <a:gd name="connsiteY3" fmla="*/ 0 h 130046"/>
                        <a:gd name="connsiteX4" fmla="*/ 156058 w 156057"/>
                        <a:gd name="connsiteY4" fmla="*/ 65023 h 130046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156057" h="130046">
                          <a:moveTo>
                            <a:pt x="156058" y="65023"/>
                          </a:moveTo>
                          <a:cubicBezTo>
                            <a:pt x="156058" y="100244"/>
                            <a:pt x="121920" y="130046"/>
                            <a:pt x="78029" y="130046"/>
                          </a:cubicBezTo>
                          <a:cubicBezTo>
                            <a:pt x="35763" y="130046"/>
                            <a:pt x="0" y="101598"/>
                            <a:pt x="0" y="65023"/>
                          </a:cubicBezTo>
                          <a:cubicBezTo>
                            <a:pt x="0" y="29802"/>
                            <a:pt x="34138" y="0"/>
                            <a:pt x="78029" y="0"/>
                          </a:cubicBezTo>
                          <a:cubicBezTo>
                            <a:pt x="120294" y="0"/>
                            <a:pt x="156058" y="29802"/>
                            <a:pt x="156058" y="65023"/>
                          </a:cubicBezTo>
                          <a:close/>
                        </a:path>
                      </a:pathLst>
                    </a:custGeom>
                    <a:solidFill>
                      <a:srgbClr val="F8BE02"/>
                    </a:solidFill>
                    <a:ln w="16256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vi-VN">
                        <a:solidFill>
                          <a:schemeClr val="bg1"/>
                        </a:solidFill>
                      </a:endParaRPr>
                    </a:p>
                  </p:txBody>
                </p:sp>
                <p:sp>
                  <p:nvSpPr>
                    <p:cNvPr id="186" name="Hình tự do: Hình 185">
                      <a:extLst>
                        <a:ext uri="{FF2B5EF4-FFF2-40B4-BE49-F238E27FC236}">
                          <a16:creationId xmlns:a16="http://schemas.microsoft.com/office/drawing/2014/main" id="{BF4FB30F-9AD2-D2E9-B547-03316F5A00F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72311" y="5768473"/>
                      <a:ext cx="156057" cy="130046"/>
                    </a:xfrm>
                    <a:custGeom>
                      <a:avLst/>
                      <a:gdLst>
                        <a:gd name="connsiteX0" fmla="*/ 156058 w 156057"/>
                        <a:gd name="connsiteY0" fmla="*/ 65023 h 130046"/>
                        <a:gd name="connsiteX1" fmla="*/ 78029 w 156057"/>
                        <a:gd name="connsiteY1" fmla="*/ 130046 h 130046"/>
                        <a:gd name="connsiteX2" fmla="*/ 0 w 156057"/>
                        <a:gd name="connsiteY2" fmla="*/ 65023 h 130046"/>
                        <a:gd name="connsiteX3" fmla="*/ 78029 w 156057"/>
                        <a:gd name="connsiteY3" fmla="*/ 0 h 130046"/>
                        <a:gd name="connsiteX4" fmla="*/ 156058 w 156057"/>
                        <a:gd name="connsiteY4" fmla="*/ 65023 h 130046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156057" h="130046">
                          <a:moveTo>
                            <a:pt x="156058" y="65023"/>
                          </a:moveTo>
                          <a:cubicBezTo>
                            <a:pt x="156058" y="100244"/>
                            <a:pt x="121920" y="130046"/>
                            <a:pt x="78029" y="130046"/>
                          </a:cubicBezTo>
                          <a:cubicBezTo>
                            <a:pt x="35763" y="130046"/>
                            <a:pt x="0" y="101598"/>
                            <a:pt x="0" y="65023"/>
                          </a:cubicBezTo>
                          <a:cubicBezTo>
                            <a:pt x="0" y="29802"/>
                            <a:pt x="34138" y="0"/>
                            <a:pt x="78029" y="0"/>
                          </a:cubicBezTo>
                          <a:cubicBezTo>
                            <a:pt x="121920" y="0"/>
                            <a:pt x="156058" y="28448"/>
                            <a:pt x="156058" y="65023"/>
                          </a:cubicBezTo>
                          <a:close/>
                        </a:path>
                      </a:pathLst>
                    </a:custGeom>
                    <a:solidFill>
                      <a:srgbClr val="FFD04D"/>
                    </a:solidFill>
                    <a:ln w="16256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vi-VN">
                        <a:solidFill>
                          <a:schemeClr val="bg1"/>
                        </a:solidFill>
                      </a:endParaRPr>
                    </a:p>
                  </p:txBody>
                </p:sp>
                <p:sp>
                  <p:nvSpPr>
                    <p:cNvPr id="187" name="Hình tự do: Hình 186">
                      <a:extLst>
                        <a:ext uri="{FF2B5EF4-FFF2-40B4-BE49-F238E27FC236}">
                          <a16:creationId xmlns:a16="http://schemas.microsoft.com/office/drawing/2014/main" id="{B3635E35-9C3A-6A52-E50C-09672C770BF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315364" y="5146691"/>
                      <a:ext cx="156057" cy="130045"/>
                    </a:xfrm>
                    <a:custGeom>
                      <a:avLst/>
                      <a:gdLst>
                        <a:gd name="connsiteX0" fmla="*/ 156058 w 156057"/>
                        <a:gd name="connsiteY0" fmla="*/ 65023 h 130045"/>
                        <a:gd name="connsiteX1" fmla="*/ 78029 w 156057"/>
                        <a:gd name="connsiteY1" fmla="*/ 130046 h 130045"/>
                        <a:gd name="connsiteX2" fmla="*/ 0 w 156057"/>
                        <a:gd name="connsiteY2" fmla="*/ 65023 h 130045"/>
                        <a:gd name="connsiteX3" fmla="*/ 78029 w 156057"/>
                        <a:gd name="connsiteY3" fmla="*/ 0 h 130045"/>
                        <a:gd name="connsiteX4" fmla="*/ 156058 w 156057"/>
                        <a:gd name="connsiteY4" fmla="*/ 65023 h 130045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156057" h="130045">
                          <a:moveTo>
                            <a:pt x="156058" y="65023"/>
                          </a:moveTo>
                          <a:cubicBezTo>
                            <a:pt x="156058" y="100244"/>
                            <a:pt x="121920" y="130046"/>
                            <a:pt x="78029" y="130046"/>
                          </a:cubicBezTo>
                          <a:cubicBezTo>
                            <a:pt x="34138" y="130046"/>
                            <a:pt x="0" y="101598"/>
                            <a:pt x="0" y="65023"/>
                          </a:cubicBezTo>
                          <a:cubicBezTo>
                            <a:pt x="0" y="29802"/>
                            <a:pt x="34138" y="0"/>
                            <a:pt x="78029" y="0"/>
                          </a:cubicBezTo>
                          <a:cubicBezTo>
                            <a:pt x="121920" y="0"/>
                            <a:pt x="156058" y="29802"/>
                            <a:pt x="156058" y="65023"/>
                          </a:cubicBezTo>
                          <a:close/>
                        </a:path>
                      </a:pathLst>
                    </a:custGeom>
                    <a:solidFill>
                      <a:srgbClr val="FFD04D"/>
                    </a:solidFill>
                    <a:ln w="16256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vi-VN">
                        <a:solidFill>
                          <a:schemeClr val="bg1"/>
                        </a:solidFill>
                      </a:endParaRPr>
                    </a:p>
                  </p:txBody>
                </p:sp>
                <p:sp>
                  <p:nvSpPr>
                    <p:cNvPr id="188" name="Hình tự do: Hình 187">
                      <a:extLst>
                        <a:ext uri="{FF2B5EF4-FFF2-40B4-BE49-F238E27FC236}">
                          <a16:creationId xmlns:a16="http://schemas.microsoft.com/office/drawing/2014/main" id="{4EEC41C6-9314-B14A-C9BB-158F2D2DE0E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77873" y="5097923"/>
                      <a:ext cx="156057" cy="130046"/>
                    </a:xfrm>
                    <a:custGeom>
                      <a:avLst/>
                      <a:gdLst>
                        <a:gd name="connsiteX0" fmla="*/ 156058 w 156057"/>
                        <a:gd name="connsiteY0" fmla="*/ 65023 h 130046"/>
                        <a:gd name="connsiteX1" fmla="*/ 78029 w 156057"/>
                        <a:gd name="connsiteY1" fmla="*/ 130046 h 130046"/>
                        <a:gd name="connsiteX2" fmla="*/ 0 w 156057"/>
                        <a:gd name="connsiteY2" fmla="*/ 65023 h 130046"/>
                        <a:gd name="connsiteX3" fmla="*/ 78029 w 156057"/>
                        <a:gd name="connsiteY3" fmla="*/ 0 h 130046"/>
                        <a:gd name="connsiteX4" fmla="*/ 156058 w 156057"/>
                        <a:gd name="connsiteY4" fmla="*/ 65023 h 130046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156057" h="130046">
                          <a:moveTo>
                            <a:pt x="156058" y="65023"/>
                          </a:moveTo>
                          <a:cubicBezTo>
                            <a:pt x="156058" y="100244"/>
                            <a:pt x="121920" y="130046"/>
                            <a:pt x="78029" y="130046"/>
                          </a:cubicBezTo>
                          <a:cubicBezTo>
                            <a:pt x="35763" y="130046"/>
                            <a:pt x="0" y="101598"/>
                            <a:pt x="0" y="65023"/>
                          </a:cubicBezTo>
                          <a:cubicBezTo>
                            <a:pt x="0" y="29802"/>
                            <a:pt x="34138" y="0"/>
                            <a:pt x="78029" y="0"/>
                          </a:cubicBezTo>
                          <a:cubicBezTo>
                            <a:pt x="121920" y="0"/>
                            <a:pt x="156058" y="29802"/>
                            <a:pt x="156058" y="65023"/>
                          </a:cubicBezTo>
                          <a:close/>
                        </a:path>
                      </a:pathLst>
                    </a:custGeom>
                    <a:solidFill>
                      <a:srgbClr val="F8BE02"/>
                    </a:solidFill>
                    <a:ln w="16256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vi-VN">
                        <a:solidFill>
                          <a:schemeClr val="bg1"/>
                        </a:solidFill>
                      </a:endParaRPr>
                    </a:p>
                  </p:txBody>
                </p:sp>
                <p:sp>
                  <p:nvSpPr>
                    <p:cNvPr id="189" name="Hình tự do: Hình 188">
                      <a:extLst>
                        <a:ext uri="{FF2B5EF4-FFF2-40B4-BE49-F238E27FC236}">
                          <a16:creationId xmlns:a16="http://schemas.microsoft.com/office/drawing/2014/main" id="{0D719D74-1F80-6F85-496C-DC28A933A91D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768906" y="5492126"/>
                      <a:ext cx="156057" cy="130045"/>
                    </a:xfrm>
                    <a:custGeom>
                      <a:avLst/>
                      <a:gdLst>
                        <a:gd name="connsiteX0" fmla="*/ 156058 w 156057"/>
                        <a:gd name="connsiteY0" fmla="*/ 65023 h 130045"/>
                        <a:gd name="connsiteX1" fmla="*/ 78029 w 156057"/>
                        <a:gd name="connsiteY1" fmla="*/ 130046 h 130045"/>
                        <a:gd name="connsiteX2" fmla="*/ 0 w 156057"/>
                        <a:gd name="connsiteY2" fmla="*/ 65023 h 130045"/>
                        <a:gd name="connsiteX3" fmla="*/ 78029 w 156057"/>
                        <a:gd name="connsiteY3" fmla="*/ 0 h 130045"/>
                        <a:gd name="connsiteX4" fmla="*/ 156058 w 156057"/>
                        <a:gd name="connsiteY4" fmla="*/ 65023 h 130045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156057" h="130045">
                          <a:moveTo>
                            <a:pt x="156058" y="65023"/>
                          </a:moveTo>
                          <a:cubicBezTo>
                            <a:pt x="156058" y="100244"/>
                            <a:pt x="121920" y="130046"/>
                            <a:pt x="78029" y="130046"/>
                          </a:cubicBezTo>
                          <a:cubicBezTo>
                            <a:pt x="35763" y="130046"/>
                            <a:pt x="0" y="101598"/>
                            <a:pt x="0" y="65023"/>
                          </a:cubicBezTo>
                          <a:cubicBezTo>
                            <a:pt x="0" y="29802"/>
                            <a:pt x="34138" y="0"/>
                            <a:pt x="78029" y="0"/>
                          </a:cubicBezTo>
                          <a:cubicBezTo>
                            <a:pt x="121920" y="0"/>
                            <a:pt x="156058" y="29802"/>
                            <a:pt x="156058" y="65023"/>
                          </a:cubicBezTo>
                          <a:close/>
                        </a:path>
                      </a:pathLst>
                    </a:custGeom>
                    <a:solidFill>
                      <a:srgbClr val="FFD04D"/>
                    </a:solidFill>
                    <a:ln w="16256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vi-VN">
                        <a:solidFill>
                          <a:schemeClr val="bg1"/>
                        </a:solidFill>
                      </a:endParaRPr>
                    </a:p>
                  </p:txBody>
                </p:sp>
              </p:grpSp>
            </p:grpSp>
            <p:grpSp>
              <p:nvGrpSpPr>
                <p:cNvPr id="190" name="Đồ họa 13">
                  <a:extLst>
                    <a:ext uri="{FF2B5EF4-FFF2-40B4-BE49-F238E27FC236}">
                      <a16:creationId xmlns:a16="http://schemas.microsoft.com/office/drawing/2014/main" id="{F75F4C9E-50CF-4F00-2737-12DF65E90281}"/>
                    </a:ext>
                  </a:extLst>
                </p:cNvPr>
                <p:cNvGrpSpPr/>
                <p:nvPr/>
              </p:nvGrpSpPr>
              <p:grpSpPr>
                <a:xfrm>
                  <a:off x="11273534" y="5097923"/>
                  <a:ext cx="829056" cy="1796260"/>
                  <a:chOff x="11273534" y="5097923"/>
                  <a:chExt cx="829056" cy="1796260"/>
                </a:xfrm>
              </p:grpSpPr>
              <p:sp>
                <p:nvSpPr>
                  <p:cNvPr id="191" name="Hình tự do: Hình 190">
                    <a:extLst>
                      <a:ext uri="{FF2B5EF4-FFF2-40B4-BE49-F238E27FC236}">
                        <a16:creationId xmlns:a16="http://schemas.microsoft.com/office/drawing/2014/main" id="{7E9B7C47-71A7-7DEC-4390-F299E4C59B39}"/>
                      </a:ext>
                    </a:extLst>
                  </p:cNvPr>
                  <p:cNvSpPr/>
                  <p:nvPr/>
                </p:nvSpPr>
                <p:spPr>
                  <a:xfrm>
                    <a:off x="11341810" y="5177848"/>
                    <a:ext cx="700633" cy="1716336"/>
                  </a:xfrm>
                  <a:custGeom>
                    <a:avLst/>
                    <a:gdLst>
                      <a:gd name="connsiteX0" fmla="*/ 0 w 700633"/>
                      <a:gd name="connsiteY0" fmla="*/ 384719 h 1716336"/>
                      <a:gd name="connsiteX1" fmla="*/ 16256 w 700633"/>
                      <a:gd name="connsiteY1" fmla="*/ 373882 h 1716336"/>
                      <a:gd name="connsiteX2" fmla="*/ 380390 w 700633"/>
                      <a:gd name="connsiteY2" fmla="*/ 643457 h 1716336"/>
                      <a:gd name="connsiteX3" fmla="*/ 94285 w 700633"/>
                      <a:gd name="connsiteY3" fmla="*/ 9482 h 1716336"/>
                      <a:gd name="connsiteX4" fmla="*/ 112166 w 700633"/>
                      <a:gd name="connsiteY4" fmla="*/ 0 h 1716336"/>
                      <a:gd name="connsiteX5" fmla="*/ 328371 w 700633"/>
                      <a:gd name="connsiteY5" fmla="*/ 411812 h 1716336"/>
                      <a:gd name="connsiteX6" fmla="*/ 451917 w 700633"/>
                      <a:gd name="connsiteY6" fmla="*/ 33866 h 1716336"/>
                      <a:gd name="connsiteX7" fmla="*/ 473049 w 700633"/>
                      <a:gd name="connsiteY7" fmla="*/ 33866 h 1716336"/>
                      <a:gd name="connsiteX8" fmla="*/ 338125 w 700633"/>
                      <a:gd name="connsiteY8" fmla="*/ 437551 h 1716336"/>
                      <a:gd name="connsiteX9" fmla="*/ 453542 w 700633"/>
                      <a:gd name="connsiteY9" fmla="*/ 877811 h 1716336"/>
                      <a:gd name="connsiteX10" fmla="*/ 679501 w 700633"/>
                      <a:gd name="connsiteY10" fmla="*/ 325115 h 1716336"/>
                      <a:gd name="connsiteX11" fmla="*/ 700633 w 700633"/>
                      <a:gd name="connsiteY11" fmla="*/ 327824 h 1716336"/>
                      <a:gd name="connsiteX12" fmla="*/ 458419 w 700633"/>
                      <a:gd name="connsiteY12" fmla="*/ 902194 h 1716336"/>
                      <a:gd name="connsiteX13" fmla="*/ 507187 w 700633"/>
                      <a:gd name="connsiteY13" fmla="*/ 1716337 h 1716336"/>
                      <a:gd name="connsiteX14" fmla="*/ 486054 w 700633"/>
                      <a:gd name="connsiteY14" fmla="*/ 1714982 h 1716336"/>
                      <a:gd name="connsiteX15" fmla="*/ 386893 w 700633"/>
                      <a:gd name="connsiteY15" fmla="*/ 667840 h 1716336"/>
                      <a:gd name="connsiteX16" fmla="*/ 0 w 700633"/>
                      <a:gd name="connsiteY16" fmla="*/ 384719 h 171633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</a:cxnLst>
                    <a:rect l="l" t="t" r="r" b="b"/>
                    <a:pathLst>
                      <a:path w="700633" h="1716336">
                        <a:moveTo>
                          <a:pt x="0" y="384719"/>
                        </a:moveTo>
                        <a:lnTo>
                          <a:pt x="16256" y="373882"/>
                        </a:lnTo>
                        <a:cubicBezTo>
                          <a:pt x="160934" y="524248"/>
                          <a:pt x="323494" y="615009"/>
                          <a:pt x="380390" y="643457"/>
                        </a:cubicBezTo>
                        <a:cubicBezTo>
                          <a:pt x="320243" y="419940"/>
                          <a:pt x="230835" y="196424"/>
                          <a:pt x="94285" y="9482"/>
                        </a:cubicBezTo>
                        <a:lnTo>
                          <a:pt x="112166" y="0"/>
                        </a:lnTo>
                        <a:cubicBezTo>
                          <a:pt x="203200" y="124627"/>
                          <a:pt x="274726" y="265511"/>
                          <a:pt x="328371" y="411812"/>
                        </a:cubicBezTo>
                        <a:cubicBezTo>
                          <a:pt x="360883" y="353563"/>
                          <a:pt x="456793" y="169331"/>
                          <a:pt x="451917" y="33866"/>
                        </a:cubicBezTo>
                        <a:lnTo>
                          <a:pt x="473049" y="33866"/>
                        </a:lnTo>
                        <a:cubicBezTo>
                          <a:pt x="479552" y="195069"/>
                          <a:pt x="352755" y="410458"/>
                          <a:pt x="338125" y="437551"/>
                        </a:cubicBezTo>
                        <a:cubicBezTo>
                          <a:pt x="390144" y="583852"/>
                          <a:pt x="427533" y="732863"/>
                          <a:pt x="453542" y="877811"/>
                        </a:cubicBezTo>
                        <a:cubicBezTo>
                          <a:pt x="492557" y="830398"/>
                          <a:pt x="611225" y="667840"/>
                          <a:pt x="679501" y="325115"/>
                        </a:cubicBezTo>
                        <a:lnTo>
                          <a:pt x="700633" y="327824"/>
                        </a:lnTo>
                        <a:cubicBezTo>
                          <a:pt x="620979" y="726090"/>
                          <a:pt x="477926" y="881875"/>
                          <a:pt x="458419" y="902194"/>
                        </a:cubicBezTo>
                        <a:cubicBezTo>
                          <a:pt x="533197" y="1338390"/>
                          <a:pt x="508813" y="1709563"/>
                          <a:pt x="507187" y="1716337"/>
                        </a:cubicBezTo>
                        <a:lnTo>
                          <a:pt x="486054" y="1714982"/>
                        </a:lnTo>
                        <a:cubicBezTo>
                          <a:pt x="486054" y="1708209"/>
                          <a:pt x="521817" y="1194798"/>
                          <a:pt x="386893" y="667840"/>
                        </a:cubicBezTo>
                        <a:cubicBezTo>
                          <a:pt x="354381" y="651585"/>
                          <a:pt x="165811" y="556759"/>
                          <a:pt x="0" y="384719"/>
                        </a:cubicBezTo>
                        <a:close/>
                      </a:path>
                    </a:pathLst>
                  </a:custGeom>
                  <a:solidFill>
                    <a:srgbClr val="465635"/>
                  </a:solidFill>
                  <a:ln w="16256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vi-VN">
                      <a:solidFill>
                        <a:schemeClr val="bg1"/>
                      </a:solidFill>
                    </a:endParaRPr>
                  </a:p>
                </p:txBody>
              </p:sp>
              <p:grpSp>
                <p:nvGrpSpPr>
                  <p:cNvPr id="192" name="Đồ họa 13">
                    <a:extLst>
                      <a:ext uri="{FF2B5EF4-FFF2-40B4-BE49-F238E27FC236}">
                        <a16:creationId xmlns:a16="http://schemas.microsoft.com/office/drawing/2014/main" id="{6831D0EB-72DD-BD4D-60BF-38B8B05E0A66}"/>
                      </a:ext>
                    </a:extLst>
                  </p:cNvPr>
                  <p:cNvGrpSpPr/>
                  <p:nvPr/>
                </p:nvGrpSpPr>
                <p:grpSpPr>
                  <a:xfrm>
                    <a:off x="11273534" y="5097923"/>
                    <a:ext cx="829056" cy="800595"/>
                    <a:chOff x="11273534" y="5097923"/>
                    <a:chExt cx="829056" cy="800595"/>
                  </a:xfrm>
                </p:grpSpPr>
                <p:sp>
                  <p:nvSpPr>
                    <p:cNvPr id="193" name="Hình tự do: Hình 192">
                      <a:extLst>
                        <a:ext uri="{FF2B5EF4-FFF2-40B4-BE49-F238E27FC236}">
                          <a16:creationId xmlns:a16="http://schemas.microsoft.com/office/drawing/2014/main" id="{4941D448-04B2-366A-E84B-65FCEC034F8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1946533" y="5432521"/>
                      <a:ext cx="156057" cy="130046"/>
                    </a:xfrm>
                    <a:custGeom>
                      <a:avLst/>
                      <a:gdLst>
                        <a:gd name="connsiteX0" fmla="*/ 0 w 156057"/>
                        <a:gd name="connsiteY0" fmla="*/ 65023 h 130046"/>
                        <a:gd name="connsiteX1" fmla="*/ 78029 w 156057"/>
                        <a:gd name="connsiteY1" fmla="*/ 130046 h 130046"/>
                        <a:gd name="connsiteX2" fmla="*/ 156057 w 156057"/>
                        <a:gd name="connsiteY2" fmla="*/ 65023 h 130046"/>
                        <a:gd name="connsiteX3" fmla="*/ 78029 w 156057"/>
                        <a:gd name="connsiteY3" fmla="*/ 0 h 130046"/>
                        <a:gd name="connsiteX4" fmla="*/ 0 w 156057"/>
                        <a:gd name="connsiteY4" fmla="*/ 65023 h 130046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156057" h="130046">
                          <a:moveTo>
                            <a:pt x="0" y="65023"/>
                          </a:moveTo>
                          <a:cubicBezTo>
                            <a:pt x="0" y="100244"/>
                            <a:pt x="34137" y="130046"/>
                            <a:pt x="78029" y="130046"/>
                          </a:cubicBezTo>
                          <a:cubicBezTo>
                            <a:pt x="120294" y="130046"/>
                            <a:pt x="156057" y="101598"/>
                            <a:pt x="156057" y="65023"/>
                          </a:cubicBezTo>
                          <a:cubicBezTo>
                            <a:pt x="156057" y="29802"/>
                            <a:pt x="121920" y="0"/>
                            <a:pt x="78029" y="0"/>
                          </a:cubicBezTo>
                          <a:cubicBezTo>
                            <a:pt x="35762" y="0"/>
                            <a:pt x="0" y="29802"/>
                            <a:pt x="0" y="65023"/>
                          </a:cubicBezTo>
                          <a:close/>
                        </a:path>
                      </a:pathLst>
                    </a:custGeom>
                    <a:solidFill>
                      <a:srgbClr val="F8BE02"/>
                    </a:solidFill>
                    <a:ln w="16256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vi-VN">
                        <a:solidFill>
                          <a:schemeClr val="bg1"/>
                        </a:solidFill>
                      </a:endParaRPr>
                    </a:p>
                  </p:txBody>
                </p:sp>
                <p:sp>
                  <p:nvSpPr>
                    <p:cNvPr id="194" name="Hình tự do: Hình 193">
                      <a:extLst>
                        <a:ext uri="{FF2B5EF4-FFF2-40B4-BE49-F238E27FC236}">
                          <a16:creationId xmlns:a16="http://schemas.microsoft.com/office/drawing/2014/main" id="{489600E9-B685-F113-8EC6-9D37E3E6B6D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1868504" y="5768473"/>
                      <a:ext cx="156058" cy="130046"/>
                    </a:xfrm>
                    <a:custGeom>
                      <a:avLst/>
                      <a:gdLst>
                        <a:gd name="connsiteX0" fmla="*/ 0 w 156058"/>
                        <a:gd name="connsiteY0" fmla="*/ 65023 h 130046"/>
                        <a:gd name="connsiteX1" fmla="*/ 78030 w 156058"/>
                        <a:gd name="connsiteY1" fmla="*/ 130046 h 130046"/>
                        <a:gd name="connsiteX2" fmla="*/ 156058 w 156058"/>
                        <a:gd name="connsiteY2" fmla="*/ 65023 h 130046"/>
                        <a:gd name="connsiteX3" fmla="*/ 78030 w 156058"/>
                        <a:gd name="connsiteY3" fmla="*/ 0 h 130046"/>
                        <a:gd name="connsiteX4" fmla="*/ 0 w 156058"/>
                        <a:gd name="connsiteY4" fmla="*/ 65023 h 130046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156058" h="130046">
                          <a:moveTo>
                            <a:pt x="0" y="65023"/>
                          </a:moveTo>
                          <a:cubicBezTo>
                            <a:pt x="0" y="100244"/>
                            <a:pt x="34138" y="130046"/>
                            <a:pt x="78030" y="130046"/>
                          </a:cubicBezTo>
                          <a:cubicBezTo>
                            <a:pt x="120295" y="130046"/>
                            <a:pt x="156058" y="101598"/>
                            <a:pt x="156058" y="65023"/>
                          </a:cubicBezTo>
                          <a:cubicBezTo>
                            <a:pt x="156058" y="29802"/>
                            <a:pt x="121920" y="0"/>
                            <a:pt x="78030" y="0"/>
                          </a:cubicBezTo>
                          <a:cubicBezTo>
                            <a:pt x="35763" y="0"/>
                            <a:pt x="0" y="28448"/>
                            <a:pt x="0" y="65023"/>
                          </a:cubicBezTo>
                          <a:close/>
                        </a:path>
                      </a:pathLst>
                    </a:custGeom>
                    <a:solidFill>
                      <a:srgbClr val="FFD04D"/>
                    </a:solidFill>
                    <a:ln w="16256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vi-VN">
                        <a:solidFill>
                          <a:schemeClr val="bg1"/>
                        </a:solidFill>
                      </a:endParaRPr>
                    </a:p>
                  </p:txBody>
                </p:sp>
                <p:sp>
                  <p:nvSpPr>
                    <p:cNvPr id="195" name="Hình tự do: Hình 194">
                      <a:extLst>
                        <a:ext uri="{FF2B5EF4-FFF2-40B4-BE49-F238E27FC236}">
                          <a16:creationId xmlns:a16="http://schemas.microsoft.com/office/drawing/2014/main" id="{4DF51911-A46E-01EC-C914-D5C1D783C30C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1727077" y="5146691"/>
                      <a:ext cx="156057" cy="130045"/>
                    </a:xfrm>
                    <a:custGeom>
                      <a:avLst/>
                      <a:gdLst>
                        <a:gd name="connsiteX0" fmla="*/ 0 w 156057"/>
                        <a:gd name="connsiteY0" fmla="*/ 65023 h 130045"/>
                        <a:gd name="connsiteX1" fmla="*/ 78029 w 156057"/>
                        <a:gd name="connsiteY1" fmla="*/ 130046 h 130045"/>
                        <a:gd name="connsiteX2" fmla="*/ 156057 w 156057"/>
                        <a:gd name="connsiteY2" fmla="*/ 65023 h 130045"/>
                        <a:gd name="connsiteX3" fmla="*/ 78029 w 156057"/>
                        <a:gd name="connsiteY3" fmla="*/ 0 h 130045"/>
                        <a:gd name="connsiteX4" fmla="*/ 0 w 156057"/>
                        <a:gd name="connsiteY4" fmla="*/ 65023 h 130045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156057" h="130045">
                          <a:moveTo>
                            <a:pt x="0" y="65023"/>
                          </a:moveTo>
                          <a:cubicBezTo>
                            <a:pt x="0" y="100244"/>
                            <a:pt x="34137" y="130046"/>
                            <a:pt x="78029" y="130046"/>
                          </a:cubicBezTo>
                          <a:cubicBezTo>
                            <a:pt x="120294" y="130046"/>
                            <a:pt x="156057" y="101598"/>
                            <a:pt x="156057" y="65023"/>
                          </a:cubicBezTo>
                          <a:cubicBezTo>
                            <a:pt x="156057" y="29802"/>
                            <a:pt x="121920" y="0"/>
                            <a:pt x="78029" y="0"/>
                          </a:cubicBezTo>
                          <a:cubicBezTo>
                            <a:pt x="34137" y="0"/>
                            <a:pt x="0" y="29802"/>
                            <a:pt x="0" y="65023"/>
                          </a:cubicBezTo>
                          <a:close/>
                        </a:path>
                      </a:pathLst>
                    </a:custGeom>
                    <a:solidFill>
                      <a:srgbClr val="FFD04D"/>
                    </a:solidFill>
                    <a:ln w="16256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vi-VN">
                        <a:solidFill>
                          <a:schemeClr val="bg1"/>
                        </a:solidFill>
                      </a:endParaRPr>
                    </a:p>
                  </p:txBody>
                </p:sp>
                <p:sp>
                  <p:nvSpPr>
                    <p:cNvPr id="196" name="Hình tự do: Hình 195">
                      <a:extLst>
                        <a:ext uri="{FF2B5EF4-FFF2-40B4-BE49-F238E27FC236}">
                          <a16:creationId xmlns:a16="http://schemas.microsoft.com/office/drawing/2014/main" id="{AB2D6886-E0DD-F67C-A1A0-9290BD33652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1362942" y="5097923"/>
                      <a:ext cx="156057" cy="130046"/>
                    </a:xfrm>
                    <a:custGeom>
                      <a:avLst/>
                      <a:gdLst>
                        <a:gd name="connsiteX0" fmla="*/ 0 w 156057"/>
                        <a:gd name="connsiteY0" fmla="*/ 65023 h 130046"/>
                        <a:gd name="connsiteX1" fmla="*/ 78029 w 156057"/>
                        <a:gd name="connsiteY1" fmla="*/ 130046 h 130046"/>
                        <a:gd name="connsiteX2" fmla="*/ 156057 w 156057"/>
                        <a:gd name="connsiteY2" fmla="*/ 65023 h 130046"/>
                        <a:gd name="connsiteX3" fmla="*/ 78029 w 156057"/>
                        <a:gd name="connsiteY3" fmla="*/ 0 h 130046"/>
                        <a:gd name="connsiteX4" fmla="*/ 0 w 156057"/>
                        <a:gd name="connsiteY4" fmla="*/ 65023 h 130046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156057" h="130046">
                          <a:moveTo>
                            <a:pt x="0" y="65023"/>
                          </a:moveTo>
                          <a:cubicBezTo>
                            <a:pt x="0" y="100244"/>
                            <a:pt x="34137" y="130046"/>
                            <a:pt x="78029" y="130046"/>
                          </a:cubicBezTo>
                          <a:cubicBezTo>
                            <a:pt x="120295" y="130046"/>
                            <a:pt x="156057" y="101598"/>
                            <a:pt x="156057" y="65023"/>
                          </a:cubicBezTo>
                          <a:cubicBezTo>
                            <a:pt x="156057" y="29802"/>
                            <a:pt x="121920" y="0"/>
                            <a:pt x="78029" y="0"/>
                          </a:cubicBezTo>
                          <a:cubicBezTo>
                            <a:pt x="35763" y="0"/>
                            <a:pt x="0" y="29802"/>
                            <a:pt x="0" y="65023"/>
                          </a:cubicBezTo>
                          <a:close/>
                        </a:path>
                      </a:pathLst>
                    </a:custGeom>
                    <a:solidFill>
                      <a:srgbClr val="F8BE02"/>
                    </a:solidFill>
                    <a:ln w="16256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vi-VN">
                        <a:solidFill>
                          <a:schemeClr val="bg1"/>
                        </a:solidFill>
                      </a:endParaRPr>
                    </a:p>
                  </p:txBody>
                </p:sp>
                <p:sp>
                  <p:nvSpPr>
                    <p:cNvPr id="197" name="Hình tự do: Hình 196">
                      <a:extLst>
                        <a:ext uri="{FF2B5EF4-FFF2-40B4-BE49-F238E27FC236}">
                          <a16:creationId xmlns:a16="http://schemas.microsoft.com/office/drawing/2014/main" id="{AD3BCE2E-893B-6344-3F4C-EADCF9A6659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1273534" y="5492126"/>
                      <a:ext cx="156057" cy="130045"/>
                    </a:xfrm>
                    <a:custGeom>
                      <a:avLst/>
                      <a:gdLst>
                        <a:gd name="connsiteX0" fmla="*/ 0 w 156057"/>
                        <a:gd name="connsiteY0" fmla="*/ 65023 h 130045"/>
                        <a:gd name="connsiteX1" fmla="*/ 78029 w 156057"/>
                        <a:gd name="connsiteY1" fmla="*/ 130046 h 130045"/>
                        <a:gd name="connsiteX2" fmla="*/ 156057 w 156057"/>
                        <a:gd name="connsiteY2" fmla="*/ 65023 h 130045"/>
                        <a:gd name="connsiteX3" fmla="*/ 78029 w 156057"/>
                        <a:gd name="connsiteY3" fmla="*/ 0 h 130045"/>
                        <a:gd name="connsiteX4" fmla="*/ 0 w 156057"/>
                        <a:gd name="connsiteY4" fmla="*/ 65023 h 130045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156057" h="130045">
                          <a:moveTo>
                            <a:pt x="0" y="65023"/>
                          </a:moveTo>
                          <a:cubicBezTo>
                            <a:pt x="0" y="100244"/>
                            <a:pt x="34137" y="130046"/>
                            <a:pt x="78029" y="130046"/>
                          </a:cubicBezTo>
                          <a:cubicBezTo>
                            <a:pt x="120295" y="130046"/>
                            <a:pt x="156057" y="101598"/>
                            <a:pt x="156057" y="65023"/>
                          </a:cubicBezTo>
                          <a:cubicBezTo>
                            <a:pt x="156057" y="29802"/>
                            <a:pt x="121920" y="0"/>
                            <a:pt x="78029" y="0"/>
                          </a:cubicBezTo>
                          <a:cubicBezTo>
                            <a:pt x="34137" y="0"/>
                            <a:pt x="0" y="29802"/>
                            <a:pt x="0" y="65023"/>
                          </a:cubicBezTo>
                          <a:close/>
                        </a:path>
                      </a:pathLst>
                    </a:custGeom>
                    <a:solidFill>
                      <a:srgbClr val="FFD04D"/>
                    </a:solidFill>
                    <a:ln w="16256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vi-VN">
                        <a:solidFill>
                          <a:schemeClr val="bg1"/>
                        </a:solidFill>
                      </a:endParaRPr>
                    </a:p>
                  </p:txBody>
                </p:sp>
              </p:grpSp>
            </p:grpSp>
            <p:grpSp>
              <p:nvGrpSpPr>
                <p:cNvPr id="198" name="Đồ họa 13">
                  <a:extLst>
                    <a:ext uri="{FF2B5EF4-FFF2-40B4-BE49-F238E27FC236}">
                      <a16:creationId xmlns:a16="http://schemas.microsoft.com/office/drawing/2014/main" id="{FEAA3620-589F-93F1-E247-F2A1268E21A6}"/>
                    </a:ext>
                  </a:extLst>
                </p:cNvPr>
                <p:cNvGrpSpPr/>
                <p:nvPr/>
              </p:nvGrpSpPr>
              <p:grpSpPr>
                <a:xfrm>
                  <a:off x="9262667" y="5462323"/>
                  <a:ext cx="659993" cy="1434570"/>
                  <a:chOff x="9262667" y="5462323"/>
                  <a:chExt cx="659993" cy="1434570"/>
                </a:xfrm>
              </p:grpSpPr>
              <p:sp>
                <p:nvSpPr>
                  <p:cNvPr id="199" name="Hình tự do: Hình 198">
                    <a:extLst>
                      <a:ext uri="{FF2B5EF4-FFF2-40B4-BE49-F238E27FC236}">
                        <a16:creationId xmlns:a16="http://schemas.microsoft.com/office/drawing/2014/main" id="{49FA3D99-7969-7C81-020A-B2FE8E5CD3A2}"/>
                      </a:ext>
                    </a:extLst>
                  </p:cNvPr>
                  <p:cNvSpPr/>
                  <p:nvPr/>
                </p:nvSpPr>
                <p:spPr>
                  <a:xfrm>
                    <a:off x="9317938" y="5528701"/>
                    <a:ext cx="559205" cy="1368192"/>
                  </a:xfrm>
                  <a:custGeom>
                    <a:avLst/>
                    <a:gdLst>
                      <a:gd name="connsiteX0" fmla="*/ 0 w 559205"/>
                      <a:gd name="connsiteY0" fmla="*/ 304795 h 1368192"/>
                      <a:gd name="connsiteX1" fmla="*/ 13005 w 559205"/>
                      <a:gd name="connsiteY1" fmla="*/ 296667 h 1368192"/>
                      <a:gd name="connsiteX2" fmla="*/ 303987 w 559205"/>
                      <a:gd name="connsiteY2" fmla="*/ 512056 h 1368192"/>
                      <a:gd name="connsiteX3" fmla="*/ 74777 w 559205"/>
                      <a:gd name="connsiteY3" fmla="*/ 6773 h 1368192"/>
                      <a:gd name="connsiteX4" fmla="*/ 89408 w 559205"/>
                      <a:gd name="connsiteY4" fmla="*/ 0 h 1368192"/>
                      <a:gd name="connsiteX5" fmla="*/ 261721 w 559205"/>
                      <a:gd name="connsiteY5" fmla="*/ 327824 h 1368192"/>
                      <a:gd name="connsiteX6" fmla="*/ 360883 w 559205"/>
                      <a:gd name="connsiteY6" fmla="*/ 27093 h 1368192"/>
                      <a:gd name="connsiteX7" fmla="*/ 377139 w 559205"/>
                      <a:gd name="connsiteY7" fmla="*/ 27093 h 1368192"/>
                      <a:gd name="connsiteX8" fmla="*/ 269849 w 559205"/>
                      <a:gd name="connsiteY8" fmla="*/ 348144 h 1368192"/>
                      <a:gd name="connsiteX9" fmla="*/ 362509 w 559205"/>
                      <a:gd name="connsiteY9" fmla="*/ 698997 h 1368192"/>
                      <a:gd name="connsiteX10" fmla="*/ 542950 w 559205"/>
                      <a:gd name="connsiteY10" fmla="*/ 258737 h 1368192"/>
                      <a:gd name="connsiteX11" fmla="*/ 559206 w 559205"/>
                      <a:gd name="connsiteY11" fmla="*/ 261447 h 1368192"/>
                      <a:gd name="connsiteX12" fmla="*/ 365760 w 559205"/>
                      <a:gd name="connsiteY12" fmla="*/ 719317 h 1368192"/>
                      <a:gd name="connsiteX13" fmla="*/ 404774 w 559205"/>
                      <a:gd name="connsiteY13" fmla="*/ 1368193 h 1368192"/>
                      <a:gd name="connsiteX14" fmla="*/ 388518 w 559205"/>
                      <a:gd name="connsiteY14" fmla="*/ 1366838 h 1368192"/>
                      <a:gd name="connsiteX15" fmla="*/ 308864 w 559205"/>
                      <a:gd name="connsiteY15" fmla="*/ 532376 h 1368192"/>
                      <a:gd name="connsiteX16" fmla="*/ 0 w 559205"/>
                      <a:gd name="connsiteY16" fmla="*/ 304795 h 136819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</a:cxnLst>
                    <a:rect l="l" t="t" r="r" b="b"/>
                    <a:pathLst>
                      <a:path w="559205" h="1368192">
                        <a:moveTo>
                          <a:pt x="0" y="304795"/>
                        </a:moveTo>
                        <a:lnTo>
                          <a:pt x="13005" y="296667"/>
                        </a:lnTo>
                        <a:cubicBezTo>
                          <a:pt x="128422" y="417231"/>
                          <a:pt x="258470" y="489027"/>
                          <a:pt x="303987" y="512056"/>
                        </a:cubicBezTo>
                        <a:cubicBezTo>
                          <a:pt x="256845" y="334598"/>
                          <a:pt x="185318" y="155784"/>
                          <a:pt x="74777" y="6773"/>
                        </a:cubicBezTo>
                        <a:lnTo>
                          <a:pt x="89408" y="0"/>
                        </a:lnTo>
                        <a:cubicBezTo>
                          <a:pt x="162560" y="98889"/>
                          <a:pt x="217830" y="211325"/>
                          <a:pt x="261721" y="327824"/>
                        </a:cubicBezTo>
                        <a:cubicBezTo>
                          <a:pt x="287731" y="280412"/>
                          <a:pt x="364134" y="135465"/>
                          <a:pt x="360883" y="27093"/>
                        </a:cubicBezTo>
                        <a:lnTo>
                          <a:pt x="377139" y="27093"/>
                        </a:lnTo>
                        <a:cubicBezTo>
                          <a:pt x="382016" y="155784"/>
                          <a:pt x="281229" y="327824"/>
                          <a:pt x="269849" y="348144"/>
                        </a:cubicBezTo>
                        <a:cubicBezTo>
                          <a:pt x="312115" y="464644"/>
                          <a:pt x="341376" y="583853"/>
                          <a:pt x="362509" y="698997"/>
                        </a:cubicBezTo>
                        <a:cubicBezTo>
                          <a:pt x="393395" y="661067"/>
                          <a:pt x="487680" y="531021"/>
                          <a:pt x="542950" y="258737"/>
                        </a:cubicBezTo>
                        <a:lnTo>
                          <a:pt x="559206" y="261447"/>
                        </a:lnTo>
                        <a:cubicBezTo>
                          <a:pt x="495808" y="578434"/>
                          <a:pt x="382016" y="703061"/>
                          <a:pt x="365760" y="719317"/>
                        </a:cubicBezTo>
                        <a:cubicBezTo>
                          <a:pt x="425907" y="1066106"/>
                          <a:pt x="404774" y="1362774"/>
                          <a:pt x="404774" y="1368193"/>
                        </a:cubicBezTo>
                        <a:lnTo>
                          <a:pt x="388518" y="1366838"/>
                        </a:lnTo>
                        <a:cubicBezTo>
                          <a:pt x="388518" y="1361419"/>
                          <a:pt x="416153" y="952316"/>
                          <a:pt x="308864" y="532376"/>
                        </a:cubicBezTo>
                        <a:cubicBezTo>
                          <a:pt x="281229" y="516120"/>
                          <a:pt x="131673" y="441615"/>
                          <a:pt x="0" y="304795"/>
                        </a:cubicBezTo>
                        <a:close/>
                      </a:path>
                    </a:pathLst>
                  </a:custGeom>
                  <a:solidFill>
                    <a:srgbClr val="465635"/>
                  </a:solidFill>
                  <a:ln w="16256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vi-VN">
                      <a:solidFill>
                        <a:schemeClr val="bg1"/>
                      </a:solidFill>
                    </a:endParaRPr>
                  </a:p>
                </p:txBody>
              </p:sp>
              <p:grpSp>
                <p:nvGrpSpPr>
                  <p:cNvPr id="200" name="Đồ họa 13">
                    <a:extLst>
                      <a:ext uri="{FF2B5EF4-FFF2-40B4-BE49-F238E27FC236}">
                        <a16:creationId xmlns:a16="http://schemas.microsoft.com/office/drawing/2014/main" id="{2354016F-9296-7E8F-953D-69D91C0D30A7}"/>
                      </a:ext>
                    </a:extLst>
                  </p:cNvPr>
                  <p:cNvGrpSpPr/>
                  <p:nvPr/>
                </p:nvGrpSpPr>
                <p:grpSpPr>
                  <a:xfrm>
                    <a:off x="9262667" y="5462323"/>
                    <a:ext cx="659993" cy="636683"/>
                    <a:chOff x="9262667" y="5462323"/>
                    <a:chExt cx="659993" cy="636683"/>
                  </a:xfrm>
                </p:grpSpPr>
                <p:sp>
                  <p:nvSpPr>
                    <p:cNvPr id="201" name="Hình tự do: Hình 200">
                      <a:extLst>
                        <a:ext uri="{FF2B5EF4-FFF2-40B4-BE49-F238E27FC236}">
                          <a16:creationId xmlns:a16="http://schemas.microsoft.com/office/drawing/2014/main" id="{EA940DBE-489B-AE6F-8327-DDC34F24E75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799115" y="5729189"/>
                      <a:ext cx="123545" cy="102953"/>
                    </a:xfrm>
                    <a:custGeom>
                      <a:avLst/>
                      <a:gdLst>
                        <a:gd name="connsiteX0" fmla="*/ 123546 w 123545"/>
                        <a:gd name="connsiteY0" fmla="*/ 51477 h 102953"/>
                        <a:gd name="connsiteX1" fmla="*/ 61773 w 123545"/>
                        <a:gd name="connsiteY1" fmla="*/ 102953 h 102953"/>
                        <a:gd name="connsiteX2" fmla="*/ 1 w 123545"/>
                        <a:gd name="connsiteY2" fmla="*/ 51477 h 102953"/>
                        <a:gd name="connsiteX3" fmla="*/ 61773 w 123545"/>
                        <a:gd name="connsiteY3" fmla="*/ 0 h 102953"/>
                        <a:gd name="connsiteX4" fmla="*/ 123546 w 123545"/>
                        <a:gd name="connsiteY4" fmla="*/ 51477 h 102953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123545" h="102953">
                          <a:moveTo>
                            <a:pt x="123546" y="51477"/>
                          </a:moveTo>
                          <a:cubicBezTo>
                            <a:pt x="123546" y="79906"/>
                            <a:pt x="95890" y="102953"/>
                            <a:pt x="61773" y="102953"/>
                          </a:cubicBezTo>
                          <a:cubicBezTo>
                            <a:pt x="27657" y="102953"/>
                            <a:pt x="1" y="79906"/>
                            <a:pt x="1" y="51477"/>
                          </a:cubicBezTo>
                          <a:cubicBezTo>
                            <a:pt x="1" y="23047"/>
                            <a:pt x="27657" y="0"/>
                            <a:pt x="61773" y="0"/>
                          </a:cubicBezTo>
                          <a:cubicBezTo>
                            <a:pt x="95890" y="0"/>
                            <a:pt x="123546" y="23047"/>
                            <a:pt x="123546" y="51477"/>
                          </a:cubicBezTo>
                          <a:close/>
                        </a:path>
                      </a:pathLst>
                    </a:custGeom>
                    <a:solidFill>
                      <a:srgbClr val="F8BE02"/>
                    </a:solidFill>
                    <a:ln w="16256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vi-VN">
                        <a:solidFill>
                          <a:schemeClr val="bg1"/>
                        </a:solidFill>
                      </a:endParaRPr>
                    </a:p>
                  </p:txBody>
                </p:sp>
                <p:sp>
                  <p:nvSpPr>
                    <p:cNvPr id="202" name="Hình tự do: Hình 201">
                      <a:extLst>
                        <a:ext uri="{FF2B5EF4-FFF2-40B4-BE49-F238E27FC236}">
                          <a16:creationId xmlns:a16="http://schemas.microsoft.com/office/drawing/2014/main" id="{E31D0BB7-AE19-B9F0-4CB6-AE7944CE683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737342" y="5996054"/>
                      <a:ext cx="123545" cy="102953"/>
                    </a:xfrm>
                    <a:custGeom>
                      <a:avLst/>
                      <a:gdLst>
                        <a:gd name="connsiteX0" fmla="*/ 0 w 123545"/>
                        <a:gd name="connsiteY0" fmla="*/ 51477 h 102953"/>
                        <a:gd name="connsiteX1" fmla="*/ 61773 w 123545"/>
                        <a:gd name="connsiteY1" fmla="*/ 102953 h 102953"/>
                        <a:gd name="connsiteX2" fmla="*/ 123545 w 123545"/>
                        <a:gd name="connsiteY2" fmla="*/ 51477 h 102953"/>
                        <a:gd name="connsiteX3" fmla="*/ 61773 w 123545"/>
                        <a:gd name="connsiteY3" fmla="*/ 0 h 102953"/>
                        <a:gd name="connsiteX4" fmla="*/ 0 w 123545"/>
                        <a:gd name="connsiteY4" fmla="*/ 51477 h 102953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123545" h="102953">
                          <a:moveTo>
                            <a:pt x="0" y="51477"/>
                          </a:moveTo>
                          <a:cubicBezTo>
                            <a:pt x="0" y="79924"/>
                            <a:pt x="27635" y="102953"/>
                            <a:pt x="61773" y="102953"/>
                          </a:cubicBezTo>
                          <a:cubicBezTo>
                            <a:pt x="95911" y="102953"/>
                            <a:pt x="123545" y="79924"/>
                            <a:pt x="123545" y="51477"/>
                          </a:cubicBezTo>
                          <a:cubicBezTo>
                            <a:pt x="123545" y="23029"/>
                            <a:pt x="95911" y="0"/>
                            <a:pt x="61773" y="0"/>
                          </a:cubicBezTo>
                          <a:cubicBezTo>
                            <a:pt x="27635" y="0"/>
                            <a:pt x="0" y="23029"/>
                            <a:pt x="0" y="51477"/>
                          </a:cubicBezTo>
                          <a:close/>
                        </a:path>
                      </a:pathLst>
                    </a:custGeom>
                    <a:solidFill>
                      <a:srgbClr val="FFD04D"/>
                    </a:solidFill>
                    <a:ln w="16256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vi-VN">
                        <a:solidFill>
                          <a:schemeClr val="bg1"/>
                        </a:solidFill>
                      </a:endParaRPr>
                    </a:p>
                  </p:txBody>
                </p:sp>
                <p:sp>
                  <p:nvSpPr>
                    <p:cNvPr id="203" name="Hình tự do: Hình 202">
                      <a:extLst>
                        <a:ext uri="{FF2B5EF4-FFF2-40B4-BE49-F238E27FC236}">
                          <a16:creationId xmlns:a16="http://schemas.microsoft.com/office/drawing/2014/main" id="{2E1F1E52-F3E3-2D49-CEF2-8BCE02A01D7D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623550" y="5501608"/>
                      <a:ext cx="123545" cy="102953"/>
                    </a:xfrm>
                    <a:custGeom>
                      <a:avLst/>
                      <a:gdLst>
                        <a:gd name="connsiteX0" fmla="*/ 0 w 123545"/>
                        <a:gd name="connsiteY0" fmla="*/ 51477 h 102953"/>
                        <a:gd name="connsiteX1" fmla="*/ 61773 w 123545"/>
                        <a:gd name="connsiteY1" fmla="*/ 102953 h 102953"/>
                        <a:gd name="connsiteX2" fmla="*/ 123545 w 123545"/>
                        <a:gd name="connsiteY2" fmla="*/ 51477 h 102953"/>
                        <a:gd name="connsiteX3" fmla="*/ 61773 w 123545"/>
                        <a:gd name="connsiteY3" fmla="*/ 0 h 102953"/>
                        <a:gd name="connsiteX4" fmla="*/ 0 w 123545"/>
                        <a:gd name="connsiteY4" fmla="*/ 51477 h 102953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123545" h="102953">
                          <a:moveTo>
                            <a:pt x="0" y="51477"/>
                          </a:moveTo>
                          <a:cubicBezTo>
                            <a:pt x="0" y="79924"/>
                            <a:pt x="27635" y="102953"/>
                            <a:pt x="61773" y="102953"/>
                          </a:cubicBezTo>
                          <a:cubicBezTo>
                            <a:pt x="95911" y="102953"/>
                            <a:pt x="123545" y="79924"/>
                            <a:pt x="123545" y="51477"/>
                          </a:cubicBezTo>
                          <a:cubicBezTo>
                            <a:pt x="123545" y="23029"/>
                            <a:pt x="95911" y="0"/>
                            <a:pt x="61773" y="0"/>
                          </a:cubicBezTo>
                          <a:cubicBezTo>
                            <a:pt x="27635" y="0"/>
                            <a:pt x="0" y="23029"/>
                            <a:pt x="0" y="51477"/>
                          </a:cubicBezTo>
                          <a:close/>
                        </a:path>
                      </a:pathLst>
                    </a:custGeom>
                    <a:solidFill>
                      <a:srgbClr val="FFD04D"/>
                    </a:solidFill>
                    <a:ln w="16256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vi-VN">
                        <a:solidFill>
                          <a:schemeClr val="bg1"/>
                        </a:solidFill>
                      </a:endParaRPr>
                    </a:p>
                  </p:txBody>
                </p:sp>
                <p:sp>
                  <p:nvSpPr>
                    <p:cNvPr id="204" name="Hình tự do: Hình 203">
                      <a:extLst>
                        <a:ext uri="{FF2B5EF4-FFF2-40B4-BE49-F238E27FC236}">
                          <a16:creationId xmlns:a16="http://schemas.microsoft.com/office/drawing/2014/main" id="{1E375BDA-51EB-53F0-2438-BF65F5D55EB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334194" y="5462323"/>
                      <a:ext cx="123545" cy="102952"/>
                    </a:xfrm>
                    <a:custGeom>
                      <a:avLst/>
                      <a:gdLst>
                        <a:gd name="connsiteX0" fmla="*/ 0 w 123545"/>
                        <a:gd name="connsiteY0" fmla="*/ 51476 h 102952"/>
                        <a:gd name="connsiteX1" fmla="*/ 61773 w 123545"/>
                        <a:gd name="connsiteY1" fmla="*/ 102953 h 102952"/>
                        <a:gd name="connsiteX2" fmla="*/ 123545 w 123545"/>
                        <a:gd name="connsiteY2" fmla="*/ 51476 h 102952"/>
                        <a:gd name="connsiteX3" fmla="*/ 61773 w 123545"/>
                        <a:gd name="connsiteY3" fmla="*/ 0 h 102952"/>
                        <a:gd name="connsiteX4" fmla="*/ 0 w 123545"/>
                        <a:gd name="connsiteY4" fmla="*/ 51476 h 102952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123545" h="102952">
                          <a:moveTo>
                            <a:pt x="0" y="51476"/>
                          </a:moveTo>
                          <a:cubicBezTo>
                            <a:pt x="0" y="79924"/>
                            <a:pt x="27635" y="102953"/>
                            <a:pt x="61773" y="102953"/>
                          </a:cubicBezTo>
                          <a:cubicBezTo>
                            <a:pt x="95910" y="102953"/>
                            <a:pt x="123545" y="79924"/>
                            <a:pt x="123545" y="51476"/>
                          </a:cubicBezTo>
                          <a:cubicBezTo>
                            <a:pt x="123545" y="23029"/>
                            <a:pt x="95910" y="0"/>
                            <a:pt x="61773" y="0"/>
                          </a:cubicBezTo>
                          <a:cubicBezTo>
                            <a:pt x="27635" y="0"/>
                            <a:pt x="0" y="23029"/>
                            <a:pt x="0" y="51476"/>
                          </a:cubicBezTo>
                          <a:close/>
                        </a:path>
                      </a:pathLst>
                    </a:custGeom>
                    <a:solidFill>
                      <a:srgbClr val="F8BE02"/>
                    </a:solidFill>
                    <a:ln w="16256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vi-VN">
                        <a:solidFill>
                          <a:schemeClr val="bg1"/>
                        </a:solidFill>
                      </a:endParaRPr>
                    </a:p>
                  </p:txBody>
                </p:sp>
                <p:sp>
                  <p:nvSpPr>
                    <p:cNvPr id="205" name="Hình tự do: Hình 204">
                      <a:extLst>
                        <a:ext uri="{FF2B5EF4-FFF2-40B4-BE49-F238E27FC236}">
                          <a16:creationId xmlns:a16="http://schemas.microsoft.com/office/drawing/2014/main" id="{755B60D1-BC92-8D84-F155-2D5E16B4756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262667" y="5776601"/>
                      <a:ext cx="123546" cy="102952"/>
                    </a:xfrm>
                    <a:custGeom>
                      <a:avLst/>
                      <a:gdLst>
                        <a:gd name="connsiteX0" fmla="*/ 0 w 123546"/>
                        <a:gd name="connsiteY0" fmla="*/ 51477 h 102952"/>
                        <a:gd name="connsiteX1" fmla="*/ 61773 w 123546"/>
                        <a:gd name="connsiteY1" fmla="*/ 102953 h 102952"/>
                        <a:gd name="connsiteX2" fmla="*/ 123546 w 123546"/>
                        <a:gd name="connsiteY2" fmla="*/ 51477 h 102952"/>
                        <a:gd name="connsiteX3" fmla="*/ 61773 w 123546"/>
                        <a:gd name="connsiteY3" fmla="*/ 0 h 102952"/>
                        <a:gd name="connsiteX4" fmla="*/ 0 w 123546"/>
                        <a:gd name="connsiteY4" fmla="*/ 51477 h 102952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123546" h="102952">
                          <a:moveTo>
                            <a:pt x="0" y="51477"/>
                          </a:moveTo>
                          <a:cubicBezTo>
                            <a:pt x="0" y="79924"/>
                            <a:pt x="27635" y="102953"/>
                            <a:pt x="61773" y="102953"/>
                          </a:cubicBezTo>
                          <a:cubicBezTo>
                            <a:pt x="95911" y="102953"/>
                            <a:pt x="123546" y="79924"/>
                            <a:pt x="123546" y="51477"/>
                          </a:cubicBezTo>
                          <a:cubicBezTo>
                            <a:pt x="123546" y="23029"/>
                            <a:pt x="95911" y="0"/>
                            <a:pt x="61773" y="0"/>
                          </a:cubicBezTo>
                          <a:cubicBezTo>
                            <a:pt x="27635" y="0"/>
                            <a:pt x="0" y="23029"/>
                            <a:pt x="0" y="51477"/>
                          </a:cubicBezTo>
                          <a:close/>
                        </a:path>
                      </a:pathLst>
                    </a:custGeom>
                    <a:solidFill>
                      <a:srgbClr val="FFD04D"/>
                    </a:solidFill>
                    <a:ln w="16256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vi-VN">
                        <a:solidFill>
                          <a:schemeClr val="bg1"/>
                        </a:solidFill>
                      </a:endParaRPr>
                    </a:p>
                  </p:txBody>
                </p:sp>
              </p:grpSp>
            </p:grpSp>
            <p:grpSp>
              <p:nvGrpSpPr>
                <p:cNvPr id="206" name="Đồ họa 13">
                  <a:extLst>
                    <a:ext uri="{FF2B5EF4-FFF2-40B4-BE49-F238E27FC236}">
                      <a16:creationId xmlns:a16="http://schemas.microsoft.com/office/drawing/2014/main" id="{6A50068D-E9E1-46FE-C4D9-56C6919595AC}"/>
                    </a:ext>
                  </a:extLst>
                </p:cNvPr>
                <p:cNvGrpSpPr/>
                <p:nvPr/>
              </p:nvGrpSpPr>
              <p:grpSpPr>
                <a:xfrm>
                  <a:off x="6572299" y="5462323"/>
                  <a:ext cx="661619" cy="1434570"/>
                  <a:chOff x="6572299" y="5462323"/>
                  <a:chExt cx="661619" cy="1434570"/>
                </a:xfrm>
              </p:grpSpPr>
              <p:sp>
                <p:nvSpPr>
                  <p:cNvPr id="207" name="Hình tự do: Hình 206">
                    <a:extLst>
                      <a:ext uri="{FF2B5EF4-FFF2-40B4-BE49-F238E27FC236}">
                        <a16:creationId xmlns:a16="http://schemas.microsoft.com/office/drawing/2014/main" id="{960FEDB2-3A59-7EFE-8F89-5B3B7FE19BF5}"/>
                      </a:ext>
                    </a:extLst>
                  </p:cNvPr>
                  <p:cNvSpPr/>
                  <p:nvPr/>
                </p:nvSpPr>
                <p:spPr>
                  <a:xfrm>
                    <a:off x="6627569" y="5528701"/>
                    <a:ext cx="559206" cy="1368192"/>
                  </a:xfrm>
                  <a:custGeom>
                    <a:avLst/>
                    <a:gdLst>
                      <a:gd name="connsiteX0" fmla="*/ 0 w 559206"/>
                      <a:gd name="connsiteY0" fmla="*/ 304795 h 1368192"/>
                      <a:gd name="connsiteX1" fmla="*/ 13005 w 559206"/>
                      <a:gd name="connsiteY1" fmla="*/ 296667 h 1368192"/>
                      <a:gd name="connsiteX2" fmla="*/ 303987 w 559206"/>
                      <a:gd name="connsiteY2" fmla="*/ 512056 h 1368192"/>
                      <a:gd name="connsiteX3" fmla="*/ 74777 w 559206"/>
                      <a:gd name="connsiteY3" fmla="*/ 6773 h 1368192"/>
                      <a:gd name="connsiteX4" fmla="*/ 89408 w 559206"/>
                      <a:gd name="connsiteY4" fmla="*/ 0 h 1368192"/>
                      <a:gd name="connsiteX5" fmla="*/ 261721 w 559206"/>
                      <a:gd name="connsiteY5" fmla="*/ 327824 h 1368192"/>
                      <a:gd name="connsiteX6" fmla="*/ 360883 w 559206"/>
                      <a:gd name="connsiteY6" fmla="*/ 27093 h 1368192"/>
                      <a:gd name="connsiteX7" fmla="*/ 377139 w 559206"/>
                      <a:gd name="connsiteY7" fmla="*/ 27093 h 1368192"/>
                      <a:gd name="connsiteX8" fmla="*/ 269849 w 559206"/>
                      <a:gd name="connsiteY8" fmla="*/ 348144 h 1368192"/>
                      <a:gd name="connsiteX9" fmla="*/ 362509 w 559206"/>
                      <a:gd name="connsiteY9" fmla="*/ 698997 h 1368192"/>
                      <a:gd name="connsiteX10" fmla="*/ 542950 w 559206"/>
                      <a:gd name="connsiteY10" fmla="*/ 258737 h 1368192"/>
                      <a:gd name="connsiteX11" fmla="*/ 559206 w 559206"/>
                      <a:gd name="connsiteY11" fmla="*/ 261447 h 1368192"/>
                      <a:gd name="connsiteX12" fmla="*/ 365760 w 559206"/>
                      <a:gd name="connsiteY12" fmla="*/ 719317 h 1368192"/>
                      <a:gd name="connsiteX13" fmla="*/ 404774 w 559206"/>
                      <a:gd name="connsiteY13" fmla="*/ 1368193 h 1368192"/>
                      <a:gd name="connsiteX14" fmla="*/ 388518 w 559206"/>
                      <a:gd name="connsiteY14" fmla="*/ 1366838 h 1368192"/>
                      <a:gd name="connsiteX15" fmla="*/ 308864 w 559206"/>
                      <a:gd name="connsiteY15" fmla="*/ 532376 h 1368192"/>
                      <a:gd name="connsiteX16" fmla="*/ 0 w 559206"/>
                      <a:gd name="connsiteY16" fmla="*/ 304795 h 136819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</a:cxnLst>
                    <a:rect l="l" t="t" r="r" b="b"/>
                    <a:pathLst>
                      <a:path w="559206" h="1368192">
                        <a:moveTo>
                          <a:pt x="0" y="304795"/>
                        </a:moveTo>
                        <a:lnTo>
                          <a:pt x="13005" y="296667"/>
                        </a:lnTo>
                        <a:cubicBezTo>
                          <a:pt x="128422" y="417231"/>
                          <a:pt x="258470" y="489027"/>
                          <a:pt x="303987" y="512056"/>
                        </a:cubicBezTo>
                        <a:cubicBezTo>
                          <a:pt x="256845" y="334598"/>
                          <a:pt x="185318" y="155784"/>
                          <a:pt x="74777" y="6773"/>
                        </a:cubicBezTo>
                        <a:lnTo>
                          <a:pt x="89408" y="0"/>
                        </a:lnTo>
                        <a:cubicBezTo>
                          <a:pt x="162560" y="98889"/>
                          <a:pt x="217830" y="211325"/>
                          <a:pt x="261721" y="327824"/>
                        </a:cubicBezTo>
                        <a:cubicBezTo>
                          <a:pt x="287731" y="280412"/>
                          <a:pt x="364134" y="135465"/>
                          <a:pt x="360883" y="27093"/>
                        </a:cubicBezTo>
                        <a:lnTo>
                          <a:pt x="377139" y="27093"/>
                        </a:lnTo>
                        <a:cubicBezTo>
                          <a:pt x="382016" y="155784"/>
                          <a:pt x="281229" y="327824"/>
                          <a:pt x="269849" y="348144"/>
                        </a:cubicBezTo>
                        <a:cubicBezTo>
                          <a:pt x="312115" y="464644"/>
                          <a:pt x="341376" y="583853"/>
                          <a:pt x="362509" y="698997"/>
                        </a:cubicBezTo>
                        <a:cubicBezTo>
                          <a:pt x="393395" y="661067"/>
                          <a:pt x="487680" y="531021"/>
                          <a:pt x="542950" y="258737"/>
                        </a:cubicBezTo>
                        <a:lnTo>
                          <a:pt x="559206" y="261447"/>
                        </a:lnTo>
                        <a:cubicBezTo>
                          <a:pt x="495808" y="578434"/>
                          <a:pt x="382016" y="703061"/>
                          <a:pt x="365760" y="719317"/>
                        </a:cubicBezTo>
                        <a:cubicBezTo>
                          <a:pt x="425907" y="1066106"/>
                          <a:pt x="404774" y="1362774"/>
                          <a:pt x="404774" y="1368193"/>
                        </a:cubicBezTo>
                        <a:lnTo>
                          <a:pt x="388518" y="1366838"/>
                        </a:lnTo>
                        <a:cubicBezTo>
                          <a:pt x="388518" y="1361419"/>
                          <a:pt x="416153" y="952316"/>
                          <a:pt x="308864" y="532376"/>
                        </a:cubicBezTo>
                        <a:cubicBezTo>
                          <a:pt x="281229" y="516120"/>
                          <a:pt x="131673" y="441615"/>
                          <a:pt x="0" y="304795"/>
                        </a:cubicBezTo>
                        <a:close/>
                      </a:path>
                    </a:pathLst>
                  </a:custGeom>
                  <a:solidFill>
                    <a:srgbClr val="465635"/>
                  </a:solidFill>
                  <a:ln w="16256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vi-VN">
                      <a:solidFill>
                        <a:schemeClr val="bg1"/>
                      </a:solidFill>
                    </a:endParaRPr>
                  </a:p>
                </p:txBody>
              </p:sp>
              <p:grpSp>
                <p:nvGrpSpPr>
                  <p:cNvPr id="208" name="Đồ họa 13">
                    <a:extLst>
                      <a:ext uri="{FF2B5EF4-FFF2-40B4-BE49-F238E27FC236}">
                        <a16:creationId xmlns:a16="http://schemas.microsoft.com/office/drawing/2014/main" id="{CDA3A106-5947-32E1-DA11-25CF5EF1C17C}"/>
                      </a:ext>
                    </a:extLst>
                  </p:cNvPr>
                  <p:cNvGrpSpPr/>
                  <p:nvPr/>
                </p:nvGrpSpPr>
                <p:grpSpPr>
                  <a:xfrm>
                    <a:off x="6572299" y="5462323"/>
                    <a:ext cx="661619" cy="636683"/>
                    <a:chOff x="6572299" y="5462323"/>
                    <a:chExt cx="661619" cy="636683"/>
                  </a:xfrm>
                </p:grpSpPr>
                <p:sp>
                  <p:nvSpPr>
                    <p:cNvPr id="209" name="Hình tự do: Hình 208">
                      <a:extLst>
                        <a:ext uri="{FF2B5EF4-FFF2-40B4-BE49-F238E27FC236}">
                          <a16:creationId xmlns:a16="http://schemas.microsoft.com/office/drawing/2014/main" id="{566CF313-7D3B-9BBC-57B7-DA6075A22DB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7110372" y="5729189"/>
                      <a:ext cx="123545" cy="102952"/>
                    </a:xfrm>
                    <a:custGeom>
                      <a:avLst/>
                      <a:gdLst>
                        <a:gd name="connsiteX0" fmla="*/ 0 w 123545"/>
                        <a:gd name="connsiteY0" fmla="*/ 51477 h 102952"/>
                        <a:gd name="connsiteX1" fmla="*/ 61773 w 123545"/>
                        <a:gd name="connsiteY1" fmla="*/ 102953 h 102952"/>
                        <a:gd name="connsiteX2" fmla="*/ 123546 w 123545"/>
                        <a:gd name="connsiteY2" fmla="*/ 51477 h 102952"/>
                        <a:gd name="connsiteX3" fmla="*/ 61773 w 123545"/>
                        <a:gd name="connsiteY3" fmla="*/ 0 h 102952"/>
                        <a:gd name="connsiteX4" fmla="*/ 0 w 123545"/>
                        <a:gd name="connsiteY4" fmla="*/ 51477 h 102952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123545" h="102952">
                          <a:moveTo>
                            <a:pt x="0" y="51477"/>
                          </a:moveTo>
                          <a:cubicBezTo>
                            <a:pt x="0" y="79924"/>
                            <a:pt x="27635" y="102953"/>
                            <a:pt x="61773" y="102953"/>
                          </a:cubicBezTo>
                          <a:cubicBezTo>
                            <a:pt x="95910" y="102953"/>
                            <a:pt x="123546" y="79924"/>
                            <a:pt x="123546" y="51477"/>
                          </a:cubicBezTo>
                          <a:cubicBezTo>
                            <a:pt x="123546" y="23029"/>
                            <a:pt x="95910" y="0"/>
                            <a:pt x="61773" y="0"/>
                          </a:cubicBezTo>
                          <a:cubicBezTo>
                            <a:pt x="27635" y="0"/>
                            <a:pt x="0" y="23029"/>
                            <a:pt x="0" y="51477"/>
                          </a:cubicBezTo>
                          <a:close/>
                        </a:path>
                      </a:pathLst>
                    </a:custGeom>
                    <a:solidFill>
                      <a:srgbClr val="F8BE02"/>
                    </a:solidFill>
                    <a:ln w="16256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vi-VN">
                        <a:solidFill>
                          <a:schemeClr val="bg1"/>
                        </a:solidFill>
                      </a:endParaRPr>
                    </a:p>
                  </p:txBody>
                </p:sp>
                <p:sp>
                  <p:nvSpPr>
                    <p:cNvPr id="210" name="Hình tự do: Hình 209">
                      <a:extLst>
                        <a:ext uri="{FF2B5EF4-FFF2-40B4-BE49-F238E27FC236}">
                          <a16:creationId xmlns:a16="http://schemas.microsoft.com/office/drawing/2014/main" id="{21F381F6-3FCA-D343-6E2B-6B8F6231F8B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7046974" y="5996054"/>
                      <a:ext cx="123545" cy="102953"/>
                    </a:xfrm>
                    <a:custGeom>
                      <a:avLst/>
                      <a:gdLst>
                        <a:gd name="connsiteX0" fmla="*/ 0 w 123545"/>
                        <a:gd name="connsiteY0" fmla="*/ 51477 h 102953"/>
                        <a:gd name="connsiteX1" fmla="*/ 61773 w 123545"/>
                        <a:gd name="connsiteY1" fmla="*/ 102953 h 102953"/>
                        <a:gd name="connsiteX2" fmla="*/ 123546 w 123545"/>
                        <a:gd name="connsiteY2" fmla="*/ 51477 h 102953"/>
                        <a:gd name="connsiteX3" fmla="*/ 61773 w 123545"/>
                        <a:gd name="connsiteY3" fmla="*/ 0 h 102953"/>
                        <a:gd name="connsiteX4" fmla="*/ 0 w 123545"/>
                        <a:gd name="connsiteY4" fmla="*/ 51477 h 102953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123545" h="102953">
                          <a:moveTo>
                            <a:pt x="0" y="51477"/>
                          </a:moveTo>
                          <a:cubicBezTo>
                            <a:pt x="0" y="79924"/>
                            <a:pt x="27635" y="102953"/>
                            <a:pt x="61773" y="102953"/>
                          </a:cubicBezTo>
                          <a:cubicBezTo>
                            <a:pt x="95910" y="102953"/>
                            <a:pt x="123546" y="79924"/>
                            <a:pt x="123546" y="51477"/>
                          </a:cubicBezTo>
                          <a:cubicBezTo>
                            <a:pt x="123546" y="23029"/>
                            <a:pt x="95910" y="0"/>
                            <a:pt x="61773" y="0"/>
                          </a:cubicBezTo>
                          <a:cubicBezTo>
                            <a:pt x="27635" y="0"/>
                            <a:pt x="0" y="23029"/>
                            <a:pt x="0" y="51477"/>
                          </a:cubicBezTo>
                          <a:close/>
                        </a:path>
                      </a:pathLst>
                    </a:custGeom>
                    <a:solidFill>
                      <a:srgbClr val="FFD04D"/>
                    </a:solidFill>
                    <a:ln w="16256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vi-VN">
                        <a:solidFill>
                          <a:schemeClr val="bg1"/>
                        </a:solidFill>
                      </a:endParaRPr>
                    </a:p>
                  </p:txBody>
                </p:sp>
                <p:sp>
                  <p:nvSpPr>
                    <p:cNvPr id="211" name="Hình tự do: Hình 210">
                      <a:extLst>
                        <a:ext uri="{FF2B5EF4-FFF2-40B4-BE49-F238E27FC236}">
                          <a16:creationId xmlns:a16="http://schemas.microsoft.com/office/drawing/2014/main" id="{6FB7353C-0356-DC31-036D-E6893504CD3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933182" y="5501608"/>
                      <a:ext cx="123545" cy="102953"/>
                    </a:xfrm>
                    <a:custGeom>
                      <a:avLst/>
                      <a:gdLst>
                        <a:gd name="connsiteX0" fmla="*/ 0 w 123545"/>
                        <a:gd name="connsiteY0" fmla="*/ 51477 h 102953"/>
                        <a:gd name="connsiteX1" fmla="*/ 61773 w 123545"/>
                        <a:gd name="connsiteY1" fmla="*/ 102953 h 102953"/>
                        <a:gd name="connsiteX2" fmla="*/ 123546 w 123545"/>
                        <a:gd name="connsiteY2" fmla="*/ 51477 h 102953"/>
                        <a:gd name="connsiteX3" fmla="*/ 61773 w 123545"/>
                        <a:gd name="connsiteY3" fmla="*/ 0 h 102953"/>
                        <a:gd name="connsiteX4" fmla="*/ 0 w 123545"/>
                        <a:gd name="connsiteY4" fmla="*/ 51477 h 102953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123545" h="102953">
                          <a:moveTo>
                            <a:pt x="0" y="51477"/>
                          </a:moveTo>
                          <a:cubicBezTo>
                            <a:pt x="0" y="79924"/>
                            <a:pt x="27635" y="102953"/>
                            <a:pt x="61773" y="102953"/>
                          </a:cubicBezTo>
                          <a:cubicBezTo>
                            <a:pt x="95910" y="102953"/>
                            <a:pt x="123546" y="79924"/>
                            <a:pt x="123546" y="51477"/>
                          </a:cubicBezTo>
                          <a:cubicBezTo>
                            <a:pt x="123546" y="23029"/>
                            <a:pt x="95910" y="0"/>
                            <a:pt x="61773" y="0"/>
                          </a:cubicBezTo>
                          <a:cubicBezTo>
                            <a:pt x="29261" y="0"/>
                            <a:pt x="0" y="23029"/>
                            <a:pt x="0" y="51477"/>
                          </a:cubicBezTo>
                          <a:close/>
                        </a:path>
                      </a:pathLst>
                    </a:custGeom>
                    <a:solidFill>
                      <a:srgbClr val="FFD04D"/>
                    </a:solidFill>
                    <a:ln w="16256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vi-VN">
                        <a:solidFill>
                          <a:schemeClr val="bg1"/>
                        </a:solidFill>
                      </a:endParaRPr>
                    </a:p>
                  </p:txBody>
                </p:sp>
                <p:sp>
                  <p:nvSpPr>
                    <p:cNvPr id="212" name="Hình tự do: Hình 211">
                      <a:extLst>
                        <a:ext uri="{FF2B5EF4-FFF2-40B4-BE49-F238E27FC236}">
                          <a16:creationId xmlns:a16="http://schemas.microsoft.com/office/drawing/2014/main" id="{678ACD49-9EDE-7832-DA8D-B7CD4396D05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643825" y="5462323"/>
                      <a:ext cx="123545" cy="102952"/>
                    </a:xfrm>
                    <a:custGeom>
                      <a:avLst/>
                      <a:gdLst>
                        <a:gd name="connsiteX0" fmla="*/ 0 w 123545"/>
                        <a:gd name="connsiteY0" fmla="*/ 51476 h 102952"/>
                        <a:gd name="connsiteX1" fmla="*/ 61773 w 123545"/>
                        <a:gd name="connsiteY1" fmla="*/ 102953 h 102952"/>
                        <a:gd name="connsiteX2" fmla="*/ 123545 w 123545"/>
                        <a:gd name="connsiteY2" fmla="*/ 51476 h 102952"/>
                        <a:gd name="connsiteX3" fmla="*/ 61773 w 123545"/>
                        <a:gd name="connsiteY3" fmla="*/ 0 h 102952"/>
                        <a:gd name="connsiteX4" fmla="*/ 0 w 123545"/>
                        <a:gd name="connsiteY4" fmla="*/ 51476 h 102952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123545" h="102952">
                          <a:moveTo>
                            <a:pt x="0" y="51476"/>
                          </a:moveTo>
                          <a:cubicBezTo>
                            <a:pt x="0" y="79924"/>
                            <a:pt x="27635" y="102953"/>
                            <a:pt x="61773" y="102953"/>
                          </a:cubicBezTo>
                          <a:cubicBezTo>
                            <a:pt x="95910" y="102953"/>
                            <a:pt x="123545" y="79924"/>
                            <a:pt x="123545" y="51476"/>
                          </a:cubicBezTo>
                          <a:cubicBezTo>
                            <a:pt x="123545" y="23029"/>
                            <a:pt x="95910" y="0"/>
                            <a:pt x="61773" y="0"/>
                          </a:cubicBezTo>
                          <a:cubicBezTo>
                            <a:pt x="29261" y="0"/>
                            <a:pt x="0" y="23029"/>
                            <a:pt x="0" y="51476"/>
                          </a:cubicBezTo>
                          <a:close/>
                        </a:path>
                      </a:pathLst>
                    </a:custGeom>
                    <a:solidFill>
                      <a:srgbClr val="F8BE02"/>
                    </a:solidFill>
                    <a:ln w="16256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vi-VN">
                        <a:solidFill>
                          <a:schemeClr val="bg1"/>
                        </a:solidFill>
                      </a:endParaRPr>
                    </a:p>
                  </p:txBody>
                </p:sp>
                <p:sp>
                  <p:nvSpPr>
                    <p:cNvPr id="213" name="Hình tự do: Hình 212">
                      <a:extLst>
                        <a:ext uri="{FF2B5EF4-FFF2-40B4-BE49-F238E27FC236}">
                          <a16:creationId xmlns:a16="http://schemas.microsoft.com/office/drawing/2014/main" id="{98462513-A527-52A1-7126-22A75567F1B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572299" y="5776601"/>
                      <a:ext cx="123545" cy="102952"/>
                    </a:xfrm>
                    <a:custGeom>
                      <a:avLst/>
                      <a:gdLst>
                        <a:gd name="connsiteX0" fmla="*/ 0 w 123545"/>
                        <a:gd name="connsiteY0" fmla="*/ 51477 h 102952"/>
                        <a:gd name="connsiteX1" fmla="*/ 61773 w 123545"/>
                        <a:gd name="connsiteY1" fmla="*/ 102953 h 102952"/>
                        <a:gd name="connsiteX2" fmla="*/ 123546 w 123545"/>
                        <a:gd name="connsiteY2" fmla="*/ 51477 h 102952"/>
                        <a:gd name="connsiteX3" fmla="*/ 61773 w 123545"/>
                        <a:gd name="connsiteY3" fmla="*/ 0 h 102952"/>
                        <a:gd name="connsiteX4" fmla="*/ 0 w 123545"/>
                        <a:gd name="connsiteY4" fmla="*/ 51477 h 102952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123545" h="102952">
                          <a:moveTo>
                            <a:pt x="0" y="51477"/>
                          </a:moveTo>
                          <a:cubicBezTo>
                            <a:pt x="0" y="79924"/>
                            <a:pt x="27635" y="102953"/>
                            <a:pt x="61773" y="102953"/>
                          </a:cubicBezTo>
                          <a:cubicBezTo>
                            <a:pt x="95911" y="102953"/>
                            <a:pt x="123546" y="79924"/>
                            <a:pt x="123546" y="51477"/>
                          </a:cubicBezTo>
                          <a:cubicBezTo>
                            <a:pt x="123546" y="23029"/>
                            <a:pt x="95911" y="0"/>
                            <a:pt x="61773" y="0"/>
                          </a:cubicBezTo>
                          <a:cubicBezTo>
                            <a:pt x="27635" y="0"/>
                            <a:pt x="0" y="23029"/>
                            <a:pt x="0" y="51477"/>
                          </a:cubicBezTo>
                          <a:close/>
                        </a:path>
                      </a:pathLst>
                    </a:custGeom>
                    <a:solidFill>
                      <a:srgbClr val="FFD04D"/>
                    </a:solidFill>
                    <a:ln w="16256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vi-VN">
                        <a:solidFill>
                          <a:schemeClr val="bg1"/>
                        </a:solidFill>
                      </a:endParaRPr>
                    </a:p>
                  </p:txBody>
                </p:sp>
              </p:grpSp>
            </p:grpSp>
          </p:grpSp>
          <p:grpSp>
            <p:nvGrpSpPr>
              <p:cNvPr id="214" name="Đồ họa 13">
                <a:extLst>
                  <a:ext uri="{FF2B5EF4-FFF2-40B4-BE49-F238E27FC236}">
                    <a16:creationId xmlns:a16="http://schemas.microsoft.com/office/drawing/2014/main" id="{8AEBCB51-23F3-C9DE-E91B-E93F4239C833}"/>
                  </a:ext>
                </a:extLst>
              </p:cNvPr>
              <p:cNvGrpSpPr/>
              <p:nvPr/>
            </p:nvGrpSpPr>
            <p:grpSpPr>
              <a:xfrm>
                <a:off x="-2" y="5672294"/>
                <a:ext cx="12183872" cy="1225954"/>
                <a:chOff x="-2" y="5672294"/>
                <a:chExt cx="12183872" cy="1225954"/>
              </a:xfrm>
            </p:grpSpPr>
            <p:sp>
              <p:nvSpPr>
                <p:cNvPr id="215" name="Hình tự do: Hình 214">
                  <a:extLst>
                    <a:ext uri="{FF2B5EF4-FFF2-40B4-BE49-F238E27FC236}">
                      <a16:creationId xmlns:a16="http://schemas.microsoft.com/office/drawing/2014/main" id="{C7FF317C-2AAF-126B-F1C9-05316E6970D4}"/>
                    </a:ext>
                  </a:extLst>
                </p:cNvPr>
                <p:cNvSpPr/>
                <p:nvPr/>
              </p:nvSpPr>
              <p:spPr>
                <a:xfrm>
                  <a:off x="-2" y="5737316"/>
                  <a:ext cx="734771" cy="1155513"/>
                </a:xfrm>
                <a:custGeom>
                  <a:avLst/>
                  <a:gdLst>
                    <a:gd name="connsiteX0" fmla="*/ 303987 w 734771"/>
                    <a:gd name="connsiteY0" fmla="*/ 1155513 h 1155513"/>
                    <a:gd name="connsiteX1" fmla="*/ 734771 w 734771"/>
                    <a:gd name="connsiteY1" fmla="*/ 0 h 1155513"/>
                    <a:gd name="connsiteX2" fmla="*/ 0 w 734771"/>
                    <a:gd name="connsiteY2" fmla="*/ 762666 h 1155513"/>
                    <a:gd name="connsiteX3" fmla="*/ 0 w 734771"/>
                    <a:gd name="connsiteY3" fmla="*/ 1155513 h 1155513"/>
                    <a:gd name="connsiteX4" fmla="*/ 303987 w 734771"/>
                    <a:gd name="connsiteY4" fmla="*/ 1155513 h 115551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734771" h="1155513">
                      <a:moveTo>
                        <a:pt x="303987" y="1155513"/>
                      </a:moveTo>
                      <a:cubicBezTo>
                        <a:pt x="303987" y="1155513"/>
                        <a:pt x="175565" y="333243"/>
                        <a:pt x="734771" y="0"/>
                      </a:cubicBezTo>
                      <a:cubicBezTo>
                        <a:pt x="266598" y="113790"/>
                        <a:pt x="112166" y="552696"/>
                        <a:pt x="0" y="762666"/>
                      </a:cubicBezTo>
                      <a:cubicBezTo>
                        <a:pt x="0" y="885939"/>
                        <a:pt x="0" y="1155513"/>
                        <a:pt x="0" y="1155513"/>
                      </a:cubicBezTo>
                      <a:lnTo>
                        <a:pt x="303987" y="1155513"/>
                      </a:lnTo>
                      <a:close/>
                    </a:path>
                  </a:pathLst>
                </a:custGeom>
                <a:solidFill>
                  <a:srgbClr val="41705A"/>
                </a:solidFill>
                <a:ln w="1625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vi-VN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216" name="Hình tự do: Hình 215">
                  <a:extLst>
                    <a:ext uri="{FF2B5EF4-FFF2-40B4-BE49-F238E27FC236}">
                      <a16:creationId xmlns:a16="http://schemas.microsoft.com/office/drawing/2014/main" id="{FD325783-FAB2-55E9-1A79-8206F2454329}"/>
                    </a:ext>
                  </a:extLst>
                </p:cNvPr>
                <p:cNvSpPr/>
                <p:nvPr/>
              </p:nvSpPr>
              <p:spPr>
                <a:xfrm>
                  <a:off x="716039" y="6239890"/>
                  <a:ext cx="227126" cy="652939"/>
                </a:xfrm>
                <a:custGeom>
                  <a:avLst/>
                  <a:gdLst>
                    <a:gd name="connsiteX0" fmla="*/ 189417 w 227126"/>
                    <a:gd name="connsiteY0" fmla="*/ 652939 h 652939"/>
                    <a:gd name="connsiteX1" fmla="*/ 83753 w 227126"/>
                    <a:gd name="connsiteY1" fmla="*/ 0 h 652939"/>
                    <a:gd name="connsiteX2" fmla="*/ 38237 w 227126"/>
                    <a:gd name="connsiteY2" fmla="*/ 652939 h 652939"/>
                    <a:gd name="connsiteX3" fmla="*/ 189417 w 227126"/>
                    <a:gd name="connsiteY3" fmla="*/ 652939 h 65293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27126" h="652939">
                      <a:moveTo>
                        <a:pt x="189417" y="652939"/>
                      </a:moveTo>
                      <a:cubicBezTo>
                        <a:pt x="189417" y="652939"/>
                        <a:pt x="324342" y="337307"/>
                        <a:pt x="83753" y="0"/>
                      </a:cubicBezTo>
                      <a:cubicBezTo>
                        <a:pt x="8976" y="224871"/>
                        <a:pt x="-36541" y="456516"/>
                        <a:pt x="38237" y="652939"/>
                      </a:cubicBezTo>
                      <a:cubicBezTo>
                        <a:pt x="189417" y="652939"/>
                        <a:pt x="189417" y="652939"/>
                        <a:pt x="189417" y="652939"/>
                      </a:cubicBezTo>
                      <a:close/>
                    </a:path>
                  </a:pathLst>
                </a:custGeom>
                <a:solidFill>
                  <a:srgbClr val="73A14C"/>
                </a:solidFill>
                <a:ln w="1625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vi-VN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217" name="Hình tự do: Hình 216">
                  <a:extLst>
                    <a:ext uri="{FF2B5EF4-FFF2-40B4-BE49-F238E27FC236}">
                      <a16:creationId xmlns:a16="http://schemas.microsoft.com/office/drawing/2014/main" id="{E4671736-3A0E-070E-76F4-48A22BEF2D2A}"/>
                    </a:ext>
                  </a:extLst>
                </p:cNvPr>
                <p:cNvSpPr/>
                <p:nvPr/>
              </p:nvSpPr>
              <p:spPr>
                <a:xfrm>
                  <a:off x="204823" y="5672294"/>
                  <a:ext cx="462455" cy="1220536"/>
                </a:xfrm>
                <a:custGeom>
                  <a:avLst/>
                  <a:gdLst>
                    <a:gd name="connsiteX0" fmla="*/ 460045 w 462455"/>
                    <a:gd name="connsiteY0" fmla="*/ 1220536 h 1220536"/>
                    <a:gd name="connsiteX1" fmla="*/ 0 w 462455"/>
                    <a:gd name="connsiteY1" fmla="*/ 0 h 1220536"/>
                    <a:gd name="connsiteX2" fmla="*/ 235712 w 462455"/>
                    <a:gd name="connsiteY2" fmla="*/ 1220536 h 1220536"/>
                    <a:gd name="connsiteX3" fmla="*/ 460045 w 462455"/>
                    <a:gd name="connsiteY3" fmla="*/ 1220536 h 122053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462455" h="1220536">
                      <a:moveTo>
                        <a:pt x="460045" y="1220536"/>
                      </a:moveTo>
                      <a:cubicBezTo>
                        <a:pt x="460045" y="1220536"/>
                        <a:pt x="523443" y="406394"/>
                        <a:pt x="0" y="0"/>
                      </a:cubicBezTo>
                      <a:cubicBezTo>
                        <a:pt x="115418" y="200487"/>
                        <a:pt x="287731" y="953671"/>
                        <a:pt x="235712" y="1220536"/>
                      </a:cubicBezTo>
                      <a:cubicBezTo>
                        <a:pt x="408026" y="1220536"/>
                        <a:pt x="460045" y="1220536"/>
                        <a:pt x="460045" y="1220536"/>
                      </a:cubicBezTo>
                      <a:close/>
                    </a:path>
                  </a:pathLst>
                </a:custGeom>
                <a:solidFill>
                  <a:srgbClr val="91D35E"/>
                </a:solidFill>
                <a:ln w="1625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vi-VN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218" name="Hình tự do: Hình 217">
                  <a:extLst>
                    <a:ext uri="{FF2B5EF4-FFF2-40B4-BE49-F238E27FC236}">
                      <a16:creationId xmlns:a16="http://schemas.microsoft.com/office/drawing/2014/main" id="{32A366D7-001A-9C23-4136-DBFBFE111F1D}"/>
                    </a:ext>
                  </a:extLst>
                </p:cNvPr>
                <p:cNvSpPr/>
                <p:nvPr/>
              </p:nvSpPr>
              <p:spPr>
                <a:xfrm>
                  <a:off x="960727" y="6019083"/>
                  <a:ext cx="555955" cy="879165"/>
                </a:xfrm>
                <a:custGeom>
                  <a:avLst/>
                  <a:gdLst>
                    <a:gd name="connsiteX0" fmla="*/ 0 w 555955"/>
                    <a:gd name="connsiteY0" fmla="*/ 879165 h 879165"/>
                    <a:gd name="connsiteX1" fmla="*/ 555955 w 555955"/>
                    <a:gd name="connsiteY1" fmla="*/ 0 h 879165"/>
                    <a:gd name="connsiteX2" fmla="*/ 208077 w 555955"/>
                    <a:gd name="connsiteY2" fmla="*/ 879165 h 879165"/>
                    <a:gd name="connsiteX3" fmla="*/ 0 w 555955"/>
                    <a:gd name="connsiteY3" fmla="*/ 879165 h 87916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555955" h="879165">
                      <a:moveTo>
                        <a:pt x="0" y="879165"/>
                      </a:moveTo>
                      <a:cubicBezTo>
                        <a:pt x="0" y="879165"/>
                        <a:pt x="89408" y="149011"/>
                        <a:pt x="555955" y="0"/>
                      </a:cubicBezTo>
                      <a:cubicBezTo>
                        <a:pt x="427533" y="159848"/>
                        <a:pt x="238963" y="424004"/>
                        <a:pt x="208077" y="879165"/>
                      </a:cubicBezTo>
                      <a:cubicBezTo>
                        <a:pt x="128422" y="879165"/>
                        <a:pt x="0" y="879165"/>
                        <a:pt x="0" y="879165"/>
                      </a:cubicBezTo>
                      <a:close/>
                    </a:path>
                  </a:pathLst>
                </a:custGeom>
                <a:solidFill>
                  <a:srgbClr val="41705A"/>
                </a:solidFill>
                <a:ln w="1625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vi-VN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219" name="Hình tự do: Hình 218">
                  <a:extLst>
                    <a:ext uri="{FF2B5EF4-FFF2-40B4-BE49-F238E27FC236}">
                      <a16:creationId xmlns:a16="http://schemas.microsoft.com/office/drawing/2014/main" id="{B15FC993-A73B-74F6-CAF6-F6DAEE79D82E}"/>
                    </a:ext>
                  </a:extLst>
                </p:cNvPr>
                <p:cNvSpPr/>
                <p:nvPr/>
              </p:nvSpPr>
              <p:spPr>
                <a:xfrm>
                  <a:off x="1141169" y="5884973"/>
                  <a:ext cx="379119" cy="1007856"/>
                </a:xfrm>
                <a:custGeom>
                  <a:avLst/>
                  <a:gdLst>
                    <a:gd name="connsiteX0" fmla="*/ 377139 w 379119"/>
                    <a:gd name="connsiteY0" fmla="*/ 1007857 h 1007856"/>
                    <a:gd name="connsiteX1" fmla="*/ 0 w 379119"/>
                    <a:gd name="connsiteY1" fmla="*/ 0 h 1007856"/>
                    <a:gd name="connsiteX2" fmla="*/ 191821 w 379119"/>
                    <a:gd name="connsiteY2" fmla="*/ 1007857 h 1007856"/>
                    <a:gd name="connsiteX3" fmla="*/ 377139 w 379119"/>
                    <a:gd name="connsiteY3" fmla="*/ 1007857 h 100785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379119" h="1007856">
                      <a:moveTo>
                        <a:pt x="377139" y="1007857"/>
                      </a:moveTo>
                      <a:cubicBezTo>
                        <a:pt x="377139" y="1007857"/>
                        <a:pt x="429158" y="334598"/>
                        <a:pt x="0" y="0"/>
                      </a:cubicBezTo>
                      <a:cubicBezTo>
                        <a:pt x="94285" y="165267"/>
                        <a:pt x="234086" y="787049"/>
                        <a:pt x="191821" y="1007857"/>
                      </a:cubicBezTo>
                      <a:cubicBezTo>
                        <a:pt x="333248" y="1007857"/>
                        <a:pt x="377139" y="1007857"/>
                        <a:pt x="377139" y="1007857"/>
                      </a:cubicBezTo>
                      <a:close/>
                    </a:path>
                  </a:pathLst>
                </a:custGeom>
                <a:solidFill>
                  <a:srgbClr val="91D35E"/>
                </a:solidFill>
                <a:ln w="1625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vi-VN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220" name="Hình tự do: Hình 219">
                  <a:extLst>
                    <a:ext uri="{FF2B5EF4-FFF2-40B4-BE49-F238E27FC236}">
                      <a16:creationId xmlns:a16="http://schemas.microsoft.com/office/drawing/2014/main" id="{E5AC012E-6E35-2834-7ED2-081742F3A48F}"/>
                    </a:ext>
                  </a:extLst>
                </p:cNvPr>
                <p:cNvSpPr/>
                <p:nvPr/>
              </p:nvSpPr>
              <p:spPr>
                <a:xfrm>
                  <a:off x="1345994" y="5698032"/>
                  <a:ext cx="439276" cy="1194797"/>
                </a:xfrm>
                <a:custGeom>
                  <a:avLst/>
                  <a:gdLst>
                    <a:gd name="connsiteX0" fmla="*/ 230835 w 439276"/>
                    <a:gd name="connsiteY0" fmla="*/ 1194798 h 1194797"/>
                    <a:gd name="connsiteX1" fmla="*/ 0 w 439276"/>
                    <a:gd name="connsiteY1" fmla="*/ 0 h 1194797"/>
                    <a:gd name="connsiteX2" fmla="*/ 408026 w 439276"/>
                    <a:gd name="connsiteY2" fmla="*/ 1194798 h 1194797"/>
                    <a:gd name="connsiteX3" fmla="*/ 230835 w 439276"/>
                    <a:gd name="connsiteY3" fmla="*/ 1194798 h 119479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439276" h="1194797">
                      <a:moveTo>
                        <a:pt x="230835" y="1194798"/>
                      </a:moveTo>
                      <a:cubicBezTo>
                        <a:pt x="230835" y="1194798"/>
                        <a:pt x="388518" y="503928"/>
                        <a:pt x="0" y="0"/>
                      </a:cubicBezTo>
                      <a:cubicBezTo>
                        <a:pt x="289357" y="241127"/>
                        <a:pt x="526694" y="694934"/>
                        <a:pt x="408026" y="1194798"/>
                      </a:cubicBezTo>
                      <a:cubicBezTo>
                        <a:pt x="349504" y="1194798"/>
                        <a:pt x="230835" y="1194798"/>
                        <a:pt x="230835" y="1194798"/>
                      </a:cubicBezTo>
                      <a:close/>
                    </a:path>
                  </a:pathLst>
                </a:custGeom>
                <a:solidFill>
                  <a:srgbClr val="41705A"/>
                </a:solidFill>
                <a:ln w="1625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vi-VN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221" name="Hình tự do: Hình 220">
                  <a:extLst>
                    <a:ext uri="{FF2B5EF4-FFF2-40B4-BE49-F238E27FC236}">
                      <a16:creationId xmlns:a16="http://schemas.microsoft.com/office/drawing/2014/main" id="{AF8B613A-559C-7893-906B-1F10F2E4E6BA}"/>
                    </a:ext>
                  </a:extLst>
                </p:cNvPr>
                <p:cNvSpPr/>
                <p:nvPr/>
              </p:nvSpPr>
              <p:spPr>
                <a:xfrm>
                  <a:off x="11343435" y="5788793"/>
                  <a:ext cx="840435" cy="1104036"/>
                </a:xfrm>
                <a:custGeom>
                  <a:avLst/>
                  <a:gdLst>
                    <a:gd name="connsiteX0" fmla="*/ 840435 w 840435"/>
                    <a:gd name="connsiteY0" fmla="*/ 1104037 h 1104036"/>
                    <a:gd name="connsiteX1" fmla="*/ 0 w 840435"/>
                    <a:gd name="connsiteY1" fmla="*/ 0 h 1104036"/>
                    <a:gd name="connsiteX2" fmla="*/ 525069 w 840435"/>
                    <a:gd name="connsiteY2" fmla="*/ 1104037 h 1104036"/>
                    <a:gd name="connsiteX3" fmla="*/ 840435 w 840435"/>
                    <a:gd name="connsiteY3" fmla="*/ 1104037 h 110403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840435" h="1104036">
                      <a:moveTo>
                        <a:pt x="840435" y="1104037"/>
                      </a:moveTo>
                      <a:cubicBezTo>
                        <a:pt x="840435" y="1104037"/>
                        <a:pt x="705511" y="188296"/>
                        <a:pt x="0" y="0"/>
                      </a:cubicBezTo>
                      <a:cubicBezTo>
                        <a:pt x="195072" y="200488"/>
                        <a:pt x="479552" y="531021"/>
                        <a:pt x="525069" y="1104037"/>
                      </a:cubicBezTo>
                      <a:cubicBezTo>
                        <a:pt x="645363" y="1104037"/>
                        <a:pt x="840435" y="1104037"/>
                        <a:pt x="840435" y="1104037"/>
                      </a:cubicBezTo>
                      <a:close/>
                    </a:path>
                  </a:pathLst>
                </a:custGeom>
                <a:solidFill>
                  <a:srgbClr val="41705A"/>
                </a:solidFill>
                <a:ln w="1625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vi-VN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222" name="Hình tự do: Hình 221">
                  <a:extLst>
                    <a:ext uri="{FF2B5EF4-FFF2-40B4-BE49-F238E27FC236}">
                      <a16:creationId xmlns:a16="http://schemas.microsoft.com/office/drawing/2014/main" id="{3EBD9968-8455-EB76-5EEC-938E3F0925FB}"/>
                    </a:ext>
                  </a:extLst>
                </p:cNvPr>
                <p:cNvSpPr/>
                <p:nvPr/>
              </p:nvSpPr>
              <p:spPr>
                <a:xfrm>
                  <a:off x="11260209" y="6239890"/>
                  <a:ext cx="227126" cy="652939"/>
                </a:xfrm>
                <a:custGeom>
                  <a:avLst/>
                  <a:gdLst>
                    <a:gd name="connsiteX0" fmla="*/ 37709 w 227126"/>
                    <a:gd name="connsiteY0" fmla="*/ 652939 h 652939"/>
                    <a:gd name="connsiteX1" fmla="*/ 143373 w 227126"/>
                    <a:gd name="connsiteY1" fmla="*/ 0 h 652939"/>
                    <a:gd name="connsiteX2" fmla="*/ 188890 w 227126"/>
                    <a:gd name="connsiteY2" fmla="*/ 652939 h 652939"/>
                    <a:gd name="connsiteX3" fmla="*/ 37709 w 227126"/>
                    <a:gd name="connsiteY3" fmla="*/ 652939 h 65293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27126" h="652939">
                      <a:moveTo>
                        <a:pt x="37709" y="652939"/>
                      </a:moveTo>
                      <a:cubicBezTo>
                        <a:pt x="37709" y="652939"/>
                        <a:pt x="-97215" y="337307"/>
                        <a:pt x="143373" y="0"/>
                      </a:cubicBezTo>
                      <a:cubicBezTo>
                        <a:pt x="218150" y="224871"/>
                        <a:pt x="263668" y="456516"/>
                        <a:pt x="188890" y="652939"/>
                      </a:cubicBezTo>
                      <a:cubicBezTo>
                        <a:pt x="37709" y="652939"/>
                        <a:pt x="37709" y="652939"/>
                        <a:pt x="37709" y="652939"/>
                      </a:cubicBezTo>
                      <a:close/>
                    </a:path>
                  </a:pathLst>
                </a:custGeom>
                <a:solidFill>
                  <a:srgbClr val="73A14C"/>
                </a:solidFill>
                <a:ln w="1625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vi-VN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223" name="Hình tự do: Hình 222">
                  <a:extLst>
                    <a:ext uri="{FF2B5EF4-FFF2-40B4-BE49-F238E27FC236}">
                      <a16:creationId xmlns:a16="http://schemas.microsoft.com/office/drawing/2014/main" id="{A4FC7A29-C0BC-89FF-2896-262A3B5CDFF8}"/>
                    </a:ext>
                  </a:extLst>
                </p:cNvPr>
                <p:cNvSpPr/>
                <p:nvPr/>
              </p:nvSpPr>
              <p:spPr>
                <a:xfrm>
                  <a:off x="11523092" y="5672294"/>
                  <a:ext cx="462455" cy="1220536"/>
                </a:xfrm>
                <a:custGeom>
                  <a:avLst/>
                  <a:gdLst>
                    <a:gd name="connsiteX0" fmla="*/ 2411 w 462455"/>
                    <a:gd name="connsiteY0" fmla="*/ 1220536 h 1220536"/>
                    <a:gd name="connsiteX1" fmla="*/ 462455 w 462455"/>
                    <a:gd name="connsiteY1" fmla="*/ 0 h 1220536"/>
                    <a:gd name="connsiteX2" fmla="*/ 226743 w 462455"/>
                    <a:gd name="connsiteY2" fmla="*/ 1220536 h 1220536"/>
                    <a:gd name="connsiteX3" fmla="*/ 2411 w 462455"/>
                    <a:gd name="connsiteY3" fmla="*/ 1220536 h 122053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462455" h="1220536">
                      <a:moveTo>
                        <a:pt x="2411" y="1220536"/>
                      </a:moveTo>
                      <a:cubicBezTo>
                        <a:pt x="2411" y="1220536"/>
                        <a:pt x="-60988" y="406394"/>
                        <a:pt x="462455" y="0"/>
                      </a:cubicBezTo>
                      <a:cubicBezTo>
                        <a:pt x="347038" y="200487"/>
                        <a:pt x="174724" y="953671"/>
                        <a:pt x="226743" y="1220536"/>
                      </a:cubicBezTo>
                      <a:cubicBezTo>
                        <a:pt x="54430" y="1220536"/>
                        <a:pt x="2411" y="1220536"/>
                        <a:pt x="2411" y="1220536"/>
                      </a:cubicBezTo>
                      <a:close/>
                    </a:path>
                  </a:pathLst>
                </a:custGeom>
                <a:solidFill>
                  <a:srgbClr val="91D35E"/>
                </a:solidFill>
                <a:ln w="1625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vi-VN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224" name="Hình tự do: Hình 223">
                  <a:extLst>
                    <a:ext uri="{FF2B5EF4-FFF2-40B4-BE49-F238E27FC236}">
                      <a16:creationId xmlns:a16="http://schemas.microsoft.com/office/drawing/2014/main" id="{AD3AD276-7920-93A6-3CA4-1CB00D746284}"/>
                    </a:ext>
                  </a:extLst>
                </p:cNvPr>
                <p:cNvSpPr/>
                <p:nvPr/>
              </p:nvSpPr>
              <p:spPr>
                <a:xfrm>
                  <a:off x="10673688" y="6019083"/>
                  <a:ext cx="555955" cy="879165"/>
                </a:xfrm>
                <a:custGeom>
                  <a:avLst/>
                  <a:gdLst>
                    <a:gd name="connsiteX0" fmla="*/ 555955 w 555955"/>
                    <a:gd name="connsiteY0" fmla="*/ 879165 h 879165"/>
                    <a:gd name="connsiteX1" fmla="*/ 0 w 555955"/>
                    <a:gd name="connsiteY1" fmla="*/ 0 h 879165"/>
                    <a:gd name="connsiteX2" fmla="*/ 347879 w 555955"/>
                    <a:gd name="connsiteY2" fmla="*/ 879165 h 879165"/>
                    <a:gd name="connsiteX3" fmla="*/ 555955 w 555955"/>
                    <a:gd name="connsiteY3" fmla="*/ 879165 h 87916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555955" h="879165">
                      <a:moveTo>
                        <a:pt x="555955" y="879165"/>
                      </a:moveTo>
                      <a:cubicBezTo>
                        <a:pt x="555955" y="879165"/>
                        <a:pt x="466547" y="149011"/>
                        <a:pt x="0" y="0"/>
                      </a:cubicBezTo>
                      <a:cubicBezTo>
                        <a:pt x="128423" y="159848"/>
                        <a:pt x="316992" y="424004"/>
                        <a:pt x="347879" y="879165"/>
                      </a:cubicBezTo>
                      <a:cubicBezTo>
                        <a:pt x="427534" y="879165"/>
                        <a:pt x="555955" y="879165"/>
                        <a:pt x="555955" y="879165"/>
                      </a:cubicBezTo>
                      <a:close/>
                    </a:path>
                  </a:pathLst>
                </a:custGeom>
                <a:solidFill>
                  <a:srgbClr val="41705A"/>
                </a:solidFill>
                <a:ln w="1625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vi-VN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225" name="Hình tự do: Hình 224">
                  <a:extLst>
                    <a:ext uri="{FF2B5EF4-FFF2-40B4-BE49-F238E27FC236}">
                      <a16:creationId xmlns:a16="http://schemas.microsoft.com/office/drawing/2014/main" id="{702A58B2-C1B9-3307-AF27-9D64256896FD}"/>
                    </a:ext>
                  </a:extLst>
                </p:cNvPr>
                <p:cNvSpPr/>
                <p:nvPr/>
              </p:nvSpPr>
              <p:spPr>
                <a:xfrm>
                  <a:off x="1660031" y="5874136"/>
                  <a:ext cx="384971" cy="1018693"/>
                </a:xfrm>
                <a:custGeom>
                  <a:avLst/>
                  <a:gdLst>
                    <a:gd name="connsiteX0" fmla="*/ 22463 w 384971"/>
                    <a:gd name="connsiteY0" fmla="*/ 1018694 h 1018693"/>
                    <a:gd name="connsiteX1" fmla="*/ 384972 w 384971"/>
                    <a:gd name="connsiteY1" fmla="*/ 0 h 1018693"/>
                    <a:gd name="connsiteX2" fmla="*/ 173644 w 384971"/>
                    <a:gd name="connsiteY2" fmla="*/ 1018694 h 1018693"/>
                    <a:gd name="connsiteX3" fmla="*/ 22463 w 384971"/>
                    <a:gd name="connsiteY3" fmla="*/ 1018694 h 101869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384971" h="1018693">
                      <a:moveTo>
                        <a:pt x="22463" y="1018694"/>
                      </a:moveTo>
                      <a:cubicBezTo>
                        <a:pt x="22463" y="1018694"/>
                        <a:pt x="-135220" y="311569"/>
                        <a:pt x="384972" y="0"/>
                      </a:cubicBezTo>
                      <a:cubicBezTo>
                        <a:pt x="240293" y="147656"/>
                        <a:pt x="128127" y="777567"/>
                        <a:pt x="173644" y="1018694"/>
                      </a:cubicBezTo>
                      <a:cubicBezTo>
                        <a:pt x="61477" y="1018694"/>
                        <a:pt x="22463" y="1018694"/>
                        <a:pt x="22463" y="1018694"/>
                      </a:cubicBezTo>
                      <a:close/>
                    </a:path>
                  </a:pathLst>
                </a:custGeom>
                <a:solidFill>
                  <a:srgbClr val="73A14C"/>
                </a:solidFill>
                <a:ln w="1625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vi-VN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226" name="Hình tự do: Hình 225">
                  <a:extLst>
                    <a:ext uri="{FF2B5EF4-FFF2-40B4-BE49-F238E27FC236}">
                      <a16:creationId xmlns:a16="http://schemas.microsoft.com/office/drawing/2014/main" id="{6A8BBF1E-E496-966B-58DF-11CC630558DF}"/>
                    </a:ext>
                  </a:extLst>
                </p:cNvPr>
                <p:cNvSpPr/>
                <p:nvPr/>
              </p:nvSpPr>
              <p:spPr>
                <a:xfrm>
                  <a:off x="2092643" y="6048885"/>
                  <a:ext cx="300237" cy="843944"/>
                </a:xfrm>
                <a:custGeom>
                  <a:avLst/>
                  <a:gdLst>
                    <a:gd name="connsiteX0" fmla="*/ 300238 w 300237"/>
                    <a:gd name="connsiteY0" fmla="*/ 843945 h 843944"/>
                    <a:gd name="connsiteX1" fmla="*/ 116545 w 300237"/>
                    <a:gd name="connsiteY1" fmla="*/ 0 h 843944"/>
                    <a:gd name="connsiteX2" fmla="*/ 155559 w 300237"/>
                    <a:gd name="connsiteY2" fmla="*/ 843945 h 843944"/>
                    <a:gd name="connsiteX3" fmla="*/ 300238 w 300237"/>
                    <a:gd name="connsiteY3" fmla="*/ 843945 h 84394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300237" h="843944">
                      <a:moveTo>
                        <a:pt x="300238" y="843945"/>
                      </a:moveTo>
                      <a:cubicBezTo>
                        <a:pt x="300238" y="843945"/>
                        <a:pt x="32014" y="380656"/>
                        <a:pt x="116545" y="0"/>
                      </a:cubicBezTo>
                      <a:cubicBezTo>
                        <a:pt x="-114290" y="142238"/>
                        <a:pt x="51521" y="734218"/>
                        <a:pt x="155559" y="843945"/>
                      </a:cubicBezTo>
                      <a:cubicBezTo>
                        <a:pt x="235214" y="843945"/>
                        <a:pt x="300238" y="843945"/>
                        <a:pt x="300238" y="843945"/>
                      </a:cubicBezTo>
                      <a:close/>
                    </a:path>
                  </a:pathLst>
                </a:custGeom>
                <a:solidFill>
                  <a:srgbClr val="41705A"/>
                </a:solidFill>
                <a:ln w="1625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vi-VN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227" name="Hình tự do: Hình 226">
                  <a:extLst>
                    <a:ext uri="{FF2B5EF4-FFF2-40B4-BE49-F238E27FC236}">
                      <a16:creationId xmlns:a16="http://schemas.microsoft.com/office/drawing/2014/main" id="{4DEA45F8-C326-25DA-1D38-090D3FAE058E}"/>
                    </a:ext>
                  </a:extLst>
                </p:cNvPr>
                <p:cNvSpPr/>
                <p:nvPr/>
              </p:nvSpPr>
              <p:spPr>
                <a:xfrm>
                  <a:off x="1938242" y="6219570"/>
                  <a:ext cx="261243" cy="673259"/>
                </a:xfrm>
                <a:custGeom>
                  <a:avLst/>
                  <a:gdLst>
                    <a:gd name="connsiteX0" fmla="*/ 257941 w 261243"/>
                    <a:gd name="connsiteY0" fmla="*/ 673259 h 673259"/>
                    <a:gd name="connsiteX1" fmla="*/ 1096 w 261243"/>
                    <a:gd name="connsiteY1" fmla="*/ 0 h 673259"/>
                    <a:gd name="connsiteX2" fmla="*/ 139272 w 261243"/>
                    <a:gd name="connsiteY2" fmla="*/ 673259 h 673259"/>
                    <a:gd name="connsiteX3" fmla="*/ 257941 w 261243"/>
                    <a:gd name="connsiteY3" fmla="*/ 673259 h 6732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61243" h="673259">
                      <a:moveTo>
                        <a:pt x="257941" y="673259"/>
                      </a:moveTo>
                      <a:cubicBezTo>
                        <a:pt x="257941" y="673259"/>
                        <a:pt x="309960" y="176104"/>
                        <a:pt x="1096" y="0"/>
                      </a:cubicBezTo>
                      <a:cubicBezTo>
                        <a:pt x="-5406" y="208615"/>
                        <a:pt x="14101" y="568951"/>
                        <a:pt x="139272" y="673259"/>
                      </a:cubicBezTo>
                      <a:cubicBezTo>
                        <a:pt x="171784" y="673259"/>
                        <a:pt x="257941" y="673259"/>
                        <a:pt x="257941" y="673259"/>
                      </a:cubicBezTo>
                      <a:close/>
                    </a:path>
                  </a:pathLst>
                </a:custGeom>
                <a:solidFill>
                  <a:srgbClr val="73A14C"/>
                </a:solidFill>
                <a:ln w="1625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vi-VN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228" name="Hình tự do: Hình 227">
                  <a:extLst>
                    <a:ext uri="{FF2B5EF4-FFF2-40B4-BE49-F238E27FC236}">
                      <a16:creationId xmlns:a16="http://schemas.microsoft.com/office/drawing/2014/main" id="{485C6901-C78B-C8B7-265C-BD9E5407E546}"/>
                    </a:ext>
                  </a:extLst>
                </p:cNvPr>
                <p:cNvSpPr/>
                <p:nvPr/>
              </p:nvSpPr>
              <p:spPr>
                <a:xfrm>
                  <a:off x="1880817" y="6120681"/>
                  <a:ext cx="458916" cy="772148"/>
                </a:xfrm>
                <a:custGeom>
                  <a:avLst/>
                  <a:gdLst>
                    <a:gd name="connsiteX0" fmla="*/ 0 w 458916"/>
                    <a:gd name="connsiteY0" fmla="*/ 772148 h 772148"/>
                    <a:gd name="connsiteX1" fmla="*/ 453543 w 458916"/>
                    <a:gd name="connsiteY1" fmla="*/ 0 h 772148"/>
                    <a:gd name="connsiteX2" fmla="*/ 196698 w 458916"/>
                    <a:gd name="connsiteY2" fmla="*/ 772148 h 772148"/>
                    <a:gd name="connsiteX3" fmla="*/ 0 w 458916"/>
                    <a:gd name="connsiteY3" fmla="*/ 772148 h 77214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458916" h="772148">
                      <a:moveTo>
                        <a:pt x="0" y="772148"/>
                      </a:moveTo>
                      <a:cubicBezTo>
                        <a:pt x="0" y="772148"/>
                        <a:pt x="427533" y="383365"/>
                        <a:pt x="453543" y="0"/>
                      </a:cubicBezTo>
                      <a:cubicBezTo>
                        <a:pt x="486055" y="307505"/>
                        <a:pt x="367386" y="728800"/>
                        <a:pt x="196698" y="772148"/>
                      </a:cubicBezTo>
                      <a:cubicBezTo>
                        <a:pt x="58522" y="772148"/>
                        <a:pt x="0" y="772148"/>
                        <a:pt x="0" y="772148"/>
                      </a:cubicBezTo>
                      <a:close/>
                    </a:path>
                  </a:pathLst>
                </a:custGeom>
                <a:solidFill>
                  <a:srgbClr val="91D35E"/>
                </a:solidFill>
                <a:ln w="1625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vi-VN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229" name="Hình tự do: Hình 228">
                  <a:extLst>
                    <a:ext uri="{FF2B5EF4-FFF2-40B4-BE49-F238E27FC236}">
                      <a16:creationId xmlns:a16="http://schemas.microsoft.com/office/drawing/2014/main" id="{B4A51A02-F1E6-AE10-8F2F-8CC0E069BF07}"/>
                    </a:ext>
                  </a:extLst>
                </p:cNvPr>
                <p:cNvSpPr/>
                <p:nvPr/>
              </p:nvSpPr>
              <p:spPr>
                <a:xfrm>
                  <a:off x="2313227" y="5788793"/>
                  <a:ext cx="840435" cy="1104036"/>
                </a:xfrm>
                <a:custGeom>
                  <a:avLst/>
                  <a:gdLst>
                    <a:gd name="connsiteX0" fmla="*/ 0 w 840435"/>
                    <a:gd name="connsiteY0" fmla="*/ 1104037 h 1104036"/>
                    <a:gd name="connsiteX1" fmla="*/ 840435 w 840435"/>
                    <a:gd name="connsiteY1" fmla="*/ 0 h 1104036"/>
                    <a:gd name="connsiteX2" fmla="*/ 315366 w 840435"/>
                    <a:gd name="connsiteY2" fmla="*/ 1104037 h 1104036"/>
                    <a:gd name="connsiteX3" fmla="*/ 0 w 840435"/>
                    <a:gd name="connsiteY3" fmla="*/ 1104037 h 110403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840435" h="1104036">
                      <a:moveTo>
                        <a:pt x="0" y="1104037"/>
                      </a:moveTo>
                      <a:cubicBezTo>
                        <a:pt x="0" y="1104037"/>
                        <a:pt x="134925" y="188296"/>
                        <a:pt x="840435" y="0"/>
                      </a:cubicBezTo>
                      <a:cubicBezTo>
                        <a:pt x="645363" y="200488"/>
                        <a:pt x="360883" y="531021"/>
                        <a:pt x="315366" y="1104037"/>
                      </a:cubicBezTo>
                      <a:cubicBezTo>
                        <a:pt x="195072" y="1104037"/>
                        <a:pt x="0" y="1104037"/>
                        <a:pt x="0" y="1104037"/>
                      </a:cubicBezTo>
                      <a:close/>
                    </a:path>
                  </a:pathLst>
                </a:custGeom>
                <a:solidFill>
                  <a:srgbClr val="73A14C"/>
                </a:solidFill>
                <a:ln w="1625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vi-VN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230" name="Hình tự do: Hình 229">
                  <a:extLst>
                    <a:ext uri="{FF2B5EF4-FFF2-40B4-BE49-F238E27FC236}">
                      <a16:creationId xmlns:a16="http://schemas.microsoft.com/office/drawing/2014/main" id="{653CB28A-47DC-89A0-3893-886319DEBBC9}"/>
                    </a:ext>
                  </a:extLst>
                </p:cNvPr>
                <p:cNvSpPr/>
                <p:nvPr/>
              </p:nvSpPr>
              <p:spPr>
                <a:xfrm>
                  <a:off x="2860206" y="6239890"/>
                  <a:ext cx="227126" cy="652939"/>
                </a:xfrm>
                <a:custGeom>
                  <a:avLst/>
                  <a:gdLst>
                    <a:gd name="connsiteX0" fmla="*/ 189418 w 227126"/>
                    <a:gd name="connsiteY0" fmla="*/ 652939 h 652939"/>
                    <a:gd name="connsiteX1" fmla="*/ 83754 w 227126"/>
                    <a:gd name="connsiteY1" fmla="*/ 0 h 652939"/>
                    <a:gd name="connsiteX2" fmla="*/ 38237 w 227126"/>
                    <a:gd name="connsiteY2" fmla="*/ 652939 h 652939"/>
                    <a:gd name="connsiteX3" fmla="*/ 189418 w 227126"/>
                    <a:gd name="connsiteY3" fmla="*/ 652939 h 65293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27126" h="652939">
                      <a:moveTo>
                        <a:pt x="189418" y="652939"/>
                      </a:moveTo>
                      <a:cubicBezTo>
                        <a:pt x="189418" y="652939"/>
                        <a:pt x="324342" y="337307"/>
                        <a:pt x="83754" y="0"/>
                      </a:cubicBezTo>
                      <a:cubicBezTo>
                        <a:pt x="8976" y="224871"/>
                        <a:pt x="-36541" y="456516"/>
                        <a:pt x="38237" y="652939"/>
                      </a:cubicBezTo>
                      <a:cubicBezTo>
                        <a:pt x="189418" y="652939"/>
                        <a:pt x="189418" y="652939"/>
                        <a:pt x="189418" y="652939"/>
                      </a:cubicBezTo>
                      <a:close/>
                    </a:path>
                  </a:pathLst>
                </a:custGeom>
                <a:solidFill>
                  <a:srgbClr val="73A14C"/>
                </a:solidFill>
                <a:ln w="1625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vi-VN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231" name="Hình tự do: Hình 230">
                  <a:extLst>
                    <a:ext uri="{FF2B5EF4-FFF2-40B4-BE49-F238E27FC236}">
                      <a16:creationId xmlns:a16="http://schemas.microsoft.com/office/drawing/2014/main" id="{35DE1099-81B1-11F9-3919-53558B58D74B}"/>
                    </a:ext>
                  </a:extLst>
                </p:cNvPr>
                <p:cNvSpPr/>
                <p:nvPr/>
              </p:nvSpPr>
              <p:spPr>
                <a:xfrm>
                  <a:off x="2394507" y="5672294"/>
                  <a:ext cx="462455" cy="1220536"/>
                </a:xfrm>
                <a:custGeom>
                  <a:avLst/>
                  <a:gdLst>
                    <a:gd name="connsiteX0" fmla="*/ 460045 w 462455"/>
                    <a:gd name="connsiteY0" fmla="*/ 1220536 h 1220536"/>
                    <a:gd name="connsiteX1" fmla="*/ 0 w 462455"/>
                    <a:gd name="connsiteY1" fmla="*/ 0 h 1220536"/>
                    <a:gd name="connsiteX2" fmla="*/ 235712 w 462455"/>
                    <a:gd name="connsiteY2" fmla="*/ 1220536 h 1220536"/>
                    <a:gd name="connsiteX3" fmla="*/ 460045 w 462455"/>
                    <a:gd name="connsiteY3" fmla="*/ 1220536 h 122053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462455" h="1220536">
                      <a:moveTo>
                        <a:pt x="460045" y="1220536"/>
                      </a:moveTo>
                      <a:cubicBezTo>
                        <a:pt x="460045" y="1220536"/>
                        <a:pt x="523443" y="406394"/>
                        <a:pt x="0" y="0"/>
                      </a:cubicBezTo>
                      <a:cubicBezTo>
                        <a:pt x="115417" y="200487"/>
                        <a:pt x="287731" y="953671"/>
                        <a:pt x="235712" y="1220536"/>
                      </a:cubicBezTo>
                      <a:cubicBezTo>
                        <a:pt x="406400" y="1220536"/>
                        <a:pt x="460045" y="1220536"/>
                        <a:pt x="460045" y="1220536"/>
                      </a:cubicBezTo>
                      <a:close/>
                    </a:path>
                  </a:pathLst>
                </a:custGeom>
                <a:solidFill>
                  <a:srgbClr val="91D35E"/>
                </a:solidFill>
                <a:ln w="1625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vi-VN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232" name="Hình tự do: Hình 231">
                  <a:extLst>
                    <a:ext uri="{FF2B5EF4-FFF2-40B4-BE49-F238E27FC236}">
                      <a16:creationId xmlns:a16="http://schemas.microsoft.com/office/drawing/2014/main" id="{D2F91C98-B109-37C7-3277-CBCB2A3291D4}"/>
                    </a:ext>
                  </a:extLst>
                </p:cNvPr>
                <p:cNvSpPr/>
                <p:nvPr/>
              </p:nvSpPr>
              <p:spPr>
                <a:xfrm>
                  <a:off x="3069131" y="6019083"/>
                  <a:ext cx="555955" cy="879165"/>
                </a:xfrm>
                <a:custGeom>
                  <a:avLst/>
                  <a:gdLst>
                    <a:gd name="connsiteX0" fmla="*/ 0 w 555955"/>
                    <a:gd name="connsiteY0" fmla="*/ 879165 h 879165"/>
                    <a:gd name="connsiteX1" fmla="*/ 555955 w 555955"/>
                    <a:gd name="connsiteY1" fmla="*/ 0 h 879165"/>
                    <a:gd name="connsiteX2" fmla="*/ 208077 w 555955"/>
                    <a:gd name="connsiteY2" fmla="*/ 879165 h 879165"/>
                    <a:gd name="connsiteX3" fmla="*/ 0 w 555955"/>
                    <a:gd name="connsiteY3" fmla="*/ 879165 h 87916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555955" h="879165">
                      <a:moveTo>
                        <a:pt x="0" y="879165"/>
                      </a:moveTo>
                      <a:cubicBezTo>
                        <a:pt x="0" y="879165"/>
                        <a:pt x="89408" y="149011"/>
                        <a:pt x="555955" y="0"/>
                      </a:cubicBezTo>
                      <a:cubicBezTo>
                        <a:pt x="427533" y="159848"/>
                        <a:pt x="238963" y="424004"/>
                        <a:pt x="208077" y="879165"/>
                      </a:cubicBezTo>
                      <a:cubicBezTo>
                        <a:pt x="130048" y="879165"/>
                        <a:pt x="0" y="879165"/>
                        <a:pt x="0" y="879165"/>
                      </a:cubicBezTo>
                      <a:close/>
                    </a:path>
                  </a:pathLst>
                </a:custGeom>
                <a:solidFill>
                  <a:srgbClr val="41705A"/>
                </a:solidFill>
                <a:ln w="1625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vi-VN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233" name="Hình tự do: Hình 232">
                  <a:extLst>
                    <a:ext uri="{FF2B5EF4-FFF2-40B4-BE49-F238E27FC236}">
                      <a16:creationId xmlns:a16="http://schemas.microsoft.com/office/drawing/2014/main" id="{BC6E8580-9F5E-E199-A493-1155760BE170}"/>
                    </a:ext>
                  </a:extLst>
                </p:cNvPr>
                <p:cNvSpPr/>
                <p:nvPr/>
              </p:nvSpPr>
              <p:spPr>
                <a:xfrm>
                  <a:off x="3249572" y="5884973"/>
                  <a:ext cx="379119" cy="1007856"/>
                </a:xfrm>
                <a:custGeom>
                  <a:avLst/>
                  <a:gdLst>
                    <a:gd name="connsiteX0" fmla="*/ 377139 w 379119"/>
                    <a:gd name="connsiteY0" fmla="*/ 1007857 h 1007856"/>
                    <a:gd name="connsiteX1" fmla="*/ 0 w 379119"/>
                    <a:gd name="connsiteY1" fmla="*/ 0 h 1007856"/>
                    <a:gd name="connsiteX2" fmla="*/ 191821 w 379119"/>
                    <a:gd name="connsiteY2" fmla="*/ 1007857 h 1007856"/>
                    <a:gd name="connsiteX3" fmla="*/ 377139 w 379119"/>
                    <a:gd name="connsiteY3" fmla="*/ 1007857 h 100785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379119" h="1007856">
                      <a:moveTo>
                        <a:pt x="377139" y="1007857"/>
                      </a:moveTo>
                      <a:cubicBezTo>
                        <a:pt x="377139" y="1007857"/>
                        <a:pt x="429159" y="334598"/>
                        <a:pt x="0" y="0"/>
                      </a:cubicBezTo>
                      <a:cubicBezTo>
                        <a:pt x="94285" y="165267"/>
                        <a:pt x="234087" y="787049"/>
                        <a:pt x="191821" y="1007857"/>
                      </a:cubicBezTo>
                      <a:cubicBezTo>
                        <a:pt x="334874" y="1007857"/>
                        <a:pt x="377139" y="1007857"/>
                        <a:pt x="377139" y="1007857"/>
                      </a:cubicBezTo>
                      <a:close/>
                    </a:path>
                  </a:pathLst>
                </a:custGeom>
                <a:solidFill>
                  <a:srgbClr val="91D35E"/>
                </a:solidFill>
                <a:ln w="1625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vi-VN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234" name="Hình tự do: Hình 233">
                  <a:extLst>
                    <a:ext uri="{FF2B5EF4-FFF2-40B4-BE49-F238E27FC236}">
                      <a16:creationId xmlns:a16="http://schemas.microsoft.com/office/drawing/2014/main" id="{A6062CBE-E309-719E-FE57-1BE4F396CF30}"/>
                    </a:ext>
                  </a:extLst>
                </p:cNvPr>
                <p:cNvSpPr/>
                <p:nvPr/>
              </p:nvSpPr>
              <p:spPr>
                <a:xfrm>
                  <a:off x="3456023" y="5698032"/>
                  <a:ext cx="439276" cy="1194797"/>
                </a:xfrm>
                <a:custGeom>
                  <a:avLst/>
                  <a:gdLst>
                    <a:gd name="connsiteX0" fmla="*/ 230835 w 439276"/>
                    <a:gd name="connsiteY0" fmla="*/ 1194798 h 1194797"/>
                    <a:gd name="connsiteX1" fmla="*/ 0 w 439276"/>
                    <a:gd name="connsiteY1" fmla="*/ 0 h 1194797"/>
                    <a:gd name="connsiteX2" fmla="*/ 408026 w 439276"/>
                    <a:gd name="connsiteY2" fmla="*/ 1194798 h 1194797"/>
                    <a:gd name="connsiteX3" fmla="*/ 230835 w 439276"/>
                    <a:gd name="connsiteY3" fmla="*/ 1194798 h 119479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439276" h="1194797">
                      <a:moveTo>
                        <a:pt x="230835" y="1194798"/>
                      </a:moveTo>
                      <a:cubicBezTo>
                        <a:pt x="230835" y="1194798"/>
                        <a:pt x="388518" y="503928"/>
                        <a:pt x="0" y="0"/>
                      </a:cubicBezTo>
                      <a:cubicBezTo>
                        <a:pt x="289357" y="241127"/>
                        <a:pt x="526694" y="694934"/>
                        <a:pt x="408026" y="1194798"/>
                      </a:cubicBezTo>
                      <a:cubicBezTo>
                        <a:pt x="349504" y="1194798"/>
                        <a:pt x="230835" y="1194798"/>
                        <a:pt x="230835" y="1194798"/>
                      </a:cubicBezTo>
                      <a:close/>
                    </a:path>
                  </a:pathLst>
                </a:custGeom>
                <a:solidFill>
                  <a:srgbClr val="41705A"/>
                </a:solidFill>
                <a:ln w="1625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vi-VN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235" name="Hình tự do: Hình 234">
                  <a:extLst>
                    <a:ext uri="{FF2B5EF4-FFF2-40B4-BE49-F238E27FC236}">
                      <a16:creationId xmlns:a16="http://schemas.microsoft.com/office/drawing/2014/main" id="{ED77F16A-0B20-F740-3592-C8DD87B3026A}"/>
                    </a:ext>
                  </a:extLst>
                </p:cNvPr>
                <p:cNvSpPr/>
                <p:nvPr/>
              </p:nvSpPr>
              <p:spPr>
                <a:xfrm>
                  <a:off x="3768434" y="5874136"/>
                  <a:ext cx="384971" cy="1018693"/>
                </a:xfrm>
                <a:custGeom>
                  <a:avLst/>
                  <a:gdLst>
                    <a:gd name="connsiteX0" fmla="*/ 22463 w 384971"/>
                    <a:gd name="connsiteY0" fmla="*/ 1018694 h 1018693"/>
                    <a:gd name="connsiteX1" fmla="*/ 384972 w 384971"/>
                    <a:gd name="connsiteY1" fmla="*/ 0 h 1018693"/>
                    <a:gd name="connsiteX2" fmla="*/ 173644 w 384971"/>
                    <a:gd name="connsiteY2" fmla="*/ 1018694 h 1018693"/>
                    <a:gd name="connsiteX3" fmla="*/ 22463 w 384971"/>
                    <a:gd name="connsiteY3" fmla="*/ 1018694 h 101869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384971" h="1018693">
                      <a:moveTo>
                        <a:pt x="22463" y="1018694"/>
                      </a:moveTo>
                      <a:cubicBezTo>
                        <a:pt x="22463" y="1018694"/>
                        <a:pt x="-135220" y="311569"/>
                        <a:pt x="384972" y="0"/>
                      </a:cubicBezTo>
                      <a:cubicBezTo>
                        <a:pt x="240293" y="147656"/>
                        <a:pt x="128127" y="777567"/>
                        <a:pt x="173644" y="1018694"/>
                      </a:cubicBezTo>
                      <a:cubicBezTo>
                        <a:pt x="63103" y="1018694"/>
                        <a:pt x="22463" y="1018694"/>
                        <a:pt x="22463" y="1018694"/>
                      </a:cubicBezTo>
                      <a:close/>
                    </a:path>
                  </a:pathLst>
                </a:custGeom>
                <a:solidFill>
                  <a:srgbClr val="73A14C"/>
                </a:solidFill>
                <a:ln w="1625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vi-VN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236" name="Hình tự do: Hình 235">
                  <a:extLst>
                    <a:ext uri="{FF2B5EF4-FFF2-40B4-BE49-F238E27FC236}">
                      <a16:creationId xmlns:a16="http://schemas.microsoft.com/office/drawing/2014/main" id="{B1172AB8-1312-7575-0435-C3556CA49350}"/>
                    </a:ext>
                  </a:extLst>
                </p:cNvPr>
                <p:cNvSpPr/>
                <p:nvPr/>
              </p:nvSpPr>
              <p:spPr>
                <a:xfrm>
                  <a:off x="4202672" y="6048885"/>
                  <a:ext cx="300237" cy="843944"/>
                </a:xfrm>
                <a:custGeom>
                  <a:avLst/>
                  <a:gdLst>
                    <a:gd name="connsiteX0" fmla="*/ 300237 w 300237"/>
                    <a:gd name="connsiteY0" fmla="*/ 843945 h 843944"/>
                    <a:gd name="connsiteX1" fmla="*/ 116545 w 300237"/>
                    <a:gd name="connsiteY1" fmla="*/ 0 h 843944"/>
                    <a:gd name="connsiteX2" fmla="*/ 155559 w 300237"/>
                    <a:gd name="connsiteY2" fmla="*/ 843945 h 843944"/>
                    <a:gd name="connsiteX3" fmla="*/ 300237 w 300237"/>
                    <a:gd name="connsiteY3" fmla="*/ 843945 h 84394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300237" h="843944">
                      <a:moveTo>
                        <a:pt x="300237" y="843945"/>
                      </a:moveTo>
                      <a:cubicBezTo>
                        <a:pt x="300237" y="843945"/>
                        <a:pt x="32013" y="380656"/>
                        <a:pt x="116545" y="0"/>
                      </a:cubicBezTo>
                      <a:cubicBezTo>
                        <a:pt x="-114291" y="142238"/>
                        <a:pt x="51521" y="734218"/>
                        <a:pt x="155559" y="843945"/>
                      </a:cubicBezTo>
                      <a:cubicBezTo>
                        <a:pt x="233588" y="843945"/>
                        <a:pt x="300237" y="843945"/>
                        <a:pt x="300237" y="843945"/>
                      </a:cubicBezTo>
                      <a:close/>
                    </a:path>
                  </a:pathLst>
                </a:custGeom>
                <a:solidFill>
                  <a:srgbClr val="41705A"/>
                </a:solidFill>
                <a:ln w="1625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vi-VN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237" name="Hình tự do: Hình 236">
                  <a:extLst>
                    <a:ext uri="{FF2B5EF4-FFF2-40B4-BE49-F238E27FC236}">
                      <a16:creationId xmlns:a16="http://schemas.microsoft.com/office/drawing/2014/main" id="{81556631-DEE4-3EDF-3AA1-F2FB85425FDA}"/>
                    </a:ext>
                  </a:extLst>
                </p:cNvPr>
                <p:cNvSpPr/>
                <p:nvPr/>
              </p:nvSpPr>
              <p:spPr>
                <a:xfrm>
                  <a:off x="4046646" y="6219570"/>
                  <a:ext cx="261243" cy="673259"/>
                </a:xfrm>
                <a:custGeom>
                  <a:avLst/>
                  <a:gdLst>
                    <a:gd name="connsiteX0" fmla="*/ 257941 w 261243"/>
                    <a:gd name="connsiteY0" fmla="*/ 673259 h 673259"/>
                    <a:gd name="connsiteX1" fmla="*/ 1096 w 261243"/>
                    <a:gd name="connsiteY1" fmla="*/ 0 h 673259"/>
                    <a:gd name="connsiteX2" fmla="*/ 139272 w 261243"/>
                    <a:gd name="connsiteY2" fmla="*/ 673259 h 673259"/>
                    <a:gd name="connsiteX3" fmla="*/ 257941 w 261243"/>
                    <a:gd name="connsiteY3" fmla="*/ 673259 h 6732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61243" h="673259">
                      <a:moveTo>
                        <a:pt x="257941" y="673259"/>
                      </a:moveTo>
                      <a:cubicBezTo>
                        <a:pt x="257941" y="673259"/>
                        <a:pt x="309960" y="176104"/>
                        <a:pt x="1096" y="0"/>
                      </a:cubicBezTo>
                      <a:cubicBezTo>
                        <a:pt x="-5406" y="208615"/>
                        <a:pt x="14101" y="568951"/>
                        <a:pt x="139272" y="673259"/>
                      </a:cubicBezTo>
                      <a:cubicBezTo>
                        <a:pt x="173410" y="673259"/>
                        <a:pt x="257941" y="673259"/>
                        <a:pt x="257941" y="673259"/>
                      </a:cubicBezTo>
                      <a:close/>
                    </a:path>
                  </a:pathLst>
                </a:custGeom>
                <a:solidFill>
                  <a:srgbClr val="73A14C"/>
                </a:solidFill>
                <a:ln w="1625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vi-VN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238" name="Hình tự do: Hình 237">
                  <a:extLst>
                    <a:ext uri="{FF2B5EF4-FFF2-40B4-BE49-F238E27FC236}">
                      <a16:creationId xmlns:a16="http://schemas.microsoft.com/office/drawing/2014/main" id="{EDB95E9C-C980-7539-7919-9121341B4980}"/>
                    </a:ext>
                  </a:extLst>
                </p:cNvPr>
                <p:cNvSpPr/>
                <p:nvPr/>
              </p:nvSpPr>
              <p:spPr>
                <a:xfrm>
                  <a:off x="3989220" y="6120681"/>
                  <a:ext cx="458916" cy="772148"/>
                </a:xfrm>
                <a:custGeom>
                  <a:avLst/>
                  <a:gdLst>
                    <a:gd name="connsiteX0" fmla="*/ 0 w 458916"/>
                    <a:gd name="connsiteY0" fmla="*/ 772148 h 772148"/>
                    <a:gd name="connsiteX1" fmla="*/ 453542 w 458916"/>
                    <a:gd name="connsiteY1" fmla="*/ 0 h 772148"/>
                    <a:gd name="connsiteX2" fmla="*/ 196698 w 458916"/>
                    <a:gd name="connsiteY2" fmla="*/ 772148 h 772148"/>
                    <a:gd name="connsiteX3" fmla="*/ 0 w 458916"/>
                    <a:gd name="connsiteY3" fmla="*/ 772148 h 77214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458916" h="772148">
                      <a:moveTo>
                        <a:pt x="0" y="772148"/>
                      </a:moveTo>
                      <a:cubicBezTo>
                        <a:pt x="0" y="772148"/>
                        <a:pt x="427533" y="383365"/>
                        <a:pt x="453542" y="0"/>
                      </a:cubicBezTo>
                      <a:cubicBezTo>
                        <a:pt x="486054" y="307505"/>
                        <a:pt x="367386" y="728800"/>
                        <a:pt x="196698" y="772148"/>
                      </a:cubicBezTo>
                      <a:cubicBezTo>
                        <a:pt x="58522" y="772148"/>
                        <a:pt x="0" y="772148"/>
                        <a:pt x="0" y="772148"/>
                      </a:cubicBezTo>
                      <a:close/>
                    </a:path>
                  </a:pathLst>
                </a:custGeom>
                <a:solidFill>
                  <a:srgbClr val="91D35E"/>
                </a:solidFill>
                <a:ln w="1625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vi-VN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239" name="Hình tự do: Hình 238">
                  <a:extLst>
                    <a:ext uri="{FF2B5EF4-FFF2-40B4-BE49-F238E27FC236}">
                      <a16:creationId xmlns:a16="http://schemas.microsoft.com/office/drawing/2014/main" id="{29ACFABD-BA5A-B672-7010-2D21594D928A}"/>
                    </a:ext>
                  </a:extLst>
                </p:cNvPr>
                <p:cNvSpPr/>
                <p:nvPr/>
              </p:nvSpPr>
              <p:spPr>
                <a:xfrm>
                  <a:off x="4439512" y="5788793"/>
                  <a:ext cx="840434" cy="1104036"/>
                </a:xfrm>
                <a:custGeom>
                  <a:avLst/>
                  <a:gdLst>
                    <a:gd name="connsiteX0" fmla="*/ 0 w 840434"/>
                    <a:gd name="connsiteY0" fmla="*/ 1104037 h 1104036"/>
                    <a:gd name="connsiteX1" fmla="*/ 840435 w 840434"/>
                    <a:gd name="connsiteY1" fmla="*/ 0 h 1104036"/>
                    <a:gd name="connsiteX2" fmla="*/ 315366 w 840434"/>
                    <a:gd name="connsiteY2" fmla="*/ 1104037 h 1104036"/>
                    <a:gd name="connsiteX3" fmla="*/ 0 w 840434"/>
                    <a:gd name="connsiteY3" fmla="*/ 1104037 h 110403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840434" h="1104036">
                      <a:moveTo>
                        <a:pt x="0" y="1104037"/>
                      </a:moveTo>
                      <a:cubicBezTo>
                        <a:pt x="0" y="1104037"/>
                        <a:pt x="134925" y="188296"/>
                        <a:pt x="840435" y="0"/>
                      </a:cubicBezTo>
                      <a:cubicBezTo>
                        <a:pt x="645363" y="200488"/>
                        <a:pt x="360883" y="531021"/>
                        <a:pt x="315366" y="1104037"/>
                      </a:cubicBezTo>
                      <a:cubicBezTo>
                        <a:pt x="195072" y="1104037"/>
                        <a:pt x="0" y="1104037"/>
                        <a:pt x="0" y="1104037"/>
                      </a:cubicBezTo>
                      <a:close/>
                    </a:path>
                  </a:pathLst>
                </a:custGeom>
                <a:solidFill>
                  <a:srgbClr val="73A14C"/>
                </a:solidFill>
                <a:ln w="1625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vi-VN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240" name="Hình tự do: Hình 239">
                  <a:extLst>
                    <a:ext uri="{FF2B5EF4-FFF2-40B4-BE49-F238E27FC236}">
                      <a16:creationId xmlns:a16="http://schemas.microsoft.com/office/drawing/2014/main" id="{1F0AB6DF-707B-3F1B-815A-299B1249CD42}"/>
                    </a:ext>
                  </a:extLst>
                </p:cNvPr>
                <p:cNvSpPr/>
                <p:nvPr/>
              </p:nvSpPr>
              <p:spPr>
                <a:xfrm>
                  <a:off x="4986491" y="6239890"/>
                  <a:ext cx="227126" cy="652939"/>
                </a:xfrm>
                <a:custGeom>
                  <a:avLst/>
                  <a:gdLst>
                    <a:gd name="connsiteX0" fmla="*/ 189417 w 227126"/>
                    <a:gd name="connsiteY0" fmla="*/ 652939 h 652939"/>
                    <a:gd name="connsiteX1" fmla="*/ 83753 w 227126"/>
                    <a:gd name="connsiteY1" fmla="*/ 0 h 652939"/>
                    <a:gd name="connsiteX2" fmla="*/ 38237 w 227126"/>
                    <a:gd name="connsiteY2" fmla="*/ 652939 h 652939"/>
                    <a:gd name="connsiteX3" fmla="*/ 189417 w 227126"/>
                    <a:gd name="connsiteY3" fmla="*/ 652939 h 65293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27126" h="652939">
                      <a:moveTo>
                        <a:pt x="189417" y="652939"/>
                      </a:moveTo>
                      <a:cubicBezTo>
                        <a:pt x="189417" y="652939"/>
                        <a:pt x="324342" y="337307"/>
                        <a:pt x="83753" y="0"/>
                      </a:cubicBezTo>
                      <a:cubicBezTo>
                        <a:pt x="8976" y="224871"/>
                        <a:pt x="-36541" y="456516"/>
                        <a:pt x="38237" y="652939"/>
                      </a:cubicBezTo>
                      <a:cubicBezTo>
                        <a:pt x="189417" y="652939"/>
                        <a:pt x="189417" y="652939"/>
                        <a:pt x="189417" y="652939"/>
                      </a:cubicBezTo>
                      <a:close/>
                    </a:path>
                  </a:pathLst>
                </a:custGeom>
                <a:solidFill>
                  <a:srgbClr val="73A14C"/>
                </a:solidFill>
                <a:ln w="1625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vi-VN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241" name="Hình tự do: Hình 240">
                  <a:extLst>
                    <a:ext uri="{FF2B5EF4-FFF2-40B4-BE49-F238E27FC236}">
                      <a16:creationId xmlns:a16="http://schemas.microsoft.com/office/drawing/2014/main" id="{EFF91776-A02C-E61F-4DBA-128DC228A1D3}"/>
                    </a:ext>
                  </a:extLst>
                </p:cNvPr>
                <p:cNvSpPr/>
                <p:nvPr/>
              </p:nvSpPr>
              <p:spPr>
                <a:xfrm>
                  <a:off x="4520792" y="5672294"/>
                  <a:ext cx="462455" cy="1220536"/>
                </a:xfrm>
                <a:custGeom>
                  <a:avLst/>
                  <a:gdLst>
                    <a:gd name="connsiteX0" fmla="*/ 460045 w 462455"/>
                    <a:gd name="connsiteY0" fmla="*/ 1220536 h 1220536"/>
                    <a:gd name="connsiteX1" fmla="*/ 0 w 462455"/>
                    <a:gd name="connsiteY1" fmla="*/ 0 h 1220536"/>
                    <a:gd name="connsiteX2" fmla="*/ 235712 w 462455"/>
                    <a:gd name="connsiteY2" fmla="*/ 1220536 h 1220536"/>
                    <a:gd name="connsiteX3" fmla="*/ 460045 w 462455"/>
                    <a:gd name="connsiteY3" fmla="*/ 1220536 h 122053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462455" h="1220536">
                      <a:moveTo>
                        <a:pt x="460045" y="1220536"/>
                      </a:moveTo>
                      <a:cubicBezTo>
                        <a:pt x="460045" y="1220536"/>
                        <a:pt x="523443" y="406394"/>
                        <a:pt x="0" y="0"/>
                      </a:cubicBezTo>
                      <a:cubicBezTo>
                        <a:pt x="115418" y="200487"/>
                        <a:pt x="287731" y="953671"/>
                        <a:pt x="235712" y="1220536"/>
                      </a:cubicBezTo>
                      <a:cubicBezTo>
                        <a:pt x="406400" y="1220536"/>
                        <a:pt x="460045" y="1220536"/>
                        <a:pt x="460045" y="1220536"/>
                      </a:cubicBezTo>
                      <a:close/>
                    </a:path>
                  </a:pathLst>
                </a:custGeom>
                <a:solidFill>
                  <a:srgbClr val="91D35E"/>
                </a:solidFill>
                <a:ln w="1625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vi-VN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242" name="Hình tự do: Hình 241">
                  <a:extLst>
                    <a:ext uri="{FF2B5EF4-FFF2-40B4-BE49-F238E27FC236}">
                      <a16:creationId xmlns:a16="http://schemas.microsoft.com/office/drawing/2014/main" id="{363AF78D-E4CE-B5F9-0613-0808A2A518D1}"/>
                    </a:ext>
                  </a:extLst>
                </p:cNvPr>
                <p:cNvSpPr/>
                <p:nvPr/>
              </p:nvSpPr>
              <p:spPr>
                <a:xfrm>
                  <a:off x="5195416" y="6019083"/>
                  <a:ext cx="555954" cy="879165"/>
                </a:xfrm>
                <a:custGeom>
                  <a:avLst/>
                  <a:gdLst>
                    <a:gd name="connsiteX0" fmla="*/ 0 w 555954"/>
                    <a:gd name="connsiteY0" fmla="*/ 879165 h 879165"/>
                    <a:gd name="connsiteX1" fmla="*/ 555955 w 555954"/>
                    <a:gd name="connsiteY1" fmla="*/ 0 h 879165"/>
                    <a:gd name="connsiteX2" fmla="*/ 208077 w 555954"/>
                    <a:gd name="connsiteY2" fmla="*/ 879165 h 879165"/>
                    <a:gd name="connsiteX3" fmla="*/ 0 w 555954"/>
                    <a:gd name="connsiteY3" fmla="*/ 879165 h 87916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555954" h="879165">
                      <a:moveTo>
                        <a:pt x="0" y="879165"/>
                      </a:moveTo>
                      <a:cubicBezTo>
                        <a:pt x="0" y="879165"/>
                        <a:pt x="89408" y="149011"/>
                        <a:pt x="555955" y="0"/>
                      </a:cubicBezTo>
                      <a:cubicBezTo>
                        <a:pt x="427533" y="159848"/>
                        <a:pt x="238963" y="424004"/>
                        <a:pt x="208077" y="879165"/>
                      </a:cubicBezTo>
                      <a:cubicBezTo>
                        <a:pt x="130048" y="879165"/>
                        <a:pt x="0" y="879165"/>
                        <a:pt x="0" y="879165"/>
                      </a:cubicBezTo>
                      <a:close/>
                    </a:path>
                  </a:pathLst>
                </a:custGeom>
                <a:solidFill>
                  <a:srgbClr val="41705A"/>
                </a:solidFill>
                <a:ln w="1625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vi-VN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243" name="Hình tự do: Hình 242">
                  <a:extLst>
                    <a:ext uri="{FF2B5EF4-FFF2-40B4-BE49-F238E27FC236}">
                      <a16:creationId xmlns:a16="http://schemas.microsoft.com/office/drawing/2014/main" id="{1C22EFA2-230D-6C80-DAE0-1C1BC9FEACDE}"/>
                    </a:ext>
                  </a:extLst>
                </p:cNvPr>
                <p:cNvSpPr/>
                <p:nvPr/>
              </p:nvSpPr>
              <p:spPr>
                <a:xfrm>
                  <a:off x="5375857" y="5884973"/>
                  <a:ext cx="379119" cy="1007856"/>
                </a:xfrm>
                <a:custGeom>
                  <a:avLst/>
                  <a:gdLst>
                    <a:gd name="connsiteX0" fmla="*/ 377139 w 379119"/>
                    <a:gd name="connsiteY0" fmla="*/ 1007857 h 1007856"/>
                    <a:gd name="connsiteX1" fmla="*/ 0 w 379119"/>
                    <a:gd name="connsiteY1" fmla="*/ 0 h 1007856"/>
                    <a:gd name="connsiteX2" fmla="*/ 191821 w 379119"/>
                    <a:gd name="connsiteY2" fmla="*/ 1007857 h 1007856"/>
                    <a:gd name="connsiteX3" fmla="*/ 377139 w 379119"/>
                    <a:gd name="connsiteY3" fmla="*/ 1007857 h 100785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379119" h="1007856">
                      <a:moveTo>
                        <a:pt x="377139" y="1007857"/>
                      </a:moveTo>
                      <a:cubicBezTo>
                        <a:pt x="377139" y="1007857"/>
                        <a:pt x="429158" y="334598"/>
                        <a:pt x="0" y="0"/>
                      </a:cubicBezTo>
                      <a:cubicBezTo>
                        <a:pt x="94285" y="165267"/>
                        <a:pt x="234086" y="787049"/>
                        <a:pt x="191821" y="1007857"/>
                      </a:cubicBezTo>
                      <a:cubicBezTo>
                        <a:pt x="334873" y="1007857"/>
                        <a:pt x="377139" y="1007857"/>
                        <a:pt x="377139" y="1007857"/>
                      </a:cubicBezTo>
                      <a:close/>
                    </a:path>
                  </a:pathLst>
                </a:custGeom>
                <a:solidFill>
                  <a:srgbClr val="91D35E"/>
                </a:solidFill>
                <a:ln w="1625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vi-VN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244" name="Hình tự do: Hình 243">
                  <a:extLst>
                    <a:ext uri="{FF2B5EF4-FFF2-40B4-BE49-F238E27FC236}">
                      <a16:creationId xmlns:a16="http://schemas.microsoft.com/office/drawing/2014/main" id="{439AE9C4-466F-E236-566B-EBB35EBFEE84}"/>
                    </a:ext>
                  </a:extLst>
                </p:cNvPr>
                <p:cNvSpPr/>
                <p:nvPr/>
              </p:nvSpPr>
              <p:spPr>
                <a:xfrm>
                  <a:off x="5582308" y="5698032"/>
                  <a:ext cx="439276" cy="1194797"/>
                </a:xfrm>
                <a:custGeom>
                  <a:avLst/>
                  <a:gdLst>
                    <a:gd name="connsiteX0" fmla="*/ 230835 w 439276"/>
                    <a:gd name="connsiteY0" fmla="*/ 1194798 h 1194797"/>
                    <a:gd name="connsiteX1" fmla="*/ 0 w 439276"/>
                    <a:gd name="connsiteY1" fmla="*/ 0 h 1194797"/>
                    <a:gd name="connsiteX2" fmla="*/ 408026 w 439276"/>
                    <a:gd name="connsiteY2" fmla="*/ 1194798 h 1194797"/>
                    <a:gd name="connsiteX3" fmla="*/ 230835 w 439276"/>
                    <a:gd name="connsiteY3" fmla="*/ 1194798 h 119479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439276" h="1194797">
                      <a:moveTo>
                        <a:pt x="230835" y="1194798"/>
                      </a:moveTo>
                      <a:cubicBezTo>
                        <a:pt x="230835" y="1194798"/>
                        <a:pt x="388518" y="503928"/>
                        <a:pt x="0" y="0"/>
                      </a:cubicBezTo>
                      <a:cubicBezTo>
                        <a:pt x="289357" y="241127"/>
                        <a:pt x="526694" y="694934"/>
                        <a:pt x="408026" y="1194798"/>
                      </a:cubicBezTo>
                      <a:cubicBezTo>
                        <a:pt x="347878" y="1194798"/>
                        <a:pt x="230835" y="1194798"/>
                        <a:pt x="230835" y="1194798"/>
                      </a:cubicBezTo>
                      <a:close/>
                    </a:path>
                  </a:pathLst>
                </a:custGeom>
                <a:solidFill>
                  <a:srgbClr val="41705A"/>
                </a:solidFill>
                <a:ln w="1625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vi-VN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245" name="Hình tự do: Hình 244">
                  <a:extLst>
                    <a:ext uri="{FF2B5EF4-FFF2-40B4-BE49-F238E27FC236}">
                      <a16:creationId xmlns:a16="http://schemas.microsoft.com/office/drawing/2014/main" id="{6129E808-A335-399E-33CB-87141028444B}"/>
                    </a:ext>
                  </a:extLst>
                </p:cNvPr>
                <p:cNvSpPr/>
                <p:nvPr/>
              </p:nvSpPr>
              <p:spPr>
                <a:xfrm>
                  <a:off x="5894719" y="5874136"/>
                  <a:ext cx="384971" cy="1018693"/>
                </a:xfrm>
                <a:custGeom>
                  <a:avLst/>
                  <a:gdLst>
                    <a:gd name="connsiteX0" fmla="*/ 22463 w 384971"/>
                    <a:gd name="connsiteY0" fmla="*/ 1018694 h 1018693"/>
                    <a:gd name="connsiteX1" fmla="*/ 384971 w 384971"/>
                    <a:gd name="connsiteY1" fmla="*/ 0 h 1018693"/>
                    <a:gd name="connsiteX2" fmla="*/ 173643 w 384971"/>
                    <a:gd name="connsiteY2" fmla="*/ 1018694 h 1018693"/>
                    <a:gd name="connsiteX3" fmla="*/ 22463 w 384971"/>
                    <a:gd name="connsiteY3" fmla="*/ 1018694 h 101869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384971" h="1018693">
                      <a:moveTo>
                        <a:pt x="22463" y="1018694"/>
                      </a:moveTo>
                      <a:cubicBezTo>
                        <a:pt x="22463" y="1018694"/>
                        <a:pt x="-135221" y="311569"/>
                        <a:pt x="384971" y="0"/>
                      </a:cubicBezTo>
                      <a:cubicBezTo>
                        <a:pt x="240293" y="147656"/>
                        <a:pt x="128127" y="777567"/>
                        <a:pt x="173643" y="1018694"/>
                      </a:cubicBezTo>
                      <a:cubicBezTo>
                        <a:pt x="63103" y="1018694"/>
                        <a:pt x="22463" y="1018694"/>
                        <a:pt x="22463" y="1018694"/>
                      </a:cubicBezTo>
                      <a:close/>
                    </a:path>
                  </a:pathLst>
                </a:custGeom>
                <a:solidFill>
                  <a:srgbClr val="73A14C"/>
                </a:solidFill>
                <a:ln w="1625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vi-VN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246" name="Hình tự do: Hình 245">
                  <a:extLst>
                    <a:ext uri="{FF2B5EF4-FFF2-40B4-BE49-F238E27FC236}">
                      <a16:creationId xmlns:a16="http://schemas.microsoft.com/office/drawing/2014/main" id="{7F4B82F2-E20A-1649-1C16-58A83DBE59FA}"/>
                    </a:ext>
                  </a:extLst>
                </p:cNvPr>
                <p:cNvSpPr/>
                <p:nvPr/>
              </p:nvSpPr>
              <p:spPr>
                <a:xfrm>
                  <a:off x="6327332" y="6048885"/>
                  <a:ext cx="300237" cy="843944"/>
                </a:xfrm>
                <a:custGeom>
                  <a:avLst/>
                  <a:gdLst>
                    <a:gd name="connsiteX0" fmla="*/ 300238 w 300237"/>
                    <a:gd name="connsiteY0" fmla="*/ 843945 h 843944"/>
                    <a:gd name="connsiteX1" fmla="*/ 116545 w 300237"/>
                    <a:gd name="connsiteY1" fmla="*/ 0 h 843944"/>
                    <a:gd name="connsiteX2" fmla="*/ 155559 w 300237"/>
                    <a:gd name="connsiteY2" fmla="*/ 843945 h 843944"/>
                    <a:gd name="connsiteX3" fmla="*/ 300238 w 300237"/>
                    <a:gd name="connsiteY3" fmla="*/ 843945 h 84394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300237" h="843944">
                      <a:moveTo>
                        <a:pt x="300238" y="843945"/>
                      </a:moveTo>
                      <a:cubicBezTo>
                        <a:pt x="300238" y="843945"/>
                        <a:pt x="32014" y="380656"/>
                        <a:pt x="116545" y="0"/>
                      </a:cubicBezTo>
                      <a:cubicBezTo>
                        <a:pt x="-114290" y="142238"/>
                        <a:pt x="51521" y="734218"/>
                        <a:pt x="155559" y="843945"/>
                      </a:cubicBezTo>
                      <a:cubicBezTo>
                        <a:pt x="235214" y="843945"/>
                        <a:pt x="300238" y="843945"/>
                        <a:pt x="300238" y="843945"/>
                      </a:cubicBezTo>
                      <a:close/>
                    </a:path>
                  </a:pathLst>
                </a:custGeom>
                <a:solidFill>
                  <a:srgbClr val="41705A"/>
                </a:solidFill>
                <a:ln w="1625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vi-VN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247" name="Hình tự do: Hình 246">
                  <a:extLst>
                    <a:ext uri="{FF2B5EF4-FFF2-40B4-BE49-F238E27FC236}">
                      <a16:creationId xmlns:a16="http://schemas.microsoft.com/office/drawing/2014/main" id="{5D97BAAD-5BA8-528F-AD86-2D53E355A95A}"/>
                    </a:ext>
                  </a:extLst>
                </p:cNvPr>
                <p:cNvSpPr/>
                <p:nvPr/>
              </p:nvSpPr>
              <p:spPr>
                <a:xfrm>
                  <a:off x="6172930" y="6219570"/>
                  <a:ext cx="261243" cy="673259"/>
                </a:xfrm>
                <a:custGeom>
                  <a:avLst/>
                  <a:gdLst>
                    <a:gd name="connsiteX0" fmla="*/ 257941 w 261243"/>
                    <a:gd name="connsiteY0" fmla="*/ 673259 h 673259"/>
                    <a:gd name="connsiteX1" fmla="*/ 1096 w 261243"/>
                    <a:gd name="connsiteY1" fmla="*/ 0 h 673259"/>
                    <a:gd name="connsiteX2" fmla="*/ 139272 w 261243"/>
                    <a:gd name="connsiteY2" fmla="*/ 673259 h 673259"/>
                    <a:gd name="connsiteX3" fmla="*/ 257941 w 261243"/>
                    <a:gd name="connsiteY3" fmla="*/ 673259 h 6732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61243" h="673259">
                      <a:moveTo>
                        <a:pt x="257941" y="673259"/>
                      </a:moveTo>
                      <a:cubicBezTo>
                        <a:pt x="257941" y="673259"/>
                        <a:pt x="309960" y="176104"/>
                        <a:pt x="1096" y="0"/>
                      </a:cubicBezTo>
                      <a:cubicBezTo>
                        <a:pt x="-5406" y="208615"/>
                        <a:pt x="14101" y="568951"/>
                        <a:pt x="139272" y="673259"/>
                      </a:cubicBezTo>
                      <a:cubicBezTo>
                        <a:pt x="171784" y="673259"/>
                        <a:pt x="257941" y="673259"/>
                        <a:pt x="257941" y="673259"/>
                      </a:cubicBezTo>
                      <a:close/>
                    </a:path>
                  </a:pathLst>
                </a:custGeom>
                <a:solidFill>
                  <a:srgbClr val="73A14C"/>
                </a:solidFill>
                <a:ln w="1625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vi-VN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248" name="Hình tự do: Hình 247">
                  <a:extLst>
                    <a:ext uri="{FF2B5EF4-FFF2-40B4-BE49-F238E27FC236}">
                      <a16:creationId xmlns:a16="http://schemas.microsoft.com/office/drawing/2014/main" id="{EC5B0767-3801-D604-11DB-14B9496705EE}"/>
                    </a:ext>
                  </a:extLst>
                </p:cNvPr>
                <p:cNvSpPr/>
                <p:nvPr/>
              </p:nvSpPr>
              <p:spPr>
                <a:xfrm>
                  <a:off x="6115505" y="6120681"/>
                  <a:ext cx="458916" cy="772148"/>
                </a:xfrm>
                <a:custGeom>
                  <a:avLst/>
                  <a:gdLst>
                    <a:gd name="connsiteX0" fmla="*/ 0 w 458916"/>
                    <a:gd name="connsiteY0" fmla="*/ 772148 h 772148"/>
                    <a:gd name="connsiteX1" fmla="*/ 453542 w 458916"/>
                    <a:gd name="connsiteY1" fmla="*/ 0 h 772148"/>
                    <a:gd name="connsiteX2" fmla="*/ 196697 w 458916"/>
                    <a:gd name="connsiteY2" fmla="*/ 772148 h 772148"/>
                    <a:gd name="connsiteX3" fmla="*/ 0 w 458916"/>
                    <a:gd name="connsiteY3" fmla="*/ 772148 h 77214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458916" h="772148">
                      <a:moveTo>
                        <a:pt x="0" y="772148"/>
                      </a:moveTo>
                      <a:cubicBezTo>
                        <a:pt x="0" y="772148"/>
                        <a:pt x="427533" y="383365"/>
                        <a:pt x="453542" y="0"/>
                      </a:cubicBezTo>
                      <a:cubicBezTo>
                        <a:pt x="486054" y="307505"/>
                        <a:pt x="367385" y="728800"/>
                        <a:pt x="196697" y="772148"/>
                      </a:cubicBezTo>
                      <a:cubicBezTo>
                        <a:pt x="58521" y="772148"/>
                        <a:pt x="0" y="772148"/>
                        <a:pt x="0" y="772148"/>
                      </a:cubicBezTo>
                      <a:close/>
                    </a:path>
                  </a:pathLst>
                </a:custGeom>
                <a:solidFill>
                  <a:srgbClr val="91D35E"/>
                </a:solidFill>
                <a:ln w="1625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vi-VN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249" name="Hình tự do: Hình 248">
                  <a:extLst>
                    <a:ext uri="{FF2B5EF4-FFF2-40B4-BE49-F238E27FC236}">
                      <a16:creationId xmlns:a16="http://schemas.microsoft.com/office/drawing/2014/main" id="{4112C798-E0A8-59BF-B9B8-A30676B4F9E3}"/>
                    </a:ext>
                  </a:extLst>
                </p:cNvPr>
                <p:cNvSpPr/>
                <p:nvPr/>
              </p:nvSpPr>
              <p:spPr>
                <a:xfrm>
                  <a:off x="6593432" y="5788793"/>
                  <a:ext cx="840434" cy="1104036"/>
                </a:xfrm>
                <a:custGeom>
                  <a:avLst/>
                  <a:gdLst>
                    <a:gd name="connsiteX0" fmla="*/ 0 w 840434"/>
                    <a:gd name="connsiteY0" fmla="*/ 1104037 h 1104036"/>
                    <a:gd name="connsiteX1" fmla="*/ 840435 w 840434"/>
                    <a:gd name="connsiteY1" fmla="*/ 0 h 1104036"/>
                    <a:gd name="connsiteX2" fmla="*/ 315366 w 840434"/>
                    <a:gd name="connsiteY2" fmla="*/ 1104037 h 1104036"/>
                    <a:gd name="connsiteX3" fmla="*/ 0 w 840434"/>
                    <a:gd name="connsiteY3" fmla="*/ 1104037 h 110403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840434" h="1104036">
                      <a:moveTo>
                        <a:pt x="0" y="1104037"/>
                      </a:moveTo>
                      <a:cubicBezTo>
                        <a:pt x="0" y="1104037"/>
                        <a:pt x="134925" y="188296"/>
                        <a:pt x="840435" y="0"/>
                      </a:cubicBezTo>
                      <a:cubicBezTo>
                        <a:pt x="645363" y="200488"/>
                        <a:pt x="360883" y="531021"/>
                        <a:pt x="315366" y="1104037"/>
                      </a:cubicBezTo>
                      <a:cubicBezTo>
                        <a:pt x="195072" y="1104037"/>
                        <a:pt x="0" y="1104037"/>
                        <a:pt x="0" y="1104037"/>
                      </a:cubicBezTo>
                      <a:close/>
                    </a:path>
                  </a:pathLst>
                </a:custGeom>
                <a:solidFill>
                  <a:srgbClr val="73A14C"/>
                </a:solidFill>
                <a:ln w="1625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vi-VN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250" name="Hình tự do: Hình 249">
                  <a:extLst>
                    <a:ext uri="{FF2B5EF4-FFF2-40B4-BE49-F238E27FC236}">
                      <a16:creationId xmlns:a16="http://schemas.microsoft.com/office/drawing/2014/main" id="{8F2DD3B0-C994-0A86-BCC8-21881E4097F0}"/>
                    </a:ext>
                  </a:extLst>
                </p:cNvPr>
                <p:cNvSpPr/>
                <p:nvPr/>
              </p:nvSpPr>
              <p:spPr>
                <a:xfrm>
                  <a:off x="7138785" y="6239890"/>
                  <a:ext cx="227126" cy="652939"/>
                </a:xfrm>
                <a:custGeom>
                  <a:avLst/>
                  <a:gdLst>
                    <a:gd name="connsiteX0" fmla="*/ 189417 w 227126"/>
                    <a:gd name="connsiteY0" fmla="*/ 652939 h 652939"/>
                    <a:gd name="connsiteX1" fmla="*/ 83753 w 227126"/>
                    <a:gd name="connsiteY1" fmla="*/ 0 h 652939"/>
                    <a:gd name="connsiteX2" fmla="*/ 38237 w 227126"/>
                    <a:gd name="connsiteY2" fmla="*/ 652939 h 652939"/>
                    <a:gd name="connsiteX3" fmla="*/ 189417 w 227126"/>
                    <a:gd name="connsiteY3" fmla="*/ 652939 h 65293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27126" h="652939">
                      <a:moveTo>
                        <a:pt x="189417" y="652939"/>
                      </a:moveTo>
                      <a:cubicBezTo>
                        <a:pt x="189417" y="652939"/>
                        <a:pt x="324342" y="337307"/>
                        <a:pt x="83753" y="0"/>
                      </a:cubicBezTo>
                      <a:cubicBezTo>
                        <a:pt x="8976" y="224871"/>
                        <a:pt x="-36541" y="456516"/>
                        <a:pt x="38237" y="652939"/>
                      </a:cubicBezTo>
                      <a:cubicBezTo>
                        <a:pt x="189417" y="652939"/>
                        <a:pt x="189417" y="652939"/>
                        <a:pt x="189417" y="652939"/>
                      </a:cubicBezTo>
                      <a:close/>
                    </a:path>
                  </a:pathLst>
                </a:custGeom>
                <a:solidFill>
                  <a:srgbClr val="73A14C"/>
                </a:solidFill>
                <a:ln w="1625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vi-VN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251" name="Hình tự do: Hình 250">
                  <a:extLst>
                    <a:ext uri="{FF2B5EF4-FFF2-40B4-BE49-F238E27FC236}">
                      <a16:creationId xmlns:a16="http://schemas.microsoft.com/office/drawing/2014/main" id="{638704E2-5E4D-CA19-8F9F-5DAE830EEC9A}"/>
                    </a:ext>
                  </a:extLst>
                </p:cNvPr>
                <p:cNvSpPr/>
                <p:nvPr/>
              </p:nvSpPr>
              <p:spPr>
                <a:xfrm>
                  <a:off x="6673086" y="5672294"/>
                  <a:ext cx="462455" cy="1220536"/>
                </a:xfrm>
                <a:custGeom>
                  <a:avLst/>
                  <a:gdLst>
                    <a:gd name="connsiteX0" fmla="*/ 460045 w 462455"/>
                    <a:gd name="connsiteY0" fmla="*/ 1220536 h 1220536"/>
                    <a:gd name="connsiteX1" fmla="*/ 0 w 462455"/>
                    <a:gd name="connsiteY1" fmla="*/ 0 h 1220536"/>
                    <a:gd name="connsiteX2" fmla="*/ 235712 w 462455"/>
                    <a:gd name="connsiteY2" fmla="*/ 1220536 h 1220536"/>
                    <a:gd name="connsiteX3" fmla="*/ 460045 w 462455"/>
                    <a:gd name="connsiteY3" fmla="*/ 1220536 h 122053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462455" h="1220536">
                      <a:moveTo>
                        <a:pt x="460045" y="1220536"/>
                      </a:moveTo>
                      <a:cubicBezTo>
                        <a:pt x="460045" y="1220536"/>
                        <a:pt x="523443" y="406394"/>
                        <a:pt x="0" y="0"/>
                      </a:cubicBezTo>
                      <a:cubicBezTo>
                        <a:pt x="115418" y="200487"/>
                        <a:pt x="287731" y="953671"/>
                        <a:pt x="235712" y="1220536"/>
                      </a:cubicBezTo>
                      <a:cubicBezTo>
                        <a:pt x="408026" y="1220536"/>
                        <a:pt x="460045" y="1220536"/>
                        <a:pt x="460045" y="1220536"/>
                      </a:cubicBezTo>
                      <a:close/>
                    </a:path>
                  </a:pathLst>
                </a:custGeom>
                <a:solidFill>
                  <a:srgbClr val="91D35E"/>
                </a:solidFill>
                <a:ln w="1625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vi-VN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252" name="Hình tự do: Hình 251">
                  <a:extLst>
                    <a:ext uri="{FF2B5EF4-FFF2-40B4-BE49-F238E27FC236}">
                      <a16:creationId xmlns:a16="http://schemas.microsoft.com/office/drawing/2014/main" id="{25BBFA54-9328-4C05-BF61-2CD9184C7B6F}"/>
                    </a:ext>
                  </a:extLst>
                </p:cNvPr>
                <p:cNvSpPr/>
                <p:nvPr/>
              </p:nvSpPr>
              <p:spPr>
                <a:xfrm>
                  <a:off x="7349336" y="6019083"/>
                  <a:ext cx="555954" cy="879165"/>
                </a:xfrm>
                <a:custGeom>
                  <a:avLst/>
                  <a:gdLst>
                    <a:gd name="connsiteX0" fmla="*/ 0 w 555954"/>
                    <a:gd name="connsiteY0" fmla="*/ 879165 h 879165"/>
                    <a:gd name="connsiteX1" fmla="*/ 555955 w 555954"/>
                    <a:gd name="connsiteY1" fmla="*/ 0 h 879165"/>
                    <a:gd name="connsiteX2" fmla="*/ 208077 w 555954"/>
                    <a:gd name="connsiteY2" fmla="*/ 879165 h 879165"/>
                    <a:gd name="connsiteX3" fmla="*/ 0 w 555954"/>
                    <a:gd name="connsiteY3" fmla="*/ 879165 h 87916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555954" h="879165">
                      <a:moveTo>
                        <a:pt x="0" y="879165"/>
                      </a:moveTo>
                      <a:cubicBezTo>
                        <a:pt x="0" y="879165"/>
                        <a:pt x="89408" y="149011"/>
                        <a:pt x="555955" y="0"/>
                      </a:cubicBezTo>
                      <a:cubicBezTo>
                        <a:pt x="427533" y="159848"/>
                        <a:pt x="238963" y="424004"/>
                        <a:pt x="208077" y="879165"/>
                      </a:cubicBezTo>
                      <a:cubicBezTo>
                        <a:pt x="128422" y="879165"/>
                        <a:pt x="0" y="879165"/>
                        <a:pt x="0" y="879165"/>
                      </a:cubicBezTo>
                      <a:close/>
                    </a:path>
                  </a:pathLst>
                </a:custGeom>
                <a:solidFill>
                  <a:srgbClr val="41705A"/>
                </a:solidFill>
                <a:ln w="1625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vi-VN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253" name="Hình tự do: Hình 252">
                  <a:extLst>
                    <a:ext uri="{FF2B5EF4-FFF2-40B4-BE49-F238E27FC236}">
                      <a16:creationId xmlns:a16="http://schemas.microsoft.com/office/drawing/2014/main" id="{35A4A3BF-2F61-63BE-3A32-CEBAAF02B63C}"/>
                    </a:ext>
                  </a:extLst>
                </p:cNvPr>
                <p:cNvSpPr/>
                <p:nvPr/>
              </p:nvSpPr>
              <p:spPr>
                <a:xfrm>
                  <a:off x="7529778" y="5884973"/>
                  <a:ext cx="379119" cy="1007856"/>
                </a:xfrm>
                <a:custGeom>
                  <a:avLst/>
                  <a:gdLst>
                    <a:gd name="connsiteX0" fmla="*/ 377139 w 379119"/>
                    <a:gd name="connsiteY0" fmla="*/ 1007857 h 1007856"/>
                    <a:gd name="connsiteX1" fmla="*/ 0 w 379119"/>
                    <a:gd name="connsiteY1" fmla="*/ 0 h 1007856"/>
                    <a:gd name="connsiteX2" fmla="*/ 191821 w 379119"/>
                    <a:gd name="connsiteY2" fmla="*/ 1007857 h 1007856"/>
                    <a:gd name="connsiteX3" fmla="*/ 377139 w 379119"/>
                    <a:gd name="connsiteY3" fmla="*/ 1007857 h 100785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379119" h="1007856">
                      <a:moveTo>
                        <a:pt x="377139" y="1007857"/>
                      </a:moveTo>
                      <a:cubicBezTo>
                        <a:pt x="377139" y="1007857"/>
                        <a:pt x="429158" y="334598"/>
                        <a:pt x="0" y="0"/>
                      </a:cubicBezTo>
                      <a:cubicBezTo>
                        <a:pt x="94285" y="165267"/>
                        <a:pt x="235712" y="787049"/>
                        <a:pt x="191821" y="1007857"/>
                      </a:cubicBezTo>
                      <a:cubicBezTo>
                        <a:pt x="333248" y="1007857"/>
                        <a:pt x="377139" y="1007857"/>
                        <a:pt x="377139" y="1007857"/>
                      </a:cubicBezTo>
                      <a:close/>
                    </a:path>
                  </a:pathLst>
                </a:custGeom>
                <a:solidFill>
                  <a:srgbClr val="91D35E"/>
                </a:solidFill>
                <a:ln w="1625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vi-VN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254" name="Hình tự do: Hình 253">
                  <a:extLst>
                    <a:ext uri="{FF2B5EF4-FFF2-40B4-BE49-F238E27FC236}">
                      <a16:creationId xmlns:a16="http://schemas.microsoft.com/office/drawing/2014/main" id="{24364388-D48A-A39B-62C2-3220315BA369}"/>
                    </a:ext>
                  </a:extLst>
                </p:cNvPr>
                <p:cNvSpPr/>
                <p:nvPr/>
              </p:nvSpPr>
              <p:spPr>
                <a:xfrm>
                  <a:off x="7734603" y="5698032"/>
                  <a:ext cx="439276" cy="1194797"/>
                </a:xfrm>
                <a:custGeom>
                  <a:avLst/>
                  <a:gdLst>
                    <a:gd name="connsiteX0" fmla="*/ 230835 w 439276"/>
                    <a:gd name="connsiteY0" fmla="*/ 1194798 h 1194797"/>
                    <a:gd name="connsiteX1" fmla="*/ 0 w 439276"/>
                    <a:gd name="connsiteY1" fmla="*/ 0 h 1194797"/>
                    <a:gd name="connsiteX2" fmla="*/ 408026 w 439276"/>
                    <a:gd name="connsiteY2" fmla="*/ 1194798 h 1194797"/>
                    <a:gd name="connsiteX3" fmla="*/ 230835 w 439276"/>
                    <a:gd name="connsiteY3" fmla="*/ 1194798 h 119479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439276" h="1194797">
                      <a:moveTo>
                        <a:pt x="230835" y="1194798"/>
                      </a:moveTo>
                      <a:cubicBezTo>
                        <a:pt x="230835" y="1194798"/>
                        <a:pt x="388519" y="503928"/>
                        <a:pt x="0" y="0"/>
                      </a:cubicBezTo>
                      <a:cubicBezTo>
                        <a:pt x="289357" y="241127"/>
                        <a:pt x="526695" y="694934"/>
                        <a:pt x="408026" y="1194798"/>
                      </a:cubicBezTo>
                      <a:cubicBezTo>
                        <a:pt x="349504" y="1194798"/>
                        <a:pt x="230835" y="1194798"/>
                        <a:pt x="230835" y="1194798"/>
                      </a:cubicBezTo>
                      <a:close/>
                    </a:path>
                  </a:pathLst>
                </a:custGeom>
                <a:solidFill>
                  <a:srgbClr val="41705A"/>
                </a:solidFill>
                <a:ln w="1625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vi-VN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255" name="Hình tự do: Hình 254">
                  <a:extLst>
                    <a:ext uri="{FF2B5EF4-FFF2-40B4-BE49-F238E27FC236}">
                      <a16:creationId xmlns:a16="http://schemas.microsoft.com/office/drawing/2014/main" id="{4FA89435-2C29-BA1D-7E4F-E8D00BCBDD50}"/>
                    </a:ext>
                  </a:extLst>
                </p:cNvPr>
                <p:cNvSpPr/>
                <p:nvPr/>
              </p:nvSpPr>
              <p:spPr>
                <a:xfrm>
                  <a:off x="8048639" y="5874136"/>
                  <a:ext cx="384971" cy="1018693"/>
                </a:xfrm>
                <a:custGeom>
                  <a:avLst/>
                  <a:gdLst>
                    <a:gd name="connsiteX0" fmla="*/ 22463 w 384971"/>
                    <a:gd name="connsiteY0" fmla="*/ 1018694 h 1018693"/>
                    <a:gd name="connsiteX1" fmla="*/ 384971 w 384971"/>
                    <a:gd name="connsiteY1" fmla="*/ 0 h 1018693"/>
                    <a:gd name="connsiteX2" fmla="*/ 173643 w 384971"/>
                    <a:gd name="connsiteY2" fmla="*/ 1018694 h 1018693"/>
                    <a:gd name="connsiteX3" fmla="*/ 22463 w 384971"/>
                    <a:gd name="connsiteY3" fmla="*/ 1018694 h 101869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384971" h="1018693">
                      <a:moveTo>
                        <a:pt x="22463" y="1018694"/>
                      </a:moveTo>
                      <a:cubicBezTo>
                        <a:pt x="22463" y="1018694"/>
                        <a:pt x="-135221" y="311569"/>
                        <a:pt x="384971" y="0"/>
                      </a:cubicBezTo>
                      <a:cubicBezTo>
                        <a:pt x="240293" y="147656"/>
                        <a:pt x="128127" y="777567"/>
                        <a:pt x="173643" y="1018694"/>
                      </a:cubicBezTo>
                      <a:cubicBezTo>
                        <a:pt x="61477" y="1018694"/>
                        <a:pt x="22463" y="1018694"/>
                        <a:pt x="22463" y="1018694"/>
                      </a:cubicBezTo>
                      <a:close/>
                    </a:path>
                  </a:pathLst>
                </a:custGeom>
                <a:solidFill>
                  <a:srgbClr val="73A14C"/>
                </a:solidFill>
                <a:ln w="1625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vi-VN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256" name="Hình tự do: Hình 255">
                  <a:extLst>
                    <a:ext uri="{FF2B5EF4-FFF2-40B4-BE49-F238E27FC236}">
                      <a16:creationId xmlns:a16="http://schemas.microsoft.com/office/drawing/2014/main" id="{B2EDD9AB-12B0-D966-97C3-1E1E72CCC04C}"/>
                    </a:ext>
                  </a:extLst>
                </p:cNvPr>
                <p:cNvSpPr/>
                <p:nvPr/>
              </p:nvSpPr>
              <p:spPr>
                <a:xfrm>
                  <a:off x="8481252" y="6048885"/>
                  <a:ext cx="300237" cy="843944"/>
                </a:xfrm>
                <a:custGeom>
                  <a:avLst/>
                  <a:gdLst>
                    <a:gd name="connsiteX0" fmla="*/ 300237 w 300237"/>
                    <a:gd name="connsiteY0" fmla="*/ 843945 h 843944"/>
                    <a:gd name="connsiteX1" fmla="*/ 116545 w 300237"/>
                    <a:gd name="connsiteY1" fmla="*/ 0 h 843944"/>
                    <a:gd name="connsiteX2" fmla="*/ 155559 w 300237"/>
                    <a:gd name="connsiteY2" fmla="*/ 843945 h 843944"/>
                    <a:gd name="connsiteX3" fmla="*/ 300237 w 300237"/>
                    <a:gd name="connsiteY3" fmla="*/ 843945 h 84394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300237" h="843944">
                      <a:moveTo>
                        <a:pt x="300237" y="843945"/>
                      </a:moveTo>
                      <a:cubicBezTo>
                        <a:pt x="300237" y="843945"/>
                        <a:pt x="32013" y="380656"/>
                        <a:pt x="116545" y="0"/>
                      </a:cubicBezTo>
                      <a:cubicBezTo>
                        <a:pt x="-114291" y="142238"/>
                        <a:pt x="51521" y="734218"/>
                        <a:pt x="155559" y="843945"/>
                      </a:cubicBezTo>
                      <a:cubicBezTo>
                        <a:pt x="235213" y="843945"/>
                        <a:pt x="300237" y="843945"/>
                        <a:pt x="300237" y="843945"/>
                      </a:cubicBezTo>
                      <a:close/>
                    </a:path>
                  </a:pathLst>
                </a:custGeom>
                <a:solidFill>
                  <a:srgbClr val="41705A"/>
                </a:solidFill>
                <a:ln w="1625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vi-VN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257" name="Hình tự do: Hình 256">
                  <a:extLst>
                    <a:ext uri="{FF2B5EF4-FFF2-40B4-BE49-F238E27FC236}">
                      <a16:creationId xmlns:a16="http://schemas.microsoft.com/office/drawing/2014/main" id="{75CB3BEB-E313-766D-39BA-DDF0A78659E7}"/>
                    </a:ext>
                  </a:extLst>
                </p:cNvPr>
                <p:cNvSpPr/>
                <p:nvPr/>
              </p:nvSpPr>
              <p:spPr>
                <a:xfrm>
                  <a:off x="8326850" y="6219570"/>
                  <a:ext cx="261243" cy="673259"/>
                </a:xfrm>
                <a:custGeom>
                  <a:avLst/>
                  <a:gdLst>
                    <a:gd name="connsiteX0" fmla="*/ 257941 w 261243"/>
                    <a:gd name="connsiteY0" fmla="*/ 673259 h 673259"/>
                    <a:gd name="connsiteX1" fmla="*/ 1096 w 261243"/>
                    <a:gd name="connsiteY1" fmla="*/ 0 h 673259"/>
                    <a:gd name="connsiteX2" fmla="*/ 139272 w 261243"/>
                    <a:gd name="connsiteY2" fmla="*/ 673259 h 673259"/>
                    <a:gd name="connsiteX3" fmla="*/ 257941 w 261243"/>
                    <a:gd name="connsiteY3" fmla="*/ 673259 h 6732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61243" h="673259">
                      <a:moveTo>
                        <a:pt x="257941" y="673259"/>
                      </a:moveTo>
                      <a:cubicBezTo>
                        <a:pt x="257941" y="673259"/>
                        <a:pt x="309960" y="176104"/>
                        <a:pt x="1096" y="0"/>
                      </a:cubicBezTo>
                      <a:cubicBezTo>
                        <a:pt x="-5406" y="208615"/>
                        <a:pt x="14101" y="568951"/>
                        <a:pt x="139272" y="673259"/>
                      </a:cubicBezTo>
                      <a:cubicBezTo>
                        <a:pt x="171784" y="673259"/>
                        <a:pt x="257941" y="673259"/>
                        <a:pt x="257941" y="673259"/>
                      </a:cubicBezTo>
                      <a:close/>
                    </a:path>
                  </a:pathLst>
                </a:custGeom>
                <a:solidFill>
                  <a:srgbClr val="73A14C"/>
                </a:solidFill>
                <a:ln w="1625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vi-VN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258" name="Hình tự do: Hình 257">
                  <a:extLst>
                    <a:ext uri="{FF2B5EF4-FFF2-40B4-BE49-F238E27FC236}">
                      <a16:creationId xmlns:a16="http://schemas.microsoft.com/office/drawing/2014/main" id="{AF71F22D-69DE-5C55-BEFE-969A969A9ED9}"/>
                    </a:ext>
                  </a:extLst>
                </p:cNvPr>
                <p:cNvSpPr/>
                <p:nvPr/>
              </p:nvSpPr>
              <p:spPr>
                <a:xfrm>
                  <a:off x="8269426" y="6120681"/>
                  <a:ext cx="458916" cy="772148"/>
                </a:xfrm>
                <a:custGeom>
                  <a:avLst/>
                  <a:gdLst>
                    <a:gd name="connsiteX0" fmla="*/ 0 w 458916"/>
                    <a:gd name="connsiteY0" fmla="*/ 772148 h 772148"/>
                    <a:gd name="connsiteX1" fmla="*/ 453542 w 458916"/>
                    <a:gd name="connsiteY1" fmla="*/ 0 h 772148"/>
                    <a:gd name="connsiteX2" fmla="*/ 196697 w 458916"/>
                    <a:gd name="connsiteY2" fmla="*/ 772148 h 772148"/>
                    <a:gd name="connsiteX3" fmla="*/ 0 w 458916"/>
                    <a:gd name="connsiteY3" fmla="*/ 772148 h 77214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458916" h="772148">
                      <a:moveTo>
                        <a:pt x="0" y="772148"/>
                      </a:moveTo>
                      <a:cubicBezTo>
                        <a:pt x="0" y="772148"/>
                        <a:pt x="427533" y="383365"/>
                        <a:pt x="453542" y="0"/>
                      </a:cubicBezTo>
                      <a:cubicBezTo>
                        <a:pt x="486054" y="307505"/>
                        <a:pt x="367385" y="728800"/>
                        <a:pt x="196697" y="772148"/>
                      </a:cubicBezTo>
                      <a:cubicBezTo>
                        <a:pt x="58521" y="772148"/>
                        <a:pt x="0" y="772148"/>
                        <a:pt x="0" y="772148"/>
                      </a:cubicBezTo>
                      <a:close/>
                    </a:path>
                  </a:pathLst>
                </a:custGeom>
                <a:solidFill>
                  <a:srgbClr val="91D35E"/>
                </a:solidFill>
                <a:ln w="1625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vi-VN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259" name="Hình tự do: Hình 258">
                  <a:extLst>
                    <a:ext uri="{FF2B5EF4-FFF2-40B4-BE49-F238E27FC236}">
                      <a16:creationId xmlns:a16="http://schemas.microsoft.com/office/drawing/2014/main" id="{AB1EAC3F-42DE-9FDB-FDB0-80CC47C32800}"/>
                    </a:ext>
                  </a:extLst>
                </p:cNvPr>
                <p:cNvSpPr/>
                <p:nvPr/>
              </p:nvSpPr>
              <p:spPr>
                <a:xfrm>
                  <a:off x="8732722" y="5788793"/>
                  <a:ext cx="840435" cy="1104036"/>
                </a:xfrm>
                <a:custGeom>
                  <a:avLst/>
                  <a:gdLst>
                    <a:gd name="connsiteX0" fmla="*/ 0 w 840435"/>
                    <a:gd name="connsiteY0" fmla="*/ 1104037 h 1104036"/>
                    <a:gd name="connsiteX1" fmla="*/ 840435 w 840435"/>
                    <a:gd name="connsiteY1" fmla="*/ 0 h 1104036"/>
                    <a:gd name="connsiteX2" fmla="*/ 315366 w 840435"/>
                    <a:gd name="connsiteY2" fmla="*/ 1104037 h 1104036"/>
                    <a:gd name="connsiteX3" fmla="*/ 0 w 840435"/>
                    <a:gd name="connsiteY3" fmla="*/ 1104037 h 110403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840435" h="1104036">
                      <a:moveTo>
                        <a:pt x="0" y="1104037"/>
                      </a:moveTo>
                      <a:cubicBezTo>
                        <a:pt x="0" y="1104037"/>
                        <a:pt x="134925" y="188296"/>
                        <a:pt x="840435" y="0"/>
                      </a:cubicBezTo>
                      <a:cubicBezTo>
                        <a:pt x="645363" y="200488"/>
                        <a:pt x="360883" y="531021"/>
                        <a:pt x="315366" y="1104037"/>
                      </a:cubicBezTo>
                      <a:cubicBezTo>
                        <a:pt x="195072" y="1104037"/>
                        <a:pt x="0" y="1104037"/>
                        <a:pt x="0" y="1104037"/>
                      </a:cubicBezTo>
                      <a:close/>
                    </a:path>
                  </a:pathLst>
                </a:custGeom>
                <a:solidFill>
                  <a:srgbClr val="73A14C"/>
                </a:solidFill>
                <a:ln w="1625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vi-VN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260" name="Hình tự do: Hình 259">
                  <a:extLst>
                    <a:ext uri="{FF2B5EF4-FFF2-40B4-BE49-F238E27FC236}">
                      <a16:creationId xmlns:a16="http://schemas.microsoft.com/office/drawing/2014/main" id="{3C9B56F7-D8CA-F818-4527-B15BE5AF1D61}"/>
                    </a:ext>
                  </a:extLst>
                </p:cNvPr>
                <p:cNvSpPr/>
                <p:nvPr/>
              </p:nvSpPr>
              <p:spPr>
                <a:xfrm>
                  <a:off x="9279701" y="6239890"/>
                  <a:ext cx="227126" cy="652939"/>
                </a:xfrm>
                <a:custGeom>
                  <a:avLst/>
                  <a:gdLst>
                    <a:gd name="connsiteX0" fmla="*/ 189417 w 227126"/>
                    <a:gd name="connsiteY0" fmla="*/ 652939 h 652939"/>
                    <a:gd name="connsiteX1" fmla="*/ 83753 w 227126"/>
                    <a:gd name="connsiteY1" fmla="*/ 0 h 652939"/>
                    <a:gd name="connsiteX2" fmla="*/ 38237 w 227126"/>
                    <a:gd name="connsiteY2" fmla="*/ 652939 h 652939"/>
                    <a:gd name="connsiteX3" fmla="*/ 189417 w 227126"/>
                    <a:gd name="connsiteY3" fmla="*/ 652939 h 65293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27126" h="652939">
                      <a:moveTo>
                        <a:pt x="189417" y="652939"/>
                      </a:moveTo>
                      <a:cubicBezTo>
                        <a:pt x="189417" y="652939"/>
                        <a:pt x="324342" y="337307"/>
                        <a:pt x="83753" y="0"/>
                      </a:cubicBezTo>
                      <a:cubicBezTo>
                        <a:pt x="8976" y="224871"/>
                        <a:pt x="-36541" y="456516"/>
                        <a:pt x="38237" y="652939"/>
                      </a:cubicBezTo>
                      <a:cubicBezTo>
                        <a:pt x="189417" y="652939"/>
                        <a:pt x="189417" y="652939"/>
                        <a:pt x="189417" y="652939"/>
                      </a:cubicBezTo>
                      <a:close/>
                    </a:path>
                  </a:pathLst>
                </a:custGeom>
                <a:solidFill>
                  <a:srgbClr val="73A14C"/>
                </a:solidFill>
                <a:ln w="1625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vi-VN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261" name="Hình tự do: Hình 260">
                  <a:extLst>
                    <a:ext uri="{FF2B5EF4-FFF2-40B4-BE49-F238E27FC236}">
                      <a16:creationId xmlns:a16="http://schemas.microsoft.com/office/drawing/2014/main" id="{AEBDE0C7-6537-F200-286C-397180CC83D7}"/>
                    </a:ext>
                  </a:extLst>
                </p:cNvPr>
                <p:cNvSpPr/>
                <p:nvPr/>
              </p:nvSpPr>
              <p:spPr>
                <a:xfrm>
                  <a:off x="8814002" y="5672294"/>
                  <a:ext cx="462455" cy="1220536"/>
                </a:xfrm>
                <a:custGeom>
                  <a:avLst/>
                  <a:gdLst>
                    <a:gd name="connsiteX0" fmla="*/ 460045 w 462455"/>
                    <a:gd name="connsiteY0" fmla="*/ 1220536 h 1220536"/>
                    <a:gd name="connsiteX1" fmla="*/ 0 w 462455"/>
                    <a:gd name="connsiteY1" fmla="*/ 0 h 1220536"/>
                    <a:gd name="connsiteX2" fmla="*/ 235712 w 462455"/>
                    <a:gd name="connsiteY2" fmla="*/ 1220536 h 1220536"/>
                    <a:gd name="connsiteX3" fmla="*/ 460045 w 462455"/>
                    <a:gd name="connsiteY3" fmla="*/ 1220536 h 122053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462455" h="1220536">
                      <a:moveTo>
                        <a:pt x="460045" y="1220536"/>
                      </a:moveTo>
                      <a:cubicBezTo>
                        <a:pt x="460045" y="1220536"/>
                        <a:pt x="523443" y="406394"/>
                        <a:pt x="0" y="0"/>
                      </a:cubicBezTo>
                      <a:cubicBezTo>
                        <a:pt x="115417" y="200487"/>
                        <a:pt x="287731" y="953671"/>
                        <a:pt x="235712" y="1220536"/>
                      </a:cubicBezTo>
                      <a:cubicBezTo>
                        <a:pt x="406400" y="1220536"/>
                        <a:pt x="460045" y="1220536"/>
                        <a:pt x="460045" y="1220536"/>
                      </a:cubicBezTo>
                      <a:close/>
                    </a:path>
                  </a:pathLst>
                </a:custGeom>
                <a:solidFill>
                  <a:srgbClr val="91D35E"/>
                </a:solidFill>
                <a:ln w="1625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vi-VN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262" name="Hình tự do: Hình 261">
                  <a:extLst>
                    <a:ext uri="{FF2B5EF4-FFF2-40B4-BE49-F238E27FC236}">
                      <a16:creationId xmlns:a16="http://schemas.microsoft.com/office/drawing/2014/main" id="{C3AD316D-3AD1-43AA-3494-859289D0C0A8}"/>
                    </a:ext>
                  </a:extLst>
                </p:cNvPr>
                <p:cNvSpPr/>
                <p:nvPr/>
              </p:nvSpPr>
              <p:spPr>
                <a:xfrm>
                  <a:off x="9488626" y="6019083"/>
                  <a:ext cx="555955" cy="879165"/>
                </a:xfrm>
                <a:custGeom>
                  <a:avLst/>
                  <a:gdLst>
                    <a:gd name="connsiteX0" fmla="*/ 0 w 555955"/>
                    <a:gd name="connsiteY0" fmla="*/ 879165 h 879165"/>
                    <a:gd name="connsiteX1" fmla="*/ 555955 w 555955"/>
                    <a:gd name="connsiteY1" fmla="*/ 0 h 879165"/>
                    <a:gd name="connsiteX2" fmla="*/ 208077 w 555955"/>
                    <a:gd name="connsiteY2" fmla="*/ 879165 h 879165"/>
                    <a:gd name="connsiteX3" fmla="*/ 0 w 555955"/>
                    <a:gd name="connsiteY3" fmla="*/ 879165 h 87916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555955" h="879165">
                      <a:moveTo>
                        <a:pt x="0" y="879165"/>
                      </a:moveTo>
                      <a:cubicBezTo>
                        <a:pt x="0" y="879165"/>
                        <a:pt x="89408" y="149011"/>
                        <a:pt x="555955" y="0"/>
                      </a:cubicBezTo>
                      <a:cubicBezTo>
                        <a:pt x="427533" y="159848"/>
                        <a:pt x="238963" y="424004"/>
                        <a:pt x="208077" y="879165"/>
                      </a:cubicBezTo>
                      <a:cubicBezTo>
                        <a:pt x="130048" y="879165"/>
                        <a:pt x="0" y="879165"/>
                        <a:pt x="0" y="879165"/>
                      </a:cubicBezTo>
                      <a:close/>
                    </a:path>
                  </a:pathLst>
                </a:custGeom>
                <a:solidFill>
                  <a:srgbClr val="41705A"/>
                </a:solidFill>
                <a:ln w="1625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vi-VN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263" name="Hình tự do: Hình 262">
                  <a:extLst>
                    <a:ext uri="{FF2B5EF4-FFF2-40B4-BE49-F238E27FC236}">
                      <a16:creationId xmlns:a16="http://schemas.microsoft.com/office/drawing/2014/main" id="{7FBCF9A6-BB59-2B4F-5063-C860EC5C5943}"/>
                    </a:ext>
                  </a:extLst>
                </p:cNvPr>
                <p:cNvSpPr/>
                <p:nvPr/>
              </p:nvSpPr>
              <p:spPr>
                <a:xfrm>
                  <a:off x="9669067" y="5884973"/>
                  <a:ext cx="379119" cy="1007856"/>
                </a:xfrm>
                <a:custGeom>
                  <a:avLst/>
                  <a:gdLst>
                    <a:gd name="connsiteX0" fmla="*/ 377139 w 379119"/>
                    <a:gd name="connsiteY0" fmla="*/ 1007857 h 1007856"/>
                    <a:gd name="connsiteX1" fmla="*/ 0 w 379119"/>
                    <a:gd name="connsiteY1" fmla="*/ 0 h 1007856"/>
                    <a:gd name="connsiteX2" fmla="*/ 191821 w 379119"/>
                    <a:gd name="connsiteY2" fmla="*/ 1007857 h 1007856"/>
                    <a:gd name="connsiteX3" fmla="*/ 377139 w 379119"/>
                    <a:gd name="connsiteY3" fmla="*/ 1007857 h 100785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379119" h="1007856">
                      <a:moveTo>
                        <a:pt x="377139" y="1007857"/>
                      </a:moveTo>
                      <a:cubicBezTo>
                        <a:pt x="377139" y="1007857"/>
                        <a:pt x="429159" y="334598"/>
                        <a:pt x="0" y="0"/>
                      </a:cubicBezTo>
                      <a:cubicBezTo>
                        <a:pt x="94285" y="165267"/>
                        <a:pt x="235712" y="787049"/>
                        <a:pt x="191821" y="1007857"/>
                      </a:cubicBezTo>
                      <a:cubicBezTo>
                        <a:pt x="334874" y="1007857"/>
                        <a:pt x="377139" y="1007857"/>
                        <a:pt x="377139" y="1007857"/>
                      </a:cubicBezTo>
                      <a:close/>
                    </a:path>
                  </a:pathLst>
                </a:custGeom>
                <a:solidFill>
                  <a:srgbClr val="91D35E"/>
                </a:solidFill>
                <a:ln w="1625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vi-VN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264" name="Hình tự do: Hình 263">
                  <a:extLst>
                    <a:ext uri="{FF2B5EF4-FFF2-40B4-BE49-F238E27FC236}">
                      <a16:creationId xmlns:a16="http://schemas.microsoft.com/office/drawing/2014/main" id="{8F4E9AAC-0E17-C5B7-7CD6-57A9B9E8F029}"/>
                    </a:ext>
                  </a:extLst>
                </p:cNvPr>
                <p:cNvSpPr/>
                <p:nvPr/>
              </p:nvSpPr>
              <p:spPr>
                <a:xfrm>
                  <a:off x="9875518" y="5698032"/>
                  <a:ext cx="439276" cy="1194797"/>
                </a:xfrm>
                <a:custGeom>
                  <a:avLst/>
                  <a:gdLst>
                    <a:gd name="connsiteX0" fmla="*/ 230835 w 439276"/>
                    <a:gd name="connsiteY0" fmla="*/ 1194798 h 1194797"/>
                    <a:gd name="connsiteX1" fmla="*/ 0 w 439276"/>
                    <a:gd name="connsiteY1" fmla="*/ 0 h 1194797"/>
                    <a:gd name="connsiteX2" fmla="*/ 408025 w 439276"/>
                    <a:gd name="connsiteY2" fmla="*/ 1194798 h 1194797"/>
                    <a:gd name="connsiteX3" fmla="*/ 230835 w 439276"/>
                    <a:gd name="connsiteY3" fmla="*/ 1194798 h 119479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439276" h="1194797">
                      <a:moveTo>
                        <a:pt x="230835" y="1194798"/>
                      </a:moveTo>
                      <a:cubicBezTo>
                        <a:pt x="230835" y="1194798"/>
                        <a:pt x="388519" y="503928"/>
                        <a:pt x="0" y="0"/>
                      </a:cubicBezTo>
                      <a:cubicBezTo>
                        <a:pt x="289357" y="241127"/>
                        <a:pt x="526695" y="694934"/>
                        <a:pt x="408025" y="1194798"/>
                      </a:cubicBezTo>
                      <a:cubicBezTo>
                        <a:pt x="349504" y="1194798"/>
                        <a:pt x="230835" y="1194798"/>
                        <a:pt x="230835" y="1194798"/>
                      </a:cubicBezTo>
                      <a:close/>
                    </a:path>
                  </a:pathLst>
                </a:custGeom>
                <a:solidFill>
                  <a:srgbClr val="41705A"/>
                </a:solidFill>
                <a:ln w="1625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vi-VN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265" name="Hình tự do: Hình 264">
                  <a:extLst>
                    <a:ext uri="{FF2B5EF4-FFF2-40B4-BE49-F238E27FC236}">
                      <a16:creationId xmlns:a16="http://schemas.microsoft.com/office/drawing/2014/main" id="{69D3FEED-3F9F-790E-3AC4-A4A28C4AD413}"/>
                    </a:ext>
                  </a:extLst>
                </p:cNvPr>
                <p:cNvSpPr/>
                <p:nvPr/>
              </p:nvSpPr>
              <p:spPr>
                <a:xfrm>
                  <a:off x="10187929" y="5874136"/>
                  <a:ext cx="384972" cy="1018693"/>
                </a:xfrm>
                <a:custGeom>
                  <a:avLst/>
                  <a:gdLst>
                    <a:gd name="connsiteX0" fmla="*/ 22462 w 384972"/>
                    <a:gd name="connsiteY0" fmla="*/ 1018694 h 1018693"/>
                    <a:gd name="connsiteX1" fmla="*/ 384972 w 384972"/>
                    <a:gd name="connsiteY1" fmla="*/ 0 h 1018693"/>
                    <a:gd name="connsiteX2" fmla="*/ 173644 w 384972"/>
                    <a:gd name="connsiteY2" fmla="*/ 1018694 h 1018693"/>
                    <a:gd name="connsiteX3" fmla="*/ 22462 w 384972"/>
                    <a:gd name="connsiteY3" fmla="*/ 1018694 h 101869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384972" h="1018693">
                      <a:moveTo>
                        <a:pt x="22462" y="1018694"/>
                      </a:moveTo>
                      <a:cubicBezTo>
                        <a:pt x="22462" y="1018694"/>
                        <a:pt x="-135220" y="311569"/>
                        <a:pt x="384972" y="0"/>
                      </a:cubicBezTo>
                      <a:cubicBezTo>
                        <a:pt x="240293" y="147656"/>
                        <a:pt x="128126" y="777567"/>
                        <a:pt x="173644" y="1018694"/>
                      </a:cubicBezTo>
                      <a:cubicBezTo>
                        <a:pt x="63102" y="1018694"/>
                        <a:pt x="22462" y="1018694"/>
                        <a:pt x="22462" y="1018694"/>
                      </a:cubicBezTo>
                      <a:close/>
                    </a:path>
                  </a:pathLst>
                </a:custGeom>
                <a:solidFill>
                  <a:srgbClr val="73A14C"/>
                </a:solidFill>
                <a:ln w="1625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vi-VN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266" name="Hình tự do: Hình 265">
                  <a:extLst>
                    <a:ext uri="{FF2B5EF4-FFF2-40B4-BE49-F238E27FC236}">
                      <a16:creationId xmlns:a16="http://schemas.microsoft.com/office/drawing/2014/main" id="{21A427F5-0E13-4241-F728-AF33577228E0}"/>
                    </a:ext>
                  </a:extLst>
                </p:cNvPr>
                <p:cNvSpPr/>
                <p:nvPr/>
              </p:nvSpPr>
              <p:spPr>
                <a:xfrm>
                  <a:off x="10570148" y="6048885"/>
                  <a:ext cx="300237" cy="843944"/>
                </a:xfrm>
                <a:custGeom>
                  <a:avLst/>
                  <a:gdLst>
                    <a:gd name="connsiteX0" fmla="*/ 300237 w 300237"/>
                    <a:gd name="connsiteY0" fmla="*/ 843945 h 843944"/>
                    <a:gd name="connsiteX1" fmla="*/ 116545 w 300237"/>
                    <a:gd name="connsiteY1" fmla="*/ 0 h 843944"/>
                    <a:gd name="connsiteX2" fmla="*/ 155559 w 300237"/>
                    <a:gd name="connsiteY2" fmla="*/ 843945 h 843944"/>
                    <a:gd name="connsiteX3" fmla="*/ 300237 w 300237"/>
                    <a:gd name="connsiteY3" fmla="*/ 843945 h 84394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300237" h="843944">
                      <a:moveTo>
                        <a:pt x="300237" y="843945"/>
                      </a:moveTo>
                      <a:cubicBezTo>
                        <a:pt x="300237" y="843945"/>
                        <a:pt x="32013" y="380656"/>
                        <a:pt x="116545" y="0"/>
                      </a:cubicBezTo>
                      <a:cubicBezTo>
                        <a:pt x="-114291" y="142238"/>
                        <a:pt x="51521" y="734218"/>
                        <a:pt x="155559" y="843945"/>
                      </a:cubicBezTo>
                      <a:cubicBezTo>
                        <a:pt x="235213" y="843945"/>
                        <a:pt x="300237" y="843945"/>
                        <a:pt x="300237" y="843945"/>
                      </a:cubicBezTo>
                      <a:close/>
                    </a:path>
                  </a:pathLst>
                </a:custGeom>
                <a:solidFill>
                  <a:srgbClr val="41705A"/>
                </a:solidFill>
                <a:ln w="1625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vi-VN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267" name="Hình tự do: Hình 266">
                  <a:extLst>
                    <a:ext uri="{FF2B5EF4-FFF2-40B4-BE49-F238E27FC236}">
                      <a16:creationId xmlns:a16="http://schemas.microsoft.com/office/drawing/2014/main" id="{0DBBAA43-9745-57CC-2A84-B7D151C32215}"/>
                    </a:ext>
                  </a:extLst>
                </p:cNvPr>
                <p:cNvSpPr/>
                <p:nvPr/>
              </p:nvSpPr>
              <p:spPr>
                <a:xfrm>
                  <a:off x="10466141" y="6219570"/>
                  <a:ext cx="261243" cy="673259"/>
                </a:xfrm>
                <a:custGeom>
                  <a:avLst/>
                  <a:gdLst>
                    <a:gd name="connsiteX0" fmla="*/ 257941 w 261243"/>
                    <a:gd name="connsiteY0" fmla="*/ 673259 h 673259"/>
                    <a:gd name="connsiteX1" fmla="*/ 1096 w 261243"/>
                    <a:gd name="connsiteY1" fmla="*/ 0 h 673259"/>
                    <a:gd name="connsiteX2" fmla="*/ 139272 w 261243"/>
                    <a:gd name="connsiteY2" fmla="*/ 673259 h 673259"/>
                    <a:gd name="connsiteX3" fmla="*/ 257941 w 261243"/>
                    <a:gd name="connsiteY3" fmla="*/ 673259 h 6732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61243" h="673259">
                      <a:moveTo>
                        <a:pt x="257941" y="673259"/>
                      </a:moveTo>
                      <a:cubicBezTo>
                        <a:pt x="257941" y="673259"/>
                        <a:pt x="309961" y="176104"/>
                        <a:pt x="1096" y="0"/>
                      </a:cubicBezTo>
                      <a:cubicBezTo>
                        <a:pt x="-5406" y="208615"/>
                        <a:pt x="14101" y="568951"/>
                        <a:pt x="139272" y="673259"/>
                      </a:cubicBezTo>
                      <a:cubicBezTo>
                        <a:pt x="173410" y="673259"/>
                        <a:pt x="257941" y="673259"/>
                        <a:pt x="257941" y="673259"/>
                      </a:cubicBezTo>
                      <a:close/>
                    </a:path>
                  </a:pathLst>
                </a:custGeom>
                <a:solidFill>
                  <a:srgbClr val="73A14C"/>
                </a:solidFill>
                <a:ln w="1625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vi-VN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268" name="Hình tự do: Hình 267">
                  <a:extLst>
                    <a:ext uri="{FF2B5EF4-FFF2-40B4-BE49-F238E27FC236}">
                      <a16:creationId xmlns:a16="http://schemas.microsoft.com/office/drawing/2014/main" id="{059B5A3E-D4CB-3747-5C99-A5AF7BF63377}"/>
                    </a:ext>
                  </a:extLst>
                </p:cNvPr>
                <p:cNvSpPr/>
                <p:nvPr/>
              </p:nvSpPr>
              <p:spPr>
                <a:xfrm>
                  <a:off x="10408715" y="6120681"/>
                  <a:ext cx="458917" cy="772148"/>
                </a:xfrm>
                <a:custGeom>
                  <a:avLst/>
                  <a:gdLst>
                    <a:gd name="connsiteX0" fmla="*/ 0 w 458917"/>
                    <a:gd name="connsiteY0" fmla="*/ 772148 h 772148"/>
                    <a:gd name="connsiteX1" fmla="*/ 453543 w 458917"/>
                    <a:gd name="connsiteY1" fmla="*/ 0 h 772148"/>
                    <a:gd name="connsiteX2" fmla="*/ 196698 w 458917"/>
                    <a:gd name="connsiteY2" fmla="*/ 772148 h 772148"/>
                    <a:gd name="connsiteX3" fmla="*/ 0 w 458917"/>
                    <a:gd name="connsiteY3" fmla="*/ 772148 h 77214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458917" h="772148">
                      <a:moveTo>
                        <a:pt x="0" y="772148"/>
                      </a:moveTo>
                      <a:cubicBezTo>
                        <a:pt x="0" y="772148"/>
                        <a:pt x="427533" y="383365"/>
                        <a:pt x="453543" y="0"/>
                      </a:cubicBezTo>
                      <a:cubicBezTo>
                        <a:pt x="486055" y="307505"/>
                        <a:pt x="367386" y="728800"/>
                        <a:pt x="196698" y="772148"/>
                      </a:cubicBezTo>
                      <a:cubicBezTo>
                        <a:pt x="58522" y="772148"/>
                        <a:pt x="0" y="772148"/>
                        <a:pt x="0" y="772148"/>
                      </a:cubicBezTo>
                      <a:close/>
                    </a:path>
                  </a:pathLst>
                </a:custGeom>
                <a:solidFill>
                  <a:srgbClr val="91D35E"/>
                </a:solidFill>
                <a:ln w="1625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vi-VN">
                    <a:solidFill>
                      <a:schemeClr val="bg1"/>
                    </a:solidFill>
                  </a:endParaRPr>
                </a:p>
              </p:txBody>
            </p:sp>
          </p:grpSp>
        </p:grpSp>
        <p:grpSp>
          <p:nvGrpSpPr>
            <p:cNvPr id="269" name="Đồ họa 13">
              <a:extLst>
                <a:ext uri="{FF2B5EF4-FFF2-40B4-BE49-F238E27FC236}">
                  <a16:creationId xmlns:a16="http://schemas.microsoft.com/office/drawing/2014/main" id="{B2125DBB-F81F-4232-15F1-133C5DC9C840}"/>
                </a:ext>
              </a:extLst>
            </p:cNvPr>
            <p:cNvGrpSpPr/>
            <p:nvPr/>
          </p:nvGrpSpPr>
          <p:grpSpPr>
            <a:xfrm>
              <a:off x="2014116" y="3734125"/>
              <a:ext cx="9576521" cy="1840633"/>
              <a:chOff x="2014116" y="3734125"/>
              <a:chExt cx="9576521" cy="1840633"/>
            </a:xfrm>
          </p:grpSpPr>
          <p:sp>
            <p:nvSpPr>
              <p:cNvPr id="270" name="Hình tự do: Hình 269">
                <a:extLst>
                  <a:ext uri="{FF2B5EF4-FFF2-40B4-BE49-F238E27FC236}">
                    <a16:creationId xmlns:a16="http://schemas.microsoft.com/office/drawing/2014/main" id="{90FE5968-AE16-F556-A105-FB879B5075D2}"/>
                  </a:ext>
                </a:extLst>
              </p:cNvPr>
              <p:cNvSpPr/>
              <p:nvPr/>
            </p:nvSpPr>
            <p:spPr>
              <a:xfrm>
                <a:off x="6324157" y="5362079"/>
                <a:ext cx="199917" cy="212679"/>
              </a:xfrm>
              <a:custGeom>
                <a:avLst/>
                <a:gdLst>
                  <a:gd name="connsiteX0" fmla="*/ 189620 w 199917"/>
                  <a:gd name="connsiteY0" fmla="*/ 212679 h 212679"/>
                  <a:gd name="connsiteX1" fmla="*/ 38439 w 199917"/>
                  <a:gd name="connsiteY1" fmla="*/ 147657 h 212679"/>
                  <a:gd name="connsiteX2" fmla="*/ 9178 w 199917"/>
                  <a:gd name="connsiteY2" fmla="*/ 0 h 212679"/>
                  <a:gd name="connsiteX3" fmla="*/ 163610 w 199917"/>
                  <a:gd name="connsiteY3" fmla="*/ 88052 h 212679"/>
                  <a:gd name="connsiteX4" fmla="*/ 189620 w 199917"/>
                  <a:gd name="connsiteY4" fmla="*/ 212679 h 2126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99917" h="212679">
                    <a:moveTo>
                      <a:pt x="189620" y="212679"/>
                    </a:moveTo>
                    <a:cubicBezTo>
                      <a:pt x="189620" y="212679"/>
                      <a:pt x="101837" y="211325"/>
                      <a:pt x="38439" y="147657"/>
                    </a:cubicBezTo>
                    <a:cubicBezTo>
                      <a:pt x="-24959" y="83988"/>
                      <a:pt x="9178" y="0"/>
                      <a:pt x="9178" y="0"/>
                    </a:cubicBezTo>
                    <a:cubicBezTo>
                      <a:pt x="9178" y="0"/>
                      <a:pt x="101837" y="6773"/>
                      <a:pt x="163610" y="88052"/>
                    </a:cubicBezTo>
                    <a:cubicBezTo>
                      <a:pt x="225383" y="167976"/>
                      <a:pt x="189620" y="212679"/>
                      <a:pt x="189620" y="212679"/>
                    </a:cubicBezTo>
                    <a:close/>
                  </a:path>
                </a:pathLst>
              </a:custGeom>
              <a:solidFill>
                <a:srgbClr val="91D35E"/>
              </a:solidFill>
              <a:ln w="1625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vi-VN">
                  <a:solidFill>
                    <a:schemeClr val="bg1"/>
                  </a:solidFill>
                </a:endParaRPr>
              </a:p>
            </p:txBody>
          </p:sp>
          <p:sp>
            <p:nvSpPr>
              <p:cNvPr id="271" name="Hình tự do: Hình 270">
                <a:extLst>
                  <a:ext uri="{FF2B5EF4-FFF2-40B4-BE49-F238E27FC236}">
                    <a16:creationId xmlns:a16="http://schemas.microsoft.com/office/drawing/2014/main" id="{A41D4A67-B11B-87AE-4B0E-BED1EE4FE889}"/>
                  </a:ext>
                </a:extLst>
              </p:cNvPr>
              <p:cNvSpPr/>
              <p:nvPr/>
            </p:nvSpPr>
            <p:spPr>
              <a:xfrm>
                <a:off x="7586384" y="4847155"/>
                <a:ext cx="236003" cy="179845"/>
              </a:xfrm>
              <a:custGeom>
                <a:avLst/>
                <a:gdLst>
                  <a:gd name="connsiteX0" fmla="*/ 289 w 236003"/>
                  <a:gd name="connsiteY0" fmla="*/ 174908 h 179845"/>
                  <a:gd name="connsiteX1" fmla="*/ 62062 w 236003"/>
                  <a:gd name="connsiteY1" fmla="*/ 43508 h 179845"/>
                  <a:gd name="connsiteX2" fmla="*/ 236001 w 236003"/>
                  <a:gd name="connsiteY2" fmla="*/ 2868 h 179845"/>
                  <a:gd name="connsiteX3" fmla="*/ 146593 w 236003"/>
                  <a:gd name="connsiteY3" fmla="*/ 139687 h 179845"/>
                  <a:gd name="connsiteX4" fmla="*/ 289 w 236003"/>
                  <a:gd name="connsiteY4" fmla="*/ 174908 h 1798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36003" h="179845">
                    <a:moveTo>
                      <a:pt x="289" y="174908"/>
                    </a:moveTo>
                    <a:cubicBezTo>
                      <a:pt x="289" y="174908"/>
                      <a:pt x="-7839" y="103112"/>
                      <a:pt x="62062" y="43508"/>
                    </a:cubicBezTo>
                    <a:cubicBezTo>
                      <a:pt x="131963" y="-16097"/>
                      <a:pt x="236001" y="2868"/>
                      <a:pt x="236001" y="2868"/>
                    </a:cubicBezTo>
                    <a:cubicBezTo>
                      <a:pt x="236001" y="2868"/>
                      <a:pt x="237627" y="81438"/>
                      <a:pt x="146593" y="139687"/>
                    </a:cubicBezTo>
                    <a:cubicBezTo>
                      <a:pt x="58811" y="199292"/>
                      <a:pt x="289" y="174908"/>
                      <a:pt x="289" y="174908"/>
                    </a:cubicBezTo>
                    <a:close/>
                  </a:path>
                </a:pathLst>
              </a:custGeom>
              <a:solidFill>
                <a:srgbClr val="73A14C"/>
              </a:solidFill>
              <a:ln w="1625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vi-VN">
                  <a:solidFill>
                    <a:schemeClr val="bg1"/>
                  </a:solidFill>
                </a:endParaRPr>
              </a:p>
            </p:txBody>
          </p:sp>
          <p:sp>
            <p:nvSpPr>
              <p:cNvPr id="272" name="Hình tự do: Hình 271">
                <a:extLst>
                  <a:ext uri="{FF2B5EF4-FFF2-40B4-BE49-F238E27FC236}">
                    <a16:creationId xmlns:a16="http://schemas.microsoft.com/office/drawing/2014/main" id="{BBDE7266-E218-DD3D-CEF0-519D7253B792}"/>
                  </a:ext>
                </a:extLst>
              </p:cNvPr>
              <p:cNvSpPr/>
              <p:nvPr/>
            </p:nvSpPr>
            <p:spPr>
              <a:xfrm>
                <a:off x="3850731" y="5164631"/>
                <a:ext cx="302675" cy="231335"/>
              </a:xfrm>
              <a:custGeom>
                <a:avLst/>
                <a:gdLst>
                  <a:gd name="connsiteX0" fmla="*/ 313 w 302675"/>
                  <a:gd name="connsiteY0" fmla="*/ 224541 h 231335"/>
                  <a:gd name="connsiteX1" fmla="*/ 79967 w 302675"/>
                  <a:gd name="connsiteY1" fmla="*/ 55210 h 231335"/>
                  <a:gd name="connsiteX2" fmla="*/ 302675 w 302675"/>
                  <a:gd name="connsiteY2" fmla="*/ 3734 h 231335"/>
                  <a:gd name="connsiteX3" fmla="*/ 188883 w 302675"/>
                  <a:gd name="connsiteY3" fmla="*/ 179838 h 231335"/>
                  <a:gd name="connsiteX4" fmla="*/ 313 w 302675"/>
                  <a:gd name="connsiteY4" fmla="*/ 224541 h 2313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2675" h="231335">
                    <a:moveTo>
                      <a:pt x="313" y="224541"/>
                    </a:moveTo>
                    <a:cubicBezTo>
                      <a:pt x="313" y="224541"/>
                      <a:pt x="-9441" y="131070"/>
                      <a:pt x="79967" y="55210"/>
                    </a:cubicBezTo>
                    <a:cubicBezTo>
                      <a:pt x="169375" y="-20650"/>
                      <a:pt x="302675" y="3734"/>
                      <a:pt x="302675" y="3734"/>
                    </a:cubicBezTo>
                    <a:cubicBezTo>
                      <a:pt x="302675" y="3734"/>
                      <a:pt x="304300" y="103978"/>
                      <a:pt x="188883" y="179838"/>
                    </a:cubicBezTo>
                    <a:cubicBezTo>
                      <a:pt x="73465" y="257053"/>
                      <a:pt x="313" y="224541"/>
                      <a:pt x="313" y="224541"/>
                    </a:cubicBezTo>
                    <a:close/>
                  </a:path>
                </a:pathLst>
              </a:custGeom>
              <a:solidFill>
                <a:srgbClr val="41705A"/>
              </a:solidFill>
              <a:ln w="1625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vi-VN">
                  <a:solidFill>
                    <a:schemeClr val="bg1"/>
                  </a:solidFill>
                </a:endParaRPr>
              </a:p>
            </p:txBody>
          </p:sp>
          <p:sp>
            <p:nvSpPr>
              <p:cNvPr id="273" name="Hình tự do: Hình 272">
                <a:extLst>
                  <a:ext uri="{FF2B5EF4-FFF2-40B4-BE49-F238E27FC236}">
                    <a16:creationId xmlns:a16="http://schemas.microsoft.com/office/drawing/2014/main" id="{ABC829B2-0B8C-F175-ABA4-41B77BFF40D2}"/>
                  </a:ext>
                </a:extLst>
              </p:cNvPr>
              <p:cNvSpPr/>
              <p:nvPr/>
            </p:nvSpPr>
            <p:spPr>
              <a:xfrm>
                <a:off x="5843717" y="3734125"/>
                <a:ext cx="302675" cy="231335"/>
              </a:xfrm>
              <a:custGeom>
                <a:avLst/>
                <a:gdLst>
                  <a:gd name="connsiteX0" fmla="*/ 313 w 302675"/>
                  <a:gd name="connsiteY0" fmla="*/ 224541 h 231335"/>
                  <a:gd name="connsiteX1" fmla="*/ 79967 w 302675"/>
                  <a:gd name="connsiteY1" fmla="*/ 55210 h 231335"/>
                  <a:gd name="connsiteX2" fmla="*/ 302675 w 302675"/>
                  <a:gd name="connsiteY2" fmla="*/ 3734 h 231335"/>
                  <a:gd name="connsiteX3" fmla="*/ 188883 w 302675"/>
                  <a:gd name="connsiteY3" fmla="*/ 179838 h 231335"/>
                  <a:gd name="connsiteX4" fmla="*/ 313 w 302675"/>
                  <a:gd name="connsiteY4" fmla="*/ 224541 h 2313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2675" h="231335">
                    <a:moveTo>
                      <a:pt x="313" y="224541"/>
                    </a:moveTo>
                    <a:cubicBezTo>
                      <a:pt x="313" y="224541"/>
                      <a:pt x="-9441" y="131070"/>
                      <a:pt x="79967" y="55210"/>
                    </a:cubicBezTo>
                    <a:cubicBezTo>
                      <a:pt x="169375" y="-20650"/>
                      <a:pt x="302675" y="3734"/>
                      <a:pt x="302675" y="3734"/>
                    </a:cubicBezTo>
                    <a:cubicBezTo>
                      <a:pt x="302675" y="3734"/>
                      <a:pt x="304300" y="103977"/>
                      <a:pt x="188883" y="179838"/>
                    </a:cubicBezTo>
                    <a:cubicBezTo>
                      <a:pt x="73465" y="257052"/>
                      <a:pt x="313" y="224541"/>
                      <a:pt x="313" y="224541"/>
                    </a:cubicBezTo>
                    <a:close/>
                  </a:path>
                </a:pathLst>
              </a:custGeom>
              <a:solidFill>
                <a:srgbClr val="41705A"/>
              </a:solidFill>
              <a:ln w="1625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vi-VN">
                  <a:solidFill>
                    <a:schemeClr val="bg1"/>
                  </a:solidFill>
                </a:endParaRPr>
              </a:p>
            </p:txBody>
          </p:sp>
          <p:sp>
            <p:nvSpPr>
              <p:cNvPr id="274" name="Hình tự do: Hình 273">
                <a:extLst>
                  <a:ext uri="{FF2B5EF4-FFF2-40B4-BE49-F238E27FC236}">
                    <a16:creationId xmlns:a16="http://schemas.microsoft.com/office/drawing/2014/main" id="{CE622AC5-00F6-A5C1-BA6C-FF16E75191B2}"/>
                  </a:ext>
                </a:extLst>
              </p:cNvPr>
              <p:cNvSpPr/>
              <p:nvPr/>
            </p:nvSpPr>
            <p:spPr>
              <a:xfrm>
                <a:off x="2014116" y="5016231"/>
                <a:ext cx="252857" cy="154569"/>
              </a:xfrm>
              <a:custGeom>
                <a:avLst/>
                <a:gdLst>
                  <a:gd name="connsiteX0" fmla="*/ 251968 w 252857"/>
                  <a:gd name="connsiteY0" fmla="*/ 148070 h 154569"/>
                  <a:gd name="connsiteX1" fmla="*/ 87782 w 252857"/>
                  <a:gd name="connsiteY1" fmla="*/ 130460 h 154569"/>
                  <a:gd name="connsiteX2" fmla="*/ 0 w 252857"/>
                  <a:gd name="connsiteY2" fmla="*/ 3123 h 154569"/>
                  <a:gd name="connsiteX3" fmla="*/ 177190 w 252857"/>
                  <a:gd name="connsiteY3" fmla="*/ 39698 h 154569"/>
                  <a:gd name="connsiteX4" fmla="*/ 251968 w 252857"/>
                  <a:gd name="connsiteY4" fmla="*/ 148070 h 1545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52857" h="154569">
                    <a:moveTo>
                      <a:pt x="251968" y="148070"/>
                    </a:moveTo>
                    <a:cubicBezTo>
                      <a:pt x="251968" y="148070"/>
                      <a:pt x="172314" y="171099"/>
                      <a:pt x="87782" y="130460"/>
                    </a:cubicBezTo>
                    <a:cubicBezTo>
                      <a:pt x="4877" y="89820"/>
                      <a:pt x="0" y="3123"/>
                      <a:pt x="0" y="3123"/>
                    </a:cubicBezTo>
                    <a:cubicBezTo>
                      <a:pt x="0" y="3123"/>
                      <a:pt x="87782" y="-15842"/>
                      <a:pt x="177190" y="39698"/>
                    </a:cubicBezTo>
                    <a:cubicBezTo>
                      <a:pt x="266598" y="96594"/>
                      <a:pt x="251968" y="148070"/>
                      <a:pt x="251968" y="148070"/>
                    </a:cubicBezTo>
                    <a:close/>
                  </a:path>
                </a:pathLst>
              </a:custGeom>
              <a:solidFill>
                <a:srgbClr val="41705A"/>
              </a:solidFill>
              <a:ln w="1625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vi-VN">
                  <a:solidFill>
                    <a:schemeClr val="bg1"/>
                  </a:solidFill>
                </a:endParaRPr>
              </a:p>
            </p:txBody>
          </p:sp>
          <p:sp>
            <p:nvSpPr>
              <p:cNvPr id="275" name="Hình tự do: Hình 274">
                <a:extLst>
                  <a:ext uri="{FF2B5EF4-FFF2-40B4-BE49-F238E27FC236}">
                    <a16:creationId xmlns:a16="http://schemas.microsoft.com/office/drawing/2014/main" id="{F03AD478-CDD6-F35C-D23F-92F352C1DA14}"/>
                  </a:ext>
                </a:extLst>
              </p:cNvPr>
              <p:cNvSpPr/>
              <p:nvPr/>
            </p:nvSpPr>
            <p:spPr>
              <a:xfrm>
                <a:off x="5501028" y="4520647"/>
                <a:ext cx="235082" cy="143181"/>
              </a:xfrm>
              <a:custGeom>
                <a:avLst/>
                <a:gdLst>
                  <a:gd name="connsiteX0" fmla="*/ 234086 w 235082"/>
                  <a:gd name="connsiteY0" fmla="*/ 137016 h 143181"/>
                  <a:gd name="connsiteX1" fmla="*/ 81280 w 235082"/>
                  <a:gd name="connsiteY1" fmla="*/ 120761 h 143181"/>
                  <a:gd name="connsiteX2" fmla="*/ 0 w 235082"/>
                  <a:gd name="connsiteY2" fmla="*/ 2906 h 143181"/>
                  <a:gd name="connsiteX3" fmla="*/ 165811 w 235082"/>
                  <a:gd name="connsiteY3" fmla="*/ 36773 h 143181"/>
                  <a:gd name="connsiteX4" fmla="*/ 234086 w 235082"/>
                  <a:gd name="connsiteY4" fmla="*/ 137016 h 1431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35082" h="143181">
                    <a:moveTo>
                      <a:pt x="234086" y="137016"/>
                    </a:moveTo>
                    <a:cubicBezTo>
                      <a:pt x="234086" y="137016"/>
                      <a:pt x="159309" y="158691"/>
                      <a:pt x="81280" y="120761"/>
                    </a:cubicBezTo>
                    <a:cubicBezTo>
                      <a:pt x="3251" y="82830"/>
                      <a:pt x="0" y="2906"/>
                      <a:pt x="0" y="2906"/>
                    </a:cubicBezTo>
                    <a:cubicBezTo>
                      <a:pt x="0" y="2906"/>
                      <a:pt x="82906" y="-14704"/>
                      <a:pt x="165811" y="36773"/>
                    </a:cubicBezTo>
                    <a:cubicBezTo>
                      <a:pt x="248717" y="89604"/>
                      <a:pt x="234086" y="137016"/>
                      <a:pt x="234086" y="137016"/>
                    </a:cubicBezTo>
                    <a:close/>
                  </a:path>
                </a:pathLst>
              </a:custGeom>
              <a:solidFill>
                <a:srgbClr val="73A14C"/>
              </a:solidFill>
              <a:ln w="1625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vi-VN">
                  <a:solidFill>
                    <a:schemeClr val="bg1"/>
                  </a:solidFill>
                </a:endParaRPr>
              </a:p>
            </p:txBody>
          </p:sp>
          <p:sp>
            <p:nvSpPr>
              <p:cNvPr id="276" name="Hình tự do: Hình 275">
                <a:extLst>
                  <a:ext uri="{FF2B5EF4-FFF2-40B4-BE49-F238E27FC236}">
                    <a16:creationId xmlns:a16="http://schemas.microsoft.com/office/drawing/2014/main" id="{FE5C19F6-68CE-ECE7-11AC-8DF24FF21F66}"/>
                  </a:ext>
                </a:extLst>
              </p:cNvPr>
              <p:cNvSpPr/>
              <p:nvPr/>
            </p:nvSpPr>
            <p:spPr>
              <a:xfrm>
                <a:off x="9600791" y="5196615"/>
                <a:ext cx="234851" cy="143181"/>
              </a:xfrm>
              <a:custGeom>
                <a:avLst/>
                <a:gdLst>
                  <a:gd name="connsiteX0" fmla="*/ 234087 w 234851"/>
                  <a:gd name="connsiteY0" fmla="*/ 137017 h 143181"/>
                  <a:gd name="connsiteX1" fmla="*/ 81280 w 234851"/>
                  <a:gd name="connsiteY1" fmla="*/ 120761 h 143181"/>
                  <a:gd name="connsiteX2" fmla="*/ 0 w 234851"/>
                  <a:gd name="connsiteY2" fmla="*/ 2906 h 143181"/>
                  <a:gd name="connsiteX3" fmla="*/ 165811 w 234851"/>
                  <a:gd name="connsiteY3" fmla="*/ 36773 h 143181"/>
                  <a:gd name="connsiteX4" fmla="*/ 234087 w 234851"/>
                  <a:gd name="connsiteY4" fmla="*/ 137017 h 1431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34851" h="143181">
                    <a:moveTo>
                      <a:pt x="234087" y="137017"/>
                    </a:moveTo>
                    <a:cubicBezTo>
                      <a:pt x="234087" y="137017"/>
                      <a:pt x="159310" y="158691"/>
                      <a:pt x="81280" y="120761"/>
                    </a:cubicBezTo>
                    <a:cubicBezTo>
                      <a:pt x="3251" y="82831"/>
                      <a:pt x="0" y="2906"/>
                      <a:pt x="0" y="2906"/>
                    </a:cubicBezTo>
                    <a:cubicBezTo>
                      <a:pt x="0" y="2906"/>
                      <a:pt x="82906" y="-14704"/>
                      <a:pt x="165811" y="36773"/>
                    </a:cubicBezTo>
                    <a:cubicBezTo>
                      <a:pt x="247091" y="89604"/>
                      <a:pt x="234087" y="137017"/>
                      <a:pt x="234087" y="137017"/>
                    </a:cubicBezTo>
                    <a:close/>
                  </a:path>
                </a:pathLst>
              </a:custGeom>
              <a:solidFill>
                <a:srgbClr val="73A14C"/>
              </a:solidFill>
              <a:ln w="1625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vi-VN">
                  <a:solidFill>
                    <a:schemeClr val="bg1"/>
                  </a:solidFill>
                </a:endParaRPr>
              </a:p>
            </p:txBody>
          </p:sp>
          <p:sp>
            <p:nvSpPr>
              <p:cNvPr id="277" name="Hình tự do: Hình 276">
                <a:extLst>
                  <a:ext uri="{FF2B5EF4-FFF2-40B4-BE49-F238E27FC236}">
                    <a16:creationId xmlns:a16="http://schemas.microsoft.com/office/drawing/2014/main" id="{E32489FA-3A2E-10DB-3D00-4DD64849A867}"/>
                  </a:ext>
                </a:extLst>
              </p:cNvPr>
              <p:cNvSpPr/>
              <p:nvPr/>
            </p:nvSpPr>
            <p:spPr>
              <a:xfrm>
                <a:off x="11338950" y="4450403"/>
                <a:ext cx="251687" cy="269538"/>
              </a:xfrm>
              <a:custGeom>
                <a:avLst/>
                <a:gdLst>
                  <a:gd name="connsiteX0" fmla="*/ 7736 w 251687"/>
                  <a:gd name="connsiteY0" fmla="*/ 268220 h 269538"/>
                  <a:gd name="connsiteX1" fmla="*/ 43500 w 251687"/>
                  <a:gd name="connsiteY1" fmla="*/ 89407 h 269538"/>
                  <a:gd name="connsiteX2" fmla="*/ 248325 w 251687"/>
                  <a:gd name="connsiteY2" fmla="*/ 0 h 269538"/>
                  <a:gd name="connsiteX3" fmla="*/ 181676 w 251687"/>
                  <a:gd name="connsiteY3" fmla="*/ 192360 h 269538"/>
                  <a:gd name="connsiteX4" fmla="*/ 7736 w 251687"/>
                  <a:gd name="connsiteY4" fmla="*/ 268220 h 2695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51687" h="269538">
                    <a:moveTo>
                      <a:pt x="7736" y="268220"/>
                    </a:moveTo>
                    <a:cubicBezTo>
                      <a:pt x="7736" y="268220"/>
                      <a:pt x="-24776" y="178813"/>
                      <a:pt x="43500" y="89407"/>
                    </a:cubicBezTo>
                    <a:cubicBezTo>
                      <a:pt x="111775" y="0"/>
                      <a:pt x="248325" y="0"/>
                      <a:pt x="248325" y="0"/>
                    </a:cubicBezTo>
                    <a:cubicBezTo>
                      <a:pt x="248325" y="0"/>
                      <a:pt x="274335" y="97534"/>
                      <a:pt x="181676" y="192360"/>
                    </a:cubicBezTo>
                    <a:cubicBezTo>
                      <a:pt x="87391" y="285830"/>
                      <a:pt x="7736" y="268220"/>
                      <a:pt x="7736" y="268220"/>
                    </a:cubicBezTo>
                    <a:close/>
                  </a:path>
                </a:pathLst>
              </a:custGeom>
              <a:solidFill>
                <a:srgbClr val="41705A"/>
              </a:solidFill>
              <a:ln w="1625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vi-VN">
                  <a:solidFill>
                    <a:schemeClr val="bg1"/>
                  </a:solidFill>
                </a:endParaRPr>
              </a:p>
            </p:txBody>
          </p:sp>
        </p:grpSp>
      </p:grpSp>
      <p:pic>
        <p:nvPicPr>
          <p:cNvPr id="16" name="Đồ họa 15">
            <a:extLst>
              <a:ext uri="{FF2B5EF4-FFF2-40B4-BE49-F238E27FC236}">
                <a16:creationId xmlns:a16="http://schemas.microsoft.com/office/drawing/2014/main" id="{88DA5CD9-FE87-659E-FE83-C3CB1152F8DF}"/>
              </a:ext>
            </a:extLst>
          </p:cNvPr>
          <p:cNvPicPr>
            <a:picLocks noChangeAspect="1"/>
          </p:cNvPicPr>
          <p:nvPr userDrawn="1"/>
        </p:nvPicPr>
        <p:blipFill>
          <a:blip r:embed="rId16">
            <a:extLs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2209800" y="1016958"/>
            <a:ext cx="7178341" cy="3485512"/>
          </a:xfrm>
          <a:prstGeom prst="rect">
            <a:avLst/>
          </a:prstGeom>
        </p:spPr>
      </p:pic>
      <p:sp>
        <p:nvSpPr>
          <p:cNvPr id="7" name="TextBox 3">
            <a:extLst>
              <a:ext uri="{FF2B5EF4-FFF2-40B4-BE49-F238E27FC236}">
                <a16:creationId xmlns:a16="http://schemas.microsoft.com/office/drawing/2014/main" id="{36430469-B166-3070-3595-3DBD9D477A5E}"/>
              </a:ext>
            </a:extLst>
          </p:cNvPr>
          <p:cNvSpPr txBox="1"/>
          <p:nvPr userDrawn="1"/>
        </p:nvSpPr>
        <p:spPr>
          <a:xfrm>
            <a:off x="3048000" y="9098618"/>
            <a:ext cx="6228184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800" b="1" dirty="0">
                <a:solidFill>
                  <a:srgbClr val="2C9430"/>
                </a:solidFill>
                <a:latin typeface="SVN-Newton" panose="02040603050506020204" pitchFamily="18" charset="0"/>
                <a:cs typeface="Times New Roman" panose="02020603050405020304" pitchFamily="18" charset="0"/>
              </a:rPr>
              <a:t>MĂNG NON – TÀI LIỆU TIỂU HỌC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>
                <a:latin typeface="Times New Roman" panose="02020603050405020304" pitchFamily="18" charset="0"/>
                <a:cs typeface="Times New Roman" panose="02020603050405020304" pitchFamily="18" charset="0"/>
              </a:rPr>
              <a:t>Mời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truy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cập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1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MĂNG NON- TÀI LIỆU TIỂU HỌC | Facebook</a:t>
            </a:r>
            <a:endParaRPr lang="en-US" sz="1800" dirty="0">
              <a:solidFill>
                <a:srgbClr val="FF0066"/>
              </a:solidFill>
              <a:latin typeface="SVN-Newton" panose="020406030505060202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1800" b="1" dirty="0">
                <a:solidFill>
                  <a:srgbClr val="0D4370"/>
                </a:solidFill>
                <a:latin typeface="SVN-Newton" panose="02040603050506020204" pitchFamily="18" charset="0"/>
                <a:cs typeface="Times New Roman" panose="02020603050405020304" pitchFamily="18" charset="0"/>
              </a:rPr>
              <a:t>SĐT ZALO : </a:t>
            </a:r>
            <a:r>
              <a:rPr lang="en-US" sz="1800" b="1" u="sng" dirty="0">
                <a:solidFill>
                  <a:srgbClr val="0D4370"/>
                </a:solidFill>
                <a:latin typeface="SVN-Newton" panose="02040603050506020204" pitchFamily="18" charset="0"/>
              </a:rPr>
              <a:t>0382348780</a:t>
            </a:r>
            <a:r>
              <a:rPr lang="en-US" sz="1800" b="1" dirty="0">
                <a:solidFill>
                  <a:srgbClr val="0D4370"/>
                </a:solidFill>
                <a:latin typeface="SVN-Newton" panose="02040603050506020204" pitchFamily="18" charset="0"/>
              </a:rPr>
              <a:t> - </a:t>
            </a:r>
            <a:r>
              <a:rPr lang="en-US" sz="1800" b="1" u="sng" dirty="0">
                <a:solidFill>
                  <a:srgbClr val="0D4370"/>
                </a:solidFill>
                <a:latin typeface="SVN-Newton" panose="02040603050506020204" pitchFamily="18" charset="0"/>
              </a:rPr>
              <a:t>0984848929</a:t>
            </a:r>
            <a:endParaRPr lang="en-US" sz="1800" b="1" dirty="0">
              <a:solidFill>
                <a:srgbClr val="0D4370"/>
              </a:solidFill>
              <a:latin typeface="SVN-Newton" panose="020406030505060202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Picture 9">
            <a:extLst>
              <a:ext uri="{FF2B5EF4-FFF2-40B4-BE49-F238E27FC236}">
                <a16:creationId xmlns:a16="http://schemas.microsoft.com/office/drawing/2014/main" id="{D710DA68-281A-A49F-07E1-50CC3D2E092D}"/>
              </a:ext>
            </a:extLst>
          </p:cNvPr>
          <p:cNvPicPr>
            <a:picLocks noChangeAspect="1"/>
          </p:cNvPicPr>
          <p:nvPr userDrawn="1"/>
        </p:nvPicPr>
        <p:blipFill>
          <a:blip r:embed="rId19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1976692" y="-26525564"/>
            <a:ext cx="2186247" cy="3717751"/>
          </a:xfrm>
          <a:prstGeom prst="rect">
            <a:avLst/>
          </a:prstGeom>
        </p:spPr>
      </p:pic>
      <p:pic>
        <p:nvPicPr>
          <p:cNvPr id="10" name="Picture 10">
            <a:extLst>
              <a:ext uri="{FF2B5EF4-FFF2-40B4-BE49-F238E27FC236}">
                <a16:creationId xmlns:a16="http://schemas.microsoft.com/office/drawing/2014/main" id="{5873ED17-8DBC-9376-9A20-6054EDAA25B2}"/>
              </a:ext>
            </a:extLst>
          </p:cNvPr>
          <p:cNvPicPr>
            <a:picLocks noChangeAspect="1"/>
          </p:cNvPicPr>
          <p:nvPr userDrawn="1"/>
        </p:nvPicPr>
        <p:blipFill>
          <a:blip r:embed="rId19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58508" y="-26525565"/>
            <a:ext cx="2186247" cy="3717751"/>
          </a:xfrm>
          <a:prstGeom prst="rect">
            <a:avLst/>
          </a:prstGeom>
        </p:spPr>
      </p:pic>
      <p:sp>
        <p:nvSpPr>
          <p:cNvPr id="11" name="Title 1">
            <a:extLst>
              <a:ext uri="{FF2B5EF4-FFF2-40B4-BE49-F238E27FC236}">
                <a16:creationId xmlns:a16="http://schemas.microsoft.com/office/drawing/2014/main" id="{7567288C-6572-E060-A8A1-66F119467986}"/>
              </a:ext>
            </a:extLst>
          </p:cNvPr>
          <p:cNvSpPr txBox="1">
            <a:spLocks/>
          </p:cNvSpPr>
          <p:nvPr userDrawn="1"/>
        </p:nvSpPr>
        <p:spPr>
          <a:xfrm>
            <a:off x="10792981" y="200025"/>
            <a:ext cx="1540006" cy="324925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2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000" b="0" dirty="0" err="1">
                <a:solidFill>
                  <a:srgbClr val="82B140"/>
                </a:solidFill>
                <a:latin typeface="#9Slide07 HoneyCream" pitchFamily="2" charset="0"/>
              </a:rPr>
              <a:t>Măng</a:t>
            </a:r>
            <a:r>
              <a:rPr lang="en-US" sz="2000" b="0" dirty="0">
                <a:solidFill>
                  <a:srgbClr val="82B140"/>
                </a:solidFill>
                <a:latin typeface="#9Slide07 HoneyCream" pitchFamily="2" charset="0"/>
              </a:rPr>
              <a:t> Non</a:t>
            </a:r>
          </a:p>
        </p:txBody>
      </p:sp>
      <p:pic>
        <p:nvPicPr>
          <p:cNvPr id="12" name="Picture 10">
            <a:extLst>
              <a:ext uri="{FF2B5EF4-FFF2-40B4-BE49-F238E27FC236}">
                <a16:creationId xmlns:a16="http://schemas.microsoft.com/office/drawing/2014/main" id="{C4B5DF4B-3262-6631-5C30-A64848208E10}"/>
              </a:ext>
            </a:extLst>
          </p:cNvPr>
          <p:cNvPicPr>
            <a:picLocks noChangeAspect="1"/>
          </p:cNvPicPr>
          <p:nvPr userDrawn="1"/>
        </p:nvPicPr>
        <p:blipFill>
          <a:blip r:embed="rId19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0863118" y="29176636"/>
            <a:ext cx="2186247" cy="3717751"/>
          </a:xfrm>
          <a:prstGeom prst="rect">
            <a:avLst/>
          </a:prstGeom>
        </p:spPr>
      </p:pic>
      <p:pic>
        <p:nvPicPr>
          <p:cNvPr id="13" name="Picture 11">
            <a:extLst>
              <a:ext uri="{FF2B5EF4-FFF2-40B4-BE49-F238E27FC236}">
                <a16:creationId xmlns:a16="http://schemas.microsoft.com/office/drawing/2014/main" id="{1AEA70BC-9406-4348-DD76-4446EB62C253}"/>
              </a:ext>
            </a:extLst>
          </p:cNvPr>
          <p:cNvPicPr>
            <a:picLocks noChangeAspect="1"/>
          </p:cNvPicPr>
          <p:nvPr userDrawn="1"/>
        </p:nvPicPr>
        <p:blipFill>
          <a:blip r:embed="rId19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82672" y="29176635"/>
            <a:ext cx="2186247" cy="3717751"/>
          </a:xfrm>
          <a:prstGeom prst="rect">
            <a:avLst/>
          </a:prstGeom>
        </p:spPr>
      </p:pic>
      <p:sp>
        <p:nvSpPr>
          <p:cNvPr id="14" name="Title 1">
            <a:extLst>
              <a:ext uri="{FF2B5EF4-FFF2-40B4-BE49-F238E27FC236}">
                <a16:creationId xmlns:a16="http://schemas.microsoft.com/office/drawing/2014/main" id="{29FC27FD-0036-42CB-5268-2E98E715FA2D}"/>
              </a:ext>
            </a:extLst>
          </p:cNvPr>
          <p:cNvSpPr txBox="1">
            <a:spLocks/>
          </p:cNvSpPr>
          <p:nvPr userDrawn="1"/>
        </p:nvSpPr>
        <p:spPr>
          <a:xfrm>
            <a:off x="9869752" y="-1466572"/>
            <a:ext cx="3565436" cy="542398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600" b="0" dirty="0">
                <a:solidFill>
                  <a:schemeClr val="accent6">
                    <a:lumMod val="50000"/>
                    <a:alpha val="41000"/>
                  </a:schemeClr>
                </a:solidFill>
                <a:latin typeface="SVN-Ready" panose="02040603050506020204" pitchFamily="18" charset="0"/>
              </a:rPr>
              <a:t>By </a:t>
            </a:r>
            <a:r>
              <a:rPr lang="en-US" sz="1600" b="0" dirty="0" err="1">
                <a:solidFill>
                  <a:schemeClr val="accent6">
                    <a:lumMod val="50000"/>
                    <a:alpha val="41000"/>
                  </a:schemeClr>
                </a:solidFill>
                <a:latin typeface="SVN-Ready" panose="02040603050506020204" pitchFamily="18" charset="0"/>
              </a:rPr>
              <a:t>Bắp</a:t>
            </a:r>
            <a:endParaRPr lang="en-US" sz="1600" b="0" dirty="0">
              <a:solidFill>
                <a:schemeClr val="accent6">
                  <a:lumMod val="50000"/>
                  <a:alpha val="41000"/>
                </a:schemeClr>
              </a:solidFill>
              <a:latin typeface="SVN-Ready" panose="02040603050506020204" pitchFamily="18" charset="0"/>
            </a:endParaRPr>
          </a:p>
        </p:txBody>
      </p:sp>
      <p:pic>
        <p:nvPicPr>
          <p:cNvPr id="15" name="Picture 15">
            <a:extLst>
              <a:ext uri="{FF2B5EF4-FFF2-40B4-BE49-F238E27FC236}">
                <a16:creationId xmlns:a16="http://schemas.microsoft.com/office/drawing/2014/main" id="{ACB4B658-1A6D-74C1-F86C-A9313C133F9F}"/>
              </a:ext>
            </a:extLst>
          </p:cNvPr>
          <p:cNvPicPr>
            <a:picLocks noChangeAspect="1"/>
          </p:cNvPicPr>
          <p:nvPr userDrawn="1"/>
        </p:nvPicPr>
        <p:blipFill>
          <a:blip r:embed="rId20"/>
          <a:stretch>
            <a:fillRect/>
          </a:stretch>
        </p:blipFill>
        <p:spPr>
          <a:xfrm>
            <a:off x="523006" y="7903349"/>
            <a:ext cx="2188654" cy="2658086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2E097525-5223-1EF4-3136-221BA35A666B}"/>
              </a:ext>
            </a:extLst>
          </p:cNvPr>
          <p:cNvPicPr>
            <a:picLocks noChangeAspect="1"/>
          </p:cNvPicPr>
          <p:nvPr userDrawn="1"/>
        </p:nvPicPr>
        <p:blipFill>
          <a:blip r:embed="rId20"/>
          <a:stretch>
            <a:fillRect/>
          </a:stretch>
        </p:blipFill>
        <p:spPr>
          <a:xfrm>
            <a:off x="-8487112" y="-76200"/>
            <a:ext cx="2188654" cy="2658086"/>
          </a:xfrm>
          <a:prstGeom prst="rect">
            <a:avLst/>
          </a:prstGeom>
        </p:spPr>
      </p:pic>
      <p:sp>
        <p:nvSpPr>
          <p:cNvPr id="18" name="Title 1">
            <a:extLst>
              <a:ext uri="{FF2B5EF4-FFF2-40B4-BE49-F238E27FC236}">
                <a16:creationId xmlns:a16="http://schemas.microsoft.com/office/drawing/2014/main" id="{C997D6A8-B48C-AE45-3633-A0C6F59D875D}"/>
              </a:ext>
            </a:extLst>
          </p:cNvPr>
          <p:cNvSpPr txBox="1">
            <a:spLocks/>
          </p:cNvSpPr>
          <p:nvPr userDrawn="1"/>
        </p:nvSpPr>
        <p:spPr>
          <a:xfrm>
            <a:off x="-160403" y="6382262"/>
            <a:ext cx="1540006" cy="324925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2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000" b="0" dirty="0" err="1">
                <a:solidFill>
                  <a:schemeClr val="bg1"/>
                </a:solidFill>
                <a:latin typeface="#9Slide07 HoneyCream" pitchFamily="2" charset="0"/>
              </a:rPr>
              <a:t>Măng</a:t>
            </a:r>
            <a:r>
              <a:rPr lang="en-US" sz="2000" b="0" dirty="0">
                <a:solidFill>
                  <a:schemeClr val="bg1"/>
                </a:solidFill>
                <a:latin typeface="#9Slide07 HoneyCream" pitchFamily="2" charset="0"/>
              </a:rPr>
              <a:t> Non</a:t>
            </a:r>
          </a:p>
        </p:txBody>
      </p:sp>
    </p:spTree>
    <p:extLst>
      <p:ext uri="{BB962C8B-B14F-4D97-AF65-F5344CB8AC3E}">
        <p14:creationId xmlns:p14="http://schemas.microsoft.com/office/powerpoint/2010/main" val="1618819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Fredoka One"/>
              <a:buNone/>
              <a:defRPr sz="2800">
                <a:solidFill>
                  <a:schemeClr val="dk2"/>
                </a:solidFill>
                <a:latin typeface="Fredoka One"/>
                <a:ea typeface="Fredoka One"/>
                <a:cs typeface="Fredoka One"/>
                <a:sym typeface="Fredoka On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Fredoka One"/>
              <a:buNone/>
              <a:defRPr sz="2800">
                <a:solidFill>
                  <a:schemeClr val="dk2"/>
                </a:solidFill>
                <a:latin typeface="Fredoka One"/>
                <a:ea typeface="Fredoka One"/>
                <a:cs typeface="Fredoka One"/>
                <a:sym typeface="Fredoka One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Fredoka One"/>
              <a:buNone/>
              <a:defRPr sz="2800">
                <a:solidFill>
                  <a:schemeClr val="dk2"/>
                </a:solidFill>
                <a:latin typeface="Fredoka One"/>
                <a:ea typeface="Fredoka One"/>
                <a:cs typeface="Fredoka One"/>
                <a:sym typeface="Fredoka One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Fredoka One"/>
              <a:buNone/>
              <a:defRPr sz="2800">
                <a:solidFill>
                  <a:schemeClr val="dk2"/>
                </a:solidFill>
                <a:latin typeface="Fredoka One"/>
                <a:ea typeface="Fredoka One"/>
                <a:cs typeface="Fredoka One"/>
                <a:sym typeface="Fredoka One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Fredoka One"/>
              <a:buNone/>
              <a:defRPr sz="2800">
                <a:solidFill>
                  <a:schemeClr val="dk2"/>
                </a:solidFill>
                <a:latin typeface="Fredoka One"/>
                <a:ea typeface="Fredoka One"/>
                <a:cs typeface="Fredoka One"/>
                <a:sym typeface="Fredoka One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Fredoka One"/>
              <a:buNone/>
              <a:defRPr sz="2800">
                <a:solidFill>
                  <a:schemeClr val="dk2"/>
                </a:solidFill>
                <a:latin typeface="Fredoka One"/>
                <a:ea typeface="Fredoka One"/>
                <a:cs typeface="Fredoka One"/>
                <a:sym typeface="Fredoka One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Fredoka One"/>
              <a:buNone/>
              <a:defRPr sz="2800">
                <a:solidFill>
                  <a:schemeClr val="dk2"/>
                </a:solidFill>
                <a:latin typeface="Fredoka One"/>
                <a:ea typeface="Fredoka One"/>
                <a:cs typeface="Fredoka One"/>
                <a:sym typeface="Fredoka One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Fredoka One"/>
              <a:buNone/>
              <a:defRPr sz="2800">
                <a:solidFill>
                  <a:schemeClr val="dk2"/>
                </a:solidFill>
                <a:latin typeface="Fredoka One"/>
                <a:ea typeface="Fredoka One"/>
                <a:cs typeface="Fredoka One"/>
                <a:sym typeface="Fredoka One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Fredoka One"/>
              <a:buNone/>
              <a:defRPr sz="2800">
                <a:solidFill>
                  <a:schemeClr val="dk2"/>
                </a:solidFill>
                <a:latin typeface="Fredoka One"/>
                <a:ea typeface="Fredoka One"/>
                <a:cs typeface="Fredoka One"/>
                <a:sym typeface="Fredoka One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8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 PLUS Rounded 1c"/>
              <a:buChar char="●"/>
              <a:defRPr>
                <a:solidFill>
                  <a:schemeClr val="dk2"/>
                </a:solidFill>
                <a:latin typeface="M PLUS Rounded 1c"/>
                <a:ea typeface="M PLUS Rounded 1c"/>
                <a:cs typeface="M PLUS Rounded 1c"/>
                <a:sym typeface="M PLUS Rounded 1c"/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 PLUS Rounded 1c"/>
              <a:buChar char="○"/>
              <a:defRPr>
                <a:solidFill>
                  <a:schemeClr val="dk2"/>
                </a:solidFill>
                <a:latin typeface="M PLUS Rounded 1c"/>
                <a:ea typeface="M PLUS Rounded 1c"/>
                <a:cs typeface="M PLUS Rounded 1c"/>
                <a:sym typeface="M PLUS Rounded 1c"/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 PLUS Rounded 1c"/>
              <a:buChar char="■"/>
              <a:defRPr>
                <a:solidFill>
                  <a:schemeClr val="dk2"/>
                </a:solidFill>
                <a:latin typeface="M PLUS Rounded 1c"/>
                <a:ea typeface="M PLUS Rounded 1c"/>
                <a:cs typeface="M PLUS Rounded 1c"/>
                <a:sym typeface="M PLUS Rounded 1c"/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 PLUS Rounded 1c"/>
              <a:buChar char="●"/>
              <a:defRPr>
                <a:solidFill>
                  <a:schemeClr val="dk2"/>
                </a:solidFill>
                <a:latin typeface="M PLUS Rounded 1c"/>
                <a:ea typeface="M PLUS Rounded 1c"/>
                <a:cs typeface="M PLUS Rounded 1c"/>
                <a:sym typeface="M PLUS Rounded 1c"/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 PLUS Rounded 1c"/>
              <a:buChar char="○"/>
              <a:defRPr>
                <a:solidFill>
                  <a:schemeClr val="dk2"/>
                </a:solidFill>
                <a:latin typeface="M PLUS Rounded 1c"/>
                <a:ea typeface="M PLUS Rounded 1c"/>
                <a:cs typeface="M PLUS Rounded 1c"/>
                <a:sym typeface="M PLUS Rounded 1c"/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 PLUS Rounded 1c"/>
              <a:buChar char="■"/>
              <a:defRPr>
                <a:solidFill>
                  <a:schemeClr val="dk2"/>
                </a:solidFill>
                <a:latin typeface="M PLUS Rounded 1c"/>
                <a:ea typeface="M PLUS Rounded 1c"/>
                <a:cs typeface="M PLUS Rounded 1c"/>
                <a:sym typeface="M PLUS Rounded 1c"/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 PLUS Rounded 1c"/>
              <a:buChar char="●"/>
              <a:defRPr>
                <a:solidFill>
                  <a:schemeClr val="dk2"/>
                </a:solidFill>
                <a:latin typeface="M PLUS Rounded 1c"/>
                <a:ea typeface="M PLUS Rounded 1c"/>
                <a:cs typeface="M PLUS Rounded 1c"/>
                <a:sym typeface="M PLUS Rounded 1c"/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 PLUS Rounded 1c"/>
              <a:buChar char="○"/>
              <a:defRPr>
                <a:solidFill>
                  <a:schemeClr val="dk2"/>
                </a:solidFill>
                <a:latin typeface="M PLUS Rounded 1c"/>
                <a:ea typeface="M PLUS Rounded 1c"/>
                <a:cs typeface="M PLUS Rounded 1c"/>
                <a:sym typeface="M PLUS Rounded 1c"/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M PLUS Rounded 1c"/>
              <a:buChar char="■"/>
              <a:defRPr>
                <a:solidFill>
                  <a:schemeClr val="dk2"/>
                </a:solidFill>
                <a:latin typeface="M PLUS Rounded 1c"/>
                <a:ea typeface="M PLUS Rounded 1c"/>
                <a:cs typeface="M PLUS Rounded 1c"/>
                <a:sym typeface="M PLUS Rounded 1c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333">
                <a:solidFill>
                  <a:schemeClr val="dk2"/>
                </a:solidFill>
              </a:defRPr>
            </a:lvl1pPr>
            <a:lvl2pPr lvl="1" algn="r">
              <a:buNone/>
              <a:defRPr sz="1333">
                <a:solidFill>
                  <a:schemeClr val="dk2"/>
                </a:solidFill>
              </a:defRPr>
            </a:lvl2pPr>
            <a:lvl3pPr lvl="2" algn="r">
              <a:buNone/>
              <a:defRPr sz="1333">
                <a:solidFill>
                  <a:schemeClr val="dk2"/>
                </a:solidFill>
              </a:defRPr>
            </a:lvl3pPr>
            <a:lvl4pPr lvl="3" algn="r">
              <a:buNone/>
              <a:defRPr sz="1333">
                <a:solidFill>
                  <a:schemeClr val="dk2"/>
                </a:solidFill>
              </a:defRPr>
            </a:lvl4pPr>
            <a:lvl5pPr lvl="4" algn="r">
              <a:buNone/>
              <a:defRPr sz="1333">
                <a:solidFill>
                  <a:schemeClr val="dk2"/>
                </a:solidFill>
              </a:defRPr>
            </a:lvl5pPr>
            <a:lvl6pPr lvl="5" algn="r">
              <a:buNone/>
              <a:defRPr sz="1333">
                <a:solidFill>
                  <a:schemeClr val="dk2"/>
                </a:solidFill>
              </a:defRPr>
            </a:lvl6pPr>
            <a:lvl7pPr lvl="6" algn="r">
              <a:buNone/>
              <a:defRPr sz="1333">
                <a:solidFill>
                  <a:schemeClr val="dk2"/>
                </a:solidFill>
              </a:defRPr>
            </a:lvl7pPr>
            <a:lvl8pPr lvl="7" algn="r">
              <a:buNone/>
              <a:defRPr sz="1333">
                <a:solidFill>
                  <a:schemeClr val="dk2"/>
                </a:solidFill>
              </a:defRPr>
            </a:lvl8pPr>
            <a:lvl9pPr lvl="8" algn="r">
              <a:buNone/>
              <a:defRPr sz="1333">
                <a:solidFill>
                  <a:schemeClr val="dk2"/>
                </a:solidFill>
              </a:defRPr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C41725A-66FC-ECC9-D741-C488264DA5C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667"/>
          <a:stretch/>
        </p:blipFill>
        <p:spPr>
          <a:xfrm>
            <a:off x="-2736274" y="-294765"/>
            <a:ext cx="2914996" cy="3089873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10ECB967-163D-97A1-9542-86B164988CD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142"/>
          <a:stretch/>
        </p:blipFill>
        <p:spPr>
          <a:xfrm>
            <a:off x="415602" y="6858002"/>
            <a:ext cx="2432012" cy="2669980"/>
          </a:xfrm>
          <a:prstGeom prst="rect">
            <a:avLst/>
          </a:prstGeom>
        </p:spPr>
      </p:pic>
      <p:sp>
        <p:nvSpPr>
          <p:cNvPr id="10" name="TextBox 3">
            <a:extLst>
              <a:ext uri="{FF2B5EF4-FFF2-40B4-BE49-F238E27FC236}">
                <a16:creationId xmlns:a16="http://schemas.microsoft.com/office/drawing/2014/main" id="{29EA2F57-C96A-966D-50AE-CA599802F3D7}"/>
              </a:ext>
            </a:extLst>
          </p:cNvPr>
          <p:cNvSpPr txBox="1"/>
          <p:nvPr userDrawn="1"/>
        </p:nvSpPr>
        <p:spPr>
          <a:xfrm>
            <a:off x="2324760" y="8600891"/>
            <a:ext cx="8304245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400" b="1" dirty="0">
                <a:solidFill>
                  <a:srgbClr val="2C9430"/>
                </a:solidFill>
                <a:latin typeface="SVN-Newton" panose="02040603050506020204" pitchFamily="18" charset="0"/>
                <a:cs typeface="Times New Roman" panose="02020603050405020304" pitchFamily="18" charset="0"/>
              </a:rPr>
              <a:t>MĂNG NON – TÀI LIỆU TIỂU HỌC</a:t>
            </a:r>
          </a:p>
          <a:p>
            <a:pPr marL="0" marR="0" lvl="0" indent="0" algn="ctr" defTabSz="6095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Mời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truy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cập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400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MĂNG NON- TÀI LIỆU TIỂU HỌC | Facebook</a:t>
            </a:r>
            <a:endParaRPr lang="en-US" sz="2400" dirty="0">
              <a:solidFill>
                <a:srgbClr val="FF0066"/>
              </a:solidFill>
              <a:latin typeface="SVN-Newton" panose="020406030505060202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400" b="1" dirty="0">
                <a:solidFill>
                  <a:srgbClr val="0D4370"/>
                </a:solidFill>
                <a:latin typeface="SVN-Newton" panose="02040603050506020204" pitchFamily="18" charset="0"/>
                <a:cs typeface="Times New Roman" panose="02020603050405020304" pitchFamily="18" charset="0"/>
              </a:rPr>
              <a:t>SĐT ZALO : </a:t>
            </a:r>
            <a:r>
              <a:rPr lang="en-US" sz="2400" b="1" u="sng" dirty="0">
                <a:solidFill>
                  <a:srgbClr val="0D4370"/>
                </a:solidFill>
                <a:latin typeface="SVN-Newton" panose="02040603050506020204" pitchFamily="18" charset="0"/>
              </a:rPr>
              <a:t>0382348780</a:t>
            </a:r>
            <a:r>
              <a:rPr lang="en-US" sz="2400" b="1" dirty="0">
                <a:solidFill>
                  <a:srgbClr val="0D4370"/>
                </a:solidFill>
                <a:latin typeface="SVN-Newton" panose="02040603050506020204" pitchFamily="18" charset="0"/>
              </a:rPr>
              <a:t> - </a:t>
            </a:r>
            <a:r>
              <a:rPr lang="en-US" sz="2400" b="1" u="sng" dirty="0">
                <a:solidFill>
                  <a:srgbClr val="0D4370"/>
                </a:solidFill>
                <a:latin typeface="SVN-Newton" panose="02040603050506020204" pitchFamily="18" charset="0"/>
              </a:rPr>
              <a:t>0984848929</a:t>
            </a:r>
            <a:endParaRPr lang="en-US" sz="2400" b="1" dirty="0">
              <a:solidFill>
                <a:srgbClr val="0D4370"/>
              </a:solidFill>
              <a:latin typeface="SVN-Newton" panose="020406030505060202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839CB496-B064-1976-8A73-F5C96C8179F1}"/>
              </a:ext>
            </a:extLst>
          </p:cNvPr>
          <p:cNvSpPr txBox="1">
            <a:spLocks/>
          </p:cNvSpPr>
          <p:nvPr userDrawn="1"/>
        </p:nvSpPr>
        <p:spPr>
          <a:xfrm>
            <a:off x="9839114" y="-489500"/>
            <a:ext cx="2914996" cy="1049867"/>
          </a:xfrm>
          <a:prstGeom prst="rect">
            <a:avLst/>
          </a:prstGeom>
        </p:spPr>
        <p:txBody>
          <a:bodyPr vert="horz" lIns="121920" tIns="60960" rIns="121920" bIns="6096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b="0" dirty="0" err="1">
                <a:solidFill>
                  <a:schemeClr val="tx2">
                    <a:lumMod val="20000"/>
                    <a:lumOff val="80000"/>
                  </a:schemeClr>
                </a:solidFill>
                <a:latin typeface="#9Slide07 HoneyCream" pitchFamily="2" charset="0"/>
              </a:rPr>
              <a:t>Măng</a:t>
            </a:r>
            <a:r>
              <a:rPr lang="en-US" sz="3200" b="0" dirty="0">
                <a:solidFill>
                  <a:schemeClr val="tx2">
                    <a:lumMod val="20000"/>
                    <a:lumOff val="80000"/>
                  </a:schemeClr>
                </a:solidFill>
                <a:latin typeface="#9Slide07 HoneyCream" pitchFamily="2" charset="0"/>
              </a:rPr>
              <a:t> Non</a:t>
            </a: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C2819393-8A5D-E722-6425-C1F457F21F4D}"/>
              </a:ext>
            </a:extLst>
          </p:cNvPr>
          <p:cNvSpPr txBox="1">
            <a:spLocks/>
          </p:cNvSpPr>
          <p:nvPr userDrawn="1"/>
        </p:nvSpPr>
        <p:spPr>
          <a:xfrm>
            <a:off x="174111" y="9086149"/>
            <a:ext cx="2914996" cy="1049867"/>
          </a:xfrm>
          <a:prstGeom prst="rect">
            <a:avLst/>
          </a:prstGeom>
        </p:spPr>
        <p:txBody>
          <a:bodyPr vert="horz" lIns="121920" tIns="60960" rIns="121920" bIns="6096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267" b="0">
                <a:solidFill>
                  <a:srgbClr val="2C9430"/>
                </a:solidFill>
                <a:latin typeface="#9Slide07 HoneyCream" pitchFamily="2" charset="0"/>
              </a:rPr>
              <a:t>Măng Non</a:t>
            </a:r>
            <a:endParaRPr lang="en-US" sz="4267" b="0" dirty="0">
              <a:solidFill>
                <a:srgbClr val="2C9430"/>
              </a:solidFill>
              <a:latin typeface="#9Slide07 HoneyCream" pitchFamily="2" charset="0"/>
            </a:endParaRPr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67CE625A-7EB5-37D6-AA98-E6F10E173EFB}"/>
              </a:ext>
            </a:extLst>
          </p:cNvPr>
          <p:cNvSpPr txBox="1">
            <a:spLocks/>
          </p:cNvSpPr>
          <p:nvPr userDrawn="1"/>
        </p:nvSpPr>
        <p:spPr>
          <a:xfrm>
            <a:off x="-759234" y="5808133"/>
            <a:ext cx="2914996" cy="1049867"/>
          </a:xfrm>
          <a:prstGeom prst="rect">
            <a:avLst/>
          </a:prstGeom>
        </p:spPr>
        <p:txBody>
          <a:bodyPr vert="horz" lIns="121920" tIns="60960" rIns="121920" bIns="6096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b="0">
                <a:solidFill>
                  <a:schemeClr val="tx2">
                    <a:lumMod val="20000"/>
                    <a:lumOff val="80000"/>
                  </a:schemeClr>
                </a:solidFill>
                <a:latin typeface="#9Slide07 HoneyCream" pitchFamily="2" charset="0"/>
              </a:rPr>
              <a:t>Măng Non</a:t>
            </a:r>
            <a:endParaRPr lang="en-US" sz="2400" b="0" dirty="0">
              <a:solidFill>
                <a:schemeClr val="tx2">
                  <a:lumMod val="20000"/>
                  <a:lumOff val="80000"/>
                </a:schemeClr>
              </a:solidFill>
              <a:latin typeface="#9Slide07 HoneyCream" pitchFamily="2" charset="0"/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31214003-03FC-7C19-38B7-EEB5CFD5508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568" r="10051"/>
          <a:stretch/>
        </p:blipFill>
        <p:spPr>
          <a:xfrm>
            <a:off x="-59348133" y="-25769008"/>
            <a:ext cx="4836708" cy="6348893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51728834-2BDF-F93F-4AD5-61289A5A095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568" r="10051"/>
          <a:stretch/>
        </p:blipFill>
        <p:spPr>
          <a:xfrm>
            <a:off x="-59348133" y="31562423"/>
            <a:ext cx="4836708" cy="6348893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8CF45EE3-5EA9-4D9F-6F60-095E1FD0689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568" r="10051"/>
          <a:stretch/>
        </p:blipFill>
        <p:spPr>
          <a:xfrm>
            <a:off x="69967727" y="-25769008"/>
            <a:ext cx="4836708" cy="6348893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8AB2AF07-4A1F-056A-E6D0-606BDE2FF58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568" r="10051"/>
          <a:stretch/>
        </p:blipFill>
        <p:spPr>
          <a:xfrm>
            <a:off x="70318579" y="31562423"/>
            <a:ext cx="4836708" cy="6348893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A9185F81-9F4C-9E1A-DA28-FF4DF54F9336}"/>
              </a:ext>
            </a:extLst>
          </p:cNvPr>
          <p:cNvSpPr txBox="1"/>
          <p:nvPr userDrawn="1"/>
        </p:nvSpPr>
        <p:spPr>
          <a:xfrm>
            <a:off x="-3496166" y="2549368"/>
            <a:ext cx="443478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0" cap="none" spc="0" err="1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#9Slide07 HoneyCream" pitchFamily="2" charset="0"/>
                <a:cs typeface="#9Slide05 Bodega Script" pitchFamily="2" charset="0"/>
              </a:rPr>
              <a:t>Măng</a:t>
            </a:r>
            <a:r>
              <a:rPr lang="en-US" sz="4000" b="0" cap="none" spc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#9Slide07 HoneyCream" pitchFamily="2" charset="0"/>
                <a:cs typeface="#9Slide05 Bodega Script" pitchFamily="2" charset="0"/>
              </a:rPr>
              <a:t> Non</a:t>
            </a:r>
            <a:endParaRPr lang="id-ID" sz="4000" b="0" cap="none" spc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  <a:latin typeface="#9Slide07 HoneyCream" pitchFamily="2" charset="0"/>
              <a:cs typeface="#9Slide05 Bodega Script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76242174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62" r:id="rId1"/>
    <p:sldLayoutId id="2147483663" r:id="rId2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7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6" presetClass="emph" presetSubtype="0" repeatCount="indefinite" accel="7000" decel="14000" autoRev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1" dur="1050" fill="hold"/>
                                        <p:tgtEl>
                                          <p:spTgt spid="19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19" grpId="1"/>
    </p:bldLst>
  </p:timing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89.png"/><Relationship Id="rId13" Type="http://schemas.openxmlformats.org/officeDocument/2006/relationships/image" Target="../media/image94.png"/><Relationship Id="rId3" Type="http://schemas.openxmlformats.org/officeDocument/2006/relationships/image" Target="../media/image84.png"/><Relationship Id="rId7" Type="http://schemas.openxmlformats.org/officeDocument/2006/relationships/image" Target="../media/image88.png"/><Relationship Id="rId12" Type="http://schemas.openxmlformats.org/officeDocument/2006/relationships/image" Target="../media/image93.png"/><Relationship Id="rId2" Type="http://schemas.openxmlformats.org/officeDocument/2006/relationships/image" Target="../media/image8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7.png"/><Relationship Id="rId11" Type="http://schemas.openxmlformats.org/officeDocument/2006/relationships/image" Target="../media/image92.png"/><Relationship Id="rId5" Type="http://schemas.openxmlformats.org/officeDocument/2006/relationships/image" Target="../media/image86.png"/><Relationship Id="rId15" Type="http://schemas.openxmlformats.org/officeDocument/2006/relationships/image" Target="../media/image96.png"/><Relationship Id="rId10" Type="http://schemas.openxmlformats.org/officeDocument/2006/relationships/image" Target="../media/image91.png"/><Relationship Id="rId4" Type="http://schemas.openxmlformats.org/officeDocument/2006/relationships/image" Target="../media/image85.png"/><Relationship Id="rId9" Type="http://schemas.openxmlformats.org/officeDocument/2006/relationships/image" Target="../media/image90.png"/><Relationship Id="rId14" Type="http://schemas.openxmlformats.org/officeDocument/2006/relationships/image" Target="../media/image95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9.png"/><Relationship Id="rId13" Type="http://schemas.openxmlformats.org/officeDocument/2006/relationships/image" Target="../media/image94.png"/><Relationship Id="rId3" Type="http://schemas.openxmlformats.org/officeDocument/2006/relationships/image" Target="../media/image84.png"/><Relationship Id="rId7" Type="http://schemas.openxmlformats.org/officeDocument/2006/relationships/image" Target="../media/image88.png"/><Relationship Id="rId12" Type="http://schemas.openxmlformats.org/officeDocument/2006/relationships/image" Target="../media/image93.png"/><Relationship Id="rId2" Type="http://schemas.openxmlformats.org/officeDocument/2006/relationships/image" Target="../media/image8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7.png"/><Relationship Id="rId11" Type="http://schemas.openxmlformats.org/officeDocument/2006/relationships/image" Target="../media/image92.png"/><Relationship Id="rId5" Type="http://schemas.openxmlformats.org/officeDocument/2006/relationships/image" Target="../media/image86.png"/><Relationship Id="rId15" Type="http://schemas.openxmlformats.org/officeDocument/2006/relationships/image" Target="../media/image96.png"/><Relationship Id="rId10" Type="http://schemas.openxmlformats.org/officeDocument/2006/relationships/image" Target="../media/image91.png"/><Relationship Id="rId4" Type="http://schemas.openxmlformats.org/officeDocument/2006/relationships/image" Target="../media/image85.png"/><Relationship Id="rId9" Type="http://schemas.openxmlformats.org/officeDocument/2006/relationships/image" Target="../media/image90.png"/><Relationship Id="rId14" Type="http://schemas.openxmlformats.org/officeDocument/2006/relationships/image" Target="../media/image9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9.svg"/><Relationship Id="rId2" Type="http://schemas.openxmlformats.org/officeDocument/2006/relationships/image" Target="../media/image9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2.png"/><Relationship Id="rId5" Type="http://schemas.openxmlformats.org/officeDocument/2006/relationships/image" Target="../media/image101.svg"/><Relationship Id="rId4" Type="http://schemas.openxmlformats.org/officeDocument/2006/relationships/image" Target="../media/image10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9.svg"/><Relationship Id="rId2" Type="http://schemas.openxmlformats.org/officeDocument/2006/relationships/image" Target="../media/image9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2.png"/><Relationship Id="rId5" Type="http://schemas.openxmlformats.org/officeDocument/2006/relationships/image" Target="../media/image101.svg"/><Relationship Id="rId4" Type="http://schemas.openxmlformats.org/officeDocument/2006/relationships/image" Target="../media/image100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9.png"/><Relationship Id="rId13" Type="http://schemas.openxmlformats.org/officeDocument/2006/relationships/image" Target="../media/image114.png"/><Relationship Id="rId18" Type="http://schemas.openxmlformats.org/officeDocument/2006/relationships/image" Target="../media/image119.png"/><Relationship Id="rId26" Type="http://schemas.openxmlformats.org/officeDocument/2006/relationships/image" Target="../media/image127.png"/><Relationship Id="rId3" Type="http://schemas.openxmlformats.org/officeDocument/2006/relationships/image" Target="../media/image104.svg"/><Relationship Id="rId21" Type="http://schemas.openxmlformats.org/officeDocument/2006/relationships/image" Target="../media/image122.png"/><Relationship Id="rId7" Type="http://schemas.openxmlformats.org/officeDocument/2006/relationships/image" Target="../media/image108.svg"/><Relationship Id="rId12" Type="http://schemas.openxmlformats.org/officeDocument/2006/relationships/image" Target="../media/image113.png"/><Relationship Id="rId17" Type="http://schemas.openxmlformats.org/officeDocument/2006/relationships/image" Target="../media/image118.png"/><Relationship Id="rId25" Type="http://schemas.openxmlformats.org/officeDocument/2006/relationships/image" Target="../media/image126.png"/><Relationship Id="rId2" Type="http://schemas.openxmlformats.org/officeDocument/2006/relationships/image" Target="../media/image103.png"/><Relationship Id="rId16" Type="http://schemas.openxmlformats.org/officeDocument/2006/relationships/image" Target="../media/image117.png"/><Relationship Id="rId20" Type="http://schemas.openxmlformats.org/officeDocument/2006/relationships/image" Target="../media/image121.png"/><Relationship Id="rId29" Type="http://schemas.openxmlformats.org/officeDocument/2006/relationships/image" Target="../media/image13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7.png"/><Relationship Id="rId11" Type="http://schemas.openxmlformats.org/officeDocument/2006/relationships/image" Target="../media/image112.svg"/><Relationship Id="rId24" Type="http://schemas.openxmlformats.org/officeDocument/2006/relationships/image" Target="../media/image125.png"/><Relationship Id="rId5" Type="http://schemas.openxmlformats.org/officeDocument/2006/relationships/image" Target="../media/image106.svg"/><Relationship Id="rId15" Type="http://schemas.openxmlformats.org/officeDocument/2006/relationships/image" Target="../media/image116.png"/><Relationship Id="rId23" Type="http://schemas.openxmlformats.org/officeDocument/2006/relationships/image" Target="../media/image124.svg"/><Relationship Id="rId28" Type="http://schemas.openxmlformats.org/officeDocument/2006/relationships/image" Target="../media/image129.png"/><Relationship Id="rId10" Type="http://schemas.openxmlformats.org/officeDocument/2006/relationships/image" Target="../media/image111.png"/><Relationship Id="rId19" Type="http://schemas.openxmlformats.org/officeDocument/2006/relationships/image" Target="../media/image120.png"/><Relationship Id="rId4" Type="http://schemas.openxmlformats.org/officeDocument/2006/relationships/image" Target="../media/image105.png"/><Relationship Id="rId9" Type="http://schemas.openxmlformats.org/officeDocument/2006/relationships/image" Target="../media/image110.svg"/><Relationship Id="rId14" Type="http://schemas.openxmlformats.org/officeDocument/2006/relationships/image" Target="../media/image115.svg"/><Relationship Id="rId22" Type="http://schemas.openxmlformats.org/officeDocument/2006/relationships/image" Target="../media/image123.png"/><Relationship Id="rId27" Type="http://schemas.openxmlformats.org/officeDocument/2006/relationships/image" Target="../media/image128.png"/><Relationship Id="rId30" Type="http://schemas.openxmlformats.org/officeDocument/2006/relationships/image" Target="../media/image13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8.png"/><Relationship Id="rId2" Type="http://schemas.openxmlformats.org/officeDocument/2006/relationships/image" Target="../media/image13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1.svg"/><Relationship Id="rId5" Type="http://schemas.openxmlformats.org/officeDocument/2006/relationships/image" Target="../media/image100.png"/><Relationship Id="rId4" Type="http://schemas.openxmlformats.org/officeDocument/2006/relationships/image" Target="../media/image99.sv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4.png"/><Relationship Id="rId2" Type="http://schemas.openxmlformats.org/officeDocument/2006/relationships/image" Target="../media/image133.pn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sv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13" Type="http://schemas.openxmlformats.org/officeDocument/2006/relationships/image" Target="../media/image34.svg"/><Relationship Id="rId18" Type="http://schemas.openxmlformats.org/officeDocument/2006/relationships/image" Target="../media/image39.svg"/><Relationship Id="rId3" Type="http://schemas.openxmlformats.org/officeDocument/2006/relationships/image" Target="../media/image24.svg"/><Relationship Id="rId21" Type="http://schemas.openxmlformats.org/officeDocument/2006/relationships/image" Target="../media/image42.svg"/><Relationship Id="rId7" Type="http://schemas.openxmlformats.org/officeDocument/2006/relationships/image" Target="../media/image28.svg"/><Relationship Id="rId12" Type="http://schemas.openxmlformats.org/officeDocument/2006/relationships/image" Target="../media/image33.png"/><Relationship Id="rId17" Type="http://schemas.openxmlformats.org/officeDocument/2006/relationships/image" Target="../media/image38.png"/><Relationship Id="rId25" Type="http://schemas.openxmlformats.org/officeDocument/2006/relationships/image" Target="../media/image46.png"/><Relationship Id="rId2" Type="http://schemas.openxmlformats.org/officeDocument/2006/relationships/image" Target="../media/image23.png"/><Relationship Id="rId16" Type="http://schemas.openxmlformats.org/officeDocument/2006/relationships/image" Target="../media/image37.png"/><Relationship Id="rId20" Type="http://schemas.openxmlformats.org/officeDocument/2006/relationships/image" Target="../media/image4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png"/><Relationship Id="rId11" Type="http://schemas.openxmlformats.org/officeDocument/2006/relationships/image" Target="../media/image32.svg"/><Relationship Id="rId24" Type="http://schemas.openxmlformats.org/officeDocument/2006/relationships/image" Target="../media/image45.png"/><Relationship Id="rId5" Type="http://schemas.openxmlformats.org/officeDocument/2006/relationships/image" Target="../media/image26.svg"/><Relationship Id="rId15" Type="http://schemas.openxmlformats.org/officeDocument/2006/relationships/image" Target="../media/image36.svg"/><Relationship Id="rId23" Type="http://schemas.openxmlformats.org/officeDocument/2006/relationships/image" Target="../media/image44.png"/><Relationship Id="rId10" Type="http://schemas.openxmlformats.org/officeDocument/2006/relationships/image" Target="../media/image31.png"/><Relationship Id="rId19" Type="http://schemas.openxmlformats.org/officeDocument/2006/relationships/image" Target="../media/image40.png"/><Relationship Id="rId4" Type="http://schemas.openxmlformats.org/officeDocument/2006/relationships/image" Target="../media/image25.png"/><Relationship Id="rId9" Type="http://schemas.openxmlformats.org/officeDocument/2006/relationships/image" Target="../media/image30.svg"/><Relationship Id="rId14" Type="http://schemas.openxmlformats.org/officeDocument/2006/relationships/image" Target="../media/image35.png"/><Relationship Id="rId22" Type="http://schemas.openxmlformats.org/officeDocument/2006/relationships/image" Target="../media/image43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4.svg"/><Relationship Id="rId13" Type="http://schemas.openxmlformats.org/officeDocument/2006/relationships/image" Target="../media/image59.png"/><Relationship Id="rId18" Type="http://schemas.openxmlformats.org/officeDocument/2006/relationships/image" Target="../media/image64.png"/><Relationship Id="rId3" Type="http://schemas.openxmlformats.org/officeDocument/2006/relationships/image" Target="../media/image49.png"/><Relationship Id="rId21" Type="http://schemas.openxmlformats.org/officeDocument/2006/relationships/image" Target="../media/image67.png"/><Relationship Id="rId7" Type="http://schemas.openxmlformats.org/officeDocument/2006/relationships/image" Target="../media/image53.png"/><Relationship Id="rId12" Type="http://schemas.openxmlformats.org/officeDocument/2006/relationships/image" Target="../media/image58.png"/><Relationship Id="rId17" Type="http://schemas.openxmlformats.org/officeDocument/2006/relationships/image" Target="../media/image63.png"/><Relationship Id="rId2" Type="http://schemas.openxmlformats.org/officeDocument/2006/relationships/image" Target="../media/image48.png"/><Relationship Id="rId16" Type="http://schemas.openxmlformats.org/officeDocument/2006/relationships/image" Target="../media/image62.png"/><Relationship Id="rId20" Type="http://schemas.openxmlformats.org/officeDocument/2006/relationships/image" Target="../media/image6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2.svg"/><Relationship Id="rId11" Type="http://schemas.openxmlformats.org/officeDocument/2006/relationships/image" Target="../media/image57.svg"/><Relationship Id="rId24" Type="http://schemas.openxmlformats.org/officeDocument/2006/relationships/image" Target="../media/image70.png"/><Relationship Id="rId5" Type="http://schemas.openxmlformats.org/officeDocument/2006/relationships/image" Target="../media/image51.png"/><Relationship Id="rId15" Type="http://schemas.openxmlformats.org/officeDocument/2006/relationships/image" Target="../media/image61.png"/><Relationship Id="rId23" Type="http://schemas.openxmlformats.org/officeDocument/2006/relationships/image" Target="../media/image69.png"/><Relationship Id="rId10" Type="http://schemas.openxmlformats.org/officeDocument/2006/relationships/image" Target="../media/image56.png"/><Relationship Id="rId19" Type="http://schemas.openxmlformats.org/officeDocument/2006/relationships/image" Target="../media/image65.png"/><Relationship Id="rId4" Type="http://schemas.openxmlformats.org/officeDocument/2006/relationships/image" Target="../media/image50.svg"/><Relationship Id="rId9" Type="http://schemas.openxmlformats.org/officeDocument/2006/relationships/image" Target="../media/image55.png"/><Relationship Id="rId14" Type="http://schemas.openxmlformats.org/officeDocument/2006/relationships/image" Target="../media/image60.png"/><Relationship Id="rId22" Type="http://schemas.openxmlformats.org/officeDocument/2006/relationships/image" Target="../media/image68.png"/></Relationships>
</file>

<file path=ppt/slides/_rels/slide8.xml.rels><?xml version="1.0" encoding="UTF-8" standalone="yes"?>
<Relationships xmlns="http://schemas.openxmlformats.org/package/2006/relationships"><Relationship Id="rId13" Type="http://schemas.openxmlformats.org/officeDocument/2006/relationships/image" Target="../media/image61.png"/><Relationship Id="rId18" Type="http://schemas.openxmlformats.org/officeDocument/2006/relationships/image" Target="../media/image66.png"/><Relationship Id="rId26" Type="http://schemas.openxmlformats.org/officeDocument/2006/relationships/image" Target="../media/image75.png"/><Relationship Id="rId3" Type="http://schemas.openxmlformats.org/officeDocument/2006/relationships/image" Target="../media/image49.png"/><Relationship Id="rId21" Type="http://schemas.openxmlformats.org/officeDocument/2006/relationships/image" Target="../media/image71.png"/><Relationship Id="rId34" Type="http://schemas.openxmlformats.org/officeDocument/2006/relationships/image" Target="../media/image70.png"/><Relationship Id="rId7" Type="http://schemas.openxmlformats.org/officeDocument/2006/relationships/image" Target="../media/image53.png"/><Relationship Id="rId12" Type="http://schemas.openxmlformats.org/officeDocument/2006/relationships/image" Target="../media/image60.png"/><Relationship Id="rId17" Type="http://schemas.openxmlformats.org/officeDocument/2006/relationships/image" Target="../media/image65.png"/><Relationship Id="rId25" Type="http://schemas.openxmlformats.org/officeDocument/2006/relationships/image" Target="../media/image74.png"/><Relationship Id="rId33" Type="http://schemas.openxmlformats.org/officeDocument/2006/relationships/image" Target="../media/image82.pn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64.png"/><Relationship Id="rId20" Type="http://schemas.openxmlformats.org/officeDocument/2006/relationships/image" Target="../media/image68.png"/><Relationship Id="rId29" Type="http://schemas.openxmlformats.org/officeDocument/2006/relationships/image" Target="../media/image7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2.svg"/><Relationship Id="rId11" Type="http://schemas.openxmlformats.org/officeDocument/2006/relationships/image" Target="../media/image59.png"/><Relationship Id="rId24" Type="http://schemas.openxmlformats.org/officeDocument/2006/relationships/image" Target="../media/image69.png"/><Relationship Id="rId32" Type="http://schemas.openxmlformats.org/officeDocument/2006/relationships/image" Target="../media/image81.png"/><Relationship Id="rId5" Type="http://schemas.openxmlformats.org/officeDocument/2006/relationships/image" Target="../media/image51.png"/><Relationship Id="rId15" Type="http://schemas.openxmlformats.org/officeDocument/2006/relationships/image" Target="../media/image63.png"/><Relationship Id="rId23" Type="http://schemas.openxmlformats.org/officeDocument/2006/relationships/image" Target="../media/image73.png"/><Relationship Id="rId28" Type="http://schemas.openxmlformats.org/officeDocument/2006/relationships/image" Target="../media/image77.png"/><Relationship Id="rId36" Type="http://schemas.openxmlformats.org/officeDocument/2006/relationships/image" Target="../media/image57.svg"/><Relationship Id="rId10" Type="http://schemas.openxmlformats.org/officeDocument/2006/relationships/image" Target="../media/image58.png"/><Relationship Id="rId19" Type="http://schemas.openxmlformats.org/officeDocument/2006/relationships/image" Target="../media/image67.png"/><Relationship Id="rId31" Type="http://schemas.openxmlformats.org/officeDocument/2006/relationships/image" Target="../media/image80.png"/><Relationship Id="rId4" Type="http://schemas.openxmlformats.org/officeDocument/2006/relationships/image" Target="../media/image50.svg"/><Relationship Id="rId9" Type="http://schemas.openxmlformats.org/officeDocument/2006/relationships/image" Target="../media/image55.png"/><Relationship Id="rId14" Type="http://schemas.openxmlformats.org/officeDocument/2006/relationships/image" Target="../media/image62.png"/><Relationship Id="rId22" Type="http://schemas.openxmlformats.org/officeDocument/2006/relationships/image" Target="../media/image72.png"/><Relationship Id="rId27" Type="http://schemas.openxmlformats.org/officeDocument/2006/relationships/image" Target="../media/image76.png"/><Relationship Id="rId30" Type="http://schemas.openxmlformats.org/officeDocument/2006/relationships/image" Target="../media/image79.png"/><Relationship Id="rId35" Type="http://schemas.openxmlformats.org/officeDocument/2006/relationships/image" Target="../media/image56.png"/><Relationship Id="rId8" Type="http://schemas.openxmlformats.org/officeDocument/2006/relationships/image" Target="../media/image54.sv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89.png"/><Relationship Id="rId13" Type="http://schemas.openxmlformats.org/officeDocument/2006/relationships/image" Target="../media/image94.png"/><Relationship Id="rId3" Type="http://schemas.openxmlformats.org/officeDocument/2006/relationships/image" Target="../media/image84.png"/><Relationship Id="rId7" Type="http://schemas.openxmlformats.org/officeDocument/2006/relationships/image" Target="../media/image88.png"/><Relationship Id="rId12" Type="http://schemas.openxmlformats.org/officeDocument/2006/relationships/image" Target="../media/image93.png"/><Relationship Id="rId2" Type="http://schemas.openxmlformats.org/officeDocument/2006/relationships/image" Target="../media/image83.png"/><Relationship Id="rId16" Type="http://schemas.openxmlformats.org/officeDocument/2006/relationships/image" Target="../media/image9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7.png"/><Relationship Id="rId11" Type="http://schemas.openxmlformats.org/officeDocument/2006/relationships/image" Target="../media/image92.png"/><Relationship Id="rId5" Type="http://schemas.openxmlformats.org/officeDocument/2006/relationships/image" Target="../media/image86.png"/><Relationship Id="rId15" Type="http://schemas.openxmlformats.org/officeDocument/2006/relationships/image" Target="../media/image96.png"/><Relationship Id="rId10" Type="http://schemas.openxmlformats.org/officeDocument/2006/relationships/image" Target="../media/image91.png"/><Relationship Id="rId4" Type="http://schemas.openxmlformats.org/officeDocument/2006/relationships/image" Target="../media/image85.png"/><Relationship Id="rId9" Type="http://schemas.openxmlformats.org/officeDocument/2006/relationships/image" Target="../media/image90.png"/><Relationship Id="rId14" Type="http://schemas.openxmlformats.org/officeDocument/2006/relationships/image" Target="../media/image9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Hình ảnh 8">
            <a:extLst>
              <a:ext uri="{FF2B5EF4-FFF2-40B4-BE49-F238E27FC236}">
                <a16:creationId xmlns:a16="http://schemas.microsoft.com/office/drawing/2014/main" id="{A7EFD632-24F8-64BB-1E89-25BE842DEA0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42994" y="1944374"/>
            <a:ext cx="7706012" cy="2499577"/>
          </a:xfrm>
          <a:prstGeom prst="rect">
            <a:avLst/>
          </a:prstGeom>
        </p:spPr>
      </p:pic>
      <p:pic>
        <p:nvPicPr>
          <p:cNvPr id="11" name="Hình ảnh 10">
            <a:extLst>
              <a:ext uri="{FF2B5EF4-FFF2-40B4-BE49-F238E27FC236}">
                <a16:creationId xmlns:a16="http://schemas.microsoft.com/office/drawing/2014/main" id="{3D0E120E-B156-4A5C-D1DD-DEB6F262B21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32769" y="1724884"/>
            <a:ext cx="2737341" cy="7742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016506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Nhóm 1">
            <a:extLst>
              <a:ext uri="{FF2B5EF4-FFF2-40B4-BE49-F238E27FC236}">
                <a16:creationId xmlns:a16="http://schemas.microsoft.com/office/drawing/2014/main" id="{E732F2F4-FB65-EBB8-BD6F-16D7284E0853}"/>
              </a:ext>
            </a:extLst>
          </p:cNvPr>
          <p:cNvGrpSpPr/>
          <p:nvPr/>
        </p:nvGrpSpPr>
        <p:grpSpPr>
          <a:xfrm>
            <a:off x="2803961" y="3175286"/>
            <a:ext cx="6584077" cy="3078939"/>
            <a:chOff x="775945" y="1317702"/>
            <a:chExt cx="10640110" cy="4975679"/>
          </a:xfrm>
        </p:grpSpPr>
        <p:pic>
          <p:nvPicPr>
            <p:cNvPr id="217" name="Hình ảnh 216">
              <a:extLst>
                <a:ext uri="{FF2B5EF4-FFF2-40B4-BE49-F238E27FC236}">
                  <a16:creationId xmlns:a16="http://schemas.microsoft.com/office/drawing/2014/main" id="{115989FB-BBA0-7726-90F4-9B06A04A7D8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601291" y="2849582"/>
              <a:ext cx="1261981" cy="1621677"/>
            </a:xfrm>
            <a:prstGeom prst="rect">
              <a:avLst/>
            </a:prstGeom>
          </p:spPr>
        </p:pic>
        <p:pic>
          <p:nvPicPr>
            <p:cNvPr id="244" name="Hình ảnh 243">
              <a:extLst>
                <a:ext uri="{FF2B5EF4-FFF2-40B4-BE49-F238E27FC236}">
                  <a16:creationId xmlns:a16="http://schemas.microsoft.com/office/drawing/2014/main" id="{EFBFBC87-DBBB-5143-D009-4CB6762676D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469885" y="2621210"/>
              <a:ext cx="1359526" cy="1615580"/>
            </a:xfrm>
            <a:prstGeom prst="rect">
              <a:avLst/>
            </a:prstGeom>
          </p:spPr>
        </p:pic>
        <p:pic>
          <p:nvPicPr>
            <p:cNvPr id="271" name="Hình ảnh 270">
              <a:extLst>
                <a:ext uri="{FF2B5EF4-FFF2-40B4-BE49-F238E27FC236}">
                  <a16:creationId xmlns:a16="http://schemas.microsoft.com/office/drawing/2014/main" id="{5FDA343D-597B-F41A-4DAF-005FF62B322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8264097" y="2634459"/>
              <a:ext cx="1268078" cy="1621677"/>
            </a:xfrm>
            <a:prstGeom prst="rect">
              <a:avLst/>
            </a:prstGeom>
          </p:spPr>
        </p:pic>
        <p:pic>
          <p:nvPicPr>
            <p:cNvPr id="298" name="Hình ảnh 297">
              <a:extLst>
                <a:ext uri="{FF2B5EF4-FFF2-40B4-BE49-F238E27FC236}">
                  <a16:creationId xmlns:a16="http://schemas.microsoft.com/office/drawing/2014/main" id="{5A57E624-97BA-45C3-A950-169896A6502F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3860931" y="4224161"/>
              <a:ext cx="1268078" cy="1621677"/>
            </a:xfrm>
            <a:prstGeom prst="rect">
              <a:avLst/>
            </a:prstGeom>
          </p:spPr>
        </p:pic>
        <p:pic>
          <p:nvPicPr>
            <p:cNvPr id="325" name="Hình ảnh 324">
              <a:extLst>
                <a:ext uri="{FF2B5EF4-FFF2-40B4-BE49-F238E27FC236}">
                  <a16:creationId xmlns:a16="http://schemas.microsoft.com/office/drawing/2014/main" id="{A0938CC8-C845-1BAE-0DE4-CF671230ECF5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7239608" y="4161968"/>
              <a:ext cx="1268078" cy="1621677"/>
            </a:xfrm>
            <a:prstGeom prst="rect">
              <a:avLst/>
            </a:prstGeom>
          </p:spPr>
        </p:pic>
        <p:pic>
          <p:nvPicPr>
            <p:cNvPr id="328" name="Hình ảnh 327">
              <a:extLst>
                <a:ext uri="{FF2B5EF4-FFF2-40B4-BE49-F238E27FC236}">
                  <a16:creationId xmlns:a16="http://schemas.microsoft.com/office/drawing/2014/main" id="{7268AC9C-DC20-71B0-9BE7-620F8BA045FB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9100926" y="4869120"/>
              <a:ext cx="1432684" cy="1152244"/>
            </a:xfrm>
            <a:prstGeom prst="rect">
              <a:avLst/>
            </a:prstGeom>
          </p:spPr>
        </p:pic>
        <p:pic>
          <p:nvPicPr>
            <p:cNvPr id="331" name="Hình ảnh 330">
              <a:extLst>
                <a:ext uri="{FF2B5EF4-FFF2-40B4-BE49-F238E27FC236}">
                  <a16:creationId xmlns:a16="http://schemas.microsoft.com/office/drawing/2014/main" id="{001F75A7-E213-84DC-EC77-B08EC613F453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9989467" y="3059646"/>
              <a:ext cx="1426588" cy="1152244"/>
            </a:xfrm>
            <a:prstGeom prst="rect">
              <a:avLst/>
            </a:prstGeom>
          </p:spPr>
        </p:pic>
        <p:pic>
          <p:nvPicPr>
            <p:cNvPr id="334" name="Hình ảnh 333">
              <a:extLst>
                <a:ext uri="{FF2B5EF4-FFF2-40B4-BE49-F238E27FC236}">
                  <a16:creationId xmlns:a16="http://schemas.microsoft.com/office/drawing/2014/main" id="{A1D8A613-87CA-65C1-6B3F-45C505210DF9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8898136" y="1317702"/>
              <a:ext cx="1426588" cy="1152244"/>
            </a:xfrm>
            <a:prstGeom prst="rect">
              <a:avLst/>
            </a:prstGeom>
          </p:spPr>
        </p:pic>
        <p:pic>
          <p:nvPicPr>
            <p:cNvPr id="337" name="Hình ảnh 336">
              <a:extLst>
                <a:ext uri="{FF2B5EF4-FFF2-40B4-BE49-F238E27FC236}">
                  <a16:creationId xmlns:a16="http://schemas.microsoft.com/office/drawing/2014/main" id="{193E5579-A02D-0795-6D4C-510225245448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6788274" y="1830816"/>
              <a:ext cx="1426588" cy="1152244"/>
            </a:xfrm>
            <a:prstGeom prst="rect">
              <a:avLst/>
            </a:prstGeom>
          </p:spPr>
        </p:pic>
        <p:pic>
          <p:nvPicPr>
            <p:cNvPr id="340" name="Hình ảnh 339">
              <a:extLst>
                <a:ext uri="{FF2B5EF4-FFF2-40B4-BE49-F238E27FC236}">
                  <a16:creationId xmlns:a16="http://schemas.microsoft.com/office/drawing/2014/main" id="{2092C2B1-F8A9-9ED8-6A21-867A32751C69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3996991" y="1502718"/>
              <a:ext cx="1426588" cy="1152244"/>
            </a:xfrm>
            <a:prstGeom prst="rect">
              <a:avLst/>
            </a:prstGeom>
          </p:spPr>
        </p:pic>
        <p:pic>
          <p:nvPicPr>
            <p:cNvPr id="343" name="Hình ảnh 342">
              <a:extLst>
                <a:ext uri="{FF2B5EF4-FFF2-40B4-BE49-F238E27FC236}">
                  <a16:creationId xmlns:a16="http://schemas.microsoft.com/office/drawing/2014/main" id="{023BC481-97E2-1DEA-8342-0D2D3250605C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/>
            <a:stretch>
              <a:fillRect/>
            </a:stretch>
          </p:blipFill>
          <p:spPr>
            <a:xfrm>
              <a:off x="1746543" y="1714717"/>
              <a:ext cx="1426588" cy="1152244"/>
            </a:xfrm>
            <a:prstGeom prst="rect">
              <a:avLst/>
            </a:prstGeom>
          </p:spPr>
        </p:pic>
        <p:pic>
          <p:nvPicPr>
            <p:cNvPr id="346" name="Hình ảnh 345">
              <a:extLst>
                <a:ext uri="{FF2B5EF4-FFF2-40B4-BE49-F238E27FC236}">
                  <a16:creationId xmlns:a16="http://schemas.microsoft.com/office/drawing/2014/main" id="{4974A890-10A4-2DA3-3831-B3F3FD5A5CFA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/>
            <a:stretch>
              <a:fillRect/>
            </a:stretch>
          </p:blipFill>
          <p:spPr>
            <a:xfrm>
              <a:off x="775945" y="3092704"/>
              <a:ext cx="1755800" cy="1603387"/>
            </a:xfrm>
            <a:prstGeom prst="rect">
              <a:avLst/>
            </a:prstGeom>
          </p:spPr>
        </p:pic>
        <p:pic>
          <p:nvPicPr>
            <p:cNvPr id="349" name="Hình ảnh 348">
              <a:extLst>
                <a:ext uri="{FF2B5EF4-FFF2-40B4-BE49-F238E27FC236}">
                  <a16:creationId xmlns:a16="http://schemas.microsoft.com/office/drawing/2014/main" id="{940FA8C2-59C1-E1DB-11E0-299E903906F6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/>
            <a:stretch>
              <a:fillRect/>
            </a:stretch>
          </p:blipFill>
          <p:spPr>
            <a:xfrm>
              <a:off x="1942012" y="4696091"/>
              <a:ext cx="1755800" cy="1597290"/>
            </a:xfrm>
            <a:prstGeom prst="rect">
              <a:avLst/>
            </a:prstGeom>
          </p:spPr>
        </p:pic>
        <p:pic>
          <p:nvPicPr>
            <p:cNvPr id="352" name="Hình ảnh 351">
              <a:extLst>
                <a:ext uri="{FF2B5EF4-FFF2-40B4-BE49-F238E27FC236}">
                  <a16:creationId xmlns:a16="http://schemas.microsoft.com/office/drawing/2014/main" id="{31663988-8BFF-4321-FD16-3D037CE69CA9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/>
            <a:stretch>
              <a:fillRect/>
            </a:stretch>
          </p:blipFill>
          <p:spPr>
            <a:xfrm>
              <a:off x="5423579" y="4824118"/>
              <a:ext cx="1676545" cy="1469263"/>
            </a:xfrm>
            <a:prstGeom prst="rect">
              <a:avLst/>
            </a:prstGeom>
          </p:spPr>
        </p:pic>
      </p:grpSp>
      <p:sp>
        <p:nvSpPr>
          <p:cNvPr id="4" name="Hộp Văn bản 3">
            <a:extLst>
              <a:ext uri="{FF2B5EF4-FFF2-40B4-BE49-F238E27FC236}">
                <a16:creationId xmlns:a16="http://schemas.microsoft.com/office/drawing/2014/main" id="{43DDBE49-EC4F-067B-D52D-8298F8997052}"/>
              </a:ext>
            </a:extLst>
          </p:cNvPr>
          <p:cNvSpPr txBox="1"/>
          <p:nvPr/>
        </p:nvSpPr>
        <p:spPr>
          <a:xfrm>
            <a:off x="1266532" y="880714"/>
            <a:ext cx="9864192" cy="206210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vi-VN" sz="3200" b="1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Ta có:</a:t>
            </a:r>
          </a:p>
          <a:p>
            <a:pPr algn="l"/>
            <a:r>
              <a:rPr lang="vi-VN" sz="3200" b="1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25 : 5 = 5                  2 × 2 = 4                    30 : 5 = 6</a:t>
            </a:r>
          </a:p>
          <a:p>
            <a:pPr algn="l"/>
            <a:r>
              <a:rPr lang="vi-VN" sz="3200" b="1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8 : 2 = 4                     2 × 4 = 8                   45 : 5 = 9</a:t>
            </a:r>
          </a:p>
          <a:p>
            <a:pPr algn="l"/>
            <a:r>
              <a:rPr lang="vi-VN" sz="3200" b="1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2 × 3 = 6                   18 : 2 = 9                   10 : 2 = 5</a:t>
            </a:r>
          </a:p>
        </p:txBody>
      </p:sp>
    </p:spTree>
    <p:extLst>
      <p:ext uri="{BB962C8B-B14F-4D97-AF65-F5344CB8AC3E}">
        <p14:creationId xmlns:p14="http://schemas.microsoft.com/office/powerpoint/2010/main" val="341292482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7" name="Hình ảnh 216">
            <a:extLst>
              <a:ext uri="{FF2B5EF4-FFF2-40B4-BE49-F238E27FC236}">
                <a16:creationId xmlns:a16="http://schemas.microsoft.com/office/drawing/2014/main" id="{115989FB-BBA0-7726-90F4-9B06A04A7D8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93768" y="2240101"/>
            <a:ext cx="1321070" cy="1697608"/>
          </a:xfrm>
          <a:prstGeom prst="rect">
            <a:avLst/>
          </a:prstGeom>
        </p:spPr>
      </p:pic>
      <p:pic>
        <p:nvPicPr>
          <p:cNvPr id="244" name="Hình ảnh 243">
            <a:extLst>
              <a:ext uri="{FF2B5EF4-FFF2-40B4-BE49-F238E27FC236}">
                <a16:creationId xmlns:a16="http://schemas.microsoft.com/office/drawing/2014/main" id="{EFBFBC87-DBBB-5143-D009-4CB6762676D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96676" y="2001036"/>
            <a:ext cx="1423182" cy="1691225"/>
          </a:xfrm>
          <a:prstGeom prst="rect">
            <a:avLst/>
          </a:prstGeom>
        </p:spPr>
      </p:pic>
      <p:pic>
        <p:nvPicPr>
          <p:cNvPr id="271" name="Hình ảnh 270">
            <a:extLst>
              <a:ext uri="{FF2B5EF4-FFF2-40B4-BE49-F238E27FC236}">
                <a16:creationId xmlns:a16="http://schemas.microsoft.com/office/drawing/2014/main" id="{5FDA343D-597B-F41A-4DAF-005FF62B322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77880" y="2014906"/>
            <a:ext cx="1327452" cy="1697608"/>
          </a:xfrm>
          <a:prstGeom prst="rect">
            <a:avLst/>
          </a:prstGeom>
        </p:spPr>
      </p:pic>
      <p:pic>
        <p:nvPicPr>
          <p:cNvPr id="298" name="Hình ảnh 297">
            <a:extLst>
              <a:ext uri="{FF2B5EF4-FFF2-40B4-BE49-F238E27FC236}">
                <a16:creationId xmlns:a16="http://schemas.microsoft.com/office/drawing/2014/main" id="{5A57E624-97BA-45C3-A950-169896A6502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12387" y="3679041"/>
            <a:ext cx="1327452" cy="1697608"/>
          </a:xfrm>
          <a:prstGeom prst="rect">
            <a:avLst/>
          </a:prstGeom>
        </p:spPr>
      </p:pic>
      <p:pic>
        <p:nvPicPr>
          <p:cNvPr id="325" name="Hình ảnh 324">
            <a:extLst>
              <a:ext uri="{FF2B5EF4-FFF2-40B4-BE49-F238E27FC236}">
                <a16:creationId xmlns:a16="http://schemas.microsoft.com/office/drawing/2014/main" id="{A0938CC8-C845-1BAE-0DE4-CF671230ECF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149262" y="3613936"/>
            <a:ext cx="1327452" cy="1697608"/>
          </a:xfrm>
          <a:prstGeom prst="rect">
            <a:avLst/>
          </a:prstGeom>
        </p:spPr>
      </p:pic>
      <p:pic>
        <p:nvPicPr>
          <p:cNvPr id="328" name="Hình ảnh 327">
            <a:extLst>
              <a:ext uri="{FF2B5EF4-FFF2-40B4-BE49-F238E27FC236}">
                <a16:creationId xmlns:a16="http://schemas.microsoft.com/office/drawing/2014/main" id="{7268AC9C-DC20-71B0-9BE7-620F8BA045F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153891" y="4354199"/>
            <a:ext cx="1499766" cy="1206195"/>
          </a:xfrm>
          <a:prstGeom prst="rect">
            <a:avLst/>
          </a:prstGeom>
        </p:spPr>
      </p:pic>
      <p:pic>
        <p:nvPicPr>
          <p:cNvPr id="331" name="Hình ảnh 330">
            <a:extLst>
              <a:ext uri="{FF2B5EF4-FFF2-40B4-BE49-F238E27FC236}">
                <a16:creationId xmlns:a16="http://schemas.microsoft.com/office/drawing/2014/main" id="{001F75A7-E213-84DC-EC77-B08EC613F453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084036" y="2460001"/>
            <a:ext cx="1493384" cy="1206195"/>
          </a:xfrm>
          <a:prstGeom prst="rect">
            <a:avLst/>
          </a:prstGeom>
        </p:spPr>
      </p:pic>
      <p:pic>
        <p:nvPicPr>
          <p:cNvPr id="334" name="Hình ảnh 333">
            <a:extLst>
              <a:ext uri="{FF2B5EF4-FFF2-40B4-BE49-F238E27FC236}">
                <a16:creationId xmlns:a16="http://schemas.microsoft.com/office/drawing/2014/main" id="{A1D8A613-87CA-65C1-6B3F-45C505210DF9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941606" y="636495"/>
            <a:ext cx="1493384" cy="1206195"/>
          </a:xfrm>
          <a:prstGeom prst="rect">
            <a:avLst/>
          </a:prstGeom>
        </p:spPr>
      </p:pic>
      <p:pic>
        <p:nvPicPr>
          <p:cNvPr id="337" name="Hình ảnh 336">
            <a:extLst>
              <a:ext uri="{FF2B5EF4-FFF2-40B4-BE49-F238E27FC236}">
                <a16:creationId xmlns:a16="http://schemas.microsoft.com/office/drawing/2014/main" id="{193E5579-A02D-0795-6D4C-510225245448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676795" y="1173634"/>
            <a:ext cx="1493384" cy="1206195"/>
          </a:xfrm>
          <a:prstGeom prst="rect">
            <a:avLst/>
          </a:prstGeom>
        </p:spPr>
      </p:pic>
      <p:pic>
        <p:nvPicPr>
          <p:cNvPr id="340" name="Hình ảnh 339">
            <a:extLst>
              <a:ext uri="{FF2B5EF4-FFF2-40B4-BE49-F238E27FC236}">
                <a16:creationId xmlns:a16="http://schemas.microsoft.com/office/drawing/2014/main" id="{2092C2B1-F8A9-9ED8-6A21-867A32751C69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3735255" y="830174"/>
            <a:ext cx="1493384" cy="1206195"/>
          </a:xfrm>
          <a:prstGeom prst="rect">
            <a:avLst/>
          </a:prstGeom>
        </p:spPr>
      </p:pic>
      <p:pic>
        <p:nvPicPr>
          <p:cNvPr id="343" name="Hình ảnh 342">
            <a:extLst>
              <a:ext uri="{FF2B5EF4-FFF2-40B4-BE49-F238E27FC236}">
                <a16:creationId xmlns:a16="http://schemas.microsoft.com/office/drawing/2014/main" id="{023BC481-97E2-1DEA-8342-0D2D3250605C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398999" y="1052099"/>
            <a:ext cx="1493384" cy="1206195"/>
          </a:xfrm>
          <a:prstGeom prst="rect">
            <a:avLst/>
          </a:prstGeom>
        </p:spPr>
      </p:pic>
      <p:pic>
        <p:nvPicPr>
          <p:cNvPr id="346" name="Hình ảnh 345">
            <a:extLst>
              <a:ext uri="{FF2B5EF4-FFF2-40B4-BE49-F238E27FC236}">
                <a16:creationId xmlns:a16="http://schemas.microsoft.com/office/drawing/2014/main" id="{4974A890-10A4-2DA3-3831-B3F3FD5A5CFA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382955" y="2494607"/>
            <a:ext cx="1838011" cy="1678461"/>
          </a:xfrm>
          <a:prstGeom prst="rect">
            <a:avLst/>
          </a:prstGeom>
        </p:spPr>
      </p:pic>
      <p:pic>
        <p:nvPicPr>
          <p:cNvPr id="349" name="Hình ảnh 348">
            <a:extLst>
              <a:ext uri="{FF2B5EF4-FFF2-40B4-BE49-F238E27FC236}">
                <a16:creationId xmlns:a16="http://schemas.microsoft.com/office/drawing/2014/main" id="{940FA8C2-59C1-E1DB-11E0-299E903906F6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603620" y="4173068"/>
            <a:ext cx="1838011" cy="1672079"/>
          </a:xfrm>
          <a:prstGeom prst="rect">
            <a:avLst/>
          </a:prstGeom>
        </p:spPr>
      </p:pic>
      <p:pic>
        <p:nvPicPr>
          <p:cNvPr id="352" name="Hình ảnh 351">
            <a:extLst>
              <a:ext uri="{FF2B5EF4-FFF2-40B4-BE49-F238E27FC236}">
                <a16:creationId xmlns:a16="http://schemas.microsoft.com/office/drawing/2014/main" id="{31663988-8BFF-4321-FD16-3D037CE69CA9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5248202" y="4307090"/>
            <a:ext cx="1755045" cy="1538057"/>
          </a:xfrm>
          <a:prstGeom prst="rect">
            <a:avLst/>
          </a:prstGeom>
        </p:spPr>
      </p:pic>
      <p:sp>
        <p:nvSpPr>
          <p:cNvPr id="4" name="Hình tự do: Hình 3">
            <a:extLst>
              <a:ext uri="{FF2B5EF4-FFF2-40B4-BE49-F238E27FC236}">
                <a16:creationId xmlns:a16="http://schemas.microsoft.com/office/drawing/2014/main" id="{6AF8331D-BF6F-3C70-0058-4068C127AA1D}"/>
              </a:ext>
            </a:extLst>
          </p:cNvPr>
          <p:cNvSpPr/>
          <p:nvPr/>
        </p:nvSpPr>
        <p:spPr>
          <a:xfrm>
            <a:off x="2259106" y="2088776"/>
            <a:ext cx="349623" cy="502024"/>
          </a:xfrm>
          <a:custGeom>
            <a:avLst/>
            <a:gdLst>
              <a:gd name="connsiteX0" fmla="*/ 0 w 349623"/>
              <a:gd name="connsiteY0" fmla="*/ 0 h 502024"/>
              <a:gd name="connsiteX1" fmla="*/ 17929 w 349623"/>
              <a:gd name="connsiteY1" fmla="*/ 44824 h 502024"/>
              <a:gd name="connsiteX2" fmla="*/ 35859 w 349623"/>
              <a:gd name="connsiteY2" fmla="*/ 62753 h 502024"/>
              <a:gd name="connsiteX3" fmla="*/ 44823 w 349623"/>
              <a:gd name="connsiteY3" fmla="*/ 107577 h 502024"/>
              <a:gd name="connsiteX4" fmla="*/ 134470 w 349623"/>
              <a:gd name="connsiteY4" fmla="*/ 268942 h 502024"/>
              <a:gd name="connsiteX5" fmla="*/ 161365 w 349623"/>
              <a:gd name="connsiteY5" fmla="*/ 304800 h 502024"/>
              <a:gd name="connsiteX6" fmla="*/ 224118 w 349623"/>
              <a:gd name="connsiteY6" fmla="*/ 367553 h 502024"/>
              <a:gd name="connsiteX7" fmla="*/ 304800 w 349623"/>
              <a:gd name="connsiteY7" fmla="*/ 466165 h 502024"/>
              <a:gd name="connsiteX8" fmla="*/ 349623 w 349623"/>
              <a:gd name="connsiteY8" fmla="*/ 502024 h 5020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49623" h="502024">
                <a:moveTo>
                  <a:pt x="0" y="0"/>
                </a:moveTo>
                <a:cubicBezTo>
                  <a:pt x="5976" y="14941"/>
                  <a:pt x="9945" y="30852"/>
                  <a:pt x="17929" y="44824"/>
                </a:cubicBezTo>
                <a:cubicBezTo>
                  <a:pt x="22122" y="52162"/>
                  <a:pt x="32530" y="54984"/>
                  <a:pt x="35859" y="62753"/>
                </a:cubicBezTo>
                <a:cubicBezTo>
                  <a:pt x="41861" y="76758"/>
                  <a:pt x="39164" y="93430"/>
                  <a:pt x="44823" y="107577"/>
                </a:cubicBezTo>
                <a:cubicBezTo>
                  <a:pt x="60698" y="147264"/>
                  <a:pt x="107006" y="232325"/>
                  <a:pt x="134470" y="268942"/>
                </a:cubicBezTo>
                <a:cubicBezTo>
                  <a:pt x="143435" y="280895"/>
                  <a:pt x="151314" y="293745"/>
                  <a:pt x="161365" y="304800"/>
                </a:cubicBezTo>
                <a:cubicBezTo>
                  <a:pt x="181264" y="326689"/>
                  <a:pt x="208898" y="342187"/>
                  <a:pt x="224118" y="367553"/>
                </a:cubicBezTo>
                <a:cubicBezTo>
                  <a:pt x="264057" y="434120"/>
                  <a:pt x="238691" y="400056"/>
                  <a:pt x="304800" y="466165"/>
                </a:cubicBezTo>
                <a:cubicBezTo>
                  <a:pt x="336419" y="497784"/>
                  <a:pt x="320355" y="487389"/>
                  <a:pt x="349623" y="502024"/>
                </a:cubicBezTo>
              </a:path>
            </a:pathLst>
          </a:custGeom>
          <a:noFill/>
          <a:ln w="19050"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5" name="Hình tự do: Hình 4">
            <a:extLst>
              <a:ext uri="{FF2B5EF4-FFF2-40B4-BE49-F238E27FC236}">
                <a16:creationId xmlns:a16="http://schemas.microsoft.com/office/drawing/2014/main" id="{DAEB5B29-A68C-643D-7BCD-324D9A28B106}"/>
              </a:ext>
            </a:extLst>
          </p:cNvPr>
          <p:cNvSpPr/>
          <p:nvPr/>
        </p:nvSpPr>
        <p:spPr>
          <a:xfrm>
            <a:off x="4912016" y="1775013"/>
            <a:ext cx="737767" cy="604816"/>
          </a:xfrm>
          <a:custGeom>
            <a:avLst/>
            <a:gdLst>
              <a:gd name="connsiteX0" fmla="*/ 0 w 349623"/>
              <a:gd name="connsiteY0" fmla="*/ 0 h 502024"/>
              <a:gd name="connsiteX1" fmla="*/ 17929 w 349623"/>
              <a:gd name="connsiteY1" fmla="*/ 44824 h 502024"/>
              <a:gd name="connsiteX2" fmla="*/ 35859 w 349623"/>
              <a:gd name="connsiteY2" fmla="*/ 62753 h 502024"/>
              <a:gd name="connsiteX3" fmla="*/ 44823 w 349623"/>
              <a:gd name="connsiteY3" fmla="*/ 107577 h 502024"/>
              <a:gd name="connsiteX4" fmla="*/ 134470 w 349623"/>
              <a:gd name="connsiteY4" fmla="*/ 268942 h 502024"/>
              <a:gd name="connsiteX5" fmla="*/ 161365 w 349623"/>
              <a:gd name="connsiteY5" fmla="*/ 304800 h 502024"/>
              <a:gd name="connsiteX6" fmla="*/ 224118 w 349623"/>
              <a:gd name="connsiteY6" fmla="*/ 367553 h 502024"/>
              <a:gd name="connsiteX7" fmla="*/ 304800 w 349623"/>
              <a:gd name="connsiteY7" fmla="*/ 466165 h 502024"/>
              <a:gd name="connsiteX8" fmla="*/ 349623 w 349623"/>
              <a:gd name="connsiteY8" fmla="*/ 502024 h 5020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49623" h="502024">
                <a:moveTo>
                  <a:pt x="0" y="0"/>
                </a:moveTo>
                <a:cubicBezTo>
                  <a:pt x="5976" y="14941"/>
                  <a:pt x="9945" y="30852"/>
                  <a:pt x="17929" y="44824"/>
                </a:cubicBezTo>
                <a:cubicBezTo>
                  <a:pt x="22122" y="52162"/>
                  <a:pt x="32530" y="54984"/>
                  <a:pt x="35859" y="62753"/>
                </a:cubicBezTo>
                <a:cubicBezTo>
                  <a:pt x="41861" y="76758"/>
                  <a:pt x="39164" y="93430"/>
                  <a:pt x="44823" y="107577"/>
                </a:cubicBezTo>
                <a:cubicBezTo>
                  <a:pt x="60698" y="147264"/>
                  <a:pt x="107006" y="232325"/>
                  <a:pt x="134470" y="268942"/>
                </a:cubicBezTo>
                <a:cubicBezTo>
                  <a:pt x="143435" y="280895"/>
                  <a:pt x="151314" y="293745"/>
                  <a:pt x="161365" y="304800"/>
                </a:cubicBezTo>
                <a:cubicBezTo>
                  <a:pt x="181264" y="326689"/>
                  <a:pt x="208898" y="342187"/>
                  <a:pt x="224118" y="367553"/>
                </a:cubicBezTo>
                <a:cubicBezTo>
                  <a:pt x="264057" y="434120"/>
                  <a:pt x="238691" y="400056"/>
                  <a:pt x="304800" y="466165"/>
                </a:cubicBezTo>
                <a:cubicBezTo>
                  <a:pt x="336419" y="497784"/>
                  <a:pt x="320355" y="487389"/>
                  <a:pt x="349623" y="502024"/>
                </a:cubicBezTo>
              </a:path>
            </a:pathLst>
          </a:custGeom>
          <a:noFill/>
          <a:ln w="19050">
            <a:solidFill>
              <a:srgbClr val="C25804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6" name="Hình tự do: Hình 5">
            <a:extLst>
              <a:ext uri="{FF2B5EF4-FFF2-40B4-BE49-F238E27FC236}">
                <a16:creationId xmlns:a16="http://schemas.microsoft.com/office/drawing/2014/main" id="{A2280FDC-4D88-0025-1E54-A0AD6D99BB8C}"/>
              </a:ext>
            </a:extLst>
          </p:cNvPr>
          <p:cNvSpPr/>
          <p:nvPr/>
        </p:nvSpPr>
        <p:spPr>
          <a:xfrm flipV="1">
            <a:off x="3245225" y="1855181"/>
            <a:ext cx="3698575" cy="604817"/>
          </a:xfrm>
          <a:custGeom>
            <a:avLst/>
            <a:gdLst>
              <a:gd name="connsiteX0" fmla="*/ 0 w 349623"/>
              <a:gd name="connsiteY0" fmla="*/ 0 h 502024"/>
              <a:gd name="connsiteX1" fmla="*/ 17929 w 349623"/>
              <a:gd name="connsiteY1" fmla="*/ 44824 h 502024"/>
              <a:gd name="connsiteX2" fmla="*/ 35859 w 349623"/>
              <a:gd name="connsiteY2" fmla="*/ 62753 h 502024"/>
              <a:gd name="connsiteX3" fmla="*/ 44823 w 349623"/>
              <a:gd name="connsiteY3" fmla="*/ 107577 h 502024"/>
              <a:gd name="connsiteX4" fmla="*/ 134470 w 349623"/>
              <a:gd name="connsiteY4" fmla="*/ 268942 h 502024"/>
              <a:gd name="connsiteX5" fmla="*/ 161365 w 349623"/>
              <a:gd name="connsiteY5" fmla="*/ 304800 h 502024"/>
              <a:gd name="connsiteX6" fmla="*/ 224118 w 349623"/>
              <a:gd name="connsiteY6" fmla="*/ 367553 h 502024"/>
              <a:gd name="connsiteX7" fmla="*/ 304800 w 349623"/>
              <a:gd name="connsiteY7" fmla="*/ 466165 h 502024"/>
              <a:gd name="connsiteX8" fmla="*/ 349623 w 349623"/>
              <a:gd name="connsiteY8" fmla="*/ 502024 h 5020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49623" h="502024">
                <a:moveTo>
                  <a:pt x="0" y="0"/>
                </a:moveTo>
                <a:cubicBezTo>
                  <a:pt x="5976" y="14941"/>
                  <a:pt x="9945" y="30852"/>
                  <a:pt x="17929" y="44824"/>
                </a:cubicBezTo>
                <a:cubicBezTo>
                  <a:pt x="22122" y="52162"/>
                  <a:pt x="32530" y="54984"/>
                  <a:pt x="35859" y="62753"/>
                </a:cubicBezTo>
                <a:cubicBezTo>
                  <a:pt x="41861" y="76758"/>
                  <a:pt x="39164" y="93430"/>
                  <a:pt x="44823" y="107577"/>
                </a:cubicBezTo>
                <a:cubicBezTo>
                  <a:pt x="60698" y="147264"/>
                  <a:pt x="107006" y="232325"/>
                  <a:pt x="134470" y="268942"/>
                </a:cubicBezTo>
                <a:cubicBezTo>
                  <a:pt x="143435" y="280895"/>
                  <a:pt x="151314" y="293745"/>
                  <a:pt x="161365" y="304800"/>
                </a:cubicBezTo>
                <a:cubicBezTo>
                  <a:pt x="181264" y="326689"/>
                  <a:pt x="208898" y="342187"/>
                  <a:pt x="224118" y="367553"/>
                </a:cubicBezTo>
                <a:cubicBezTo>
                  <a:pt x="264057" y="434120"/>
                  <a:pt x="238691" y="400056"/>
                  <a:pt x="304800" y="466165"/>
                </a:cubicBezTo>
                <a:cubicBezTo>
                  <a:pt x="336419" y="497784"/>
                  <a:pt x="320355" y="487389"/>
                  <a:pt x="349623" y="502024"/>
                </a:cubicBezTo>
              </a:path>
            </a:pathLst>
          </a:custGeom>
          <a:noFill/>
          <a:ln w="19050"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9" name="Hình tự do: Hình 8">
            <a:extLst>
              <a:ext uri="{FF2B5EF4-FFF2-40B4-BE49-F238E27FC236}">
                <a16:creationId xmlns:a16="http://schemas.microsoft.com/office/drawing/2014/main" id="{3DD28B4F-B14F-E473-DCFE-DDA02FEB1B2C}"/>
              </a:ext>
            </a:extLst>
          </p:cNvPr>
          <p:cNvSpPr/>
          <p:nvPr/>
        </p:nvSpPr>
        <p:spPr>
          <a:xfrm>
            <a:off x="9251576" y="1694329"/>
            <a:ext cx="259977" cy="663423"/>
          </a:xfrm>
          <a:custGeom>
            <a:avLst/>
            <a:gdLst>
              <a:gd name="connsiteX0" fmla="*/ 259977 w 259977"/>
              <a:gd name="connsiteY0" fmla="*/ 0 h 663423"/>
              <a:gd name="connsiteX1" fmla="*/ 251012 w 259977"/>
              <a:gd name="connsiteY1" fmla="*/ 107577 h 663423"/>
              <a:gd name="connsiteX2" fmla="*/ 233083 w 259977"/>
              <a:gd name="connsiteY2" fmla="*/ 179295 h 663423"/>
              <a:gd name="connsiteX3" fmla="*/ 215153 w 259977"/>
              <a:gd name="connsiteY3" fmla="*/ 259977 h 663423"/>
              <a:gd name="connsiteX4" fmla="*/ 197224 w 259977"/>
              <a:gd name="connsiteY4" fmla="*/ 331695 h 663423"/>
              <a:gd name="connsiteX5" fmla="*/ 188259 w 259977"/>
              <a:gd name="connsiteY5" fmla="*/ 376518 h 663423"/>
              <a:gd name="connsiteX6" fmla="*/ 143436 w 259977"/>
              <a:gd name="connsiteY6" fmla="*/ 493059 h 663423"/>
              <a:gd name="connsiteX7" fmla="*/ 107577 w 259977"/>
              <a:gd name="connsiteY7" fmla="*/ 573742 h 663423"/>
              <a:gd name="connsiteX8" fmla="*/ 89648 w 259977"/>
              <a:gd name="connsiteY8" fmla="*/ 609600 h 663423"/>
              <a:gd name="connsiteX9" fmla="*/ 35859 w 259977"/>
              <a:gd name="connsiteY9" fmla="*/ 636495 h 663423"/>
              <a:gd name="connsiteX10" fmla="*/ 0 w 259977"/>
              <a:gd name="connsiteY10" fmla="*/ 663389 h 6634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59977" h="663423">
                <a:moveTo>
                  <a:pt x="259977" y="0"/>
                </a:moveTo>
                <a:cubicBezTo>
                  <a:pt x="256989" y="35859"/>
                  <a:pt x="256350" y="71992"/>
                  <a:pt x="251012" y="107577"/>
                </a:cubicBezTo>
                <a:cubicBezTo>
                  <a:pt x="247357" y="131946"/>
                  <a:pt x="238727" y="155308"/>
                  <a:pt x="233083" y="179295"/>
                </a:cubicBezTo>
                <a:cubicBezTo>
                  <a:pt x="226773" y="206113"/>
                  <a:pt x="221463" y="233159"/>
                  <a:pt x="215153" y="259977"/>
                </a:cubicBezTo>
                <a:cubicBezTo>
                  <a:pt x="209509" y="283964"/>
                  <a:pt x="202765" y="307684"/>
                  <a:pt x="197224" y="331695"/>
                </a:cubicBezTo>
                <a:cubicBezTo>
                  <a:pt x="193798" y="346542"/>
                  <a:pt x="192268" y="361818"/>
                  <a:pt x="188259" y="376518"/>
                </a:cubicBezTo>
                <a:cubicBezTo>
                  <a:pt x="168443" y="449175"/>
                  <a:pt x="171381" y="416211"/>
                  <a:pt x="143436" y="493059"/>
                </a:cubicBezTo>
                <a:cubicBezTo>
                  <a:pt x="109591" y="586132"/>
                  <a:pt x="170019" y="461346"/>
                  <a:pt x="107577" y="573742"/>
                </a:cubicBezTo>
                <a:cubicBezTo>
                  <a:pt x="101087" y="585424"/>
                  <a:pt x="98203" y="599334"/>
                  <a:pt x="89648" y="609600"/>
                </a:cubicBezTo>
                <a:cubicBezTo>
                  <a:pt x="76280" y="625642"/>
                  <a:pt x="54216" y="630376"/>
                  <a:pt x="35859" y="636495"/>
                </a:cubicBezTo>
                <a:cubicBezTo>
                  <a:pt x="6852" y="665502"/>
                  <a:pt x="21643" y="663389"/>
                  <a:pt x="0" y="663389"/>
                </a:cubicBezTo>
              </a:path>
            </a:pathLst>
          </a:custGeom>
          <a:noFill/>
          <a:ln w="19050">
            <a:solidFill>
              <a:srgbClr val="8DC83C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0" name="Hình tự do: Hình 9">
            <a:extLst>
              <a:ext uri="{FF2B5EF4-FFF2-40B4-BE49-F238E27FC236}">
                <a16:creationId xmlns:a16="http://schemas.microsoft.com/office/drawing/2014/main" id="{1076369A-3055-6FEE-44C4-3E5520672F20}"/>
              </a:ext>
            </a:extLst>
          </p:cNvPr>
          <p:cNvSpPr/>
          <p:nvPr/>
        </p:nvSpPr>
        <p:spPr>
          <a:xfrm>
            <a:off x="6588664" y="2734235"/>
            <a:ext cx="3846254" cy="1299883"/>
          </a:xfrm>
          <a:custGeom>
            <a:avLst/>
            <a:gdLst>
              <a:gd name="connsiteX0" fmla="*/ 3846254 w 3846254"/>
              <a:gd name="connsiteY0" fmla="*/ 627530 h 1299883"/>
              <a:gd name="connsiteX1" fmla="*/ 3675924 w 3846254"/>
              <a:gd name="connsiteY1" fmla="*/ 851647 h 1299883"/>
              <a:gd name="connsiteX2" fmla="*/ 3523524 w 3846254"/>
              <a:gd name="connsiteY2" fmla="*/ 986118 h 1299883"/>
              <a:gd name="connsiteX3" fmla="*/ 3371124 w 3846254"/>
              <a:gd name="connsiteY3" fmla="*/ 1111624 h 1299883"/>
              <a:gd name="connsiteX4" fmla="*/ 3218724 w 3846254"/>
              <a:gd name="connsiteY4" fmla="*/ 1183341 h 1299883"/>
              <a:gd name="connsiteX5" fmla="*/ 3129077 w 3846254"/>
              <a:gd name="connsiteY5" fmla="*/ 1210236 h 1299883"/>
              <a:gd name="connsiteX6" fmla="*/ 3057360 w 3846254"/>
              <a:gd name="connsiteY6" fmla="*/ 1237130 h 1299883"/>
              <a:gd name="connsiteX7" fmla="*/ 2887030 w 3846254"/>
              <a:gd name="connsiteY7" fmla="*/ 1264024 h 1299883"/>
              <a:gd name="connsiteX8" fmla="*/ 2806348 w 3846254"/>
              <a:gd name="connsiteY8" fmla="*/ 1281953 h 1299883"/>
              <a:gd name="connsiteX9" fmla="*/ 2644983 w 3846254"/>
              <a:gd name="connsiteY9" fmla="*/ 1290918 h 1299883"/>
              <a:gd name="connsiteX10" fmla="*/ 2546371 w 3846254"/>
              <a:gd name="connsiteY10" fmla="*/ 1299883 h 1299883"/>
              <a:gd name="connsiteX11" fmla="*/ 2376042 w 3846254"/>
              <a:gd name="connsiteY11" fmla="*/ 1281953 h 1299883"/>
              <a:gd name="connsiteX12" fmla="*/ 2268465 w 3846254"/>
              <a:gd name="connsiteY12" fmla="*/ 1228165 h 1299883"/>
              <a:gd name="connsiteX13" fmla="*/ 2223642 w 3846254"/>
              <a:gd name="connsiteY13" fmla="*/ 1210236 h 1299883"/>
              <a:gd name="connsiteX14" fmla="*/ 2142960 w 3846254"/>
              <a:gd name="connsiteY14" fmla="*/ 1156447 h 1299883"/>
              <a:gd name="connsiteX15" fmla="*/ 2071242 w 3846254"/>
              <a:gd name="connsiteY15" fmla="*/ 1129553 h 1299883"/>
              <a:gd name="connsiteX16" fmla="*/ 2008489 w 3846254"/>
              <a:gd name="connsiteY16" fmla="*/ 1093694 h 1299883"/>
              <a:gd name="connsiteX17" fmla="*/ 1954701 w 3846254"/>
              <a:gd name="connsiteY17" fmla="*/ 1066800 h 1299883"/>
              <a:gd name="connsiteX18" fmla="*/ 1909877 w 3846254"/>
              <a:gd name="connsiteY18" fmla="*/ 1039906 h 1299883"/>
              <a:gd name="connsiteX19" fmla="*/ 1847124 w 3846254"/>
              <a:gd name="connsiteY19" fmla="*/ 1013012 h 1299883"/>
              <a:gd name="connsiteX20" fmla="*/ 1712654 w 3846254"/>
              <a:gd name="connsiteY20" fmla="*/ 923365 h 1299883"/>
              <a:gd name="connsiteX21" fmla="*/ 1649901 w 3846254"/>
              <a:gd name="connsiteY21" fmla="*/ 887506 h 1299883"/>
              <a:gd name="connsiteX22" fmla="*/ 1506465 w 3846254"/>
              <a:gd name="connsiteY22" fmla="*/ 779930 h 1299883"/>
              <a:gd name="connsiteX23" fmla="*/ 1389924 w 3846254"/>
              <a:gd name="connsiteY23" fmla="*/ 690283 h 1299883"/>
              <a:gd name="connsiteX24" fmla="*/ 1291312 w 3846254"/>
              <a:gd name="connsiteY24" fmla="*/ 636494 h 1299883"/>
              <a:gd name="connsiteX25" fmla="*/ 1138912 w 3846254"/>
              <a:gd name="connsiteY25" fmla="*/ 537883 h 1299883"/>
              <a:gd name="connsiteX26" fmla="*/ 986512 w 3846254"/>
              <a:gd name="connsiteY26" fmla="*/ 466165 h 1299883"/>
              <a:gd name="connsiteX27" fmla="*/ 825148 w 3846254"/>
              <a:gd name="connsiteY27" fmla="*/ 376518 h 1299883"/>
              <a:gd name="connsiteX28" fmla="*/ 690677 w 3846254"/>
              <a:gd name="connsiteY28" fmla="*/ 286871 h 1299883"/>
              <a:gd name="connsiteX29" fmla="*/ 583101 w 3846254"/>
              <a:gd name="connsiteY29" fmla="*/ 242047 h 1299883"/>
              <a:gd name="connsiteX30" fmla="*/ 493454 w 3846254"/>
              <a:gd name="connsiteY30" fmla="*/ 188259 h 1299883"/>
              <a:gd name="connsiteX31" fmla="*/ 457595 w 3846254"/>
              <a:gd name="connsiteY31" fmla="*/ 170330 h 1299883"/>
              <a:gd name="connsiteX32" fmla="*/ 332089 w 3846254"/>
              <a:gd name="connsiteY32" fmla="*/ 107577 h 1299883"/>
              <a:gd name="connsiteX33" fmla="*/ 278301 w 3846254"/>
              <a:gd name="connsiteY33" fmla="*/ 80683 h 1299883"/>
              <a:gd name="connsiteX34" fmla="*/ 170724 w 3846254"/>
              <a:gd name="connsiteY34" fmla="*/ 53789 h 1299883"/>
              <a:gd name="connsiteX35" fmla="*/ 134865 w 3846254"/>
              <a:gd name="connsiteY35" fmla="*/ 26894 h 1299883"/>
              <a:gd name="connsiteX36" fmla="*/ 27289 w 3846254"/>
              <a:gd name="connsiteY36" fmla="*/ 0 h 1299883"/>
              <a:gd name="connsiteX37" fmla="*/ 9360 w 3846254"/>
              <a:gd name="connsiteY37" fmla="*/ 17930 h 12998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3846254" h="1299883">
                <a:moveTo>
                  <a:pt x="3846254" y="627530"/>
                </a:moveTo>
                <a:cubicBezTo>
                  <a:pt x="3786574" y="714337"/>
                  <a:pt x="3749402" y="781108"/>
                  <a:pt x="3675924" y="851647"/>
                </a:cubicBezTo>
                <a:cubicBezTo>
                  <a:pt x="3627051" y="898565"/>
                  <a:pt x="3574160" y="941109"/>
                  <a:pt x="3523524" y="986118"/>
                </a:cubicBezTo>
                <a:cubicBezTo>
                  <a:pt x="3473352" y="1030715"/>
                  <a:pt x="3429133" y="1077501"/>
                  <a:pt x="3371124" y="1111624"/>
                </a:cubicBezTo>
                <a:cubicBezTo>
                  <a:pt x="3346474" y="1126124"/>
                  <a:pt x="3254045" y="1170875"/>
                  <a:pt x="3218724" y="1183341"/>
                </a:cubicBezTo>
                <a:cubicBezTo>
                  <a:pt x="3189304" y="1193725"/>
                  <a:pt x="3158674" y="1200370"/>
                  <a:pt x="3129077" y="1210236"/>
                </a:cubicBezTo>
                <a:cubicBezTo>
                  <a:pt x="3104856" y="1218310"/>
                  <a:pt x="3081960" y="1230297"/>
                  <a:pt x="3057360" y="1237130"/>
                </a:cubicBezTo>
                <a:cubicBezTo>
                  <a:pt x="2960027" y="1264167"/>
                  <a:pt x="2981264" y="1248318"/>
                  <a:pt x="2887030" y="1264024"/>
                </a:cubicBezTo>
                <a:cubicBezTo>
                  <a:pt x="2859855" y="1268553"/>
                  <a:pt x="2833730" y="1278911"/>
                  <a:pt x="2806348" y="1281953"/>
                </a:cubicBezTo>
                <a:cubicBezTo>
                  <a:pt x="2752806" y="1287902"/>
                  <a:pt x="2698727" y="1287211"/>
                  <a:pt x="2644983" y="1290918"/>
                </a:cubicBezTo>
                <a:cubicBezTo>
                  <a:pt x="2612055" y="1293189"/>
                  <a:pt x="2579242" y="1296895"/>
                  <a:pt x="2546371" y="1299883"/>
                </a:cubicBezTo>
                <a:cubicBezTo>
                  <a:pt x="2489595" y="1293906"/>
                  <a:pt x="2431321" y="1296219"/>
                  <a:pt x="2376042" y="1281953"/>
                </a:cubicBezTo>
                <a:cubicBezTo>
                  <a:pt x="2337222" y="1271935"/>
                  <a:pt x="2305689" y="1243054"/>
                  <a:pt x="2268465" y="1228165"/>
                </a:cubicBezTo>
                <a:cubicBezTo>
                  <a:pt x="2253524" y="1222189"/>
                  <a:pt x="2237614" y="1218220"/>
                  <a:pt x="2223642" y="1210236"/>
                </a:cubicBezTo>
                <a:cubicBezTo>
                  <a:pt x="2195578" y="1194199"/>
                  <a:pt x="2171526" y="1171571"/>
                  <a:pt x="2142960" y="1156447"/>
                </a:cubicBezTo>
                <a:cubicBezTo>
                  <a:pt x="2120396" y="1144501"/>
                  <a:pt x="2094378" y="1140350"/>
                  <a:pt x="2071242" y="1129553"/>
                </a:cubicBezTo>
                <a:cubicBezTo>
                  <a:pt x="2049410" y="1119365"/>
                  <a:pt x="2029701" y="1105116"/>
                  <a:pt x="2008489" y="1093694"/>
                </a:cubicBezTo>
                <a:cubicBezTo>
                  <a:pt x="1990839" y="1084190"/>
                  <a:pt x="1972299" y="1076399"/>
                  <a:pt x="1954701" y="1066800"/>
                </a:cubicBezTo>
                <a:cubicBezTo>
                  <a:pt x="1939404" y="1058456"/>
                  <a:pt x="1925462" y="1047698"/>
                  <a:pt x="1909877" y="1039906"/>
                </a:cubicBezTo>
                <a:cubicBezTo>
                  <a:pt x="1889522" y="1029729"/>
                  <a:pt x="1867479" y="1023190"/>
                  <a:pt x="1847124" y="1013012"/>
                </a:cubicBezTo>
                <a:cubicBezTo>
                  <a:pt x="1804903" y="991901"/>
                  <a:pt x="1745651" y="944716"/>
                  <a:pt x="1712654" y="923365"/>
                </a:cubicBezTo>
                <a:cubicBezTo>
                  <a:pt x="1692427" y="910277"/>
                  <a:pt x="1669678" y="901264"/>
                  <a:pt x="1649901" y="887506"/>
                </a:cubicBezTo>
                <a:cubicBezTo>
                  <a:pt x="1600840" y="853377"/>
                  <a:pt x="1552377" y="818191"/>
                  <a:pt x="1506465" y="779930"/>
                </a:cubicBezTo>
                <a:cubicBezTo>
                  <a:pt x="1467383" y="747361"/>
                  <a:pt x="1433721" y="717048"/>
                  <a:pt x="1389924" y="690283"/>
                </a:cubicBezTo>
                <a:cubicBezTo>
                  <a:pt x="1357975" y="670759"/>
                  <a:pt x="1322969" y="656488"/>
                  <a:pt x="1291312" y="636494"/>
                </a:cubicBezTo>
                <a:cubicBezTo>
                  <a:pt x="1152082" y="548558"/>
                  <a:pt x="1289886" y="613370"/>
                  <a:pt x="1138912" y="537883"/>
                </a:cubicBezTo>
                <a:cubicBezTo>
                  <a:pt x="1088695" y="512775"/>
                  <a:pt x="1036440" y="491842"/>
                  <a:pt x="986512" y="466165"/>
                </a:cubicBezTo>
                <a:cubicBezTo>
                  <a:pt x="931793" y="438024"/>
                  <a:pt x="876345" y="410649"/>
                  <a:pt x="825148" y="376518"/>
                </a:cubicBezTo>
                <a:cubicBezTo>
                  <a:pt x="780324" y="346636"/>
                  <a:pt x="740404" y="307591"/>
                  <a:pt x="690677" y="286871"/>
                </a:cubicBezTo>
                <a:cubicBezTo>
                  <a:pt x="654818" y="271930"/>
                  <a:pt x="618600" y="257824"/>
                  <a:pt x="583101" y="242047"/>
                </a:cubicBezTo>
                <a:cubicBezTo>
                  <a:pt x="488398" y="199957"/>
                  <a:pt x="565883" y="233527"/>
                  <a:pt x="493454" y="188259"/>
                </a:cubicBezTo>
                <a:cubicBezTo>
                  <a:pt x="482122" y="181176"/>
                  <a:pt x="469327" y="176729"/>
                  <a:pt x="457595" y="170330"/>
                </a:cubicBezTo>
                <a:cubicBezTo>
                  <a:pt x="314227" y="92130"/>
                  <a:pt x="474472" y="173292"/>
                  <a:pt x="332089" y="107577"/>
                </a:cubicBezTo>
                <a:cubicBezTo>
                  <a:pt x="313888" y="99177"/>
                  <a:pt x="296805" y="88393"/>
                  <a:pt x="278301" y="80683"/>
                </a:cubicBezTo>
                <a:cubicBezTo>
                  <a:pt x="230943" y="60951"/>
                  <a:pt x="220385" y="62065"/>
                  <a:pt x="170724" y="53789"/>
                </a:cubicBezTo>
                <a:cubicBezTo>
                  <a:pt x="158771" y="44824"/>
                  <a:pt x="148855" y="32140"/>
                  <a:pt x="134865" y="26894"/>
                </a:cubicBezTo>
                <a:cubicBezTo>
                  <a:pt x="100256" y="13915"/>
                  <a:pt x="27289" y="0"/>
                  <a:pt x="27289" y="0"/>
                </a:cubicBezTo>
                <a:cubicBezTo>
                  <a:pt x="-3614" y="10301"/>
                  <a:pt x="-6287" y="2283"/>
                  <a:pt x="9360" y="17930"/>
                </a:cubicBezTo>
              </a:path>
            </a:pathLst>
          </a:custGeom>
          <a:noFill/>
          <a:ln w="19050">
            <a:solidFill>
              <a:srgbClr val="C25804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1" name="Hình tự do: Hình 10">
            <a:extLst>
              <a:ext uri="{FF2B5EF4-FFF2-40B4-BE49-F238E27FC236}">
                <a16:creationId xmlns:a16="http://schemas.microsoft.com/office/drawing/2014/main" id="{101D8CD3-FA83-2105-B474-BE58DB2B9508}"/>
              </a:ext>
            </a:extLst>
          </p:cNvPr>
          <p:cNvSpPr/>
          <p:nvPr/>
        </p:nvSpPr>
        <p:spPr>
          <a:xfrm>
            <a:off x="8220635" y="4509247"/>
            <a:ext cx="1192306" cy="690282"/>
          </a:xfrm>
          <a:custGeom>
            <a:avLst/>
            <a:gdLst>
              <a:gd name="connsiteX0" fmla="*/ 1192306 w 1192306"/>
              <a:gd name="connsiteY0" fmla="*/ 690282 h 690282"/>
              <a:gd name="connsiteX1" fmla="*/ 1075765 w 1192306"/>
              <a:gd name="connsiteY1" fmla="*/ 672353 h 690282"/>
              <a:gd name="connsiteX2" fmla="*/ 923365 w 1192306"/>
              <a:gd name="connsiteY2" fmla="*/ 600635 h 690282"/>
              <a:gd name="connsiteX3" fmla="*/ 654424 w 1192306"/>
              <a:gd name="connsiteY3" fmla="*/ 466165 h 690282"/>
              <a:gd name="connsiteX4" fmla="*/ 573741 w 1192306"/>
              <a:gd name="connsiteY4" fmla="*/ 421341 h 690282"/>
              <a:gd name="connsiteX5" fmla="*/ 457200 w 1192306"/>
              <a:gd name="connsiteY5" fmla="*/ 340659 h 690282"/>
              <a:gd name="connsiteX6" fmla="*/ 331694 w 1192306"/>
              <a:gd name="connsiteY6" fmla="*/ 268941 h 690282"/>
              <a:gd name="connsiteX7" fmla="*/ 304800 w 1192306"/>
              <a:gd name="connsiteY7" fmla="*/ 242047 h 690282"/>
              <a:gd name="connsiteX8" fmla="*/ 268941 w 1192306"/>
              <a:gd name="connsiteY8" fmla="*/ 224118 h 690282"/>
              <a:gd name="connsiteX9" fmla="*/ 224118 w 1192306"/>
              <a:gd name="connsiteY9" fmla="*/ 197224 h 690282"/>
              <a:gd name="connsiteX10" fmla="*/ 197224 w 1192306"/>
              <a:gd name="connsiteY10" fmla="*/ 170329 h 690282"/>
              <a:gd name="connsiteX11" fmla="*/ 170330 w 1192306"/>
              <a:gd name="connsiteY11" fmla="*/ 152400 h 690282"/>
              <a:gd name="connsiteX12" fmla="*/ 134471 w 1192306"/>
              <a:gd name="connsiteY12" fmla="*/ 125506 h 690282"/>
              <a:gd name="connsiteX13" fmla="*/ 116541 w 1192306"/>
              <a:gd name="connsiteY13" fmla="*/ 107577 h 690282"/>
              <a:gd name="connsiteX14" fmla="*/ 89647 w 1192306"/>
              <a:gd name="connsiteY14" fmla="*/ 89647 h 690282"/>
              <a:gd name="connsiteX15" fmla="*/ 26894 w 1192306"/>
              <a:gd name="connsiteY15" fmla="*/ 35859 h 690282"/>
              <a:gd name="connsiteX16" fmla="*/ 0 w 1192306"/>
              <a:gd name="connsiteY16" fmla="*/ 0 h 6902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192306" h="690282">
                <a:moveTo>
                  <a:pt x="1192306" y="690282"/>
                </a:moveTo>
                <a:cubicBezTo>
                  <a:pt x="1153459" y="684306"/>
                  <a:pt x="1113684" y="682695"/>
                  <a:pt x="1075765" y="672353"/>
                </a:cubicBezTo>
                <a:cubicBezTo>
                  <a:pt x="1042939" y="663400"/>
                  <a:pt x="955765" y="615362"/>
                  <a:pt x="923365" y="600635"/>
                </a:cubicBezTo>
                <a:cubicBezTo>
                  <a:pt x="700505" y="499335"/>
                  <a:pt x="894094" y="600380"/>
                  <a:pt x="654424" y="466165"/>
                </a:cubicBezTo>
                <a:cubicBezTo>
                  <a:pt x="627580" y="451133"/>
                  <a:pt x="599037" y="438853"/>
                  <a:pt x="573741" y="421341"/>
                </a:cubicBezTo>
                <a:cubicBezTo>
                  <a:pt x="534894" y="394447"/>
                  <a:pt x="499460" y="361789"/>
                  <a:pt x="457200" y="340659"/>
                </a:cubicBezTo>
                <a:cubicBezTo>
                  <a:pt x="421191" y="322654"/>
                  <a:pt x="351913" y="289160"/>
                  <a:pt x="331694" y="268941"/>
                </a:cubicBezTo>
                <a:cubicBezTo>
                  <a:pt x="322729" y="259976"/>
                  <a:pt x="315117" y="249416"/>
                  <a:pt x="304800" y="242047"/>
                </a:cubicBezTo>
                <a:cubicBezTo>
                  <a:pt x="293925" y="234280"/>
                  <a:pt x="280623" y="230608"/>
                  <a:pt x="268941" y="224118"/>
                </a:cubicBezTo>
                <a:cubicBezTo>
                  <a:pt x="253710" y="215656"/>
                  <a:pt x="238057" y="207679"/>
                  <a:pt x="224118" y="197224"/>
                </a:cubicBezTo>
                <a:cubicBezTo>
                  <a:pt x="213976" y="189617"/>
                  <a:pt x="206964" y="178445"/>
                  <a:pt x="197224" y="170329"/>
                </a:cubicBezTo>
                <a:cubicBezTo>
                  <a:pt x="188947" y="163432"/>
                  <a:pt x="179097" y="158662"/>
                  <a:pt x="170330" y="152400"/>
                </a:cubicBezTo>
                <a:cubicBezTo>
                  <a:pt x="158172" y="143716"/>
                  <a:pt x="145949" y="135071"/>
                  <a:pt x="134471" y="125506"/>
                </a:cubicBezTo>
                <a:cubicBezTo>
                  <a:pt x="127978" y="120095"/>
                  <a:pt x="123141" y="112857"/>
                  <a:pt x="116541" y="107577"/>
                </a:cubicBezTo>
                <a:cubicBezTo>
                  <a:pt x="108128" y="100846"/>
                  <a:pt x="97266" y="97266"/>
                  <a:pt x="89647" y="89647"/>
                </a:cubicBezTo>
                <a:cubicBezTo>
                  <a:pt x="32226" y="32225"/>
                  <a:pt x="79675" y="53453"/>
                  <a:pt x="26894" y="35859"/>
                </a:cubicBezTo>
                <a:cubicBezTo>
                  <a:pt x="4240" y="13204"/>
                  <a:pt x="12745" y="25489"/>
                  <a:pt x="0" y="0"/>
                </a:cubicBezTo>
              </a:path>
            </a:pathLst>
          </a:custGeom>
          <a:noFill/>
          <a:ln w="19050">
            <a:solidFill>
              <a:srgbClr val="F8972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2" name="Hình tự do: Hình 11">
            <a:extLst>
              <a:ext uri="{FF2B5EF4-FFF2-40B4-BE49-F238E27FC236}">
                <a16:creationId xmlns:a16="http://schemas.microsoft.com/office/drawing/2014/main" id="{8C06951C-1926-8096-B736-0B4EE93ACA32}"/>
              </a:ext>
            </a:extLst>
          </p:cNvPr>
          <p:cNvSpPr/>
          <p:nvPr/>
        </p:nvSpPr>
        <p:spPr>
          <a:xfrm>
            <a:off x="6024282" y="2779059"/>
            <a:ext cx="2438400" cy="1882588"/>
          </a:xfrm>
          <a:custGeom>
            <a:avLst/>
            <a:gdLst>
              <a:gd name="connsiteX0" fmla="*/ 0 w 2438400"/>
              <a:gd name="connsiteY0" fmla="*/ 1882588 h 1882588"/>
              <a:gd name="connsiteX1" fmla="*/ 44824 w 2438400"/>
              <a:gd name="connsiteY1" fmla="*/ 1837765 h 1882588"/>
              <a:gd name="connsiteX2" fmla="*/ 134471 w 2438400"/>
              <a:gd name="connsiteY2" fmla="*/ 1739153 h 1882588"/>
              <a:gd name="connsiteX3" fmla="*/ 233083 w 2438400"/>
              <a:gd name="connsiteY3" fmla="*/ 1649506 h 1882588"/>
              <a:gd name="connsiteX4" fmla="*/ 421342 w 2438400"/>
              <a:gd name="connsiteY4" fmla="*/ 1452282 h 1882588"/>
              <a:gd name="connsiteX5" fmla="*/ 502024 w 2438400"/>
              <a:gd name="connsiteY5" fmla="*/ 1371600 h 1882588"/>
              <a:gd name="connsiteX6" fmla="*/ 770965 w 2438400"/>
              <a:gd name="connsiteY6" fmla="*/ 1102659 h 1882588"/>
              <a:gd name="connsiteX7" fmla="*/ 941294 w 2438400"/>
              <a:gd name="connsiteY7" fmla="*/ 932329 h 1882588"/>
              <a:gd name="connsiteX8" fmla="*/ 1021977 w 2438400"/>
              <a:gd name="connsiteY8" fmla="*/ 851647 h 1882588"/>
              <a:gd name="connsiteX9" fmla="*/ 1129553 w 2438400"/>
              <a:gd name="connsiteY9" fmla="*/ 753035 h 1882588"/>
              <a:gd name="connsiteX10" fmla="*/ 1219200 w 2438400"/>
              <a:gd name="connsiteY10" fmla="*/ 663388 h 1882588"/>
              <a:gd name="connsiteX11" fmla="*/ 1308847 w 2438400"/>
              <a:gd name="connsiteY11" fmla="*/ 564776 h 1882588"/>
              <a:gd name="connsiteX12" fmla="*/ 1407459 w 2438400"/>
              <a:gd name="connsiteY12" fmla="*/ 484094 h 1882588"/>
              <a:gd name="connsiteX13" fmla="*/ 1497106 w 2438400"/>
              <a:gd name="connsiteY13" fmla="*/ 394447 h 1882588"/>
              <a:gd name="connsiteX14" fmla="*/ 1676400 w 2438400"/>
              <a:gd name="connsiteY14" fmla="*/ 242047 h 1882588"/>
              <a:gd name="connsiteX15" fmla="*/ 1766047 w 2438400"/>
              <a:gd name="connsiteY15" fmla="*/ 161365 h 1882588"/>
              <a:gd name="connsiteX16" fmla="*/ 1972236 w 2438400"/>
              <a:gd name="connsiteY16" fmla="*/ 17929 h 1882588"/>
              <a:gd name="connsiteX17" fmla="*/ 2061883 w 2438400"/>
              <a:gd name="connsiteY17" fmla="*/ 8965 h 1882588"/>
              <a:gd name="connsiteX18" fmla="*/ 2232212 w 2438400"/>
              <a:gd name="connsiteY18" fmla="*/ 0 h 1882588"/>
              <a:gd name="connsiteX19" fmla="*/ 2438400 w 2438400"/>
              <a:gd name="connsiteY19" fmla="*/ 8965 h 18825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2438400" h="1882588">
                <a:moveTo>
                  <a:pt x="0" y="1882588"/>
                </a:moveTo>
                <a:cubicBezTo>
                  <a:pt x="14941" y="1867647"/>
                  <a:pt x="30372" y="1853180"/>
                  <a:pt x="44824" y="1837765"/>
                </a:cubicBezTo>
                <a:cubicBezTo>
                  <a:pt x="75207" y="1805357"/>
                  <a:pt x="103059" y="1770565"/>
                  <a:pt x="134471" y="1739153"/>
                </a:cubicBezTo>
                <a:cubicBezTo>
                  <a:pt x="165883" y="1707741"/>
                  <a:pt x="201671" y="1680918"/>
                  <a:pt x="233083" y="1649506"/>
                </a:cubicBezTo>
                <a:cubicBezTo>
                  <a:pt x="297348" y="1585241"/>
                  <a:pt x="358140" y="1517591"/>
                  <a:pt x="421342" y="1452282"/>
                </a:cubicBezTo>
                <a:cubicBezTo>
                  <a:pt x="447792" y="1424951"/>
                  <a:pt x="475130" y="1398494"/>
                  <a:pt x="502024" y="1371600"/>
                </a:cubicBezTo>
                <a:lnTo>
                  <a:pt x="770965" y="1102659"/>
                </a:lnTo>
                <a:lnTo>
                  <a:pt x="941294" y="932329"/>
                </a:lnTo>
                <a:cubicBezTo>
                  <a:pt x="968188" y="905435"/>
                  <a:pt x="994435" y="877877"/>
                  <a:pt x="1021977" y="851647"/>
                </a:cubicBezTo>
                <a:cubicBezTo>
                  <a:pt x="1057203" y="818099"/>
                  <a:pt x="1094366" y="786623"/>
                  <a:pt x="1129553" y="753035"/>
                </a:cubicBezTo>
                <a:cubicBezTo>
                  <a:pt x="1160122" y="723855"/>
                  <a:pt x="1190773" y="694658"/>
                  <a:pt x="1219200" y="663388"/>
                </a:cubicBezTo>
                <a:cubicBezTo>
                  <a:pt x="1249082" y="630517"/>
                  <a:pt x="1276678" y="595413"/>
                  <a:pt x="1308847" y="564776"/>
                </a:cubicBezTo>
                <a:cubicBezTo>
                  <a:pt x="1339602" y="535486"/>
                  <a:pt x="1375965" y="512588"/>
                  <a:pt x="1407459" y="484094"/>
                </a:cubicBezTo>
                <a:cubicBezTo>
                  <a:pt x="1438796" y="455741"/>
                  <a:pt x="1465694" y="422717"/>
                  <a:pt x="1497106" y="394447"/>
                </a:cubicBezTo>
                <a:cubicBezTo>
                  <a:pt x="1555408" y="341975"/>
                  <a:pt x="1617126" y="293418"/>
                  <a:pt x="1676400" y="242047"/>
                </a:cubicBezTo>
                <a:cubicBezTo>
                  <a:pt x="1706781" y="215717"/>
                  <a:pt x="1734182" y="185877"/>
                  <a:pt x="1766047" y="161365"/>
                </a:cubicBezTo>
                <a:cubicBezTo>
                  <a:pt x="1799779" y="135417"/>
                  <a:pt x="1919083" y="36532"/>
                  <a:pt x="1972236" y="17929"/>
                </a:cubicBezTo>
                <a:cubicBezTo>
                  <a:pt x="2000581" y="8008"/>
                  <a:pt x="2031923" y="11031"/>
                  <a:pt x="2061883" y="8965"/>
                </a:cubicBezTo>
                <a:cubicBezTo>
                  <a:pt x="2118603" y="5053"/>
                  <a:pt x="2175436" y="2988"/>
                  <a:pt x="2232212" y="0"/>
                </a:cubicBezTo>
                <a:cubicBezTo>
                  <a:pt x="2300935" y="3124"/>
                  <a:pt x="2369606" y="8965"/>
                  <a:pt x="2438400" y="8965"/>
                </a:cubicBezTo>
              </a:path>
            </a:pathLst>
          </a:custGeom>
          <a:noFill/>
          <a:ln w="19050">
            <a:solidFill>
              <a:srgbClr val="8DC83C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3" name="Hình tự do: Hình 12">
            <a:extLst>
              <a:ext uri="{FF2B5EF4-FFF2-40B4-BE49-F238E27FC236}">
                <a16:creationId xmlns:a16="http://schemas.microsoft.com/office/drawing/2014/main" id="{CD2ECEE2-40F6-6C7E-D396-7A4747123667}"/>
              </a:ext>
            </a:extLst>
          </p:cNvPr>
          <p:cNvSpPr/>
          <p:nvPr/>
        </p:nvSpPr>
        <p:spPr>
          <a:xfrm>
            <a:off x="2913529" y="3496235"/>
            <a:ext cx="4455489" cy="1013012"/>
          </a:xfrm>
          <a:custGeom>
            <a:avLst/>
            <a:gdLst>
              <a:gd name="connsiteX0" fmla="*/ 0 w 4455489"/>
              <a:gd name="connsiteY0" fmla="*/ 1013012 h 1013012"/>
              <a:gd name="connsiteX1" fmla="*/ 80683 w 4455489"/>
              <a:gd name="connsiteY1" fmla="*/ 860612 h 1013012"/>
              <a:gd name="connsiteX2" fmla="*/ 385483 w 4455489"/>
              <a:gd name="connsiteY2" fmla="*/ 555812 h 1013012"/>
              <a:gd name="connsiteX3" fmla="*/ 582706 w 4455489"/>
              <a:gd name="connsiteY3" fmla="*/ 385483 h 1013012"/>
              <a:gd name="connsiteX4" fmla="*/ 770965 w 4455489"/>
              <a:gd name="connsiteY4" fmla="*/ 295836 h 1013012"/>
              <a:gd name="connsiteX5" fmla="*/ 860612 w 4455489"/>
              <a:gd name="connsiteY5" fmla="*/ 233083 h 1013012"/>
              <a:gd name="connsiteX6" fmla="*/ 914400 w 4455489"/>
              <a:gd name="connsiteY6" fmla="*/ 188259 h 1013012"/>
              <a:gd name="connsiteX7" fmla="*/ 1093695 w 4455489"/>
              <a:gd name="connsiteY7" fmla="*/ 116541 h 1013012"/>
              <a:gd name="connsiteX8" fmla="*/ 1165412 w 4455489"/>
              <a:gd name="connsiteY8" fmla="*/ 80683 h 1013012"/>
              <a:gd name="connsiteX9" fmla="*/ 1255059 w 4455489"/>
              <a:gd name="connsiteY9" fmla="*/ 62753 h 1013012"/>
              <a:gd name="connsiteX10" fmla="*/ 1344706 w 4455489"/>
              <a:gd name="connsiteY10" fmla="*/ 35859 h 1013012"/>
              <a:gd name="connsiteX11" fmla="*/ 1425389 w 4455489"/>
              <a:gd name="connsiteY11" fmla="*/ 8965 h 1013012"/>
              <a:gd name="connsiteX12" fmla="*/ 1497106 w 4455489"/>
              <a:gd name="connsiteY12" fmla="*/ 0 h 1013012"/>
              <a:gd name="connsiteX13" fmla="*/ 1766047 w 4455489"/>
              <a:gd name="connsiteY13" fmla="*/ 17930 h 1013012"/>
              <a:gd name="connsiteX14" fmla="*/ 1927412 w 4455489"/>
              <a:gd name="connsiteY14" fmla="*/ 71718 h 1013012"/>
              <a:gd name="connsiteX15" fmla="*/ 2034989 w 4455489"/>
              <a:gd name="connsiteY15" fmla="*/ 107577 h 1013012"/>
              <a:gd name="connsiteX16" fmla="*/ 2151530 w 4455489"/>
              <a:gd name="connsiteY16" fmla="*/ 152400 h 1013012"/>
              <a:gd name="connsiteX17" fmla="*/ 2241177 w 4455489"/>
              <a:gd name="connsiteY17" fmla="*/ 179294 h 1013012"/>
              <a:gd name="connsiteX18" fmla="*/ 2330824 w 4455489"/>
              <a:gd name="connsiteY18" fmla="*/ 215153 h 1013012"/>
              <a:gd name="connsiteX19" fmla="*/ 2537012 w 4455489"/>
              <a:gd name="connsiteY19" fmla="*/ 268941 h 1013012"/>
              <a:gd name="connsiteX20" fmla="*/ 2644589 w 4455489"/>
              <a:gd name="connsiteY20" fmla="*/ 286871 h 1013012"/>
              <a:gd name="connsiteX21" fmla="*/ 2734236 w 4455489"/>
              <a:gd name="connsiteY21" fmla="*/ 304800 h 1013012"/>
              <a:gd name="connsiteX22" fmla="*/ 2913530 w 4455489"/>
              <a:gd name="connsiteY22" fmla="*/ 313765 h 1013012"/>
              <a:gd name="connsiteX23" fmla="*/ 3209365 w 4455489"/>
              <a:gd name="connsiteY23" fmla="*/ 358589 h 1013012"/>
              <a:gd name="connsiteX24" fmla="*/ 3406589 w 4455489"/>
              <a:gd name="connsiteY24" fmla="*/ 394447 h 1013012"/>
              <a:gd name="connsiteX25" fmla="*/ 3621742 w 4455489"/>
              <a:gd name="connsiteY25" fmla="*/ 403412 h 1013012"/>
              <a:gd name="connsiteX26" fmla="*/ 3998259 w 4455489"/>
              <a:gd name="connsiteY26" fmla="*/ 430306 h 1013012"/>
              <a:gd name="connsiteX27" fmla="*/ 4204447 w 4455489"/>
              <a:gd name="connsiteY27" fmla="*/ 484094 h 1013012"/>
              <a:gd name="connsiteX28" fmla="*/ 4303059 w 4455489"/>
              <a:gd name="connsiteY28" fmla="*/ 510989 h 1013012"/>
              <a:gd name="connsiteX29" fmla="*/ 4338918 w 4455489"/>
              <a:gd name="connsiteY29" fmla="*/ 528918 h 1013012"/>
              <a:gd name="connsiteX30" fmla="*/ 4410636 w 4455489"/>
              <a:gd name="connsiteY30" fmla="*/ 546847 h 1013012"/>
              <a:gd name="connsiteX31" fmla="*/ 4455459 w 4455489"/>
              <a:gd name="connsiteY31" fmla="*/ 519953 h 10130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4455489" h="1013012">
                <a:moveTo>
                  <a:pt x="0" y="1013012"/>
                </a:moveTo>
                <a:cubicBezTo>
                  <a:pt x="14365" y="926824"/>
                  <a:pt x="1140" y="956726"/>
                  <a:pt x="80683" y="860612"/>
                </a:cubicBezTo>
                <a:cubicBezTo>
                  <a:pt x="310185" y="583297"/>
                  <a:pt x="132075" y="809220"/>
                  <a:pt x="385483" y="555812"/>
                </a:cubicBezTo>
                <a:cubicBezTo>
                  <a:pt x="443383" y="497912"/>
                  <a:pt x="528440" y="411324"/>
                  <a:pt x="582706" y="385483"/>
                </a:cubicBezTo>
                <a:cubicBezTo>
                  <a:pt x="645459" y="355601"/>
                  <a:pt x="710022" y="329256"/>
                  <a:pt x="770965" y="295836"/>
                </a:cubicBezTo>
                <a:cubicBezTo>
                  <a:pt x="802948" y="278297"/>
                  <a:pt x="831431" y="254969"/>
                  <a:pt x="860612" y="233083"/>
                </a:cubicBezTo>
                <a:cubicBezTo>
                  <a:pt x="879283" y="219080"/>
                  <a:pt x="893525" y="198697"/>
                  <a:pt x="914400" y="188259"/>
                </a:cubicBezTo>
                <a:cubicBezTo>
                  <a:pt x="971973" y="159472"/>
                  <a:pt x="1036122" y="145327"/>
                  <a:pt x="1093695" y="116541"/>
                </a:cubicBezTo>
                <a:cubicBezTo>
                  <a:pt x="1117601" y="104588"/>
                  <a:pt x="1140056" y="89135"/>
                  <a:pt x="1165412" y="80683"/>
                </a:cubicBezTo>
                <a:cubicBezTo>
                  <a:pt x="1194322" y="71046"/>
                  <a:pt x="1225495" y="70144"/>
                  <a:pt x="1255059" y="62753"/>
                </a:cubicBezTo>
                <a:cubicBezTo>
                  <a:pt x="1285326" y="55186"/>
                  <a:pt x="1314956" y="45254"/>
                  <a:pt x="1344706" y="35859"/>
                </a:cubicBezTo>
                <a:cubicBezTo>
                  <a:pt x="1371739" y="27322"/>
                  <a:pt x="1397794" y="15458"/>
                  <a:pt x="1425389" y="8965"/>
                </a:cubicBezTo>
                <a:cubicBezTo>
                  <a:pt x="1448840" y="3447"/>
                  <a:pt x="1473200" y="2988"/>
                  <a:pt x="1497106" y="0"/>
                </a:cubicBezTo>
                <a:cubicBezTo>
                  <a:pt x="1586753" y="5977"/>
                  <a:pt x="1676895" y="6786"/>
                  <a:pt x="1766047" y="17930"/>
                </a:cubicBezTo>
                <a:cubicBezTo>
                  <a:pt x="1805110" y="22813"/>
                  <a:pt x="1887892" y="57886"/>
                  <a:pt x="1927412" y="71718"/>
                </a:cubicBezTo>
                <a:cubicBezTo>
                  <a:pt x="1963089" y="84205"/>
                  <a:pt x="1999425" y="94774"/>
                  <a:pt x="2034989" y="107577"/>
                </a:cubicBezTo>
                <a:cubicBezTo>
                  <a:pt x="2074150" y="121675"/>
                  <a:pt x="2112219" y="138727"/>
                  <a:pt x="2151530" y="152400"/>
                </a:cubicBezTo>
                <a:cubicBezTo>
                  <a:pt x="2180996" y="162649"/>
                  <a:pt x="2211730" y="168988"/>
                  <a:pt x="2241177" y="179294"/>
                </a:cubicBezTo>
                <a:cubicBezTo>
                  <a:pt x="2271554" y="189926"/>
                  <a:pt x="2300291" y="204975"/>
                  <a:pt x="2330824" y="215153"/>
                </a:cubicBezTo>
                <a:cubicBezTo>
                  <a:pt x="2388940" y="234525"/>
                  <a:pt x="2473301" y="256806"/>
                  <a:pt x="2537012" y="268941"/>
                </a:cubicBezTo>
                <a:cubicBezTo>
                  <a:pt x="2572724" y="275743"/>
                  <a:pt x="2608822" y="280368"/>
                  <a:pt x="2644589" y="286871"/>
                </a:cubicBezTo>
                <a:cubicBezTo>
                  <a:pt x="2674572" y="292322"/>
                  <a:pt x="2703913" y="301768"/>
                  <a:pt x="2734236" y="304800"/>
                </a:cubicBezTo>
                <a:cubicBezTo>
                  <a:pt x="2793778" y="310754"/>
                  <a:pt x="2853765" y="310777"/>
                  <a:pt x="2913530" y="313765"/>
                </a:cubicBezTo>
                <a:cubicBezTo>
                  <a:pt x="2964785" y="321087"/>
                  <a:pt x="3138470" y="344410"/>
                  <a:pt x="3209365" y="358589"/>
                </a:cubicBezTo>
                <a:cubicBezTo>
                  <a:pt x="3322487" y="381213"/>
                  <a:pt x="3255994" y="382558"/>
                  <a:pt x="3406589" y="394447"/>
                </a:cubicBezTo>
                <a:cubicBezTo>
                  <a:pt x="3478146" y="400096"/>
                  <a:pt x="3550056" y="399736"/>
                  <a:pt x="3621742" y="403412"/>
                </a:cubicBezTo>
                <a:cubicBezTo>
                  <a:pt x="3691651" y="406997"/>
                  <a:pt x="3973061" y="428440"/>
                  <a:pt x="3998259" y="430306"/>
                </a:cubicBezTo>
                <a:cubicBezTo>
                  <a:pt x="4146848" y="460025"/>
                  <a:pt x="4033322" y="434183"/>
                  <a:pt x="4204447" y="484094"/>
                </a:cubicBezTo>
                <a:cubicBezTo>
                  <a:pt x="4237155" y="493634"/>
                  <a:pt x="4270736" y="500215"/>
                  <a:pt x="4303059" y="510989"/>
                </a:cubicBezTo>
                <a:cubicBezTo>
                  <a:pt x="4315737" y="515215"/>
                  <a:pt x="4326240" y="524692"/>
                  <a:pt x="4338918" y="528918"/>
                </a:cubicBezTo>
                <a:cubicBezTo>
                  <a:pt x="4362295" y="536710"/>
                  <a:pt x="4386730" y="540871"/>
                  <a:pt x="4410636" y="546847"/>
                </a:cubicBezTo>
                <a:cubicBezTo>
                  <a:pt x="4458234" y="527808"/>
                  <a:pt x="4455459" y="545010"/>
                  <a:pt x="4455459" y="519953"/>
                </a:cubicBezTo>
              </a:path>
            </a:pathLst>
          </a:custGeom>
          <a:noFill/>
          <a:ln w="19050">
            <a:solidFill>
              <a:srgbClr val="F8972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4" name="Hình tự do: Hình 13">
            <a:extLst>
              <a:ext uri="{FF2B5EF4-FFF2-40B4-BE49-F238E27FC236}">
                <a16:creationId xmlns:a16="http://schemas.microsoft.com/office/drawing/2014/main" id="{FE8ED7F5-62FD-8CD9-AB04-D1BDFF78ADA8}"/>
              </a:ext>
            </a:extLst>
          </p:cNvPr>
          <p:cNvSpPr/>
          <p:nvPr/>
        </p:nvSpPr>
        <p:spPr>
          <a:xfrm>
            <a:off x="1712259" y="3576918"/>
            <a:ext cx="2052917" cy="627529"/>
          </a:xfrm>
          <a:custGeom>
            <a:avLst/>
            <a:gdLst>
              <a:gd name="connsiteX0" fmla="*/ 0 w 2052917"/>
              <a:gd name="connsiteY0" fmla="*/ 0 h 627529"/>
              <a:gd name="connsiteX1" fmla="*/ 35859 w 2052917"/>
              <a:gd name="connsiteY1" fmla="*/ 44823 h 627529"/>
              <a:gd name="connsiteX2" fmla="*/ 304800 w 2052917"/>
              <a:gd name="connsiteY2" fmla="*/ 224117 h 627529"/>
              <a:gd name="connsiteX3" fmla="*/ 824753 w 2052917"/>
              <a:gd name="connsiteY3" fmla="*/ 403411 h 627529"/>
              <a:gd name="connsiteX4" fmla="*/ 869576 w 2052917"/>
              <a:gd name="connsiteY4" fmla="*/ 421341 h 627529"/>
              <a:gd name="connsiteX5" fmla="*/ 950259 w 2052917"/>
              <a:gd name="connsiteY5" fmla="*/ 439270 h 627529"/>
              <a:gd name="connsiteX6" fmla="*/ 1120588 w 2052917"/>
              <a:gd name="connsiteY6" fmla="*/ 493058 h 627529"/>
              <a:gd name="connsiteX7" fmla="*/ 1524000 w 2052917"/>
              <a:gd name="connsiteY7" fmla="*/ 564776 h 627529"/>
              <a:gd name="connsiteX8" fmla="*/ 1613647 w 2052917"/>
              <a:gd name="connsiteY8" fmla="*/ 591670 h 627529"/>
              <a:gd name="connsiteX9" fmla="*/ 1703294 w 2052917"/>
              <a:gd name="connsiteY9" fmla="*/ 600635 h 627529"/>
              <a:gd name="connsiteX10" fmla="*/ 1855694 w 2052917"/>
              <a:gd name="connsiteY10" fmla="*/ 609600 h 627529"/>
              <a:gd name="connsiteX11" fmla="*/ 1963270 w 2052917"/>
              <a:gd name="connsiteY11" fmla="*/ 618564 h 627529"/>
              <a:gd name="connsiteX12" fmla="*/ 2043953 w 2052917"/>
              <a:gd name="connsiteY12" fmla="*/ 618564 h 627529"/>
              <a:gd name="connsiteX13" fmla="*/ 2052917 w 2052917"/>
              <a:gd name="connsiteY13" fmla="*/ 582706 h 6275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2052917" h="627529">
                <a:moveTo>
                  <a:pt x="0" y="0"/>
                </a:moveTo>
                <a:cubicBezTo>
                  <a:pt x="11953" y="14941"/>
                  <a:pt x="21926" y="31709"/>
                  <a:pt x="35859" y="44823"/>
                </a:cubicBezTo>
                <a:cubicBezTo>
                  <a:pt x="123809" y="127599"/>
                  <a:pt x="189284" y="179451"/>
                  <a:pt x="304800" y="224117"/>
                </a:cubicBezTo>
                <a:cubicBezTo>
                  <a:pt x="475795" y="290235"/>
                  <a:pt x="654534" y="335320"/>
                  <a:pt x="824753" y="403411"/>
                </a:cubicBezTo>
                <a:cubicBezTo>
                  <a:pt x="839694" y="409388"/>
                  <a:pt x="854103" y="416920"/>
                  <a:pt x="869576" y="421341"/>
                </a:cubicBezTo>
                <a:cubicBezTo>
                  <a:pt x="896066" y="428910"/>
                  <a:pt x="923769" y="431701"/>
                  <a:pt x="950259" y="439270"/>
                </a:cubicBezTo>
                <a:cubicBezTo>
                  <a:pt x="1007508" y="455627"/>
                  <a:pt x="1062757" y="478895"/>
                  <a:pt x="1120588" y="493058"/>
                </a:cubicBezTo>
                <a:cubicBezTo>
                  <a:pt x="1307803" y="538907"/>
                  <a:pt x="1361265" y="543079"/>
                  <a:pt x="1524000" y="564776"/>
                </a:cubicBezTo>
                <a:cubicBezTo>
                  <a:pt x="1553882" y="573741"/>
                  <a:pt x="1583055" y="585552"/>
                  <a:pt x="1613647" y="591670"/>
                </a:cubicBezTo>
                <a:cubicBezTo>
                  <a:pt x="1643095" y="597560"/>
                  <a:pt x="1673345" y="598416"/>
                  <a:pt x="1703294" y="600635"/>
                </a:cubicBezTo>
                <a:cubicBezTo>
                  <a:pt x="1754043" y="604394"/>
                  <a:pt x="1804927" y="606099"/>
                  <a:pt x="1855694" y="609600"/>
                </a:cubicBezTo>
                <a:cubicBezTo>
                  <a:pt x="1891592" y="612076"/>
                  <a:pt x="1927411" y="615576"/>
                  <a:pt x="1963270" y="618564"/>
                </a:cubicBezTo>
                <a:cubicBezTo>
                  <a:pt x="1971444" y="619926"/>
                  <a:pt x="2028375" y="638037"/>
                  <a:pt x="2043953" y="618564"/>
                </a:cubicBezTo>
                <a:cubicBezTo>
                  <a:pt x="2051649" y="608943"/>
                  <a:pt x="2049929" y="594659"/>
                  <a:pt x="2052917" y="582706"/>
                </a:cubicBezTo>
              </a:path>
            </a:pathLst>
          </a:custGeom>
          <a:noFill/>
          <a:ln w="19050">
            <a:solidFill>
              <a:srgbClr val="41705A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167766297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Nhóm 18">
            <a:extLst>
              <a:ext uri="{FF2B5EF4-FFF2-40B4-BE49-F238E27FC236}">
                <a16:creationId xmlns:a16="http://schemas.microsoft.com/office/drawing/2014/main" id="{538242F3-20FD-B818-AF32-BFA89AA08BCE}"/>
              </a:ext>
            </a:extLst>
          </p:cNvPr>
          <p:cNvGrpSpPr/>
          <p:nvPr/>
        </p:nvGrpSpPr>
        <p:grpSpPr>
          <a:xfrm>
            <a:off x="1490123" y="2758440"/>
            <a:ext cx="8793378" cy="2526599"/>
            <a:chOff x="450217" y="3825240"/>
            <a:chExt cx="8793378" cy="2526599"/>
          </a:xfrm>
        </p:grpSpPr>
        <p:pic>
          <p:nvPicPr>
            <p:cNvPr id="8" name="Đồ họa 7">
              <a:extLst>
                <a:ext uri="{FF2B5EF4-FFF2-40B4-BE49-F238E27FC236}">
                  <a16:creationId xmlns:a16="http://schemas.microsoft.com/office/drawing/2014/main" id="{CE127927-1554-2B8C-0347-10E026B8A37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2400884" y="3825240"/>
              <a:ext cx="6842711" cy="2526599"/>
            </a:xfrm>
            <a:prstGeom prst="rect">
              <a:avLst/>
            </a:prstGeom>
          </p:spPr>
        </p:pic>
        <p:pic>
          <p:nvPicPr>
            <p:cNvPr id="18" name="Đồ họa 17">
              <a:extLst>
                <a:ext uri="{FF2B5EF4-FFF2-40B4-BE49-F238E27FC236}">
                  <a16:creationId xmlns:a16="http://schemas.microsoft.com/office/drawing/2014/main" id="{1B8525B4-618A-452B-EF2E-FCBE25652EC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450217" y="3825240"/>
              <a:ext cx="1950667" cy="2407822"/>
            </a:xfrm>
            <a:prstGeom prst="rect">
              <a:avLst/>
            </a:prstGeom>
          </p:spPr>
        </p:pic>
      </p:grpSp>
      <p:grpSp>
        <p:nvGrpSpPr>
          <p:cNvPr id="20" name="Nhóm 19">
            <a:extLst>
              <a:ext uri="{FF2B5EF4-FFF2-40B4-BE49-F238E27FC236}">
                <a16:creationId xmlns:a16="http://schemas.microsoft.com/office/drawing/2014/main" id="{8E02D9AD-879A-F660-6F38-6E702F12702A}"/>
              </a:ext>
            </a:extLst>
          </p:cNvPr>
          <p:cNvGrpSpPr/>
          <p:nvPr/>
        </p:nvGrpSpPr>
        <p:grpSpPr>
          <a:xfrm>
            <a:off x="1593478" y="634302"/>
            <a:ext cx="9835317" cy="1127584"/>
            <a:chOff x="1910420" y="704490"/>
            <a:chExt cx="12518690" cy="1127584"/>
          </a:xfrm>
          <a:solidFill>
            <a:srgbClr val="D7F9FF"/>
          </a:solidFill>
        </p:grpSpPr>
        <p:sp>
          <p:nvSpPr>
            <p:cNvPr id="21" name="Hình chữ nhật: Góc Tròn 20">
              <a:extLst>
                <a:ext uri="{FF2B5EF4-FFF2-40B4-BE49-F238E27FC236}">
                  <a16:creationId xmlns:a16="http://schemas.microsoft.com/office/drawing/2014/main" id="{7E59FE57-E70E-5DAB-4E7E-015DC8CA6541}"/>
                </a:ext>
              </a:extLst>
            </p:cNvPr>
            <p:cNvSpPr/>
            <p:nvPr/>
          </p:nvSpPr>
          <p:spPr>
            <a:xfrm>
              <a:off x="1910420" y="704490"/>
              <a:ext cx="12518690" cy="1127584"/>
            </a:xfrm>
            <a:prstGeom prst="roundRect">
              <a:avLst/>
            </a:prstGeom>
            <a:grpFill/>
            <a:ln w="19050">
              <a:solidFill>
                <a:srgbClr val="0072B2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22" name="TextBox 4">
              <a:extLst>
                <a:ext uri="{FF2B5EF4-FFF2-40B4-BE49-F238E27FC236}">
                  <a16:creationId xmlns:a16="http://schemas.microsoft.com/office/drawing/2014/main" id="{A6CDDCF6-CF3D-0DAE-8BCE-9B68F8928888}"/>
                </a:ext>
              </a:extLst>
            </p:cNvPr>
            <p:cNvSpPr txBox="1"/>
            <p:nvPr/>
          </p:nvSpPr>
          <p:spPr>
            <a:xfrm>
              <a:off x="1910421" y="754855"/>
              <a:ext cx="12518689" cy="1077218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sz="3200" b="1" dirty="0" err="1">
                  <a:latin typeface="Cambria" panose="02040503050406030204" pitchFamily="18" charset="0"/>
                  <a:ea typeface="Cambria" panose="02040503050406030204" pitchFamily="18" charset="0"/>
                </a:rPr>
                <a:t>Có</a:t>
              </a:r>
              <a:r>
                <a:rPr lang="en-US" sz="3200" b="1" dirty="0">
                  <a:latin typeface="Cambria" panose="02040503050406030204" pitchFamily="18" charset="0"/>
                  <a:ea typeface="Cambria" panose="02040503050406030204" pitchFamily="18" charset="0"/>
                </a:rPr>
                <a:t> 35 </a:t>
              </a:r>
              <a:r>
                <a:rPr lang="en-US" sz="3200" b="1" dirty="0" err="1">
                  <a:latin typeface="Cambria" panose="02040503050406030204" pitchFamily="18" charset="0"/>
                  <a:ea typeface="Cambria" panose="02040503050406030204" pitchFamily="18" charset="0"/>
                </a:rPr>
                <a:t>bạn</a:t>
              </a:r>
              <a:r>
                <a:rPr lang="en-US" sz="3200" b="1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b="1" dirty="0" err="1">
                  <a:latin typeface="Cambria" panose="02040503050406030204" pitchFamily="18" charset="0"/>
                  <a:ea typeface="Cambria" panose="02040503050406030204" pitchFamily="18" charset="0"/>
                </a:rPr>
                <a:t>tham</a:t>
              </a:r>
              <a:r>
                <a:rPr lang="en-US" sz="3200" b="1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b="1" dirty="0" err="1">
                  <a:latin typeface="Cambria" panose="02040503050406030204" pitchFamily="18" charset="0"/>
                  <a:ea typeface="Cambria" panose="02040503050406030204" pitchFamily="18" charset="0"/>
                </a:rPr>
                <a:t>gia</a:t>
              </a:r>
              <a:r>
                <a:rPr lang="en-US" sz="3200" b="1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b="1" dirty="0" err="1">
                  <a:latin typeface="Cambria" panose="02040503050406030204" pitchFamily="18" charset="0"/>
                  <a:ea typeface="Cambria" panose="02040503050406030204" pitchFamily="18" charset="0"/>
                </a:rPr>
                <a:t>đi</a:t>
              </a:r>
              <a:r>
                <a:rPr lang="en-US" sz="3200" b="1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b="1" dirty="0" err="1">
                  <a:latin typeface="Cambria" panose="02040503050406030204" pitchFamily="18" charset="0"/>
                  <a:ea typeface="Cambria" panose="02040503050406030204" pitchFamily="18" charset="0"/>
                </a:rPr>
                <a:t>cắm</a:t>
              </a:r>
              <a:r>
                <a:rPr lang="en-US" sz="3200" b="1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b="1" dirty="0" err="1">
                  <a:latin typeface="Cambria" panose="02040503050406030204" pitchFamily="18" charset="0"/>
                  <a:ea typeface="Cambria" panose="02040503050406030204" pitchFamily="18" charset="0"/>
                </a:rPr>
                <a:t>trại</a:t>
              </a:r>
              <a:r>
                <a:rPr lang="en-US" sz="3200" b="1" dirty="0">
                  <a:latin typeface="Cambria" panose="02040503050406030204" pitchFamily="18" charset="0"/>
                  <a:ea typeface="Cambria" panose="02040503050406030204" pitchFamily="18" charset="0"/>
                </a:rPr>
                <a:t>. </a:t>
              </a:r>
              <a:r>
                <a:rPr lang="en-US" sz="3200" b="1" dirty="0" err="1">
                  <a:latin typeface="Cambria" panose="02040503050406030204" pitchFamily="18" charset="0"/>
                  <a:ea typeface="Cambria" panose="02040503050406030204" pitchFamily="18" charset="0"/>
                </a:rPr>
                <a:t>Cô</a:t>
              </a:r>
              <a:r>
                <a:rPr lang="en-US" sz="3200" b="1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b="1" dirty="0" err="1">
                  <a:latin typeface="Cambria" panose="02040503050406030204" pitchFamily="18" charset="0"/>
                  <a:ea typeface="Cambria" panose="02040503050406030204" pitchFamily="18" charset="0"/>
                </a:rPr>
                <a:t>giáo</a:t>
              </a:r>
              <a:r>
                <a:rPr lang="en-US" sz="3200" b="1" dirty="0">
                  <a:latin typeface="Cambria" panose="02040503050406030204" pitchFamily="18" charset="0"/>
                  <a:ea typeface="Cambria" panose="02040503050406030204" pitchFamily="18" charset="0"/>
                </a:rPr>
                <a:t> chia </a:t>
              </a:r>
              <a:r>
                <a:rPr lang="en-US" sz="3200" b="1" dirty="0" err="1">
                  <a:latin typeface="Cambria" panose="02040503050406030204" pitchFamily="18" charset="0"/>
                  <a:ea typeface="Cambria" panose="02040503050406030204" pitchFamily="18" charset="0"/>
                </a:rPr>
                <a:t>đều</a:t>
              </a:r>
              <a:r>
                <a:rPr lang="en-US" sz="3200" b="1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b="1" dirty="0" err="1">
                  <a:latin typeface="Cambria" panose="02040503050406030204" pitchFamily="18" charset="0"/>
                  <a:ea typeface="Cambria" panose="02040503050406030204" pitchFamily="18" charset="0"/>
                </a:rPr>
                <a:t>các</a:t>
              </a:r>
              <a:r>
                <a:rPr lang="en-US" sz="3200" b="1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b="1" dirty="0" err="1">
                  <a:latin typeface="Cambria" panose="02040503050406030204" pitchFamily="18" charset="0"/>
                  <a:ea typeface="Cambria" panose="02040503050406030204" pitchFamily="18" charset="0"/>
                </a:rPr>
                <a:t>bạn</a:t>
              </a:r>
              <a:r>
                <a:rPr lang="en-US" sz="3200" b="1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b="1" dirty="0" err="1">
                  <a:latin typeface="Cambria" panose="02040503050406030204" pitchFamily="18" charset="0"/>
                  <a:ea typeface="Cambria" panose="02040503050406030204" pitchFamily="18" charset="0"/>
                </a:rPr>
                <a:t>thành</a:t>
              </a:r>
              <a:r>
                <a:rPr lang="en-US" sz="3200" b="1" dirty="0">
                  <a:latin typeface="Cambria" panose="02040503050406030204" pitchFamily="18" charset="0"/>
                  <a:ea typeface="Cambria" panose="02040503050406030204" pitchFamily="18" charset="0"/>
                </a:rPr>
                <a:t> 5 </a:t>
              </a:r>
              <a:r>
                <a:rPr lang="en-US" sz="3200" b="1" dirty="0" err="1">
                  <a:latin typeface="Cambria" panose="02040503050406030204" pitchFamily="18" charset="0"/>
                  <a:ea typeface="Cambria" panose="02040503050406030204" pitchFamily="18" charset="0"/>
                </a:rPr>
                <a:t>nhóm</a:t>
              </a:r>
              <a:r>
                <a:rPr lang="en-US" sz="3200" b="1" dirty="0">
                  <a:latin typeface="Cambria" panose="02040503050406030204" pitchFamily="18" charset="0"/>
                  <a:ea typeface="Cambria" panose="02040503050406030204" pitchFamily="18" charset="0"/>
                </a:rPr>
                <a:t>. </a:t>
              </a:r>
              <a:r>
                <a:rPr lang="en-US" sz="3200" b="1" dirty="0" err="1">
                  <a:latin typeface="Cambria" panose="02040503050406030204" pitchFamily="18" charset="0"/>
                  <a:ea typeface="Cambria" panose="02040503050406030204" pitchFamily="18" charset="0"/>
                </a:rPr>
                <a:t>Hỏi</a:t>
              </a:r>
              <a:r>
                <a:rPr lang="en-US" sz="3200" b="1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b="1" dirty="0" err="1">
                  <a:latin typeface="Cambria" panose="02040503050406030204" pitchFamily="18" charset="0"/>
                  <a:ea typeface="Cambria" panose="02040503050406030204" pitchFamily="18" charset="0"/>
                </a:rPr>
                <a:t>mỗi</a:t>
              </a:r>
              <a:r>
                <a:rPr lang="en-US" sz="3200" b="1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b="1" dirty="0" err="1">
                  <a:latin typeface="Cambria" panose="02040503050406030204" pitchFamily="18" charset="0"/>
                  <a:ea typeface="Cambria" panose="02040503050406030204" pitchFamily="18" charset="0"/>
                </a:rPr>
                <a:t>nhóm</a:t>
              </a:r>
              <a:r>
                <a:rPr lang="en-US" sz="3200" b="1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b="1" dirty="0" err="1">
                  <a:latin typeface="Cambria" panose="02040503050406030204" pitchFamily="18" charset="0"/>
                  <a:ea typeface="Cambria" panose="02040503050406030204" pitchFamily="18" charset="0"/>
                </a:rPr>
                <a:t>có</a:t>
              </a:r>
              <a:r>
                <a:rPr lang="en-US" sz="3200" b="1" dirty="0">
                  <a:latin typeface="Cambria" panose="02040503050406030204" pitchFamily="18" charset="0"/>
                  <a:ea typeface="Cambria" panose="02040503050406030204" pitchFamily="18" charset="0"/>
                </a:rPr>
                <a:t> bao </a:t>
              </a:r>
              <a:r>
                <a:rPr lang="en-US" sz="3200" b="1" dirty="0" err="1">
                  <a:latin typeface="Cambria" panose="02040503050406030204" pitchFamily="18" charset="0"/>
                  <a:ea typeface="Cambria" panose="02040503050406030204" pitchFamily="18" charset="0"/>
                </a:rPr>
                <a:t>nhiêu</a:t>
              </a:r>
              <a:r>
                <a:rPr lang="en-US" sz="3200" b="1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b="1" dirty="0" err="1">
                  <a:latin typeface="Cambria" panose="02040503050406030204" pitchFamily="18" charset="0"/>
                  <a:ea typeface="Cambria" panose="02040503050406030204" pitchFamily="18" charset="0"/>
                </a:rPr>
                <a:t>bạn</a:t>
              </a:r>
              <a:r>
                <a:rPr lang="en-US" sz="3200" b="1" dirty="0">
                  <a:latin typeface="Cambria" panose="02040503050406030204" pitchFamily="18" charset="0"/>
                  <a:ea typeface="Cambria" panose="02040503050406030204" pitchFamily="18" charset="0"/>
                </a:rPr>
                <a:t>?</a:t>
              </a:r>
            </a:p>
          </p:txBody>
        </p:sp>
      </p:grpSp>
      <p:pic>
        <p:nvPicPr>
          <p:cNvPr id="26" name="Hình ảnh 25">
            <a:extLst>
              <a:ext uri="{FF2B5EF4-FFF2-40B4-BE49-F238E27FC236}">
                <a16:creationId xmlns:a16="http://schemas.microsoft.com/office/drawing/2014/main" id="{92C8B92B-4138-1282-14C5-47EF3CB73E7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72764" y="793470"/>
            <a:ext cx="1438781" cy="8596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557425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Nhóm 18">
            <a:extLst>
              <a:ext uri="{FF2B5EF4-FFF2-40B4-BE49-F238E27FC236}">
                <a16:creationId xmlns:a16="http://schemas.microsoft.com/office/drawing/2014/main" id="{538242F3-20FD-B818-AF32-BFA89AA08BCE}"/>
              </a:ext>
            </a:extLst>
          </p:cNvPr>
          <p:cNvGrpSpPr/>
          <p:nvPr/>
        </p:nvGrpSpPr>
        <p:grpSpPr>
          <a:xfrm>
            <a:off x="6417398" y="4793428"/>
            <a:ext cx="5219773" cy="1499796"/>
            <a:chOff x="450217" y="3825240"/>
            <a:chExt cx="8793378" cy="2526599"/>
          </a:xfrm>
        </p:grpSpPr>
        <p:pic>
          <p:nvPicPr>
            <p:cNvPr id="8" name="Đồ họa 7">
              <a:extLst>
                <a:ext uri="{FF2B5EF4-FFF2-40B4-BE49-F238E27FC236}">
                  <a16:creationId xmlns:a16="http://schemas.microsoft.com/office/drawing/2014/main" id="{CE127927-1554-2B8C-0347-10E026B8A37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2400884" y="3825240"/>
              <a:ext cx="6842711" cy="2526599"/>
            </a:xfrm>
            <a:prstGeom prst="rect">
              <a:avLst/>
            </a:prstGeom>
          </p:spPr>
        </p:pic>
        <p:pic>
          <p:nvPicPr>
            <p:cNvPr id="18" name="Đồ họa 17">
              <a:extLst>
                <a:ext uri="{FF2B5EF4-FFF2-40B4-BE49-F238E27FC236}">
                  <a16:creationId xmlns:a16="http://schemas.microsoft.com/office/drawing/2014/main" id="{1B8525B4-618A-452B-EF2E-FCBE25652EC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450217" y="3825240"/>
              <a:ext cx="1950667" cy="2407822"/>
            </a:xfrm>
            <a:prstGeom prst="rect">
              <a:avLst/>
            </a:prstGeom>
          </p:spPr>
        </p:pic>
      </p:grpSp>
      <p:grpSp>
        <p:nvGrpSpPr>
          <p:cNvPr id="20" name="Nhóm 19">
            <a:extLst>
              <a:ext uri="{FF2B5EF4-FFF2-40B4-BE49-F238E27FC236}">
                <a16:creationId xmlns:a16="http://schemas.microsoft.com/office/drawing/2014/main" id="{8E02D9AD-879A-F660-6F38-6E702F12702A}"/>
              </a:ext>
            </a:extLst>
          </p:cNvPr>
          <p:cNvGrpSpPr/>
          <p:nvPr/>
        </p:nvGrpSpPr>
        <p:grpSpPr>
          <a:xfrm>
            <a:off x="1593478" y="634302"/>
            <a:ext cx="9835317" cy="1127584"/>
            <a:chOff x="1910420" y="704490"/>
            <a:chExt cx="12518690" cy="1127584"/>
          </a:xfrm>
          <a:solidFill>
            <a:srgbClr val="D7F9FF"/>
          </a:solidFill>
        </p:grpSpPr>
        <p:sp>
          <p:nvSpPr>
            <p:cNvPr id="21" name="Hình chữ nhật: Góc Tròn 20">
              <a:extLst>
                <a:ext uri="{FF2B5EF4-FFF2-40B4-BE49-F238E27FC236}">
                  <a16:creationId xmlns:a16="http://schemas.microsoft.com/office/drawing/2014/main" id="{7E59FE57-E70E-5DAB-4E7E-015DC8CA6541}"/>
                </a:ext>
              </a:extLst>
            </p:cNvPr>
            <p:cNvSpPr/>
            <p:nvPr/>
          </p:nvSpPr>
          <p:spPr>
            <a:xfrm>
              <a:off x="1910420" y="704490"/>
              <a:ext cx="12518690" cy="1127584"/>
            </a:xfrm>
            <a:prstGeom prst="roundRect">
              <a:avLst/>
            </a:prstGeom>
            <a:grpFill/>
            <a:ln w="19050">
              <a:solidFill>
                <a:srgbClr val="0072B2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22" name="TextBox 4">
              <a:extLst>
                <a:ext uri="{FF2B5EF4-FFF2-40B4-BE49-F238E27FC236}">
                  <a16:creationId xmlns:a16="http://schemas.microsoft.com/office/drawing/2014/main" id="{A6CDDCF6-CF3D-0DAE-8BCE-9B68F8928888}"/>
                </a:ext>
              </a:extLst>
            </p:cNvPr>
            <p:cNvSpPr txBox="1"/>
            <p:nvPr/>
          </p:nvSpPr>
          <p:spPr>
            <a:xfrm>
              <a:off x="1910421" y="754855"/>
              <a:ext cx="12518689" cy="1077218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sz="3200" b="1" dirty="0" err="1">
                  <a:latin typeface="Cambria" panose="02040503050406030204" pitchFamily="18" charset="0"/>
                  <a:ea typeface="Cambria" panose="02040503050406030204" pitchFamily="18" charset="0"/>
                </a:rPr>
                <a:t>Có</a:t>
              </a:r>
              <a:r>
                <a:rPr lang="en-US" sz="3200" b="1" dirty="0">
                  <a:latin typeface="Cambria" panose="02040503050406030204" pitchFamily="18" charset="0"/>
                  <a:ea typeface="Cambria" panose="02040503050406030204" pitchFamily="18" charset="0"/>
                </a:rPr>
                <a:t> 35 </a:t>
              </a:r>
              <a:r>
                <a:rPr lang="en-US" sz="3200" b="1" dirty="0" err="1">
                  <a:latin typeface="Cambria" panose="02040503050406030204" pitchFamily="18" charset="0"/>
                  <a:ea typeface="Cambria" panose="02040503050406030204" pitchFamily="18" charset="0"/>
                </a:rPr>
                <a:t>bạn</a:t>
              </a:r>
              <a:r>
                <a:rPr lang="en-US" sz="3200" b="1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b="1" dirty="0" err="1">
                  <a:latin typeface="Cambria" panose="02040503050406030204" pitchFamily="18" charset="0"/>
                  <a:ea typeface="Cambria" panose="02040503050406030204" pitchFamily="18" charset="0"/>
                </a:rPr>
                <a:t>tham</a:t>
              </a:r>
              <a:r>
                <a:rPr lang="en-US" sz="3200" b="1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b="1" dirty="0" err="1">
                  <a:latin typeface="Cambria" panose="02040503050406030204" pitchFamily="18" charset="0"/>
                  <a:ea typeface="Cambria" panose="02040503050406030204" pitchFamily="18" charset="0"/>
                </a:rPr>
                <a:t>gia</a:t>
              </a:r>
              <a:r>
                <a:rPr lang="en-US" sz="3200" b="1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b="1" dirty="0" err="1">
                  <a:latin typeface="Cambria" panose="02040503050406030204" pitchFamily="18" charset="0"/>
                  <a:ea typeface="Cambria" panose="02040503050406030204" pitchFamily="18" charset="0"/>
                </a:rPr>
                <a:t>đi</a:t>
              </a:r>
              <a:r>
                <a:rPr lang="en-US" sz="3200" b="1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b="1" dirty="0" err="1">
                  <a:latin typeface="Cambria" panose="02040503050406030204" pitchFamily="18" charset="0"/>
                  <a:ea typeface="Cambria" panose="02040503050406030204" pitchFamily="18" charset="0"/>
                </a:rPr>
                <a:t>cắm</a:t>
              </a:r>
              <a:r>
                <a:rPr lang="en-US" sz="3200" b="1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b="1" dirty="0" err="1">
                  <a:latin typeface="Cambria" panose="02040503050406030204" pitchFamily="18" charset="0"/>
                  <a:ea typeface="Cambria" panose="02040503050406030204" pitchFamily="18" charset="0"/>
                </a:rPr>
                <a:t>trại</a:t>
              </a:r>
              <a:r>
                <a:rPr lang="en-US" sz="3200" b="1" dirty="0">
                  <a:latin typeface="Cambria" panose="02040503050406030204" pitchFamily="18" charset="0"/>
                  <a:ea typeface="Cambria" panose="02040503050406030204" pitchFamily="18" charset="0"/>
                </a:rPr>
                <a:t>. </a:t>
              </a:r>
              <a:r>
                <a:rPr lang="en-US" sz="3200" b="1" dirty="0" err="1">
                  <a:latin typeface="Cambria" panose="02040503050406030204" pitchFamily="18" charset="0"/>
                  <a:ea typeface="Cambria" panose="02040503050406030204" pitchFamily="18" charset="0"/>
                </a:rPr>
                <a:t>Cô</a:t>
              </a:r>
              <a:r>
                <a:rPr lang="en-US" sz="3200" b="1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b="1" dirty="0" err="1">
                  <a:latin typeface="Cambria" panose="02040503050406030204" pitchFamily="18" charset="0"/>
                  <a:ea typeface="Cambria" panose="02040503050406030204" pitchFamily="18" charset="0"/>
                </a:rPr>
                <a:t>giáo</a:t>
              </a:r>
              <a:r>
                <a:rPr lang="en-US" sz="3200" b="1" dirty="0">
                  <a:latin typeface="Cambria" panose="02040503050406030204" pitchFamily="18" charset="0"/>
                  <a:ea typeface="Cambria" panose="02040503050406030204" pitchFamily="18" charset="0"/>
                </a:rPr>
                <a:t> chia </a:t>
              </a:r>
              <a:r>
                <a:rPr lang="en-US" sz="3200" b="1" dirty="0" err="1">
                  <a:latin typeface="Cambria" panose="02040503050406030204" pitchFamily="18" charset="0"/>
                  <a:ea typeface="Cambria" panose="02040503050406030204" pitchFamily="18" charset="0"/>
                </a:rPr>
                <a:t>đều</a:t>
              </a:r>
              <a:r>
                <a:rPr lang="en-US" sz="3200" b="1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b="1" dirty="0" err="1">
                  <a:latin typeface="Cambria" panose="02040503050406030204" pitchFamily="18" charset="0"/>
                  <a:ea typeface="Cambria" panose="02040503050406030204" pitchFamily="18" charset="0"/>
                </a:rPr>
                <a:t>các</a:t>
              </a:r>
              <a:r>
                <a:rPr lang="en-US" sz="3200" b="1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b="1" dirty="0" err="1">
                  <a:latin typeface="Cambria" panose="02040503050406030204" pitchFamily="18" charset="0"/>
                  <a:ea typeface="Cambria" panose="02040503050406030204" pitchFamily="18" charset="0"/>
                </a:rPr>
                <a:t>bạn</a:t>
              </a:r>
              <a:r>
                <a:rPr lang="en-US" sz="3200" b="1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b="1" dirty="0" err="1">
                  <a:latin typeface="Cambria" panose="02040503050406030204" pitchFamily="18" charset="0"/>
                  <a:ea typeface="Cambria" panose="02040503050406030204" pitchFamily="18" charset="0"/>
                </a:rPr>
                <a:t>thành</a:t>
              </a:r>
              <a:r>
                <a:rPr lang="en-US" sz="3200" b="1" dirty="0">
                  <a:latin typeface="Cambria" panose="02040503050406030204" pitchFamily="18" charset="0"/>
                  <a:ea typeface="Cambria" panose="02040503050406030204" pitchFamily="18" charset="0"/>
                </a:rPr>
                <a:t> 5 </a:t>
              </a:r>
              <a:r>
                <a:rPr lang="en-US" sz="3200" b="1" dirty="0" err="1">
                  <a:latin typeface="Cambria" panose="02040503050406030204" pitchFamily="18" charset="0"/>
                  <a:ea typeface="Cambria" panose="02040503050406030204" pitchFamily="18" charset="0"/>
                </a:rPr>
                <a:t>nhóm</a:t>
              </a:r>
              <a:r>
                <a:rPr lang="en-US" sz="3200" b="1" dirty="0">
                  <a:latin typeface="Cambria" panose="02040503050406030204" pitchFamily="18" charset="0"/>
                  <a:ea typeface="Cambria" panose="02040503050406030204" pitchFamily="18" charset="0"/>
                </a:rPr>
                <a:t>. </a:t>
              </a:r>
              <a:r>
                <a:rPr lang="en-US" sz="3200" b="1" dirty="0" err="1">
                  <a:latin typeface="Cambria" panose="02040503050406030204" pitchFamily="18" charset="0"/>
                  <a:ea typeface="Cambria" panose="02040503050406030204" pitchFamily="18" charset="0"/>
                </a:rPr>
                <a:t>Hỏi</a:t>
              </a:r>
              <a:r>
                <a:rPr lang="en-US" sz="3200" b="1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b="1" dirty="0" err="1">
                  <a:latin typeface="Cambria" panose="02040503050406030204" pitchFamily="18" charset="0"/>
                  <a:ea typeface="Cambria" panose="02040503050406030204" pitchFamily="18" charset="0"/>
                </a:rPr>
                <a:t>mỗi</a:t>
              </a:r>
              <a:r>
                <a:rPr lang="en-US" sz="3200" b="1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b="1" dirty="0" err="1">
                  <a:latin typeface="Cambria" panose="02040503050406030204" pitchFamily="18" charset="0"/>
                  <a:ea typeface="Cambria" panose="02040503050406030204" pitchFamily="18" charset="0"/>
                </a:rPr>
                <a:t>nhóm</a:t>
              </a:r>
              <a:r>
                <a:rPr lang="en-US" sz="3200" b="1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b="1" dirty="0" err="1">
                  <a:latin typeface="Cambria" panose="02040503050406030204" pitchFamily="18" charset="0"/>
                  <a:ea typeface="Cambria" panose="02040503050406030204" pitchFamily="18" charset="0"/>
                </a:rPr>
                <a:t>có</a:t>
              </a:r>
              <a:r>
                <a:rPr lang="en-US" sz="3200" b="1" dirty="0">
                  <a:latin typeface="Cambria" panose="02040503050406030204" pitchFamily="18" charset="0"/>
                  <a:ea typeface="Cambria" panose="02040503050406030204" pitchFamily="18" charset="0"/>
                </a:rPr>
                <a:t> bao </a:t>
              </a:r>
              <a:r>
                <a:rPr lang="en-US" sz="3200" b="1" dirty="0" err="1">
                  <a:latin typeface="Cambria" panose="02040503050406030204" pitchFamily="18" charset="0"/>
                  <a:ea typeface="Cambria" panose="02040503050406030204" pitchFamily="18" charset="0"/>
                </a:rPr>
                <a:t>nhiêu</a:t>
              </a:r>
              <a:r>
                <a:rPr lang="en-US" sz="3200" b="1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b="1" dirty="0" err="1">
                  <a:latin typeface="Cambria" panose="02040503050406030204" pitchFamily="18" charset="0"/>
                  <a:ea typeface="Cambria" panose="02040503050406030204" pitchFamily="18" charset="0"/>
                </a:rPr>
                <a:t>bạn</a:t>
              </a:r>
              <a:r>
                <a:rPr lang="en-US" sz="3200" b="1" dirty="0">
                  <a:latin typeface="Cambria" panose="02040503050406030204" pitchFamily="18" charset="0"/>
                  <a:ea typeface="Cambria" panose="02040503050406030204" pitchFamily="18" charset="0"/>
                </a:rPr>
                <a:t>?</a:t>
              </a:r>
            </a:p>
          </p:txBody>
        </p:sp>
      </p:grpSp>
      <p:sp>
        <p:nvSpPr>
          <p:cNvPr id="3" name="Hộp Văn bản 2">
            <a:extLst>
              <a:ext uri="{FF2B5EF4-FFF2-40B4-BE49-F238E27FC236}">
                <a16:creationId xmlns:a16="http://schemas.microsoft.com/office/drawing/2014/main" id="{70FBB77E-E017-D4D6-DF7F-AB33B0EFA828}"/>
              </a:ext>
            </a:extLst>
          </p:cNvPr>
          <p:cNvSpPr txBox="1"/>
          <p:nvPr/>
        </p:nvSpPr>
        <p:spPr>
          <a:xfrm>
            <a:off x="1593478" y="2635205"/>
            <a:ext cx="3274357" cy="18158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latinLnBrk="0"/>
            <a:r>
              <a:rPr lang="vi-VN" sz="2800" b="1" i="1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Tóm tắt</a:t>
            </a:r>
            <a:endParaRPr lang="vi-VN" sz="2800" b="1" i="0" dirty="0">
              <a:solidFill>
                <a:srgbClr val="000000"/>
              </a:solidFill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latinLnBrk="0"/>
            <a:r>
              <a:rPr lang="vi-VN" sz="28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Có: 35 bạn             </a:t>
            </a:r>
          </a:p>
          <a:p>
            <a:pPr latinLnBrk="0"/>
            <a:r>
              <a:rPr lang="vi-VN" sz="28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Chia thành: 5 nhóm</a:t>
            </a:r>
          </a:p>
          <a:p>
            <a:pPr latinLnBrk="0"/>
            <a:r>
              <a:rPr lang="vi-VN" sz="28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Mỗi nhóm: … bạn?</a:t>
            </a:r>
          </a:p>
        </p:txBody>
      </p:sp>
      <p:sp>
        <p:nvSpPr>
          <p:cNvPr id="6" name="Hộp Văn bản 5">
            <a:extLst>
              <a:ext uri="{FF2B5EF4-FFF2-40B4-BE49-F238E27FC236}">
                <a16:creationId xmlns:a16="http://schemas.microsoft.com/office/drawing/2014/main" id="{F95BFD0A-D313-4088-C328-1BB8CA71D137}"/>
              </a:ext>
            </a:extLst>
          </p:cNvPr>
          <p:cNvSpPr txBox="1"/>
          <p:nvPr/>
        </p:nvSpPr>
        <p:spPr>
          <a:xfrm>
            <a:off x="6536669" y="2635205"/>
            <a:ext cx="4061853" cy="18158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latinLnBrk="0"/>
            <a:r>
              <a:rPr lang="vi-VN" sz="2800" b="1" i="1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Bài giải</a:t>
            </a:r>
            <a:endParaRPr lang="vi-VN" sz="2800" b="1" i="0" dirty="0">
              <a:solidFill>
                <a:srgbClr val="000000"/>
              </a:solidFill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ctr" latinLnBrk="0"/>
            <a:r>
              <a:rPr lang="vi-VN" sz="28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Mỗi nhóm có số bạn là:</a:t>
            </a:r>
          </a:p>
          <a:p>
            <a:pPr algn="ctr" latinLnBrk="0"/>
            <a:r>
              <a:rPr lang="vi-VN" sz="28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35 : 5 = 7 (bạn)</a:t>
            </a:r>
          </a:p>
          <a:p>
            <a:pPr algn="ctr" latinLnBrk="0"/>
            <a:r>
              <a:rPr lang="vi-VN" sz="28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Đáp số: 7 bạn.</a:t>
            </a:r>
          </a:p>
        </p:txBody>
      </p:sp>
      <p:pic>
        <p:nvPicPr>
          <p:cNvPr id="10" name="Hình ảnh 9">
            <a:extLst>
              <a:ext uri="{FF2B5EF4-FFF2-40B4-BE49-F238E27FC236}">
                <a16:creationId xmlns:a16="http://schemas.microsoft.com/office/drawing/2014/main" id="{CE5F5D3C-C105-6EE3-070E-B0A7BDDEA03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72764" y="793470"/>
            <a:ext cx="1438781" cy="8596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575619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Đồ họa 31">
            <a:extLst>
              <a:ext uri="{FF2B5EF4-FFF2-40B4-BE49-F238E27FC236}">
                <a16:creationId xmlns:a16="http://schemas.microsoft.com/office/drawing/2014/main" id="{96B0A397-620B-EC92-B5E7-23381C9F0FC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251418" y="2571411"/>
            <a:ext cx="1708056" cy="191177"/>
          </a:xfrm>
          <a:prstGeom prst="rect">
            <a:avLst/>
          </a:prstGeom>
        </p:spPr>
      </p:pic>
      <p:pic>
        <p:nvPicPr>
          <p:cNvPr id="31" name="Đồ họa 30">
            <a:extLst>
              <a:ext uri="{FF2B5EF4-FFF2-40B4-BE49-F238E27FC236}">
                <a16:creationId xmlns:a16="http://schemas.microsoft.com/office/drawing/2014/main" id="{6930BDBE-4339-D6E4-6358-9CEC9DBD20D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064320" y="2571411"/>
            <a:ext cx="1708056" cy="191177"/>
          </a:xfrm>
          <a:prstGeom prst="rect">
            <a:avLst/>
          </a:prstGeom>
        </p:spPr>
      </p:pic>
      <p:pic>
        <p:nvPicPr>
          <p:cNvPr id="9" name="Đồ họa 8">
            <a:extLst>
              <a:ext uri="{FF2B5EF4-FFF2-40B4-BE49-F238E27FC236}">
                <a16:creationId xmlns:a16="http://schemas.microsoft.com/office/drawing/2014/main" id="{47C8D20A-11A1-8EBB-7233-0BF951EF1B2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8094246" y="4101354"/>
            <a:ext cx="873669" cy="1656000"/>
          </a:xfrm>
          <a:prstGeom prst="rect">
            <a:avLst/>
          </a:prstGeom>
        </p:spPr>
      </p:pic>
      <p:pic>
        <p:nvPicPr>
          <p:cNvPr id="11" name="Đồ họa 10">
            <a:extLst>
              <a:ext uri="{FF2B5EF4-FFF2-40B4-BE49-F238E27FC236}">
                <a16:creationId xmlns:a16="http://schemas.microsoft.com/office/drawing/2014/main" id="{445AAA19-154E-46D7-0746-627B7ED9F2F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4790946" y="4191000"/>
            <a:ext cx="1460472" cy="1656000"/>
          </a:xfrm>
          <a:prstGeom prst="rect">
            <a:avLst/>
          </a:prstGeom>
        </p:spPr>
      </p:pic>
      <p:pic>
        <p:nvPicPr>
          <p:cNvPr id="18" name="Đồ họa 17">
            <a:extLst>
              <a:ext uri="{FF2B5EF4-FFF2-40B4-BE49-F238E27FC236}">
                <a16:creationId xmlns:a16="http://schemas.microsoft.com/office/drawing/2014/main" id="{A79EE750-0F72-71CA-1EF7-EF209D36F334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4759520" y="1839193"/>
            <a:ext cx="1479655" cy="1655614"/>
          </a:xfrm>
          <a:prstGeom prst="rect">
            <a:avLst/>
          </a:prstGeom>
        </p:spPr>
      </p:pic>
      <p:pic>
        <p:nvPicPr>
          <p:cNvPr id="22" name="Đồ họa 21">
            <a:extLst>
              <a:ext uri="{FF2B5EF4-FFF2-40B4-BE49-F238E27FC236}">
                <a16:creationId xmlns:a16="http://schemas.microsoft.com/office/drawing/2014/main" id="{C1538BBB-15F3-D27B-8B87-8547AC564672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7959474" y="1870471"/>
            <a:ext cx="1282551" cy="1656000"/>
          </a:xfrm>
          <a:prstGeom prst="rect">
            <a:avLst/>
          </a:prstGeom>
        </p:spPr>
      </p:pic>
      <p:pic>
        <p:nvPicPr>
          <p:cNvPr id="35" name="Đồ họa 34">
            <a:extLst>
              <a:ext uri="{FF2B5EF4-FFF2-40B4-BE49-F238E27FC236}">
                <a16:creationId xmlns:a16="http://schemas.microsoft.com/office/drawing/2014/main" id="{0EF4F8F5-5909-1956-3FB8-9DAE1F30348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016198" y="4929354"/>
            <a:ext cx="1708056" cy="191177"/>
          </a:xfrm>
          <a:prstGeom prst="rect">
            <a:avLst/>
          </a:prstGeom>
        </p:spPr>
      </p:pic>
      <p:pic>
        <p:nvPicPr>
          <p:cNvPr id="36" name="Đồ họa 35">
            <a:extLst>
              <a:ext uri="{FF2B5EF4-FFF2-40B4-BE49-F238E27FC236}">
                <a16:creationId xmlns:a16="http://schemas.microsoft.com/office/drawing/2014/main" id="{ADD23068-11AC-B70C-1771-78AB770D9C0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287650" y="4923411"/>
            <a:ext cx="1708056" cy="191177"/>
          </a:xfrm>
          <a:prstGeom prst="rect">
            <a:avLst/>
          </a:prstGeom>
        </p:spPr>
      </p:pic>
      <p:grpSp>
        <p:nvGrpSpPr>
          <p:cNvPr id="54" name="Nhóm 53">
            <a:extLst>
              <a:ext uri="{FF2B5EF4-FFF2-40B4-BE49-F238E27FC236}">
                <a16:creationId xmlns:a16="http://schemas.microsoft.com/office/drawing/2014/main" id="{C44C15E5-CC82-113A-5619-CDB9E288F761}"/>
              </a:ext>
            </a:extLst>
          </p:cNvPr>
          <p:cNvGrpSpPr/>
          <p:nvPr/>
        </p:nvGrpSpPr>
        <p:grpSpPr>
          <a:xfrm>
            <a:off x="1790748" y="793010"/>
            <a:ext cx="817660" cy="680821"/>
            <a:chOff x="1910421" y="704489"/>
            <a:chExt cx="817660" cy="680821"/>
          </a:xfrm>
          <a:solidFill>
            <a:schemeClr val="bg1"/>
          </a:solidFill>
        </p:grpSpPr>
        <p:sp>
          <p:nvSpPr>
            <p:cNvPr id="55" name="Hình chữ nhật: Góc Tròn 54">
              <a:extLst>
                <a:ext uri="{FF2B5EF4-FFF2-40B4-BE49-F238E27FC236}">
                  <a16:creationId xmlns:a16="http://schemas.microsoft.com/office/drawing/2014/main" id="{06347131-9C01-50D3-33FF-3DE38DCBD4CD}"/>
                </a:ext>
              </a:extLst>
            </p:cNvPr>
            <p:cNvSpPr/>
            <p:nvPr/>
          </p:nvSpPr>
          <p:spPr>
            <a:xfrm>
              <a:off x="1910421" y="704489"/>
              <a:ext cx="817660" cy="680821"/>
            </a:xfrm>
            <a:prstGeom prst="roundRect">
              <a:avLst/>
            </a:prstGeom>
            <a:grpFill/>
            <a:ln w="19050">
              <a:solidFill>
                <a:srgbClr val="8DC83C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56" name="TextBox 4">
              <a:extLst>
                <a:ext uri="{FF2B5EF4-FFF2-40B4-BE49-F238E27FC236}">
                  <a16:creationId xmlns:a16="http://schemas.microsoft.com/office/drawing/2014/main" id="{56696CDE-2C70-3F83-8D17-1CC0636033D1}"/>
                </a:ext>
              </a:extLst>
            </p:cNvPr>
            <p:cNvSpPr txBox="1"/>
            <p:nvPr/>
          </p:nvSpPr>
          <p:spPr>
            <a:xfrm>
              <a:off x="1910421" y="754855"/>
              <a:ext cx="817660" cy="584775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sz="3200" b="1" dirty="0" err="1">
                  <a:latin typeface="Cambria" panose="02040503050406030204" pitchFamily="18" charset="0"/>
                  <a:ea typeface="Cambria" panose="02040503050406030204" pitchFamily="18" charset="0"/>
                </a:rPr>
                <a:t>Số</a:t>
              </a:r>
              <a:r>
                <a:rPr lang="en-US" sz="3200" b="1" dirty="0">
                  <a:latin typeface="Cambria" panose="02040503050406030204" pitchFamily="18" charset="0"/>
                  <a:ea typeface="Cambria" panose="02040503050406030204" pitchFamily="18" charset="0"/>
                </a:rPr>
                <a:t>?</a:t>
              </a:r>
            </a:p>
          </p:txBody>
        </p:sp>
      </p:grpSp>
      <p:pic>
        <p:nvPicPr>
          <p:cNvPr id="75" name="Hình ảnh 74">
            <a:extLst>
              <a:ext uri="{FF2B5EF4-FFF2-40B4-BE49-F238E27FC236}">
                <a16:creationId xmlns:a16="http://schemas.microsoft.com/office/drawing/2014/main" id="{A26CC548-428E-CCBE-D6B0-2EAD4A8E88F7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440901" y="703614"/>
            <a:ext cx="1457070" cy="859611"/>
          </a:xfrm>
          <a:prstGeom prst="rect">
            <a:avLst/>
          </a:prstGeom>
        </p:spPr>
      </p:pic>
      <p:grpSp>
        <p:nvGrpSpPr>
          <p:cNvPr id="81" name="Nhóm 80">
            <a:extLst>
              <a:ext uri="{FF2B5EF4-FFF2-40B4-BE49-F238E27FC236}">
                <a16:creationId xmlns:a16="http://schemas.microsoft.com/office/drawing/2014/main" id="{D5ABA00D-5E64-A6D6-7170-2E968BC9A596}"/>
              </a:ext>
            </a:extLst>
          </p:cNvPr>
          <p:cNvGrpSpPr/>
          <p:nvPr/>
        </p:nvGrpSpPr>
        <p:grpSpPr>
          <a:xfrm>
            <a:off x="2108675" y="1874955"/>
            <a:ext cx="1042506" cy="1656000"/>
            <a:chOff x="2108675" y="1874955"/>
            <a:chExt cx="1042506" cy="1656000"/>
          </a:xfrm>
        </p:grpSpPr>
        <p:pic>
          <p:nvPicPr>
            <p:cNvPr id="20" name="Đồ họa 19">
              <a:extLst>
                <a:ext uri="{FF2B5EF4-FFF2-40B4-BE49-F238E27FC236}">
                  <a16:creationId xmlns:a16="http://schemas.microsoft.com/office/drawing/2014/main" id="{F802E034-7B32-8637-EA80-9FF51FF5ECD2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>
              <a:extLs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tretch>
              <a:fillRect/>
            </a:stretch>
          </p:blipFill>
          <p:spPr>
            <a:xfrm>
              <a:off x="2159829" y="1874955"/>
              <a:ext cx="906953" cy="1656000"/>
            </a:xfrm>
            <a:prstGeom prst="rect">
              <a:avLst/>
            </a:prstGeom>
          </p:spPr>
        </p:pic>
        <p:pic>
          <p:nvPicPr>
            <p:cNvPr id="80" name="Hình ảnh 79">
              <a:extLst>
                <a:ext uri="{FF2B5EF4-FFF2-40B4-BE49-F238E27FC236}">
                  <a16:creationId xmlns:a16="http://schemas.microsoft.com/office/drawing/2014/main" id="{D5390F02-547C-8A46-A401-668E4F3C1A70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/>
            <a:stretch>
              <a:fillRect/>
            </a:stretch>
          </p:blipFill>
          <p:spPr>
            <a:xfrm>
              <a:off x="2108675" y="2172400"/>
              <a:ext cx="1042506" cy="969348"/>
            </a:xfrm>
            <a:prstGeom prst="rect">
              <a:avLst/>
            </a:prstGeom>
          </p:spPr>
        </p:pic>
      </p:grpSp>
      <p:pic>
        <p:nvPicPr>
          <p:cNvPr id="94" name="Hình ảnh 93">
            <a:extLst>
              <a:ext uri="{FF2B5EF4-FFF2-40B4-BE49-F238E27FC236}">
                <a16:creationId xmlns:a16="http://schemas.microsoft.com/office/drawing/2014/main" id="{9517EE91-B365-333D-D914-081EE1CCC75E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3258236" y="1931921"/>
            <a:ext cx="1066892" cy="963251"/>
          </a:xfrm>
          <a:prstGeom prst="rect">
            <a:avLst/>
          </a:prstGeom>
        </p:spPr>
      </p:pic>
      <p:pic>
        <p:nvPicPr>
          <p:cNvPr id="96" name="dap an 1">
            <a:extLst>
              <a:ext uri="{FF2B5EF4-FFF2-40B4-BE49-F238E27FC236}">
                <a16:creationId xmlns:a16="http://schemas.microsoft.com/office/drawing/2014/main" id="{2A70EEFE-2998-ACD1-C60D-23D39D503A9F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5093928" y="1931921"/>
            <a:ext cx="810838" cy="969348"/>
          </a:xfrm>
          <a:prstGeom prst="rect">
            <a:avLst/>
          </a:prstGeom>
        </p:spPr>
      </p:pic>
      <p:pic>
        <p:nvPicPr>
          <p:cNvPr id="98" name="cham hoi 1">
            <a:extLst>
              <a:ext uri="{FF2B5EF4-FFF2-40B4-BE49-F238E27FC236}">
                <a16:creationId xmlns:a16="http://schemas.microsoft.com/office/drawing/2014/main" id="{C680789E-402F-26ED-1858-82647C23F7D1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5087831" y="1931920"/>
            <a:ext cx="816935" cy="963251"/>
          </a:xfrm>
          <a:prstGeom prst="rect">
            <a:avLst/>
          </a:prstGeom>
        </p:spPr>
      </p:pic>
      <p:pic>
        <p:nvPicPr>
          <p:cNvPr id="100" name="Hình ảnh 99">
            <a:extLst>
              <a:ext uri="{FF2B5EF4-FFF2-40B4-BE49-F238E27FC236}">
                <a16:creationId xmlns:a16="http://schemas.microsoft.com/office/drawing/2014/main" id="{7A185F1E-F99F-92DB-E47A-5A0EF98ECB90}"/>
              </a:ext>
            </a:extLst>
          </p:cNvPr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6559806" y="1925823"/>
            <a:ext cx="1091279" cy="969348"/>
          </a:xfrm>
          <a:prstGeom prst="rect">
            <a:avLst/>
          </a:prstGeom>
        </p:spPr>
      </p:pic>
      <p:pic>
        <p:nvPicPr>
          <p:cNvPr id="102" name="dap an 2">
            <a:extLst>
              <a:ext uri="{FF2B5EF4-FFF2-40B4-BE49-F238E27FC236}">
                <a16:creationId xmlns:a16="http://schemas.microsoft.com/office/drawing/2014/main" id="{0B53D343-B6B0-78A2-8C1E-028CDD0E960D}"/>
              </a:ext>
            </a:extLst>
          </p:cNvPr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8195330" y="1959229"/>
            <a:ext cx="810838" cy="969348"/>
          </a:xfrm>
          <a:prstGeom prst="rect">
            <a:avLst/>
          </a:prstGeom>
        </p:spPr>
      </p:pic>
      <p:pic>
        <p:nvPicPr>
          <p:cNvPr id="104" name="cham hoi 2">
            <a:extLst>
              <a:ext uri="{FF2B5EF4-FFF2-40B4-BE49-F238E27FC236}">
                <a16:creationId xmlns:a16="http://schemas.microsoft.com/office/drawing/2014/main" id="{B6C15CEF-B8B7-E3BA-0121-953D4D65704D}"/>
              </a:ext>
            </a:extLst>
          </p:cNvPr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8195330" y="1953337"/>
            <a:ext cx="816935" cy="969348"/>
          </a:xfrm>
          <a:prstGeom prst="rect">
            <a:avLst/>
          </a:prstGeom>
        </p:spPr>
      </p:pic>
      <p:grpSp>
        <p:nvGrpSpPr>
          <p:cNvPr id="107" name="Nhóm 106">
            <a:extLst>
              <a:ext uri="{FF2B5EF4-FFF2-40B4-BE49-F238E27FC236}">
                <a16:creationId xmlns:a16="http://schemas.microsoft.com/office/drawing/2014/main" id="{9D2FE935-977B-047A-27DC-C6FA6EDA67FC}"/>
              </a:ext>
            </a:extLst>
          </p:cNvPr>
          <p:cNvGrpSpPr/>
          <p:nvPr/>
        </p:nvGrpSpPr>
        <p:grpSpPr>
          <a:xfrm>
            <a:off x="2193167" y="4158291"/>
            <a:ext cx="823031" cy="1656000"/>
            <a:chOff x="2193167" y="4158291"/>
            <a:chExt cx="823031" cy="1656000"/>
          </a:xfrm>
        </p:grpSpPr>
        <p:pic>
          <p:nvPicPr>
            <p:cNvPr id="16" name="Đồ họa 15">
              <a:extLst>
                <a:ext uri="{FF2B5EF4-FFF2-40B4-BE49-F238E27FC236}">
                  <a16:creationId xmlns:a16="http://schemas.microsoft.com/office/drawing/2014/main" id="{E975CB97-CF36-0DAD-2AA2-3B8220D25CB9}"/>
                </a:ext>
              </a:extLst>
            </p:cNvPr>
            <p:cNvPicPr>
              <a:picLocks noChangeAspect="1"/>
            </p:cNvPicPr>
            <p:nvPr/>
          </p:nvPicPr>
          <p:blipFill>
            <a:blip r:embed="rId22">
              <a:extLst>
                <a:ext uri="{96DAC541-7B7A-43D3-8B79-37D633B846F1}">
                  <asvg:svgBlip xmlns:asvg="http://schemas.microsoft.com/office/drawing/2016/SVG/main" r:embed="rId23"/>
                </a:ext>
              </a:extLst>
            </a:blip>
            <a:stretch>
              <a:fillRect/>
            </a:stretch>
          </p:blipFill>
          <p:spPr>
            <a:xfrm>
              <a:off x="2200618" y="4158291"/>
              <a:ext cx="815580" cy="1656000"/>
            </a:xfrm>
            <a:prstGeom prst="rect">
              <a:avLst/>
            </a:prstGeom>
          </p:spPr>
        </p:pic>
        <p:pic>
          <p:nvPicPr>
            <p:cNvPr id="106" name="Hình ảnh 105">
              <a:extLst>
                <a:ext uri="{FF2B5EF4-FFF2-40B4-BE49-F238E27FC236}">
                  <a16:creationId xmlns:a16="http://schemas.microsoft.com/office/drawing/2014/main" id="{BC947486-A453-B4BE-F772-0485B396BB17}"/>
                </a:ext>
              </a:extLst>
            </p:cNvPr>
            <p:cNvPicPr>
              <a:picLocks noChangeAspect="1"/>
            </p:cNvPicPr>
            <p:nvPr/>
          </p:nvPicPr>
          <p:blipFill>
            <a:blip r:embed="rId24"/>
            <a:stretch>
              <a:fillRect/>
            </a:stretch>
          </p:blipFill>
          <p:spPr>
            <a:xfrm>
              <a:off x="2193167" y="4468257"/>
              <a:ext cx="823031" cy="963251"/>
            </a:xfrm>
            <a:prstGeom prst="rect">
              <a:avLst/>
            </a:prstGeom>
          </p:spPr>
        </p:pic>
      </p:grpSp>
      <p:pic>
        <p:nvPicPr>
          <p:cNvPr id="109" name="Hình ảnh 108">
            <a:extLst>
              <a:ext uri="{FF2B5EF4-FFF2-40B4-BE49-F238E27FC236}">
                <a16:creationId xmlns:a16="http://schemas.microsoft.com/office/drawing/2014/main" id="{356FF360-C8C3-EB0C-C7BD-8B2F0CB00474}"/>
              </a:ext>
            </a:extLst>
          </p:cNvPr>
          <p:cNvPicPr>
            <a:picLocks noChangeAspect="1"/>
          </p:cNvPicPr>
          <p:nvPr/>
        </p:nvPicPr>
        <p:blipFill>
          <a:blip r:embed="rId25"/>
          <a:stretch>
            <a:fillRect/>
          </a:stretch>
        </p:blipFill>
        <p:spPr>
          <a:xfrm>
            <a:off x="3367541" y="4309796"/>
            <a:ext cx="1091279" cy="963251"/>
          </a:xfrm>
          <a:prstGeom prst="rect">
            <a:avLst/>
          </a:prstGeom>
        </p:spPr>
      </p:pic>
      <p:pic>
        <p:nvPicPr>
          <p:cNvPr id="113" name="dap an 3">
            <a:extLst>
              <a:ext uri="{FF2B5EF4-FFF2-40B4-BE49-F238E27FC236}">
                <a16:creationId xmlns:a16="http://schemas.microsoft.com/office/drawing/2014/main" id="{78849FF3-B869-B572-F69A-36D757415D38}"/>
              </a:ext>
            </a:extLst>
          </p:cNvPr>
          <p:cNvPicPr>
            <a:picLocks noChangeAspect="1"/>
          </p:cNvPicPr>
          <p:nvPr/>
        </p:nvPicPr>
        <p:blipFill>
          <a:blip r:embed="rId26"/>
          <a:stretch>
            <a:fillRect/>
          </a:stretch>
        </p:blipFill>
        <p:spPr>
          <a:xfrm>
            <a:off x="5123400" y="4372667"/>
            <a:ext cx="823031" cy="969348"/>
          </a:xfrm>
          <a:prstGeom prst="rect">
            <a:avLst/>
          </a:prstGeom>
        </p:spPr>
      </p:pic>
      <p:pic>
        <p:nvPicPr>
          <p:cNvPr id="115" name="cham hoi 3">
            <a:extLst>
              <a:ext uri="{FF2B5EF4-FFF2-40B4-BE49-F238E27FC236}">
                <a16:creationId xmlns:a16="http://schemas.microsoft.com/office/drawing/2014/main" id="{96757DF7-7D3B-8D81-68CC-5B2BB22446CA}"/>
              </a:ext>
            </a:extLst>
          </p:cNvPr>
          <p:cNvPicPr>
            <a:picLocks noChangeAspect="1"/>
          </p:cNvPicPr>
          <p:nvPr/>
        </p:nvPicPr>
        <p:blipFill>
          <a:blip r:embed="rId27"/>
          <a:stretch>
            <a:fillRect/>
          </a:stretch>
        </p:blipFill>
        <p:spPr>
          <a:xfrm>
            <a:off x="5126447" y="4372667"/>
            <a:ext cx="816935" cy="969348"/>
          </a:xfrm>
          <a:prstGeom prst="rect">
            <a:avLst/>
          </a:prstGeom>
        </p:spPr>
      </p:pic>
      <p:pic>
        <p:nvPicPr>
          <p:cNvPr id="128" name="Hình ảnh 127">
            <a:extLst>
              <a:ext uri="{FF2B5EF4-FFF2-40B4-BE49-F238E27FC236}">
                <a16:creationId xmlns:a16="http://schemas.microsoft.com/office/drawing/2014/main" id="{71199A71-7C2D-C98C-93C7-335339888911}"/>
              </a:ext>
            </a:extLst>
          </p:cNvPr>
          <p:cNvPicPr>
            <a:picLocks noChangeAspect="1"/>
          </p:cNvPicPr>
          <p:nvPr/>
        </p:nvPicPr>
        <p:blipFill>
          <a:blip r:embed="rId28"/>
          <a:stretch>
            <a:fillRect/>
          </a:stretch>
        </p:blipFill>
        <p:spPr>
          <a:xfrm>
            <a:off x="6580539" y="4309795"/>
            <a:ext cx="1152244" cy="963251"/>
          </a:xfrm>
          <a:prstGeom prst="rect">
            <a:avLst/>
          </a:prstGeom>
        </p:spPr>
      </p:pic>
      <p:pic>
        <p:nvPicPr>
          <p:cNvPr id="132" name="dap an 4">
            <a:extLst>
              <a:ext uri="{FF2B5EF4-FFF2-40B4-BE49-F238E27FC236}">
                <a16:creationId xmlns:a16="http://schemas.microsoft.com/office/drawing/2014/main" id="{914E1770-0E05-D0ED-B44D-3D85F84D6FC4}"/>
              </a:ext>
            </a:extLst>
          </p:cNvPr>
          <p:cNvPicPr>
            <a:picLocks noChangeAspect="1"/>
          </p:cNvPicPr>
          <p:nvPr/>
        </p:nvPicPr>
        <p:blipFill>
          <a:blip r:embed="rId29"/>
          <a:stretch>
            <a:fillRect/>
          </a:stretch>
        </p:blipFill>
        <p:spPr>
          <a:xfrm>
            <a:off x="7976296" y="4372667"/>
            <a:ext cx="1109568" cy="969348"/>
          </a:xfrm>
          <a:prstGeom prst="rect">
            <a:avLst/>
          </a:prstGeom>
        </p:spPr>
      </p:pic>
      <p:pic>
        <p:nvPicPr>
          <p:cNvPr id="134" name="cham hoi 4">
            <a:extLst>
              <a:ext uri="{FF2B5EF4-FFF2-40B4-BE49-F238E27FC236}">
                <a16:creationId xmlns:a16="http://schemas.microsoft.com/office/drawing/2014/main" id="{58985B7A-9758-9166-0AAB-1D9FAC0DEC38}"/>
              </a:ext>
            </a:extLst>
          </p:cNvPr>
          <p:cNvPicPr>
            <a:picLocks noChangeAspect="1"/>
          </p:cNvPicPr>
          <p:nvPr/>
        </p:nvPicPr>
        <p:blipFill>
          <a:blip r:embed="rId30"/>
          <a:stretch>
            <a:fillRect/>
          </a:stretch>
        </p:blipFill>
        <p:spPr>
          <a:xfrm>
            <a:off x="8150980" y="4372667"/>
            <a:ext cx="816935" cy="9693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59306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1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6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1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9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7" dur="5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5" dur="5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3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16" presetClass="exit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95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1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16" presetClass="exit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03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9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16" presetClass="exit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11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7" dur="5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8" presetID="16" presetClass="exit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19" dur="5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Hình ảnh 32">
            <a:extLst>
              <a:ext uri="{FF2B5EF4-FFF2-40B4-BE49-F238E27FC236}">
                <a16:creationId xmlns:a16="http://schemas.microsoft.com/office/drawing/2014/main" id="{56D79DA2-B673-CEE6-7E0E-6F12FFDB7EB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56051" y="36681"/>
            <a:ext cx="5956308" cy="4023709"/>
          </a:xfrm>
          <a:prstGeom prst="rect">
            <a:avLst/>
          </a:prstGeom>
        </p:spPr>
      </p:pic>
      <p:grpSp>
        <p:nvGrpSpPr>
          <p:cNvPr id="18" name="Nhóm 17">
            <a:extLst>
              <a:ext uri="{FF2B5EF4-FFF2-40B4-BE49-F238E27FC236}">
                <a16:creationId xmlns:a16="http://schemas.microsoft.com/office/drawing/2014/main" id="{24F14482-9C03-502A-5924-690A4F5C590F}"/>
              </a:ext>
            </a:extLst>
          </p:cNvPr>
          <p:cNvGrpSpPr/>
          <p:nvPr/>
        </p:nvGrpSpPr>
        <p:grpSpPr>
          <a:xfrm>
            <a:off x="3356340" y="2740274"/>
            <a:ext cx="6039587" cy="1041549"/>
            <a:chOff x="3356340" y="2740274"/>
            <a:chExt cx="6039587" cy="1041549"/>
          </a:xfrm>
        </p:grpSpPr>
        <p:grpSp>
          <p:nvGrpSpPr>
            <p:cNvPr id="8" name="Đồ họa 6">
              <a:extLst>
                <a:ext uri="{FF2B5EF4-FFF2-40B4-BE49-F238E27FC236}">
                  <a16:creationId xmlns:a16="http://schemas.microsoft.com/office/drawing/2014/main" id="{8766EA6A-FBB3-2828-7B27-761E90A7AAE1}"/>
                </a:ext>
              </a:extLst>
            </p:cNvPr>
            <p:cNvGrpSpPr/>
            <p:nvPr/>
          </p:nvGrpSpPr>
          <p:grpSpPr>
            <a:xfrm>
              <a:off x="3356340" y="2740274"/>
              <a:ext cx="6039587" cy="1041549"/>
              <a:chOff x="3562081" y="2909791"/>
              <a:chExt cx="5068773" cy="1041549"/>
            </a:xfrm>
          </p:grpSpPr>
          <p:sp>
            <p:nvSpPr>
              <p:cNvPr id="9" name="Hình tự do: Hình 8">
                <a:extLst>
                  <a:ext uri="{FF2B5EF4-FFF2-40B4-BE49-F238E27FC236}">
                    <a16:creationId xmlns:a16="http://schemas.microsoft.com/office/drawing/2014/main" id="{22A7717E-6B2D-C54B-64EA-5DAB3B54A03F}"/>
                  </a:ext>
                </a:extLst>
              </p:cNvPr>
              <p:cNvSpPr/>
              <p:nvPr/>
            </p:nvSpPr>
            <p:spPr>
              <a:xfrm>
                <a:off x="3609706" y="2966941"/>
                <a:ext cx="5021148" cy="984399"/>
              </a:xfrm>
              <a:custGeom>
                <a:avLst/>
                <a:gdLst>
                  <a:gd name="connsiteX0" fmla="*/ 377458 w 5021148"/>
                  <a:gd name="connsiteY0" fmla="*/ 813531 h 984399"/>
                  <a:gd name="connsiteX1" fmla="*/ 661303 w 5021148"/>
                  <a:gd name="connsiteY1" fmla="*/ 866871 h 984399"/>
                  <a:gd name="connsiteX2" fmla="*/ 1080403 w 5021148"/>
                  <a:gd name="connsiteY2" fmla="*/ 904018 h 984399"/>
                  <a:gd name="connsiteX3" fmla="*/ 2850148 w 5021148"/>
                  <a:gd name="connsiteY3" fmla="*/ 983076 h 984399"/>
                  <a:gd name="connsiteX4" fmla="*/ 3747403 w 5021148"/>
                  <a:gd name="connsiteY4" fmla="*/ 952596 h 984399"/>
                  <a:gd name="connsiteX5" fmla="*/ 4443681 w 5021148"/>
                  <a:gd name="connsiteY5" fmla="*/ 856393 h 984399"/>
                  <a:gd name="connsiteX6" fmla="*/ 4961841 w 5021148"/>
                  <a:gd name="connsiteY6" fmla="*/ 573501 h 984399"/>
                  <a:gd name="connsiteX7" fmla="*/ 4827538 w 5021148"/>
                  <a:gd name="connsiteY7" fmla="*/ 106776 h 984399"/>
                  <a:gd name="connsiteX8" fmla="*/ 4766578 w 5021148"/>
                  <a:gd name="connsiteY8" fmla="*/ 83916 h 984399"/>
                  <a:gd name="connsiteX9" fmla="*/ 4270326 w 5021148"/>
                  <a:gd name="connsiteY9" fmla="*/ 48673 h 984399"/>
                  <a:gd name="connsiteX10" fmla="*/ 4021723 w 5021148"/>
                  <a:gd name="connsiteY10" fmla="*/ 63913 h 984399"/>
                  <a:gd name="connsiteX11" fmla="*/ 3374023 w 5021148"/>
                  <a:gd name="connsiteY11" fmla="*/ 45816 h 984399"/>
                  <a:gd name="connsiteX12" fmla="*/ 2480578 w 5021148"/>
                  <a:gd name="connsiteY12" fmla="*/ 11526 h 984399"/>
                  <a:gd name="connsiteX13" fmla="*/ 1663333 w 5021148"/>
                  <a:gd name="connsiteY13" fmla="*/ 8668 h 984399"/>
                  <a:gd name="connsiteX14" fmla="*/ 1089928 w 5021148"/>
                  <a:gd name="connsiteY14" fmla="*/ 26766 h 984399"/>
                  <a:gd name="connsiteX15" fmla="*/ 914668 w 5021148"/>
                  <a:gd name="connsiteY15" fmla="*/ 13431 h 984399"/>
                  <a:gd name="connsiteX16" fmla="*/ 496521 w 5021148"/>
                  <a:gd name="connsiteY16" fmla="*/ 10573 h 984399"/>
                  <a:gd name="connsiteX17" fmla="*/ 17413 w 5021148"/>
                  <a:gd name="connsiteY17" fmla="*/ 303943 h 984399"/>
                  <a:gd name="connsiteX18" fmla="*/ 128856 w 5021148"/>
                  <a:gd name="connsiteY18" fmla="*/ 712566 h 984399"/>
                  <a:gd name="connsiteX19" fmla="*/ 377458 w 5021148"/>
                  <a:gd name="connsiteY19" fmla="*/ 813531 h 9843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5021148" h="984399">
                    <a:moveTo>
                      <a:pt x="377458" y="813531"/>
                    </a:moveTo>
                    <a:cubicBezTo>
                      <a:pt x="468898" y="840201"/>
                      <a:pt x="567006" y="853536"/>
                      <a:pt x="661303" y="866871"/>
                    </a:cubicBezTo>
                    <a:cubicBezTo>
                      <a:pt x="799416" y="885921"/>
                      <a:pt x="940386" y="895446"/>
                      <a:pt x="1080403" y="904018"/>
                    </a:cubicBezTo>
                    <a:cubicBezTo>
                      <a:pt x="1669048" y="938308"/>
                      <a:pt x="2259598" y="974503"/>
                      <a:pt x="2850148" y="983076"/>
                    </a:cubicBezTo>
                    <a:cubicBezTo>
                      <a:pt x="3149233" y="987838"/>
                      <a:pt x="3449271" y="980218"/>
                      <a:pt x="3747403" y="952596"/>
                    </a:cubicBezTo>
                    <a:cubicBezTo>
                      <a:pt x="3978861" y="931641"/>
                      <a:pt x="4216986" y="904971"/>
                      <a:pt x="4443681" y="856393"/>
                    </a:cubicBezTo>
                    <a:cubicBezTo>
                      <a:pt x="4648468" y="812578"/>
                      <a:pt x="4854208" y="731616"/>
                      <a:pt x="4961841" y="573501"/>
                    </a:cubicBezTo>
                    <a:cubicBezTo>
                      <a:pt x="5070426" y="411576"/>
                      <a:pt x="5032326" y="198216"/>
                      <a:pt x="4827538" y="106776"/>
                    </a:cubicBezTo>
                    <a:cubicBezTo>
                      <a:pt x="4807536" y="98203"/>
                      <a:pt x="4787533" y="90583"/>
                      <a:pt x="4766578" y="83916"/>
                    </a:cubicBezTo>
                    <a:cubicBezTo>
                      <a:pt x="4620846" y="11526"/>
                      <a:pt x="4422726" y="37243"/>
                      <a:pt x="4270326" y="48673"/>
                    </a:cubicBezTo>
                    <a:cubicBezTo>
                      <a:pt x="4187458" y="55341"/>
                      <a:pt x="4104591" y="59151"/>
                      <a:pt x="4021723" y="63913"/>
                    </a:cubicBezTo>
                    <a:cubicBezTo>
                      <a:pt x="3805506" y="63913"/>
                      <a:pt x="3589288" y="53436"/>
                      <a:pt x="3374023" y="45816"/>
                    </a:cubicBezTo>
                    <a:cubicBezTo>
                      <a:pt x="3075891" y="34386"/>
                      <a:pt x="2778711" y="20098"/>
                      <a:pt x="2480578" y="11526"/>
                    </a:cubicBezTo>
                    <a:cubicBezTo>
                      <a:pt x="2208163" y="3906"/>
                      <a:pt x="1935748" y="6763"/>
                      <a:pt x="1663333" y="8668"/>
                    </a:cubicBezTo>
                    <a:cubicBezTo>
                      <a:pt x="1482358" y="9621"/>
                      <a:pt x="1284238" y="10573"/>
                      <a:pt x="1089928" y="26766"/>
                    </a:cubicBezTo>
                    <a:cubicBezTo>
                      <a:pt x="1031826" y="23908"/>
                      <a:pt x="972771" y="20098"/>
                      <a:pt x="914668" y="13431"/>
                    </a:cubicBezTo>
                    <a:cubicBezTo>
                      <a:pt x="775603" y="-857"/>
                      <a:pt x="635586" y="-6572"/>
                      <a:pt x="496521" y="10573"/>
                    </a:cubicBezTo>
                    <a:cubicBezTo>
                      <a:pt x="299353" y="34386"/>
                      <a:pt x="85993" y="99156"/>
                      <a:pt x="17413" y="303943"/>
                    </a:cubicBezTo>
                    <a:cubicBezTo>
                      <a:pt x="-30212" y="445866"/>
                      <a:pt x="24081" y="610648"/>
                      <a:pt x="128856" y="712566"/>
                    </a:cubicBezTo>
                    <a:cubicBezTo>
                      <a:pt x="195531" y="777336"/>
                      <a:pt x="286018" y="810673"/>
                      <a:pt x="377458" y="813531"/>
                    </a:cubicBezTo>
                    <a:close/>
                  </a:path>
                </a:pathLst>
              </a:custGeom>
              <a:solidFill>
                <a:srgbClr val="ECECEC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vi-VN"/>
              </a:p>
            </p:txBody>
          </p:sp>
          <p:grpSp>
            <p:nvGrpSpPr>
              <p:cNvPr id="10" name="Đồ họa 6">
                <a:extLst>
                  <a:ext uri="{FF2B5EF4-FFF2-40B4-BE49-F238E27FC236}">
                    <a16:creationId xmlns:a16="http://schemas.microsoft.com/office/drawing/2014/main" id="{CABFF072-3DE3-A33D-5291-6D5FADDF8796}"/>
                  </a:ext>
                </a:extLst>
              </p:cNvPr>
              <p:cNvGrpSpPr/>
              <p:nvPr/>
            </p:nvGrpSpPr>
            <p:grpSpPr>
              <a:xfrm>
                <a:off x="3562081" y="2909791"/>
                <a:ext cx="5020208" cy="983447"/>
                <a:chOff x="3562081" y="2909791"/>
                <a:chExt cx="5020208" cy="983447"/>
              </a:xfrm>
            </p:grpSpPr>
            <p:sp>
              <p:nvSpPr>
                <p:cNvPr id="11" name="Hình tự do: Hình 10">
                  <a:extLst>
                    <a:ext uri="{FF2B5EF4-FFF2-40B4-BE49-F238E27FC236}">
                      <a16:creationId xmlns:a16="http://schemas.microsoft.com/office/drawing/2014/main" id="{C9968630-B242-1585-4382-BCB7A0BE67B8}"/>
                    </a:ext>
                  </a:extLst>
                </p:cNvPr>
                <p:cNvSpPr/>
                <p:nvPr/>
              </p:nvSpPr>
              <p:spPr>
                <a:xfrm>
                  <a:off x="3562081" y="2909791"/>
                  <a:ext cx="5020208" cy="983447"/>
                </a:xfrm>
                <a:custGeom>
                  <a:avLst/>
                  <a:gdLst>
                    <a:gd name="connsiteX0" fmla="*/ 4826586 w 5020208"/>
                    <a:gd name="connsiteY0" fmla="*/ 106776 h 983447"/>
                    <a:gd name="connsiteX1" fmla="*/ 4765626 w 5020208"/>
                    <a:gd name="connsiteY1" fmla="*/ 83916 h 983447"/>
                    <a:gd name="connsiteX2" fmla="*/ 4269373 w 5020208"/>
                    <a:gd name="connsiteY2" fmla="*/ 48673 h 983447"/>
                    <a:gd name="connsiteX3" fmla="*/ 4020771 w 5020208"/>
                    <a:gd name="connsiteY3" fmla="*/ 63913 h 983447"/>
                    <a:gd name="connsiteX4" fmla="*/ 3373071 w 5020208"/>
                    <a:gd name="connsiteY4" fmla="*/ 45816 h 983447"/>
                    <a:gd name="connsiteX5" fmla="*/ 2479626 w 5020208"/>
                    <a:gd name="connsiteY5" fmla="*/ 11526 h 983447"/>
                    <a:gd name="connsiteX6" fmla="*/ 1662381 w 5020208"/>
                    <a:gd name="connsiteY6" fmla="*/ 8668 h 983447"/>
                    <a:gd name="connsiteX7" fmla="*/ 1088976 w 5020208"/>
                    <a:gd name="connsiteY7" fmla="*/ 26766 h 983447"/>
                    <a:gd name="connsiteX8" fmla="*/ 913716 w 5020208"/>
                    <a:gd name="connsiteY8" fmla="*/ 13431 h 983447"/>
                    <a:gd name="connsiteX9" fmla="*/ 496521 w 5020208"/>
                    <a:gd name="connsiteY9" fmla="*/ 10573 h 983447"/>
                    <a:gd name="connsiteX10" fmla="*/ 17413 w 5020208"/>
                    <a:gd name="connsiteY10" fmla="*/ 303943 h 983447"/>
                    <a:gd name="connsiteX11" fmla="*/ 128856 w 5020208"/>
                    <a:gd name="connsiteY11" fmla="*/ 712566 h 983447"/>
                    <a:gd name="connsiteX12" fmla="*/ 377458 w 5020208"/>
                    <a:gd name="connsiteY12" fmla="*/ 812578 h 983447"/>
                    <a:gd name="connsiteX13" fmla="*/ 661303 w 5020208"/>
                    <a:gd name="connsiteY13" fmla="*/ 865918 h 983447"/>
                    <a:gd name="connsiteX14" fmla="*/ 1080403 w 5020208"/>
                    <a:gd name="connsiteY14" fmla="*/ 903066 h 983447"/>
                    <a:gd name="connsiteX15" fmla="*/ 2850148 w 5020208"/>
                    <a:gd name="connsiteY15" fmla="*/ 982123 h 983447"/>
                    <a:gd name="connsiteX16" fmla="*/ 3747403 w 5020208"/>
                    <a:gd name="connsiteY16" fmla="*/ 951643 h 983447"/>
                    <a:gd name="connsiteX17" fmla="*/ 4443681 w 5020208"/>
                    <a:gd name="connsiteY17" fmla="*/ 855441 h 983447"/>
                    <a:gd name="connsiteX18" fmla="*/ 4961841 w 5020208"/>
                    <a:gd name="connsiteY18" fmla="*/ 572548 h 983447"/>
                    <a:gd name="connsiteX19" fmla="*/ 4826586 w 5020208"/>
                    <a:gd name="connsiteY19" fmla="*/ 106776 h 9834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</a:cxnLst>
                  <a:rect l="l" t="t" r="r" b="b"/>
                  <a:pathLst>
                    <a:path w="5020208" h="983447">
                      <a:moveTo>
                        <a:pt x="4826586" y="106776"/>
                      </a:moveTo>
                      <a:cubicBezTo>
                        <a:pt x="4806583" y="98203"/>
                        <a:pt x="4786581" y="90583"/>
                        <a:pt x="4765626" y="83916"/>
                      </a:cubicBezTo>
                      <a:cubicBezTo>
                        <a:pt x="4619893" y="11526"/>
                        <a:pt x="4421773" y="37243"/>
                        <a:pt x="4269373" y="48673"/>
                      </a:cubicBezTo>
                      <a:cubicBezTo>
                        <a:pt x="4186506" y="55341"/>
                        <a:pt x="4103638" y="59151"/>
                        <a:pt x="4020771" y="63913"/>
                      </a:cubicBezTo>
                      <a:cubicBezTo>
                        <a:pt x="3804553" y="63913"/>
                        <a:pt x="3588336" y="53436"/>
                        <a:pt x="3373071" y="45816"/>
                      </a:cubicBezTo>
                      <a:cubicBezTo>
                        <a:pt x="3074938" y="34386"/>
                        <a:pt x="2777758" y="20098"/>
                        <a:pt x="2479626" y="11526"/>
                      </a:cubicBezTo>
                      <a:cubicBezTo>
                        <a:pt x="2207211" y="3906"/>
                        <a:pt x="1934796" y="6763"/>
                        <a:pt x="1662381" y="8668"/>
                      </a:cubicBezTo>
                      <a:cubicBezTo>
                        <a:pt x="1481406" y="9621"/>
                        <a:pt x="1283286" y="10573"/>
                        <a:pt x="1088976" y="26766"/>
                      </a:cubicBezTo>
                      <a:cubicBezTo>
                        <a:pt x="1030873" y="23908"/>
                        <a:pt x="971818" y="20098"/>
                        <a:pt x="913716" y="13431"/>
                      </a:cubicBezTo>
                      <a:cubicBezTo>
                        <a:pt x="775603" y="-857"/>
                        <a:pt x="635586" y="-6572"/>
                        <a:pt x="496521" y="10573"/>
                      </a:cubicBezTo>
                      <a:cubicBezTo>
                        <a:pt x="299353" y="34386"/>
                        <a:pt x="85993" y="99156"/>
                        <a:pt x="17413" y="303943"/>
                      </a:cubicBezTo>
                      <a:cubicBezTo>
                        <a:pt x="-30212" y="445866"/>
                        <a:pt x="24081" y="610648"/>
                        <a:pt x="128856" y="712566"/>
                      </a:cubicBezTo>
                      <a:cubicBezTo>
                        <a:pt x="195531" y="777336"/>
                        <a:pt x="286018" y="810673"/>
                        <a:pt x="377458" y="812578"/>
                      </a:cubicBezTo>
                      <a:cubicBezTo>
                        <a:pt x="468898" y="839248"/>
                        <a:pt x="567006" y="852583"/>
                        <a:pt x="661303" y="865918"/>
                      </a:cubicBezTo>
                      <a:cubicBezTo>
                        <a:pt x="799416" y="884968"/>
                        <a:pt x="940386" y="894493"/>
                        <a:pt x="1080403" y="903066"/>
                      </a:cubicBezTo>
                      <a:cubicBezTo>
                        <a:pt x="1669048" y="937356"/>
                        <a:pt x="2259598" y="973551"/>
                        <a:pt x="2850148" y="982123"/>
                      </a:cubicBezTo>
                      <a:cubicBezTo>
                        <a:pt x="3149233" y="986886"/>
                        <a:pt x="3449271" y="979266"/>
                        <a:pt x="3747403" y="951643"/>
                      </a:cubicBezTo>
                      <a:cubicBezTo>
                        <a:pt x="3978861" y="930688"/>
                        <a:pt x="4216986" y="904018"/>
                        <a:pt x="4443681" y="855441"/>
                      </a:cubicBezTo>
                      <a:cubicBezTo>
                        <a:pt x="4648468" y="811626"/>
                        <a:pt x="4854208" y="730663"/>
                        <a:pt x="4961841" y="572548"/>
                      </a:cubicBezTo>
                      <a:cubicBezTo>
                        <a:pt x="5069473" y="411576"/>
                        <a:pt x="5030421" y="198216"/>
                        <a:pt x="4826586" y="106776"/>
                      </a:cubicBezTo>
                      <a:close/>
                    </a:path>
                  </a:pathLst>
                </a:custGeom>
                <a:solidFill>
                  <a:srgbClr val="C4DE7D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vi-VN"/>
                </a:p>
              </p:txBody>
            </p:sp>
            <p:grpSp>
              <p:nvGrpSpPr>
                <p:cNvPr id="12" name="Đồ họa 6">
                  <a:extLst>
                    <a:ext uri="{FF2B5EF4-FFF2-40B4-BE49-F238E27FC236}">
                      <a16:creationId xmlns:a16="http://schemas.microsoft.com/office/drawing/2014/main" id="{3913875E-940E-4D5C-1C5C-BFA21D4BE8C9}"/>
                    </a:ext>
                  </a:extLst>
                </p:cNvPr>
                <p:cNvGrpSpPr/>
                <p:nvPr/>
              </p:nvGrpSpPr>
              <p:grpSpPr>
                <a:xfrm>
                  <a:off x="3928521" y="3131455"/>
                  <a:ext cx="4290483" cy="324033"/>
                  <a:chOff x="3928521" y="3131455"/>
                  <a:chExt cx="4290483" cy="324033"/>
                </a:xfrm>
                <a:solidFill>
                  <a:srgbClr val="FFFFFF"/>
                </a:solidFill>
              </p:grpSpPr>
              <p:sp>
                <p:nvSpPr>
                  <p:cNvPr id="13" name="Hình tự do: Hình 12">
                    <a:extLst>
                      <a:ext uri="{FF2B5EF4-FFF2-40B4-BE49-F238E27FC236}">
                        <a16:creationId xmlns:a16="http://schemas.microsoft.com/office/drawing/2014/main" id="{256E7C02-047C-CF3B-0827-01F5A965389B}"/>
                      </a:ext>
                    </a:extLst>
                  </p:cNvPr>
                  <p:cNvSpPr/>
                  <p:nvPr/>
                </p:nvSpPr>
                <p:spPr>
                  <a:xfrm>
                    <a:off x="4042575" y="3150155"/>
                    <a:ext cx="73305" cy="236102"/>
                  </a:xfrm>
                  <a:custGeom>
                    <a:avLst/>
                    <a:gdLst>
                      <a:gd name="connsiteX0" fmla="*/ 62699 w 73305"/>
                      <a:gd name="connsiteY0" fmla="*/ 29289 h 236102"/>
                      <a:gd name="connsiteX1" fmla="*/ 1739 w 73305"/>
                      <a:gd name="connsiteY1" fmla="*/ 29289 h 236102"/>
                      <a:gd name="connsiteX2" fmla="*/ 12217 w 73305"/>
                      <a:gd name="connsiteY2" fmla="*/ 206454 h 236102"/>
                      <a:gd name="connsiteX3" fmla="*/ 73177 w 73305"/>
                      <a:gd name="connsiteY3" fmla="*/ 206454 h 236102"/>
                      <a:gd name="connsiteX4" fmla="*/ 62699 w 73305"/>
                      <a:gd name="connsiteY4" fmla="*/ 29289 h 23610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73305" h="236102">
                        <a:moveTo>
                          <a:pt x="62699" y="29289"/>
                        </a:moveTo>
                        <a:cubicBezTo>
                          <a:pt x="67462" y="-9763"/>
                          <a:pt x="6502" y="-9763"/>
                          <a:pt x="1739" y="29289"/>
                        </a:cubicBezTo>
                        <a:cubicBezTo>
                          <a:pt x="-5881" y="89297"/>
                          <a:pt x="14122" y="146447"/>
                          <a:pt x="12217" y="206454"/>
                        </a:cubicBezTo>
                        <a:cubicBezTo>
                          <a:pt x="11264" y="246459"/>
                          <a:pt x="72224" y="245507"/>
                          <a:pt x="73177" y="206454"/>
                        </a:cubicBezTo>
                        <a:cubicBezTo>
                          <a:pt x="75082" y="146447"/>
                          <a:pt x="55079" y="89297"/>
                          <a:pt x="62699" y="29289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vi-VN"/>
                  </a:p>
                </p:txBody>
              </p:sp>
              <p:sp>
                <p:nvSpPr>
                  <p:cNvPr id="14" name="Hình tự do: Hình 13">
                    <a:extLst>
                      <a:ext uri="{FF2B5EF4-FFF2-40B4-BE49-F238E27FC236}">
                        <a16:creationId xmlns:a16="http://schemas.microsoft.com/office/drawing/2014/main" id="{EEF0C816-B730-9FE7-C49F-2C901E32A8A9}"/>
                      </a:ext>
                    </a:extLst>
                  </p:cNvPr>
                  <p:cNvSpPr/>
                  <p:nvPr/>
                </p:nvSpPr>
                <p:spPr>
                  <a:xfrm>
                    <a:off x="3928521" y="3150091"/>
                    <a:ext cx="94921" cy="267302"/>
                  </a:xfrm>
                  <a:custGeom>
                    <a:avLst/>
                    <a:gdLst>
                      <a:gd name="connsiteX0" fmla="*/ 93886 w 94921"/>
                      <a:gd name="connsiteY0" fmla="*/ 229378 h 267302"/>
                      <a:gd name="connsiteX1" fmla="*/ 66263 w 94921"/>
                      <a:gd name="connsiteY1" fmla="*/ 37925 h 267302"/>
                      <a:gd name="connsiteX2" fmla="*/ 7208 w 94921"/>
                      <a:gd name="connsiteY2" fmla="*/ 21733 h 267302"/>
                      <a:gd name="connsiteX3" fmla="*/ 34831 w 94921"/>
                      <a:gd name="connsiteY3" fmla="*/ 245570 h 267302"/>
                      <a:gd name="connsiteX4" fmla="*/ 93886 w 94921"/>
                      <a:gd name="connsiteY4" fmla="*/ 229378 h 26730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94921" h="267302">
                        <a:moveTo>
                          <a:pt x="93886" y="229378"/>
                        </a:moveTo>
                        <a:cubicBezTo>
                          <a:pt x="77693" y="165560"/>
                          <a:pt x="49118" y="104600"/>
                          <a:pt x="66263" y="37925"/>
                        </a:cubicBezTo>
                        <a:cubicBezTo>
                          <a:pt x="76741" y="-175"/>
                          <a:pt x="17686" y="-16367"/>
                          <a:pt x="7208" y="21733"/>
                        </a:cubicBezTo>
                        <a:cubicBezTo>
                          <a:pt x="-13747" y="99838"/>
                          <a:pt x="15781" y="169370"/>
                          <a:pt x="34831" y="245570"/>
                        </a:cubicBezTo>
                        <a:cubicBezTo>
                          <a:pt x="44356" y="283670"/>
                          <a:pt x="103411" y="267478"/>
                          <a:pt x="93886" y="229378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vi-VN"/>
                  </a:p>
                </p:txBody>
              </p:sp>
              <p:sp>
                <p:nvSpPr>
                  <p:cNvPr id="15" name="Hình tự do: Hình 14">
                    <a:extLst>
                      <a:ext uri="{FF2B5EF4-FFF2-40B4-BE49-F238E27FC236}">
                        <a16:creationId xmlns:a16="http://schemas.microsoft.com/office/drawing/2014/main" id="{964FC805-C61F-EAB6-10D8-F3EDD17CA88C}"/>
                      </a:ext>
                    </a:extLst>
                  </p:cNvPr>
                  <p:cNvSpPr/>
                  <p:nvPr/>
                </p:nvSpPr>
                <p:spPr>
                  <a:xfrm>
                    <a:off x="8010218" y="3131455"/>
                    <a:ext cx="98012" cy="258171"/>
                  </a:xfrm>
                  <a:custGeom>
                    <a:avLst/>
                    <a:gdLst>
                      <a:gd name="connsiteX0" fmla="*/ 85079 w 98012"/>
                      <a:gd name="connsiteY0" fmla="*/ 20366 h 258171"/>
                      <a:gd name="connsiteX1" fmla="*/ 26024 w 98012"/>
                      <a:gd name="connsiteY1" fmla="*/ 36559 h 258171"/>
                      <a:gd name="connsiteX2" fmla="*/ 2212 w 98012"/>
                      <a:gd name="connsiteY2" fmla="*/ 221344 h 258171"/>
                      <a:gd name="connsiteX3" fmla="*/ 61267 w 98012"/>
                      <a:gd name="connsiteY3" fmla="*/ 237536 h 258171"/>
                      <a:gd name="connsiteX4" fmla="*/ 85079 w 98012"/>
                      <a:gd name="connsiteY4" fmla="*/ 20366 h 25817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98012" h="258171">
                        <a:moveTo>
                          <a:pt x="85079" y="20366"/>
                        </a:moveTo>
                        <a:cubicBezTo>
                          <a:pt x="69839" y="-15829"/>
                          <a:pt x="10784" y="364"/>
                          <a:pt x="26024" y="36559"/>
                        </a:cubicBezTo>
                        <a:cubicBezTo>
                          <a:pt x="51742" y="99424"/>
                          <a:pt x="25072" y="161336"/>
                          <a:pt x="2212" y="221344"/>
                        </a:cubicBezTo>
                        <a:cubicBezTo>
                          <a:pt x="-12076" y="258491"/>
                          <a:pt x="46979" y="273731"/>
                          <a:pt x="61267" y="237536"/>
                        </a:cubicBezTo>
                        <a:cubicBezTo>
                          <a:pt x="87937" y="168956"/>
                          <a:pt x="114607" y="93709"/>
                          <a:pt x="85079" y="20366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vi-VN"/>
                  </a:p>
                </p:txBody>
              </p:sp>
              <p:sp>
                <p:nvSpPr>
                  <p:cNvPr id="16" name="Hình tự do: Hình 15">
                    <a:extLst>
                      <a:ext uri="{FF2B5EF4-FFF2-40B4-BE49-F238E27FC236}">
                        <a16:creationId xmlns:a16="http://schemas.microsoft.com/office/drawing/2014/main" id="{88AA87BF-D9FB-3171-2CF1-549E072BB2EC}"/>
                      </a:ext>
                    </a:extLst>
                  </p:cNvPr>
                  <p:cNvSpPr/>
                  <p:nvPr/>
                </p:nvSpPr>
                <p:spPr>
                  <a:xfrm>
                    <a:off x="8066880" y="3137772"/>
                    <a:ext cx="152124" cy="317716"/>
                  </a:xfrm>
                  <a:custGeom>
                    <a:avLst/>
                    <a:gdLst>
                      <a:gd name="connsiteX0" fmla="*/ 151289 w 152124"/>
                      <a:gd name="connsiteY0" fmla="*/ 29289 h 317716"/>
                      <a:gd name="connsiteX1" fmla="*/ 90329 w 152124"/>
                      <a:gd name="connsiteY1" fmla="*/ 29289 h 317716"/>
                      <a:gd name="connsiteX2" fmla="*/ 10319 w 152124"/>
                      <a:gd name="connsiteY2" fmla="*/ 266462 h 317716"/>
                      <a:gd name="connsiteX3" fmla="*/ 54134 w 152124"/>
                      <a:gd name="connsiteY3" fmla="*/ 310277 h 317716"/>
                      <a:gd name="connsiteX4" fmla="*/ 151289 w 152124"/>
                      <a:gd name="connsiteY4" fmla="*/ 29289 h 31771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52124" h="317716">
                        <a:moveTo>
                          <a:pt x="151289" y="29289"/>
                        </a:moveTo>
                        <a:cubicBezTo>
                          <a:pt x="148432" y="-9763"/>
                          <a:pt x="87472" y="-9763"/>
                          <a:pt x="90329" y="29289"/>
                        </a:cubicBezTo>
                        <a:cubicBezTo>
                          <a:pt x="96044" y="103584"/>
                          <a:pt x="69374" y="216932"/>
                          <a:pt x="10319" y="266462"/>
                        </a:cubicBezTo>
                        <a:cubicBezTo>
                          <a:pt x="-20161" y="292179"/>
                          <a:pt x="23654" y="335042"/>
                          <a:pt x="54134" y="310277"/>
                        </a:cubicBezTo>
                        <a:cubicBezTo>
                          <a:pt x="124619" y="250269"/>
                          <a:pt x="157957" y="117872"/>
                          <a:pt x="151289" y="29289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vi-VN"/>
                  </a:p>
                </p:txBody>
              </p:sp>
            </p:grpSp>
          </p:grpSp>
        </p:grpSp>
        <p:sp>
          <p:nvSpPr>
            <p:cNvPr id="17" name="Hộp Văn bản 16">
              <a:extLst>
                <a:ext uri="{FF2B5EF4-FFF2-40B4-BE49-F238E27FC236}">
                  <a16:creationId xmlns:a16="http://schemas.microsoft.com/office/drawing/2014/main" id="{84105AA6-6383-109F-864D-CCEB0CAB1D19}"/>
                </a:ext>
              </a:extLst>
            </p:cNvPr>
            <p:cNvSpPr txBox="1"/>
            <p:nvPr/>
          </p:nvSpPr>
          <p:spPr>
            <a:xfrm>
              <a:off x="3792964" y="2924352"/>
              <a:ext cx="5152555" cy="58477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 latinLnBrk="0"/>
              <a:r>
                <a:rPr lang="vi-VN" sz="3200" b="1" i="0" dirty="0">
                  <a:solidFill>
                    <a:schemeClr val="bg1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Ôn lại nội dung đã học</a:t>
              </a:r>
            </a:p>
          </p:txBody>
        </p:sp>
      </p:grpSp>
      <p:grpSp>
        <p:nvGrpSpPr>
          <p:cNvPr id="19" name="Nhóm 18">
            <a:extLst>
              <a:ext uri="{FF2B5EF4-FFF2-40B4-BE49-F238E27FC236}">
                <a16:creationId xmlns:a16="http://schemas.microsoft.com/office/drawing/2014/main" id="{AEB74DE7-420C-E5FC-D543-B2518EB5EE7F}"/>
              </a:ext>
            </a:extLst>
          </p:cNvPr>
          <p:cNvGrpSpPr/>
          <p:nvPr/>
        </p:nvGrpSpPr>
        <p:grpSpPr>
          <a:xfrm>
            <a:off x="3492399" y="4143220"/>
            <a:ext cx="6039587" cy="1041549"/>
            <a:chOff x="3356340" y="2740274"/>
            <a:chExt cx="6039587" cy="1041549"/>
          </a:xfrm>
        </p:grpSpPr>
        <p:grpSp>
          <p:nvGrpSpPr>
            <p:cNvPr id="20" name="Đồ họa 6">
              <a:extLst>
                <a:ext uri="{FF2B5EF4-FFF2-40B4-BE49-F238E27FC236}">
                  <a16:creationId xmlns:a16="http://schemas.microsoft.com/office/drawing/2014/main" id="{97A902B4-1F27-EA10-E7E0-31E536E13826}"/>
                </a:ext>
              </a:extLst>
            </p:cNvPr>
            <p:cNvGrpSpPr/>
            <p:nvPr/>
          </p:nvGrpSpPr>
          <p:grpSpPr>
            <a:xfrm>
              <a:off x="3356340" y="2740274"/>
              <a:ext cx="6039587" cy="1041549"/>
              <a:chOff x="3562081" y="2909791"/>
              <a:chExt cx="5068773" cy="1041549"/>
            </a:xfrm>
          </p:grpSpPr>
          <p:sp>
            <p:nvSpPr>
              <p:cNvPr id="22" name="Hình tự do: Hình 21">
                <a:extLst>
                  <a:ext uri="{FF2B5EF4-FFF2-40B4-BE49-F238E27FC236}">
                    <a16:creationId xmlns:a16="http://schemas.microsoft.com/office/drawing/2014/main" id="{4BCD3FEF-B160-DA43-4894-59D86E929CEE}"/>
                  </a:ext>
                </a:extLst>
              </p:cNvPr>
              <p:cNvSpPr/>
              <p:nvPr/>
            </p:nvSpPr>
            <p:spPr>
              <a:xfrm>
                <a:off x="3609706" y="2966941"/>
                <a:ext cx="5021148" cy="984399"/>
              </a:xfrm>
              <a:custGeom>
                <a:avLst/>
                <a:gdLst>
                  <a:gd name="connsiteX0" fmla="*/ 377458 w 5021148"/>
                  <a:gd name="connsiteY0" fmla="*/ 813531 h 984399"/>
                  <a:gd name="connsiteX1" fmla="*/ 661303 w 5021148"/>
                  <a:gd name="connsiteY1" fmla="*/ 866871 h 984399"/>
                  <a:gd name="connsiteX2" fmla="*/ 1080403 w 5021148"/>
                  <a:gd name="connsiteY2" fmla="*/ 904018 h 984399"/>
                  <a:gd name="connsiteX3" fmla="*/ 2850148 w 5021148"/>
                  <a:gd name="connsiteY3" fmla="*/ 983076 h 984399"/>
                  <a:gd name="connsiteX4" fmla="*/ 3747403 w 5021148"/>
                  <a:gd name="connsiteY4" fmla="*/ 952596 h 984399"/>
                  <a:gd name="connsiteX5" fmla="*/ 4443681 w 5021148"/>
                  <a:gd name="connsiteY5" fmla="*/ 856393 h 984399"/>
                  <a:gd name="connsiteX6" fmla="*/ 4961841 w 5021148"/>
                  <a:gd name="connsiteY6" fmla="*/ 573501 h 984399"/>
                  <a:gd name="connsiteX7" fmla="*/ 4827538 w 5021148"/>
                  <a:gd name="connsiteY7" fmla="*/ 106776 h 984399"/>
                  <a:gd name="connsiteX8" fmla="*/ 4766578 w 5021148"/>
                  <a:gd name="connsiteY8" fmla="*/ 83916 h 984399"/>
                  <a:gd name="connsiteX9" fmla="*/ 4270326 w 5021148"/>
                  <a:gd name="connsiteY9" fmla="*/ 48673 h 984399"/>
                  <a:gd name="connsiteX10" fmla="*/ 4021723 w 5021148"/>
                  <a:gd name="connsiteY10" fmla="*/ 63913 h 984399"/>
                  <a:gd name="connsiteX11" fmla="*/ 3374023 w 5021148"/>
                  <a:gd name="connsiteY11" fmla="*/ 45816 h 984399"/>
                  <a:gd name="connsiteX12" fmla="*/ 2480578 w 5021148"/>
                  <a:gd name="connsiteY12" fmla="*/ 11526 h 984399"/>
                  <a:gd name="connsiteX13" fmla="*/ 1663333 w 5021148"/>
                  <a:gd name="connsiteY13" fmla="*/ 8668 h 984399"/>
                  <a:gd name="connsiteX14" fmla="*/ 1089928 w 5021148"/>
                  <a:gd name="connsiteY14" fmla="*/ 26766 h 984399"/>
                  <a:gd name="connsiteX15" fmla="*/ 914668 w 5021148"/>
                  <a:gd name="connsiteY15" fmla="*/ 13431 h 984399"/>
                  <a:gd name="connsiteX16" fmla="*/ 496521 w 5021148"/>
                  <a:gd name="connsiteY16" fmla="*/ 10573 h 984399"/>
                  <a:gd name="connsiteX17" fmla="*/ 17413 w 5021148"/>
                  <a:gd name="connsiteY17" fmla="*/ 303943 h 984399"/>
                  <a:gd name="connsiteX18" fmla="*/ 128856 w 5021148"/>
                  <a:gd name="connsiteY18" fmla="*/ 712566 h 984399"/>
                  <a:gd name="connsiteX19" fmla="*/ 377458 w 5021148"/>
                  <a:gd name="connsiteY19" fmla="*/ 813531 h 9843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5021148" h="984399">
                    <a:moveTo>
                      <a:pt x="377458" y="813531"/>
                    </a:moveTo>
                    <a:cubicBezTo>
                      <a:pt x="468898" y="840201"/>
                      <a:pt x="567006" y="853536"/>
                      <a:pt x="661303" y="866871"/>
                    </a:cubicBezTo>
                    <a:cubicBezTo>
                      <a:pt x="799416" y="885921"/>
                      <a:pt x="940386" y="895446"/>
                      <a:pt x="1080403" y="904018"/>
                    </a:cubicBezTo>
                    <a:cubicBezTo>
                      <a:pt x="1669048" y="938308"/>
                      <a:pt x="2259598" y="974503"/>
                      <a:pt x="2850148" y="983076"/>
                    </a:cubicBezTo>
                    <a:cubicBezTo>
                      <a:pt x="3149233" y="987838"/>
                      <a:pt x="3449271" y="980218"/>
                      <a:pt x="3747403" y="952596"/>
                    </a:cubicBezTo>
                    <a:cubicBezTo>
                      <a:pt x="3978861" y="931641"/>
                      <a:pt x="4216986" y="904971"/>
                      <a:pt x="4443681" y="856393"/>
                    </a:cubicBezTo>
                    <a:cubicBezTo>
                      <a:pt x="4648468" y="812578"/>
                      <a:pt x="4854208" y="731616"/>
                      <a:pt x="4961841" y="573501"/>
                    </a:cubicBezTo>
                    <a:cubicBezTo>
                      <a:pt x="5070426" y="411576"/>
                      <a:pt x="5032326" y="198216"/>
                      <a:pt x="4827538" y="106776"/>
                    </a:cubicBezTo>
                    <a:cubicBezTo>
                      <a:pt x="4807536" y="98203"/>
                      <a:pt x="4787533" y="90583"/>
                      <a:pt x="4766578" y="83916"/>
                    </a:cubicBezTo>
                    <a:cubicBezTo>
                      <a:pt x="4620846" y="11526"/>
                      <a:pt x="4422726" y="37243"/>
                      <a:pt x="4270326" y="48673"/>
                    </a:cubicBezTo>
                    <a:cubicBezTo>
                      <a:pt x="4187458" y="55341"/>
                      <a:pt x="4104591" y="59151"/>
                      <a:pt x="4021723" y="63913"/>
                    </a:cubicBezTo>
                    <a:cubicBezTo>
                      <a:pt x="3805506" y="63913"/>
                      <a:pt x="3589288" y="53436"/>
                      <a:pt x="3374023" y="45816"/>
                    </a:cubicBezTo>
                    <a:cubicBezTo>
                      <a:pt x="3075891" y="34386"/>
                      <a:pt x="2778711" y="20098"/>
                      <a:pt x="2480578" y="11526"/>
                    </a:cubicBezTo>
                    <a:cubicBezTo>
                      <a:pt x="2208163" y="3906"/>
                      <a:pt x="1935748" y="6763"/>
                      <a:pt x="1663333" y="8668"/>
                    </a:cubicBezTo>
                    <a:cubicBezTo>
                      <a:pt x="1482358" y="9621"/>
                      <a:pt x="1284238" y="10573"/>
                      <a:pt x="1089928" y="26766"/>
                    </a:cubicBezTo>
                    <a:cubicBezTo>
                      <a:pt x="1031826" y="23908"/>
                      <a:pt x="972771" y="20098"/>
                      <a:pt x="914668" y="13431"/>
                    </a:cubicBezTo>
                    <a:cubicBezTo>
                      <a:pt x="775603" y="-857"/>
                      <a:pt x="635586" y="-6572"/>
                      <a:pt x="496521" y="10573"/>
                    </a:cubicBezTo>
                    <a:cubicBezTo>
                      <a:pt x="299353" y="34386"/>
                      <a:pt x="85993" y="99156"/>
                      <a:pt x="17413" y="303943"/>
                    </a:cubicBezTo>
                    <a:cubicBezTo>
                      <a:pt x="-30212" y="445866"/>
                      <a:pt x="24081" y="610648"/>
                      <a:pt x="128856" y="712566"/>
                    </a:cubicBezTo>
                    <a:cubicBezTo>
                      <a:pt x="195531" y="777336"/>
                      <a:pt x="286018" y="810673"/>
                      <a:pt x="377458" y="813531"/>
                    </a:cubicBezTo>
                    <a:close/>
                  </a:path>
                </a:pathLst>
              </a:custGeom>
              <a:solidFill>
                <a:srgbClr val="ECECEC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vi-VN"/>
              </a:p>
            </p:txBody>
          </p:sp>
          <p:grpSp>
            <p:nvGrpSpPr>
              <p:cNvPr id="23" name="Đồ họa 6">
                <a:extLst>
                  <a:ext uri="{FF2B5EF4-FFF2-40B4-BE49-F238E27FC236}">
                    <a16:creationId xmlns:a16="http://schemas.microsoft.com/office/drawing/2014/main" id="{2663AB6C-3903-FD24-0886-B5BA95444EF6}"/>
                  </a:ext>
                </a:extLst>
              </p:cNvPr>
              <p:cNvGrpSpPr/>
              <p:nvPr/>
            </p:nvGrpSpPr>
            <p:grpSpPr>
              <a:xfrm>
                <a:off x="3562081" y="2909791"/>
                <a:ext cx="5020208" cy="983447"/>
                <a:chOff x="3562081" y="2909791"/>
                <a:chExt cx="5020208" cy="983447"/>
              </a:xfrm>
            </p:grpSpPr>
            <p:sp>
              <p:nvSpPr>
                <p:cNvPr id="24" name="Hình tự do: Hình 23">
                  <a:extLst>
                    <a:ext uri="{FF2B5EF4-FFF2-40B4-BE49-F238E27FC236}">
                      <a16:creationId xmlns:a16="http://schemas.microsoft.com/office/drawing/2014/main" id="{B566C032-01EC-E72E-56E8-C7D057F8D67A}"/>
                    </a:ext>
                  </a:extLst>
                </p:cNvPr>
                <p:cNvSpPr/>
                <p:nvPr/>
              </p:nvSpPr>
              <p:spPr>
                <a:xfrm>
                  <a:off x="3562081" y="2909791"/>
                  <a:ext cx="5020208" cy="983447"/>
                </a:xfrm>
                <a:custGeom>
                  <a:avLst/>
                  <a:gdLst>
                    <a:gd name="connsiteX0" fmla="*/ 4826586 w 5020208"/>
                    <a:gd name="connsiteY0" fmla="*/ 106776 h 983447"/>
                    <a:gd name="connsiteX1" fmla="*/ 4765626 w 5020208"/>
                    <a:gd name="connsiteY1" fmla="*/ 83916 h 983447"/>
                    <a:gd name="connsiteX2" fmla="*/ 4269373 w 5020208"/>
                    <a:gd name="connsiteY2" fmla="*/ 48673 h 983447"/>
                    <a:gd name="connsiteX3" fmla="*/ 4020771 w 5020208"/>
                    <a:gd name="connsiteY3" fmla="*/ 63913 h 983447"/>
                    <a:gd name="connsiteX4" fmla="*/ 3373071 w 5020208"/>
                    <a:gd name="connsiteY4" fmla="*/ 45816 h 983447"/>
                    <a:gd name="connsiteX5" fmla="*/ 2479626 w 5020208"/>
                    <a:gd name="connsiteY5" fmla="*/ 11526 h 983447"/>
                    <a:gd name="connsiteX6" fmla="*/ 1662381 w 5020208"/>
                    <a:gd name="connsiteY6" fmla="*/ 8668 h 983447"/>
                    <a:gd name="connsiteX7" fmla="*/ 1088976 w 5020208"/>
                    <a:gd name="connsiteY7" fmla="*/ 26766 h 983447"/>
                    <a:gd name="connsiteX8" fmla="*/ 913716 w 5020208"/>
                    <a:gd name="connsiteY8" fmla="*/ 13431 h 983447"/>
                    <a:gd name="connsiteX9" fmla="*/ 496521 w 5020208"/>
                    <a:gd name="connsiteY9" fmla="*/ 10573 h 983447"/>
                    <a:gd name="connsiteX10" fmla="*/ 17413 w 5020208"/>
                    <a:gd name="connsiteY10" fmla="*/ 303943 h 983447"/>
                    <a:gd name="connsiteX11" fmla="*/ 128856 w 5020208"/>
                    <a:gd name="connsiteY11" fmla="*/ 712566 h 983447"/>
                    <a:gd name="connsiteX12" fmla="*/ 377458 w 5020208"/>
                    <a:gd name="connsiteY12" fmla="*/ 812578 h 983447"/>
                    <a:gd name="connsiteX13" fmla="*/ 661303 w 5020208"/>
                    <a:gd name="connsiteY13" fmla="*/ 865918 h 983447"/>
                    <a:gd name="connsiteX14" fmla="*/ 1080403 w 5020208"/>
                    <a:gd name="connsiteY14" fmla="*/ 903066 h 983447"/>
                    <a:gd name="connsiteX15" fmla="*/ 2850148 w 5020208"/>
                    <a:gd name="connsiteY15" fmla="*/ 982123 h 983447"/>
                    <a:gd name="connsiteX16" fmla="*/ 3747403 w 5020208"/>
                    <a:gd name="connsiteY16" fmla="*/ 951643 h 983447"/>
                    <a:gd name="connsiteX17" fmla="*/ 4443681 w 5020208"/>
                    <a:gd name="connsiteY17" fmla="*/ 855441 h 983447"/>
                    <a:gd name="connsiteX18" fmla="*/ 4961841 w 5020208"/>
                    <a:gd name="connsiteY18" fmla="*/ 572548 h 983447"/>
                    <a:gd name="connsiteX19" fmla="*/ 4826586 w 5020208"/>
                    <a:gd name="connsiteY19" fmla="*/ 106776 h 9834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</a:cxnLst>
                  <a:rect l="l" t="t" r="r" b="b"/>
                  <a:pathLst>
                    <a:path w="5020208" h="983447">
                      <a:moveTo>
                        <a:pt x="4826586" y="106776"/>
                      </a:moveTo>
                      <a:cubicBezTo>
                        <a:pt x="4806583" y="98203"/>
                        <a:pt x="4786581" y="90583"/>
                        <a:pt x="4765626" y="83916"/>
                      </a:cubicBezTo>
                      <a:cubicBezTo>
                        <a:pt x="4619893" y="11526"/>
                        <a:pt x="4421773" y="37243"/>
                        <a:pt x="4269373" y="48673"/>
                      </a:cubicBezTo>
                      <a:cubicBezTo>
                        <a:pt x="4186506" y="55341"/>
                        <a:pt x="4103638" y="59151"/>
                        <a:pt x="4020771" y="63913"/>
                      </a:cubicBezTo>
                      <a:cubicBezTo>
                        <a:pt x="3804553" y="63913"/>
                        <a:pt x="3588336" y="53436"/>
                        <a:pt x="3373071" y="45816"/>
                      </a:cubicBezTo>
                      <a:cubicBezTo>
                        <a:pt x="3074938" y="34386"/>
                        <a:pt x="2777758" y="20098"/>
                        <a:pt x="2479626" y="11526"/>
                      </a:cubicBezTo>
                      <a:cubicBezTo>
                        <a:pt x="2207211" y="3906"/>
                        <a:pt x="1934796" y="6763"/>
                        <a:pt x="1662381" y="8668"/>
                      </a:cubicBezTo>
                      <a:cubicBezTo>
                        <a:pt x="1481406" y="9621"/>
                        <a:pt x="1283286" y="10573"/>
                        <a:pt x="1088976" y="26766"/>
                      </a:cubicBezTo>
                      <a:cubicBezTo>
                        <a:pt x="1030873" y="23908"/>
                        <a:pt x="971818" y="20098"/>
                        <a:pt x="913716" y="13431"/>
                      </a:cubicBezTo>
                      <a:cubicBezTo>
                        <a:pt x="775603" y="-857"/>
                        <a:pt x="635586" y="-6572"/>
                        <a:pt x="496521" y="10573"/>
                      </a:cubicBezTo>
                      <a:cubicBezTo>
                        <a:pt x="299353" y="34386"/>
                        <a:pt x="85993" y="99156"/>
                        <a:pt x="17413" y="303943"/>
                      </a:cubicBezTo>
                      <a:cubicBezTo>
                        <a:pt x="-30212" y="445866"/>
                        <a:pt x="24081" y="610648"/>
                        <a:pt x="128856" y="712566"/>
                      </a:cubicBezTo>
                      <a:cubicBezTo>
                        <a:pt x="195531" y="777336"/>
                        <a:pt x="286018" y="810673"/>
                        <a:pt x="377458" y="812578"/>
                      </a:cubicBezTo>
                      <a:cubicBezTo>
                        <a:pt x="468898" y="839248"/>
                        <a:pt x="567006" y="852583"/>
                        <a:pt x="661303" y="865918"/>
                      </a:cubicBezTo>
                      <a:cubicBezTo>
                        <a:pt x="799416" y="884968"/>
                        <a:pt x="940386" y="894493"/>
                        <a:pt x="1080403" y="903066"/>
                      </a:cubicBezTo>
                      <a:cubicBezTo>
                        <a:pt x="1669048" y="937356"/>
                        <a:pt x="2259598" y="973551"/>
                        <a:pt x="2850148" y="982123"/>
                      </a:cubicBezTo>
                      <a:cubicBezTo>
                        <a:pt x="3149233" y="986886"/>
                        <a:pt x="3449271" y="979266"/>
                        <a:pt x="3747403" y="951643"/>
                      </a:cubicBezTo>
                      <a:cubicBezTo>
                        <a:pt x="3978861" y="930688"/>
                        <a:pt x="4216986" y="904018"/>
                        <a:pt x="4443681" y="855441"/>
                      </a:cubicBezTo>
                      <a:cubicBezTo>
                        <a:pt x="4648468" y="811626"/>
                        <a:pt x="4854208" y="730663"/>
                        <a:pt x="4961841" y="572548"/>
                      </a:cubicBezTo>
                      <a:cubicBezTo>
                        <a:pt x="5069473" y="411576"/>
                        <a:pt x="5030421" y="198216"/>
                        <a:pt x="4826586" y="106776"/>
                      </a:cubicBezTo>
                      <a:close/>
                    </a:path>
                  </a:pathLst>
                </a:custGeom>
                <a:solidFill>
                  <a:srgbClr val="C4DE7D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vi-VN"/>
                </a:p>
              </p:txBody>
            </p:sp>
            <p:grpSp>
              <p:nvGrpSpPr>
                <p:cNvPr id="25" name="Đồ họa 6">
                  <a:extLst>
                    <a:ext uri="{FF2B5EF4-FFF2-40B4-BE49-F238E27FC236}">
                      <a16:creationId xmlns:a16="http://schemas.microsoft.com/office/drawing/2014/main" id="{4822993C-986E-3922-97BD-817BE824FF38}"/>
                    </a:ext>
                  </a:extLst>
                </p:cNvPr>
                <p:cNvGrpSpPr/>
                <p:nvPr/>
              </p:nvGrpSpPr>
              <p:grpSpPr>
                <a:xfrm>
                  <a:off x="3777679" y="3062224"/>
                  <a:ext cx="4563878" cy="333849"/>
                  <a:chOff x="3777679" y="3062224"/>
                  <a:chExt cx="4563878" cy="333849"/>
                </a:xfrm>
                <a:solidFill>
                  <a:srgbClr val="FFFFFF"/>
                </a:solidFill>
              </p:grpSpPr>
              <p:sp>
                <p:nvSpPr>
                  <p:cNvPr id="26" name="Hình tự do: Hình 25">
                    <a:extLst>
                      <a:ext uri="{FF2B5EF4-FFF2-40B4-BE49-F238E27FC236}">
                        <a16:creationId xmlns:a16="http://schemas.microsoft.com/office/drawing/2014/main" id="{1776E882-1599-650B-FEC8-9EDF2F0F635E}"/>
                      </a:ext>
                    </a:extLst>
                  </p:cNvPr>
                  <p:cNvSpPr/>
                  <p:nvPr/>
                </p:nvSpPr>
                <p:spPr>
                  <a:xfrm>
                    <a:off x="3891734" y="3128835"/>
                    <a:ext cx="73305" cy="236102"/>
                  </a:xfrm>
                  <a:custGeom>
                    <a:avLst/>
                    <a:gdLst>
                      <a:gd name="connsiteX0" fmla="*/ 62699 w 73305"/>
                      <a:gd name="connsiteY0" fmla="*/ 29289 h 236102"/>
                      <a:gd name="connsiteX1" fmla="*/ 1739 w 73305"/>
                      <a:gd name="connsiteY1" fmla="*/ 29289 h 236102"/>
                      <a:gd name="connsiteX2" fmla="*/ 12217 w 73305"/>
                      <a:gd name="connsiteY2" fmla="*/ 206454 h 236102"/>
                      <a:gd name="connsiteX3" fmla="*/ 73177 w 73305"/>
                      <a:gd name="connsiteY3" fmla="*/ 206454 h 236102"/>
                      <a:gd name="connsiteX4" fmla="*/ 62699 w 73305"/>
                      <a:gd name="connsiteY4" fmla="*/ 29289 h 23610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73305" h="236102">
                        <a:moveTo>
                          <a:pt x="62699" y="29289"/>
                        </a:moveTo>
                        <a:cubicBezTo>
                          <a:pt x="67462" y="-9763"/>
                          <a:pt x="6502" y="-9763"/>
                          <a:pt x="1739" y="29289"/>
                        </a:cubicBezTo>
                        <a:cubicBezTo>
                          <a:pt x="-5881" y="89297"/>
                          <a:pt x="14122" y="146447"/>
                          <a:pt x="12217" y="206454"/>
                        </a:cubicBezTo>
                        <a:cubicBezTo>
                          <a:pt x="11264" y="246459"/>
                          <a:pt x="72224" y="245507"/>
                          <a:pt x="73177" y="206454"/>
                        </a:cubicBezTo>
                        <a:cubicBezTo>
                          <a:pt x="75082" y="146447"/>
                          <a:pt x="55079" y="89297"/>
                          <a:pt x="62699" y="29289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vi-VN"/>
                  </a:p>
                </p:txBody>
              </p:sp>
              <p:sp>
                <p:nvSpPr>
                  <p:cNvPr id="27" name="Hình tự do: Hình 26">
                    <a:extLst>
                      <a:ext uri="{FF2B5EF4-FFF2-40B4-BE49-F238E27FC236}">
                        <a16:creationId xmlns:a16="http://schemas.microsoft.com/office/drawing/2014/main" id="{1AB734A0-4DB9-C8BB-C01A-49BC473A79EF}"/>
                      </a:ext>
                    </a:extLst>
                  </p:cNvPr>
                  <p:cNvSpPr/>
                  <p:nvPr/>
                </p:nvSpPr>
                <p:spPr>
                  <a:xfrm>
                    <a:off x="3777679" y="3128771"/>
                    <a:ext cx="94921" cy="267302"/>
                  </a:xfrm>
                  <a:custGeom>
                    <a:avLst/>
                    <a:gdLst>
                      <a:gd name="connsiteX0" fmla="*/ 93886 w 94921"/>
                      <a:gd name="connsiteY0" fmla="*/ 229378 h 267302"/>
                      <a:gd name="connsiteX1" fmla="*/ 66263 w 94921"/>
                      <a:gd name="connsiteY1" fmla="*/ 37925 h 267302"/>
                      <a:gd name="connsiteX2" fmla="*/ 7208 w 94921"/>
                      <a:gd name="connsiteY2" fmla="*/ 21733 h 267302"/>
                      <a:gd name="connsiteX3" fmla="*/ 34831 w 94921"/>
                      <a:gd name="connsiteY3" fmla="*/ 245570 h 267302"/>
                      <a:gd name="connsiteX4" fmla="*/ 93886 w 94921"/>
                      <a:gd name="connsiteY4" fmla="*/ 229378 h 26730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94921" h="267302">
                        <a:moveTo>
                          <a:pt x="93886" y="229378"/>
                        </a:moveTo>
                        <a:cubicBezTo>
                          <a:pt x="77693" y="165560"/>
                          <a:pt x="49118" y="104600"/>
                          <a:pt x="66263" y="37925"/>
                        </a:cubicBezTo>
                        <a:cubicBezTo>
                          <a:pt x="76741" y="-175"/>
                          <a:pt x="17686" y="-16367"/>
                          <a:pt x="7208" y="21733"/>
                        </a:cubicBezTo>
                        <a:cubicBezTo>
                          <a:pt x="-13747" y="99838"/>
                          <a:pt x="15781" y="169370"/>
                          <a:pt x="34831" y="245570"/>
                        </a:cubicBezTo>
                        <a:cubicBezTo>
                          <a:pt x="44356" y="283670"/>
                          <a:pt x="103411" y="267478"/>
                          <a:pt x="93886" y="229378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vi-VN"/>
                  </a:p>
                </p:txBody>
              </p:sp>
              <p:sp>
                <p:nvSpPr>
                  <p:cNvPr id="28" name="Hình tự do: Hình 27">
                    <a:extLst>
                      <a:ext uri="{FF2B5EF4-FFF2-40B4-BE49-F238E27FC236}">
                        <a16:creationId xmlns:a16="http://schemas.microsoft.com/office/drawing/2014/main" id="{A76892FE-3BB6-3173-5F9E-58D96E01472D}"/>
                      </a:ext>
                    </a:extLst>
                  </p:cNvPr>
                  <p:cNvSpPr/>
                  <p:nvPr/>
                </p:nvSpPr>
                <p:spPr>
                  <a:xfrm>
                    <a:off x="8132771" y="3062224"/>
                    <a:ext cx="98012" cy="258171"/>
                  </a:xfrm>
                  <a:custGeom>
                    <a:avLst/>
                    <a:gdLst>
                      <a:gd name="connsiteX0" fmla="*/ 85079 w 98012"/>
                      <a:gd name="connsiteY0" fmla="*/ 20366 h 258171"/>
                      <a:gd name="connsiteX1" fmla="*/ 26024 w 98012"/>
                      <a:gd name="connsiteY1" fmla="*/ 36559 h 258171"/>
                      <a:gd name="connsiteX2" fmla="*/ 2212 w 98012"/>
                      <a:gd name="connsiteY2" fmla="*/ 221344 h 258171"/>
                      <a:gd name="connsiteX3" fmla="*/ 61267 w 98012"/>
                      <a:gd name="connsiteY3" fmla="*/ 237536 h 258171"/>
                      <a:gd name="connsiteX4" fmla="*/ 85079 w 98012"/>
                      <a:gd name="connsiteY4" fmla="*/ 20366 h 25817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98012" h="258171">
                        <a:moveTo>
                          <a:pt x="85079" y="20366"/>
                        </a:moveTo>
                        <a:cubicBezTo>
                          <a:pt x="69839" y="-15829"/>
                          <a:pt x="10784" y="364"/>
                          <a:pt x="26024" y="36559"/>
                        </a:cubicBezTo>
                        <a:cubicBezTo>
                          <a:pt x="51742" y="99424"/>
                          <a:pt x="25072" y="161336"/>
                          <a:pt x="2212" y="221344"/>
                        </a:cubicBezTo>
                        <a:cubicBezTo>
                          <a:pt x="-12076" y="258491"/>
                          <a:pt x="46979" y="273731"/>
                          <a:pt x="61267" y="237536"/>
                        </a:cubicBezTo>
                        <a:cubicBezTo>
                          <a:pt x="87937" y="168956"/>
                          <a:pt x="114607" y="93709"/>
                          <a:pt x="85079" y="20366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vi-VN"/>
                  </a:p>
                </p:txBody>
              </p:sp>
              <p:sp>
                <p:nvSpPr>
                  <p:cNvPr id="29" name="Hình tự do: Hình 28">
                    <a:extLst>
                      <a:ext uri="{FF2B5EF4-FFF2-40B4-BE49-F238E27FC236}">
                        <a16:creationId xmlns:a16="http://schemas.microsoft.com/office/drawing/2014/main" id="{AAD1E083-4486-6737-7C9C-A46E102789D9}"/>
                      </a:ext>
                    </a:extLst>
                  </p:cNvPr>
                  <p:cNvSpPr/>
                  <p:nvPr/>
                </p:nvSpPr>
                <p:spPr>
                  <a:xfrm>
                    <a:off x="8189433" y="3068541"/>
                    <a:ext cx="152124" cy="317716"/>
                  </a:xfrm>
                  <a:custGeom>
                    <a:avLst/>
                    <a:gdLst>
                      <a:gd name="connsiteX0" fmla="*/ 151289 w 152124"/>
                      <a:gd name="connsiteY0" fmla="*/ 29289 h 317716"/>
                      <a:gd name="connsiteX1" fmla="*/ 90329 w 152124"/>
                      <a:gd name="connsiteY1" fmla="*/ 29289 h 317716"/>
                      <a:gd name="connsiteX2" fmla="*/ 10319 w 152124"/>
                      <a:gd name="connsiteY2" fmla="*/ 266462 h 317716"/>
                      <a:gd name="connsiteX3" fmla="*/ 54134 w 152124"/>
                      <a:gd name="connsiteY3" fmla="*/ 310277 h 317716"/>
                      <a:gd name="connsiteX4" fmla="*/ 151289 w 152124"/>
                      <a:gd name="connsiteY4" fmla="*/ 29289 h 31771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52124" h="317716">
                        <a:moveTo>
                          <a:pt x="151289" y="29289"/>
                        </a:moveTo>
                        <a:cubicBezTo>
                          <a:pt x="148432" y="-9763"/>
                          <a:pt x="87472" y="-9763"/>
                          <a:pt x="90329" y="29289"/>
                        </a:cubicBezTo>
                        <a:cubicBezTo>
                          <a:pt x="96044" y="103584"/>
                          <a:pt x="69374" y="216932"/>
                          <a:pt x="10319" y="266462"/>
                        </a:cubicBezTo>
                        <a:cubicBezTo>
                          <a:pt x="-20161" y="292179"/>
                          <a:pt x="23654" y="335042"/>
                          <a:pt x="54134" y="310277"/>
                        </a:cubicBezTo>
                        <a:cubicBezTo>
                          <a:pt x="124619" y="250269"/>
                          <a:pt x="157957" y="117872"/>
                          <a:pt x="151289" y="29289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vi-VN"/>
                  </a:p>
                </p:txBody>
              </p:sp>
            </p:grpSp>
          </p:grpSp>
        </p:grpSp>
        <p:sp>
          <p:nvSpPr>
            <p:cNvPr id="21" name="Hộp Văn bản 20">
              <a:extLst>
                <a:ext uri="{FF2B5EF4-FFF2-40B4-BE49-F238E27FC236}">
                  <a16:creationId xmlns:a16="http://schemas.microsoft.com/office/drawing/2014/main" id="{00B753A7-46C2-A444-A701-6DF6276D37A4}"/>
                </a:ext>
              </a:extLst>
            </p:cNvPr>
            <p:cNvSpPr txBox="1"/>
            <p:nvPr/>
          </p:nvSpPr>
          <p:spPr>
            <a:xfrm>
              <a:off x="3734239" y="2953773"/>
              <a:ext cx="5127815" cy="58477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 latinLnBrk="0"/>
              <a:r>
                <a:rPr lang="vi-VN" sz="3200" b="1" i="0" dirty="0">
                  <a:solidFill>
                    <a:schemeClr val="bg1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Chuẩn bị nội dung bài mới</a:t>
              </a:r>
            </a:p>
          </p:txBody>
        </p:sp>
      </p:grpSp>
      <p:grpSp>
        <p:nvGrpSpPr>
          <p:cNvPr id="576" name="Nhóm 575">
            <a:extLst>
              <a:ext uri="{FF2B5EF4-FFF2-40B4-BE49-F238E27FC236}">
                <a16:creationId xmlns:a16="http://schemas.microsoft.com/office/drawing/2014/main" id="{3E983F22-70D1-BB27-734C-BC503C511851}"/>
              </a:ext>
            </a:extLst>
          </p:cNvPr>
          <p:cNvGrpSpPr/>
          <p:nvPr/>
        </p:nvGrpSpPr>
        <p:grpSpPr>
          <a:xfrm>
            <a:off x="436880" y="4911014"/>
            <a:ext cx="4908860" cy="1410461"/>
            <a:chOff x="450217" y="3825240"/>
            <a:chExt cx="8793378" cy="2526599"/>
          </a:xfrm>
        </p:grpSpPr>
        <p:pic>
          <p:nvPicPr>
            <p:cNvPr id="577" name="Đồ họa 576">
              <a:extLst>
                <a:ext uri="{FF2B5EF4-FFF2-40B4-BE49-F238E27FC236}">
                  <a16:creationId xmlns:a16="http://schemas.microsoft.com/office/drawing/2014/main" id="{0A96EB4D-25DE-FEB5-F646-CE614921D93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2400884" y="3825240"/>
              <a:ext cx="6842711" cy="2526599"/>
            </a:xfrm>
            <a:prstGeom prst="rect">
              <a:avLst/>
            </a:prstGeom>
          </p:spPr>
        </p:pic>
        <p:pic>
          <p:nvPicPr>
            <p:cNvPr id="578" name="Đồ họa 577">
              <a:extLst>
                <a:ext uri="{FF2B5EF4-FFF2-40B4-BE49-F238E27FC236}">
                  <a16:creationId xmlns:a16="http://schemas.microsoft.com/office/drawing/2014/main" id="{A2C1D3E2-8375-DED7-59B7-164DD5CCAF2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450217" y="3825240"/>
              <a:ext cx="1950667" cy="240782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600638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Hình ảnh 8">
            <a:extLst>
              <a:ext uri="{FF2B5EF4-FFF2-40B4-BE49-F238E27FC236}">
                <a16:creationId xmlns:a16="http://schemas.microsoft.com/office/drawing/2014/main" id="{F0A3CC92-B6BA-93AB-6B5C-D4F20B9238D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15628" y="1077766"/>
            <a:ext cx="1926503" cy="1085182"/>
          </a:xfrm>
          <a:prstGeom prst="rect">
            <a:avLst/>
          </a:prstGeom>
        </p:spPr>
      </p:pic>
      <p:pic>
        <p:nvPicPr>
          <p:cNvPr id="13" name="Hình ảnh 12">
            <a:extLst>
              <a:ext uri="{FF2B5EF4-FFF2-40B4-BE49-F238E27FC236}">
                <a16:creationId xmlns:a16="http://schemas.microsoft.com/office/drawing/2014/main" id="{3FB91E59-DE6B-F576-3C2C-C00527A07ED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61961" y="1161091"/>
            <a:ext cx="8468078" cy="45358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91611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904538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CCB84147-87D0-432B-A01B-42B7BA0BB0F1}"/>
              </a:ext>
            </a:extLst>
          </p:cNvPr>
          <p:cNvSpPr txBox="1"/>
          <p:nvPr/>
        </p:nvSpPr>
        <p:spPr>
          <a:xfrm>
            <a:off x="1082227" y="2001832"/>
            <a:ext cx="9804864" cy="32265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en-US" sz="2400" b="1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1. </a:t>
            </a:r>
            <a:r>
              <a:rPr lang="en-US" sz="2400" b="1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Kiến</a:t>
            </a:r>
            <a:r>
              <a:rPr lang="en-US" sz="2400" b="1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thức</a:t>
            </a:r>
            <a:r>
              <a:rPr lang="en-US" sz="2400" b="1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, </a:t>
            </a:r>
            <a:r>
              <a:rPr lang="en-US" sz="2400" b="1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kĩ</a:t>
            </a:r>
            <a:r>
              <a:rPr lang="en-US" sz="2400" b="1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năng</a:t>
            </a:r>
            <a:r>
              <a:rPr lang="en-US" sz="2400" b="1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:</a:t>
            </a:r>
            <a:endParaRPr lang="vi-VN" sz="2400" dirty="0">
              <a:effectLst/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en-US" sz="24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- HS </a:t>
            </a:r>
            <a:r>
              <a:rPr lang="en-US" sz="2400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thực</a:t>
            </a:r>
            <a:r>
              <a:rPr lang="en-US" sz="24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hiện</a:t>
            </a:r>
            <a:r>
              <a:rPr lang="en-US" sz="24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được</a:t>
            </a:r>
            <a:r>
              <a:rPr lang="en-US" sz="24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phép</a:t>
            </a:r>
            <a:r>
              <a:rPr lang="en-US" sz="24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tính</a:t>
            </a:r>
            <a:r>
              <a:rPr lang="en-US" sz="24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liên</a:t>
            </a:r>
            <a:r>
              <a:rPr lang="en-US" sz="24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quan</a:t>
            </a:r>
            <a:r>
              <a:rPr lang="en-US" sz="24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đến</a:t>
            </a:r>
            <a:r>
              <a:rPr lang="en-US" sz="24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phép</a:t>
            </a:r>
            <a:r>
              <a:rPr lang="en-US" sz="24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nhân</a:t>
            </a:r>
            <a:r>
              <a:rPr lang="en-US" sz="24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phép</a:t>
            </a:r>
            <a:r>
              <a:rPr lang="en-US" sz="24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chia </a:t>
            </a:r>
            <a:r>
              <a:rPr lang="en-US" sz="2400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đã</a:t>
            </a:r>
            <a:r>
              <a:rPr lang="en-US" sz="24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học</a:t>
            </a:r>
            <a:r>
              <a:rPr lang="en-US" sz="24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.</a:t>
            </a:r>
            <a:endParaRPr lang="vi-VN" sz="2400" dirty="0">
              <a:effectLst/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en-US" sz="24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- </a:t>
            </a:r>
            <a:r>
              <a:rPr lang="en-US" sz="2400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Giải</a:t>
            </a:r>
            <a:r>
              <a:rPr lang="en-US" sz="24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được</a:t>
            </a:r>
            <a:r>
              <a:rPr lang="en-US" sz="24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bài</a:t>
            </a:r>
            <a:r>
              <a:rPr lang="en-US" sz="24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toán</a:t>
            </a:r>
            <a:r>
              <a:rPr lang="en-US" sz="24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có</a:t>
            </a:r>
            <a:r>
              <a:rPr lang="en-US" sz="24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lời</a:t>
            </a:r>
            <a:r>
              <a:rPr lang="en-US" sz="24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văn</a:t>
            </a:r>
            <a:r>
              <a:rPr lang="en-US" sz="24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liên</a:t>
            </a:r>
            <a:r>
              <a:rPr lang="en-US" sz="24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quan</a:t>
            </a:r>
            <a:r>
              <a:rPr lang="en-US" sz="24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đến</a:t>
            </a:r>
            <a:r>
              <a:rPr lang="en-US" sz="24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phép</a:t>
            </a:r>
            <a:r>
              <a:rPr lang="en-US" sz="24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nhân</a:t>
            </a:r>
            <a:r>
              <a:rPr lang="en-US" sz="24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phép</a:t>
            </a:r>
            <a:r>
              <a:rPr lang="en-US" sz="24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chia </a:t>
            </a:r>
            <a:r>
              <a:rPr lang="en-US" sz="2400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đã</a:t>
            </a:r>
            <a:r>
              <a:rPr lang="en-US" sz="24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học</a:t>
            </a:r>
            <a:r>
              <a:rPr lang="en-US" sz="24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.</a:t>
            </a:r>
            <a:endParaRPr lang="vi-VN" sz="2400" dirty="0">
              <a:effectLst/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en-US" sz="2400" b="1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2. </a:t>
            </a:r>
            <a:r>
              <a:rPr lang="en-US" sz="2400" b="1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Phát</a:t>
            </a:r>
            <a:r>
              <a:rPr lang="en-US" sz="2400" b="1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triển</a:t>
            </a:r>
            <a:r>
              <a:rPr lang="en-US" sz="2400" b="1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năng</a:t>
            </a:r>
            <a:r>
              <a:rPr lang="en-US" sz="2400" b="1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lực</a:t>
            </a:r>
            <a:r>
              <a:rPr lang="en-US" sz="2400" b="1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và</a:t>
            </a:r>
            <a:r>
              <a:rPr lang="en-US" sz="2400" b="1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phẩm</a:t>
            </a:r>
            <a:r>
              <a:rPr lang="en-US" sz="2400" b="1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chất</a:t>
            </a:r>
            <a:r>
              <a:rPr lang="en-US" sz="2400" b="1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:</a:t>
            </a:r>
            <a:endParaRPr lang="vi-VN" sz="2400" dirty="0">
              <a:effectLst/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en-US" sz="24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- </a:t>
            </a:r>
            <a:r>
              <a:rPr lang="en-US" sz="2400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Phát</a:t>
            </a:r>
            <a:r>
              <a:rPr lang="en-US" sz="24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triển</a:t>
            </a:r>
            <a:r>
              <a:rPr lang="en-US" sz="24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năng</a:t>
            </a:r>
            <a:r>
              <a:rPr lang="en-US" sz="24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lực</a:t>
            </a:r>
            <a:r>
              <a:rPr lang="en-US" sz="24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tính</a:t>
            </a:r>
            <a:r>
              <a:rPr lang="en-US" sz="24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toán</a:t>
            </a:r>
            <a:r>
              <a:rPr lang="en-US" sz="24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tư</a:t>
            </a:r>
            <a:r>
              <a:rPr lang="en-US" sz="24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duy</a:t>
            </a:r>
            <a:r>
              <a:rPr lang="en-US" sz="24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và</a:t>
            </a:r>
            <a:r>
              <a:rPr lang="en-US" sz="24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lập</a:t>
            </a:r>
            <a:r>
              <a:rPr lang="en-US" sz="24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luận</a:t>
            </a:r>
            <a:r>
              <a:rPr lang="en-US" sz="24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toán</a:t>
            </a:r>
            <a:r>
              <a:rPr lang="en-US" sz="24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học</a:t>
            </a:r>
            <a:endParaRPr lang="vi-VN" sz="2400" dirty="0">
              <a:effectLst/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r>
              <a:rPr lang="en-US" sz="240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- </a:t>
            </a:r>
            <a:r>
              <a:rPr lang="en-US" sz="2400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Phát</a:t>
            </a:r>
            <a:r>
              <a:rPr lang="en-US" sz="240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triển</a:t>
            </a:r>
            <a:r>
              <a:rPr lang="en-US" sz="240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kĩ</a:t>
            </a:r>
            <a:r>
              <a:rPr lang="en-US" sz="240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năng</a:t>
            </a:r>
            <a:r>
              <a:rPr lang="en-US" sz="240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hợp</a:t>
            </a:r>
            <a:r>
              <a:rPr lang="en-US" sz="240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tác</a:t>
            </a:r>
            <a:r>
              <a:rPr lang="en-US" sz="240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2400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rèn</a:t>
            </a:r>
            <a:r>
              <a:rPr lang="en-US" sz="240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tính</a:t>
            </a:r>
            <a:r>
              <a:rPr lang="en-US" sz="240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cẩn</a:t>
            </a:r>
            <a:r>
              <a:rPr lang="en-US" sz="240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thận</a:t>
            </a:r>
            <a:r>
              <a:rPr lang="en-US" sz="240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  <a:endParaRPr lang="en-US" sz="24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12" name="Hình ảnh 11">
            <a:extLst>
              <a:ext uri="{FF2B5EF4-FFF2-40B4-BE49-F238E27FC236}">
                <a16:creationId xmlns:a16="http://schemas.microsoft.com/office/drawing/2014/main" id="{AA57827A-C765-F0F6-C6E9-2113E7DB60D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41046" y="515035"/>
            <a:ext cx="6309907" cy="17740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0453764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Hình ảnh 9">
            <a:extLst>
              <a:ext uri="{FF2B5EF4-FFF2-40B4-BE49-F238E27FC236}">
                <a16:creationId xmlns:a16="http://schemas.microsoft.com/office/drawing/2014/main" id="{58318041-D3AA-A342-EB62-9AD4E4767FF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1868" y="1356180"/>
            <a:ext cx="10248264" cy="41456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662303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Đồ họa 7">
            <a:extLst>
              <a:ext uri="{FF2B5EF4-FFF2-40B4-BE49-F238E27FC236}">
                <a16:creationId xmlns:a16="http://schemas.microsoft.com/office/drawing/2014/main" id="{72A5678A-01CE-44CE-B683-9FDA8699D08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019208" y="2407920"/>
            <a:ext cx="3091902" cy="3611880"/>
          </a:xfrm>
          <a:prstGeom prst="rect">
            <a:avLst/>
          </a:prstGeom>
        </p:spPr>
      </p:pic>
      <p:pic>
        <p:nvPicPr>
          <p:cNvPr id="12" name="Hình ảnh 11">
            <a:extLst>
              <a:ext uri="{FF2B5EF4-FFF2-40B4-BE49-F238E27FC236}">
                <a16:creationId xmlns:a16="http://schemas.microsoft.com/office/drawing/2014/main" id="{8A55395B-DCD4-7F10-EE0F-F1CB74CE61E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3360" y="1095954"/>
            <a:ext cx="12192000" cy="31026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172066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Graphic 16">
            <a:extLst>
              <a:ext uri="{FF2B5EF4-FFF2-40B4-BE49-F238E27FC236}">
                <a16:creationId xmlns:a16="http://schemas.microsoft.com/office/drawing/2014/main" id="{6010CE0E-2DA1-431F-8F33-EED5556CCE4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55320" y="857441"/>
            <a:ext cx="2762250" cy="3228975"/>
          </a:xfrm>
          <a:prstGeom prst="rect">
            <a:avLst/>
          </a:prstGeom>
        </p:spPr>
      </p:pic>
      <p:pic>
        <p:nvPicPr>
          <p:cNvPr id="8" name="Graphic 7">
            <a:extLst>
              <a:ext uri="{FF2B5EF4-FFF2-40B4-BE49-F238E27FC236}">
                <a16:creationId xmlns:a16="http://schemas.microsoft.com/office/drawing/2014/main" id="{F668D44C-89B2-47DC-8A1D-8DD4EB26534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396436" y="4395796"/>
            <a:ext cx="3952875" cy="1895475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B67EC558-E8DD-422E-85BE-C9887A0A2E1E}"/>
              </a:ext>
            </a:extLst>
          </p:cNvPr>
          <p:cNvSpPr txBox="1"/>
          <p:nvPr/>
        </p:nvSpPr>
        <p:spPr>
          <a:xfrm>
            <a:off x="744452" y="668345"/>
            <a:ext cx="1079222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>
                <a:latin typeface="Cambria" panose="02040503050406030204" pitchFamily="18" charset="0"/>
                <a:ea typeface="Cambria" panose="02040503050406030204" pitchFamily="18" charset="0"/>
              </a:rPr>
              <a:t>Đâu</a:t>
            </a:r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latin typeface="Cambria" panose="02040503050406030204" pitchFamily="18" charset="0"/>
                <a:ea typeface="Cambria" panose="02040503050406030204" pitchFamily="18" charset="0"/>
              </a:rPr>
              <a:t>là</a:t>
            </a:r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latin typeface="Cambria" panose="02040503050406030204" pitchFamily="18" charset="0"/>
                <a:ea typeface="Cambria" panose="02040503050406030204" pitchFamily="18" charset="0"/>
              </a:rPr>
              <a:t>bông</a:t>
            </a:r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latin typeface="Cambria" panose="02040503050406030204" pitchFamily="18" charset="0"/>
                <a:ea typeface="Cambria" panose="02040503050406030204" pitchFamily="18" charset="0"/>
              </a:rPr>
              <a:t>hoa</a:t>
            </a:r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latin typeface="Cambria" panose="02040503050406030204" pitchFamily="18" charset="0"/>
                <a:ea typeface="Cambria" panose="02040503050406030204" pitchFamily="18" charset="0"/>
              </a:rPr>
              <a:t>yêu</a:t>
            </a:r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latin typeface="Cambria" panose="02040503050406030204" pitchFamily="18" charset="0"/>
                <a:ea typeface="Cambria" panose="02040503050406030204" pitchFamily="18" charset="0"/>
              </a:rPr>
              <a:t>thích</a:t>
            </a:r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latin typeface="Cambria" panose="02040503050406030204" pitchFamily="18" charset="0"/>
                <a:ea typeface="Cambria" panose="02040503050406030204" pitchFamily="18" charset="0"/>
              </a:rPr>
              <a:t>của</a:t>
            </a:r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latin typeface="Cambria" panose="02040503050406030204" pitchFamily="18" charset="0"/>
                <a:ea typeface="Cambria" panose="02040503050406030204" pitchFamily="18" charset="0"/>
              </a:rPr>
              <a:t>những</a:t>
            </a:r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latin typeface="Cambria" panose="02040503050406030204" pitchFamily="18" charset="0"/>
                <a:ea typeface="Cambria" panose="02040503050406030204" pitchFamily="18" charset="0"/>
              </a:rPr>
              <a:t>chú</a:t>
            </a:r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latin typeface="Cambria" panose="02040503050406030204" pitchFamily="18" charset="0"/>
                <a:ea typeface="Cambria" panose="02040503050406030204" pitchFamily="18" charset="0"/>
              </a:rPr>
              <a:t>ong</a:t>
            </a:r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? </a:t>
            </a:r>
            <a:r>
              <a:rPr lang="en-US" sz="2800" b="1" dirty="0" err="1">
                <a:latin typeface="Cambria" panose="02040503050406030204" pitchFamily="18" charset="0"/>
                <a:ea typeface="Cambria" panose="02040503050406030204" pitchFamily="18" charset="0"/>
              </a:rPr>
              <a:t>Hãy</a:t>
            </a:r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latin typeface="Cambria" panose="02040503050406030204" pitchFamily="18" charset="0"/>
                <a:ea typeface="Cambria" panose="02040503050406030204" pitchFamily="18" charset="0"/>
              </a:rPr>
              <a:t>tìm</a:t>
            </a:r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latin typeface="Cambria" panose="02040503050406030204" pitchFamily="18" charset="0"/>
                <a:ea typeface="Cambria" panose="02040503050406030204" pitchFamily="18" charset="0"/>
              </a:rPr>
              <a:t>ra</a:t>
            </a:r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latin typeface="Cambria" panose="02040503050406030204" pitchFamily="18" charset="0"/>
                <a:ea typeface="Cambria" panose="02040503050406030204" pitchFamily="18" charset="0"/>
              </a:rPr>
              <a:t>chúng</a:t>
            </a:r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latin typeface="Cambria" panose="02040503050406030204" pitchFamily="18" charset="0"/>
                <a:ea typeface="Cambria" panose="02040503050406030204" pitchFamily="18" charset="0"/>
              </a:rPr>
              <a:t>bằng</a:t>
            </a:r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latin typeface="Cambria" panose="02040503050406030204" pitchFamily="18" charset="0"/>
                <a:ea typeface="Cambria" panose="02040503050406030204" pitchFamily="18" charset="0"/>
              </a:rPr>
              <a:t>cách</a:t>
            </a:r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latin typeface="Cambria" panose="02040503050406030204" pitchFamily="18" charset="0"/>
                <a:ea typeface="Cambria" panose="02040503050406030204" pitchFamily="18" charset="0"/>
              </a:rPr>
              <a:t>giải</a:t>
            </a:r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latin typeface="Cambria" panose="02040503050406030204" pitchFamily="18" charset="0"/>
                <a:ea typeface="Cambria" panose="02040503050406030204" pitchFamily="18" charset="0"/>
              </a:rPr>
              <a:t>phép</a:t>
            </a:r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latin typeface="Cambria" panose="02040503050406030204" pitchFamily="18" charset="0"/>
                <a:ea typeface="Cambria" panose="02040503050406030204" pitchFamily="18" charset="0"/>
              </a:rPr>
              <a:t>tính</a:t>
            </a:r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 ở </a:t>
            </a:r>
            <a:r>
              <a:rPr lang="en-US" sz="2800" b="1" dirty="0" err="1">
                <a:latin typeface="Cambria" panose="02040503050406030204" pitchFamily="18" charset="0"/>
                <a:ea typeface="Cambria" panose="02040503050406030204" pitchFamily="18" charset="0"/>
              </a:rPr>
              <a:t>mỗi</a:t>
            </a:r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latin typeface="Cambria" panose="02040503050406030204" pitchFamily="18" charset="0"/>
                <a:ea typeface="Cambria" panose="02040503050406030204" pitchFamily="18" charset="0"/>
              </a:rPr>
              <a:t>chú</a:t>
            </a:r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latin typeface="Cambria" panose="02040503050406030204" pitchFamily="18" charset="0"/>
                <a:ea typeface="Cambria" panose="02040503050406030204" pitchFamily="18" charset="0"/>
              </a:rPr>
              <a:t>ong</a:t>
            </a:r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. </a:t>
            </a:r>
          </a:p>
        </p:txBody>
      </p:sp>
      <p:pic>
        <p:nvPicPr>
          <p:cNvPr id="3" name="Graphic 2">
            <a:extLst>
              <a:ext uri="{FF2B5EF4-FFF2-40B4-BE49-F238E27FC236}">
                <a16:creationId xmlns:a16="http://schemas.microsoft.com/office/drawing/2014/main" id="{86A566C5-B7CA-4D48-877C-C0EB47CBE35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2143325" y="4622836"/>
            <a:ext cx="1160158" cy="1715657"/>
          </a:xfrm>
          <a:prstGeom prst="rect">
            <a:avLst/>
          </a:prstGeom>
        </p:spPr>
      </p:pic>
      <p:pic>
        <p:nvPicPr>
          <p:cNvPr id="6" name="Graphic 5">
            <a:extLst>
              <a:ext uri="{FF2B5EF4-FFF2-40B4-BE49-F238E27FC236}">
                <a16:creationId xmlns:a16="http://schemas.microsoft.com/office/drawing/2014/main" id="{F1DEAF94-B336-4725-8051-4063B46C3033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5556594" y="4559516"/>
            <a:ext cx="1265814" cy="1762526"/>
          </a:xfrm>
          <a:prstGeom prst="rect">
            <a:avLst/>
          </a:prstGeom>
        </p:spPr>
      </p:pic>
      <p:pic>
        <p:nvPicPr>
          <p:cNvPr id="7" name="Graphic 6">
            <a:extLst>
              <a:ext uri="{FF2B5EF4-FFF2-40B4-BE49-F238E27FC236}">
                <a16:creationId xmlns:a16="http://schemas.microsoft.com/office/drawing/2014/main" id="{38E07038-FCAC-4407-A5DD-B53665A6C652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9030843" y="4640250"/>
            <a:ext cx="1216808" cy="1651021"/>
          </a:xfrm>
          <a:prstGeom prst="rect">
            <a:avLst/>
          </a:prstGeom>
        </p:spPr>
      </p:pic>
      <p:pic>
        <p:nvPicPr>
          <p:cNvPr id="16" name="Graphic 15">
            <a:extLst>
              <a:ext uri="{FF2B5EF4-FFF2-40B4-BE49-F238E27FC236}">
                <a16:creationId xmlns:a16="http://schemas.microsoft.com/office/drawing/2014/main" id="{3DB0C754-2C7B-48FB-8F23-924CAB19C700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9695181" y="3200076"/>
            <a:ext cx="1514475" cy="990600"/>
          </a:xfrm>
          <a:prstGeom prst="rect">
            <a:avLst/>
          </a:prstGeom>
        </p:spPr>
      </p:pic>
      <p:grpSp>
        <p:nvGrpSpPr>
          <p:cNvPr id="27" name="Nhóm 26">
            <a:extLst>
              <a:ext uri="{FF2B5EF4-FFF2-40B4-BE49-F238E27FC236}">
                <a16:creationId xmlns:a16="http://schemas.microsoft.com/office/drawing/2014/main" id="{29A5DA25-45A8-C2F6-9FC1-C455EBD09DCC}"/>
              </a:ext>
            </a:extLst>
          </p:cNvPr>
          <p:cNvGrpSpPr/>
          <p:nvPr/>
        </p:nvGrpSpPr>
        <p:grpSpPr>
          <a:xfrm>
            <a:off x="8224377" y="1775251"/>
            <a:ext cx="1747425" cy="1720122"/>
            <a:chOff x="8224377" y="1775251"/>
            <a:chExt cx="1747425" cy="1720122"/>
          </a:xfrm>
        </p:grpSpPr>
        <p:pic>
          <p:nvPicPr>
            <p:cNvPr id="14" name="Graphic 13">
              <a:extLst>
                <a:ext uri="{FF2B5EF4-FFF2-40B4-BE49-F238E27FC236}">
                  <a16:creationId xmlns:a16="http://schemas.microsoft.com/office/drawing/2014/main" id="{AFCCC6D0-7687-47E7-B22D-1BB5BA638453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/>
            </a:stretch>
          </p:blipFill>
          <p:spPr>
            <a:xfrm>
              <a:off x="8224377" y="1775251"/>
              <a:ext cx="1747425" cy="1720122"/>
            </a:xfrm>
            <a:prstGeom prst="rect">
              <a:avLst/>
            </a:prstGeom>
          </p:spPr>
        </p:pic>
        <p:pic>
          <p:nvPicPr>
            <p:cNvPr id="26" name="Hình ảnh 25">
              <a:extLst>
                <a:ext uri="{FF2B5EF4-FFF2-40B4-BE49-F238E27FC236}">
                  <a16:creationId xmlns:a16="http://schemas.microsoft.com/office/drawing/2014/main" id="{008A95BE-9485-2211-DE9C-D037E7D65C18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/>
            <a:stretch>
              <a:fillRect/>
            </a:stretch>
          </p:blipFill>
          <p:spPr>
            <a:xfrm>
              <a:off x="8713549" y="2758220"/>
              <a:ext cx="1005927" cy="646232"/>
            </a:xfrm>
            <a:prstGeom prst="rect">
              <a:avLst/>
            </a:prstGeom>
          </p:spPr>
        </p:pic>
      </p:grpSp>
      <p:grpSp>
        <p:nvGrpSpPr>
          <p:cNvPr id="30" name="Nhóm 29">
            <a:extLst>
              <a:ext uri="{FF2B5EF4-FFF2-40B4-BE49-F238E27FC236}">
                <a16:creationId xmlns:a16="http://schemas.microsoft.com/office/drawing/2014/main" id="{72686580-9003-3E22-B5E5-91B1A3515174}"/>
              </a:ext>
            </a:extLst>
          </p:cNvPr>
          <p:cNvGrpSpPr/>
          <p:nvPr/>
        </p:nvGrpSpPr>
        <p:grpSpPr>
          <a:xfrm>
            <a:off x="4989951" y="1493127"/>
            <a:ext cx="1906394" cy="2002246"/>
            <a:chOff x="4989951" y="1493127"/>
            <a:chExt cx="1906394" cy="2002246"/>
          </a:xfrm>
        </p:grpSpPr>
        <p:pic>
          <p:nvPicPr>
            <p:cNvPr id="15" name="Graphic 14">
              <a:extLst>
                <a:ext uri="{FF2B5EF4-FFF2-40B4-BE49-F238E27FC236}">
                  <a16:creationId xmlns:a16="http://schemas.microsoft.com/office/drawing/2014/main" id="{ED3C59BB-BADD-426E-A091-748EDCE8559B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>
              <a:extLst>
                <a:ext uri="{96DAC541-7B7A-43D3-8B79-37D633B846F1}">
                  <asvg:svgBlip xmlns:asvg="http://schemas.microsoft.com/office/drawing/2016/SVG/main" r:embed="rId18"/>
                </a:ext>
              </a:extLst>
            </a:blip>
            <a:stretch>
              <a:fillRect/>
            </a:stretch>
          </p:blipFill>
          <p:spPr>
            <a:xfrm>
              <a:off x="4989951" y="1493127"/>
              <a:ext cx="1906394" cy="2002246"/>
            </a:xfrm>
            <a:prstGeom prst="rect">
              <a:avLst/>
            </a:prstGeom>
          </p:spPr>
        </p:pic>
        <p:pic>
          <p:nvPicPr>
            <p:cNvPr id="29" name="Hình ảnh 28">
              <a:extLst>
                <a:ext uri="{FF2B5EF4-FFF2-40B4-BE49-F238E27FC236}">
                  <a16:creationId xmlns:a16="http://schemas.microsoft.com/office/drawing/2014/main" id="{93EC0F3B-7F76-2791-2DC6-2B91BBAAF7FD}"/>
                </a:ext>
              </a:extLst>
            </p:cNvPr>
            <p:cNvPicPr>
              <a:picLocks noChangeAspect="1"/>
            </p:cNvPicPr>
            <p:nvPr/>
          </p:nvPicPr>
          <p:blipFill>
            <a:blip r:embed="rId19"/>
            <a:stretch>
              <a:fillRect/>
            </a:stretch>
          </p:blipFill>
          <p:spPr>
            <a:xfrm>
              <a:off x="5254587" y="2553844"/>
              <a:ext cx="981541" cy="646232"/>
            </a:xfrm>
            <a:prstGeom prst="rect">
              <a:avLst/>
            </a:prstGeom>
          </p:spPr>
        </p:pic>
      </p:grpSp>
      <p:grpSp>
        <p:nvGrpSpPr>
          <p:cNvPr id="34" name="Nhóm 33">
            <a:extLst>
              <a:ext uri="{FF2B5EF4-FFF2-40B4-BE49-F238E27FC236}">
                <a16:creationId xmlns:a16="http://schemas.microsoft.com/office/drawing/2014/main" id="{D5EF1F46-BDD4-AA92-78C3-A601F4FF6DD2}"/>
              </a:ext>
            </a:extLst>
          </p:cNvPr>
          <p:cNvGrpSpPr/>
          <p:nvPr/>
        </p:nvGrpSpPr>
        <p:grpSpPr>
          <a:xfrm>
            <a:off x="1646247" y="1440366"/>
            <a:ext cx="1906394" cy="2012896"/>
            <a:chOff x="1646247" y="1440366"/>
            <a:chExt cx="1906394" cy="2012896"/>
          </a:xfrm>
        </p:grpSpPr>
        <p:pic>
          <p:nvPicPr>
            <p:cNvPr id="13" name="Graphic 12">
              <a:extLst>
                <a:ext uri="{FF2B5EF4-FFF2-40B4-BE49-F238E27FC236}">
                  <a16:creationId xmlns:a16="http://schemas.microsoft.com/office/drawing/2014/main" id="{394C02BA-62BE-4C5B-B666-762B934CB0AE}"/>
                </a:ext>
              </a:extLst>
            </p:cNvPr>
            <p:cNvPicPr>
              <a:picLocks noChangeAspect="1"/>
            </p:cNvPicPr>
            <p:nvPr/>
          </p:nvPicPr>
          <p:blipFill>
            <a:blip r:embed="rId20">
              <a:extLst>
                <a:ext uri="{96DAC541-7B7A-43D3-8B79-37D633B846F1}">
                  <asvg:svgBlip xmlns:asvg="http://schemas.microsoft.com/office/drawing/2016/SVG/main" r:embed="rId21"/>
                </a:ext>
              </a:extLst>
            </a:blip>
            <a:stretch>
              <a:fillRect/>
            </a:stretch>
          </p:blipFill>
          <p:spPr>
            <a:xfrm>
              <a:off x="1646247" y="1440366"/>
              <a:ext cx="1906394" cy="2012896"/>
            </a:xfrm>
            <a:prstGeom prst="rect">
              <a:avLst/>
            </a:prstGeom>
          </p:spPr>
        </p:pic>
        <p:pic>
          <p:nvPicPr>
            <p:cNvPr id="33" name="Hình ảnh 32">
              <a:extLst>
                <a:ext uri="{FF2B5EF4-FFF2-40B4-BE49-F238E27FC236}">
                  <a16:creationId xmlns:a16="http://schemas.microsoft.com/office/drawing/2014/main" id="{983B0699-0962-DC19-BE47-2EE3F5E15DE2}"/>
                </a:ext>
              </a:extLst>
            </p:cNvPr>
            <p:cNvPicPr>
              <a:picLocks noChangeAspect="1"/>
            </p:cNvPicPr>
            <p:nvPr/>
          </p:nvPicPr>
          <p:blipFill>
            <a:blip r:embed="rId22"/>
            <a:stretch>
              <a:fillRect/>
            </a:stretch>
          </p:blipFill>
          <p:spPr>
            <a:xfrm>
              <a:off x="2172673" y="2670012"/>
              <a:ext cx="1140051" cy="646232"/>
            </a:xfrm>
            <a:prstGeom prst="rect">
              <a:avLst/>
            </a:prstGeom>
          </p:spPr>
        </p:pic>
      </p:grpSp>
      <p:sp>
        <p:nvSpPr>
          <p:cNvPr id="39" name="Hình tự do: Hình 38">
            <a:extLst>
              <a:ext uri="{FF2B5EF4-FFF2-40B4-BE49-F238E27FC236}">
                <a16:creationId xmlns:a16="http://schemas.microsoft.com/office/drawing/2014/main" id="{5E3A8059-57E4-CFD6-6CC3-353CF2D02D39}"/>
              </a:ext>
            </a:extLst>
          </p:cNvPr>
          <p:cNvSpPr/>
          <p:nvPr/>
        </p:nvSpPr>
        <p:spPr>
          <a:xfrm>
            <a:off x="2842260" y="3429000"/>
            <a:ext cx="6301740" cy="1684020"/>
          </a:xfrm>
          <a:custGeom>
            <a:avLst/>
            <a:gdLst>
              <a:gd name="connsiteX0" fmla="*/ 0 w 6301740"/>
              <a:gd name="connsiteY0" fmla="*/ 0 h 1684020"/>
              <a:gd name="connsiteX1" fmla="*/ 22860 w 6301740"/>
              <a:gd name="connsiteY1" fmla="*/ 106680 h 1684020"/>
              <a:gd name="connsiteX2" fmla="*/ 60960 w 6301740"/>
              <a:gd name="connsiteY2" fmla="*/ 205740 h 1684020"/>
              <a:gd name="connsiteX3" fmla="*/ 121920 w 6301740"/>
              <a:gd name="connsiteY3" fmla="*/ 274320 h 1684020"/>
              <a:gd name="connsiteX4" fmla="*/ 167640 w 6301740"/>
              <a:gd name="connsiteY4" fmla="*/ 335280 h 1684020"/>
              <a:gd name="connsiteX5" fmla="*/ 266700 w 6301740"/>
              <a:gd name="connsiteY5" fmla="*/ 403860 h 1684020"/>
              <a:gd name="connsiteX6" fmla="*/ 403860 w 6301740"/>
              <a:gd name="connsiteY6" fmla="*/ 480060 h 1684020"/>
              <a:gd name="connsiteX7" fmla="*/ 464820 w 6301740"/>
              <a:gd name="connsiteY7" fmla="*/ 510540 h 1684020"/>
              <a:gd name="connsiteX8" fmla="*/ 533400 w 6301740"/>
              <a:gd name="connsiteY8" fmla="*/ 525780 h 1684020"/>
              <a:gd name="connsiteX9" fmla="*/ 777240 w 6301740"/>
              <a:gd name="connsiteY9" fmla="*/ 495300 h 1684020"/>
              <a:gd name="connsiteX10" fmla="*/ 1013460 w 6301740"/>
              <a:gd name="connsiteY10" fmla="*/ 434340 h 1684020"/>
              <a:gd name="connsiteX11" fmla="*/ 1234440 w 6301740"/>
              <a:gd name="connsiteY11" fmla="*/ 411480 h 1684020"/>
              <a:gd name="connsiteX12" fmla="*/ 1310640 w 6301740"/>
              <a:gd name="connsiteY12" fmla="*/ 403860 h 1684020"/>
              <a:gd name="connsiteX13" fmla="*/ 1402080 w 6301740"/>
              <a:gd name="connsiteY13" fmla="*/ 388620 h 1684020"/>
              <a:gd name="connsiteX14" fmla="*/ 1699260 w 6301740"/>
              <a:gd name="connsiteY14" fmla="*/ 381000 h 1684020"/>
              <a:gd name="connsiteX15" fmla="*/ 2194560 w 6301740"/>
              <a:gd name="connsiteY15" fmla="*/ 396240 h 1684020"/>
              <a:gd name="connsiteX16" fmla="*/ 2278380 w 6301740"/>
              <a:gd name="connsiteY16" fmla="*/ 426720 h 1684020"/>
              <a:gd name="connsiteX17" fmla="*/ 2415540 w 6301740"/>
              <a:gd name="connsiteY17" fmla="*/ 464820 h 1684020"/>
              <a:gd name="connsiteX18" fmla="*/ 2628900 w 6301740"/>
              <a:gd name="connsiteY18" fmla="*/ 533400 h 1684020"/>
              <a:gd name="connsiteX19" fmla="*/ 2857500 w 6301740"/>
              <a:gd name="connsiteY19" fmla="*/ 579120 h 1684020"/>
              <a:gd name="connsiteX20" fmla="*/ 3314700 w 6301740"/>
              <a:gd name="connsiteY20" fmla="*/ 617220 h 1684020"/>
              <a:gd name="connsiteX21" fmla="*/ 3528060 w 6301740"/>
              <a:gd name="connsiteY21" fmla="*/ 647700 h 1684020"/>
              <a:gd name="connsiteX22" fmla="*/ 3893820 w 6301740"/>
              <a:gd name="connsiteY22" fmla="*/ 647700 h 1684020"/>
              <a:gd name="connsiteX23" fmla="*/ 4099560 w 6301740"/>
              <a:gd name="connsiteY23" fmla="*/ 617220 h 1684020"/>
              <a:gd name="connsiteX24" fmla="*/ 4549140 w 6301740"/>
              <a:gd name="connsiteY24" fmla="*/ 571500 h 1684020"/>
              <a:gd name="connsiteX25" fmla="*/ 4762500 w 6301740"/>
              <a:gd name="connsiteY25" fmla="*/ 579120 h 1684020"/>
              <a:gd name="connsiteX26" fmla="*/ 4907280 w 6301740"/>
              <a:gd name="connsiteY26" fmla="*/ 601980 h 1684020"/>
              <a:gd name="connsiteX27" fmla="*/ 4998720 w 6301740"/>
              <a:gd name="connsiteY27" fmla="*/ 502920 h 1684020"/>
              <a:gd name="connsiteX28" fmla="*/ 5029200 w 6301740"/>
              <a:gd name="connsiteY28" fmla="*/ 495300 h 1684020"/>
              <a:gd name="connsiteX29" fmla="*/ 5151120 w 6301740"/>
              <a:gd name="connsiteY29" fmla="*/ 609600 h 1684020"/>
              <a:gd name="connsiteX30" fmla="*/ 5257800 w 6301740"/>
              <a:gd name="connsiteY30" fmla="*/ 693420 h 1684020"/>
              <a:gd name="connsiteX31" fmla="*/ 5311140 w 6301740"/>
              <a:gd name="connsiteY31" fmla="*/ 754380 h 1684020"/>
              <a:gd name="connsiteX32" fmla="*/ 5417820 w 6301740"/>
              <a:gd name="connsiteY32" fmla="*/ 807720 h 1684020"/>
              <a:gd name="connsiteX33" fmla="*/ 5494020 w 6301740"/>
              <a:gd name="connsiteY33" fmla="*/ 861060 h 1684020"/>
              <a:gd name="connsiteX34" fmla="*/ 5608320 w 6301740"/>
              <a:gd name="connsiteY34" fmla="*/ 960120 h 1684020"/>
              <a:gd name="connsiteX35" fmla="*/ 5707380 w 6301740"/>
              <a:gd name="connsiteY35" fmla="*/ 1028700 h 1684020"/>
              <a:gd name="connsiteX36" fmla="*/ 5806440 w 6301740"/>
              <a:gd name="connsiteY36" fmla="*/ 1120140 h 1684020"/>
              <a:gd name="connsiteX37" fmla="*/ 5829300 w 6301740"/>
              <a:gd name="connsiteY37" fmla="*/ 1135380 h 1684020"/>
              <a:gd name="connsiteX38" fmla="*/ 5844540 w 6301740"/>
              <a:gd name="connsiteY38" fmla="*/ 1173480 h 1684020"/>
              <a:gd name="connsiteX39" fmla="*/ 5882640 w 6301740"/>
              <a:gd name="connsiteY39" fmla="*/ 1234440 h 1684020"/>
              <a:gd name="connsiteX40" fmla="*/ 5951220 w 6301740"/>
              <a:gd name="connsiteY40" fmla="*/ 1318260 h 1684020"/>
              <a:gd name="connsiteX41" fmla="*/ 5981700 w 6301740"/>
              <a:gd name="connsiteY41" fmla="*/ 1386840 h 1684020"/>
              <a:gd name="connsiteX42" fmla="*/ 6004560 w 6301740"/>
              <a:gd name="connsiteY42" fmla="*/ 1508760 h 1684020"/>
              <a:gd name="connsiteX43" fmla="*/ 6012180 w 6301740"/>
              <a:gd name="connsiteY43" fmla="*/ 1539240 h 1684020"/>
              <a:gd name="connsiteX44" fmla="*/ 6042660 w 6301740"/>
              <a:gd name="connsiteY44" fmla="*/ 1615440 h 1684020"/>
              <a:gd name="connsiteX45" fmla="*/ 6088380 w 6301740"/>
              <a:gd name="connsiteY45" fmla="*/ 1630680 h 1684020"/>
              <a:gd name="connsiteX46" fmla="*/ 6195060 w 6301740"/>
              <a:gd name="connsiteY46" fmla="*/ 1653540 h 1684020"/>
              <a:gd name="connsiteX47" fmla="*/ 6233160 w 6301740"/>
              <a:gd name="connsiteY47" fmla="*/ 1668780 h 1684020"/>
              <a:gd name="connsiteX48" fmla="*/ 6301740 w 6301740"/>
              <a:gd name="connsiteY48" fmla="*/ 1684020 h 16840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</a:cxnLst>
            <a:rect l="l" t="t" r="r" b="b"/>
            <a:pathLst>
              <a:path w="6301740" h="1684020">
                <a:moveTo>
                  <a:pt x="0" y="0"/>
                </a:moveTo>
                <a:cubicBezTo>
                  <a:pt x="12141" y="121409"/>
                  <a:pt x="-5305" y="38280"/>
                  <a:pt x="22860" y="106680"/>
                </a:cubicBezTo>
                <a:cubicBezTo>
                  <a:pt x="36330" y="139393"/>
                  <a:pt x="37456" y="179298"/>
                  <a:pt x="60960" y="205740"/>
                </a:cubicBezTo>
                <a:cubicBezTo>
                  <a:pt x="81280" y="228600"/>
                  <a:pt x="102476" y="250710"/>
                  <a:pt x="121920" y="274320"/>
                </a:cubicBezTo>
                <a:cubicBezTo>
                  <a:pt x="138067" y="293927"/>
                  <a:pt x="150357" y="316667"/>
                  <a:pt x="167640" y="335280"/>
                </a:cubicBezTo>
                <a:cubicBezTo>
                  <a:pt x="213835" y="385029"/>
                  <a:pt x="214646" y="375664"/>
                  <a:pt x="266700" y="403860"/>
                </a:cubicBezTo>
                <a:cubicBezTo>
                  <a:pt x="312689" y="428770"/>
                  <a:pt x="357810" y="455264"/>
                  <a:pt x="403860" y="480060"/>
                </a:cubicBezTo>
                <a:cubicBezTo>
                  <a:pt x="423863" y="490831"/>
                  <a:pt x="442643" y="505612"/>
                  <a:pt x="464820" y="510540"/>
                </a:cubicBezTo>
                <a:lnTo>
                  <a:pt x="533400" y="525780"/>
                </a:lnTo>
                <a:cubicBezTo>
                  <a:pt x="594182" y="519991"/>
                  <a:pt x="708282" y="513689"/>
                  <a:pt x="777240" y="495300"/>
                </a:cubicBezTo>
                <a:cubicBezTo>
                  <a:pt x="939095" y="452139"/>
                  <a:pt x="879665" y="450656"/>
                  <a:pt x="1013460" y="434340"/>
                </a:cubicBezTo>
                <a:cubicBezTo>
                  <a:pt x="1086968" y="425376"/>
                  <a:pt x="1160773" y="419036"/>
                  <a:pt x="1234440" y="411480"/>
                </a:cubicBezTo>
                <a:cubicBezTo>
                  <a:pt x="1259833" y="408876"/>
                  <a:pt x="1285461" y="408057"/>
                  <a:pt x="1310640" y="403860"/>
                </a:cubicBezTo>
                <a:cubicBezTo>
                  <a:pt x="1341120" y="398780"/>
                  <a:pt x="1371233" y="390435"/>
                  <a:pt x="1402080" y="388620"/>
                </a:cubicBezTo>
                <a:cubicBezTo>
                  <a:pt x="1501002" y="382801"/>
                  <a:pt x="1600200" y="383540"/>
                  <a:pt x="1699260" y="381000"/>
                </a:cubicBezTo>
                <a:cubicBezTo>
                  <a:pt x="1896324" y="363085"/>
                  <a:pt x="1870443" y="361335"/>
                  <a:pt x="2194560" y="396240"/>
                </a:cubicBezTo>
                <a:cubicBezTo>
                  <a:pt x="2224119" y="399423"/>
                  <a:pt x="2249986" y="417908"/>
                  <a:pt x="2278380" y="426720"/>
                </a:cubicBezTo>
                <a:cubicBezTo>
                  <a:pt x="2323699" y="440784"/>
                  <a:pt x="2370145" y="451004"/>
                  <a:pt x="2415540" y="464820"/>
                </a:cubicBezTo>
                <a:cubicBezTo>
                  <a:pt x="2487007" y="486571"/>
                  <a:pt x="2556576" y="514695"/>
                  <a:pt x="2628900" y="533400"/>
                </a:cubicBezTo>
                <a:cubicBezTo>
                  <a:pt x="2704134" y="552857"/>
                  <a:pt x="2780651" y="567593"/>
                  <a:pt x="2857500" y="579120"/>
                </a:cubicBezTo>
                <a:cubicBezTo>
                  <a:pt x="2979336" y="597395"/>
                  <a:pt x="3191940" y="609036"/>
                  <a:pt x="3314700" y="617220"/>
                </a:cubicBezTo>
                <a:cubicBezTo>
                  <a:pt x="3385820" y="627380"/>
                  <a:pt x="3456430" y="642190"/>
                  <a:pt x="3528060" y="647700"/>
                </a:cubicBezTo>
                <a:cubicBezTo>
                  <a:pt x="3745887" y="664456"/>
                  <a:pt x="3743873" y="661332"/>
                  <a:pt x="3893820" y="647700"/>
                </a:cubicBezTo>
                <a:cubicBezTo>
                  <a:pt x="4073453" y="609207"/>
                  <a:pt x="3927294" y="635546"/>
                  <a:pt x="4099560" y="617220"/>
                </a:cubicBezTo>
                <a:cubicBezTo>
                  <a:pt x="4559531" y="568287"/>
                  <a:pt x="4171139" y="601740"/>
                  <a:pt x="4549140" y="571500"/>
                </a:cubicBezTo>
                <a:cubicBezTo>
                  <a:pt x="4620260" y="574040"/>
                  <a:pt x="4691884" y="570293"/>
                  <a:pt x="4762500" y="579120"/>
                </a:cubicBezTo>
                <a:cubicBezTo>
                  <a:pt x="4955351" y="603226"/>
                  <a:pt x="4774969" y="620882"/>
                  <a:pt x="4907280" y="601980"/>
                </a:cubicBezTo>
                <a:cubicBezTo>
                  <a:pt x="4937760" y="568960"/>
                  <a:pt x="4964901" y="532511"/>
                  <a:pt x="4998720" y="502920"/>
                </a:cubicBezTo>
                <a:cubicBezTo>
                  <a:pt x="5006602" y="496024"/>
                  <a:pt x="5019666" y="490966"/>
                  <a:pt x="5029200" y="495300"/>
                </a:cubicBezTo>
                <a:cubicBezTo>
                  <a:pt x="5050914" y="505170"/>
                  <a:pt x="5143529" y="602999"/>
                  <a:pt x="5151120" y="609600"/>
                </a:cubicBezTo>
                <a:cubicBezTo>
                  <a:pt x="5185246" y="639275"/>
                  <a:pt x="5224265" y="663079"/>
                  <a:pt x="5257800" y="693420"/>
                </a:cubicBezTo>
                <a:cubicBezTo>
                  <a:pt x="5277822" y="711535"/>
                  <a:pt x="5290640" y="736808"/>
                  <a:pt x="5311140" y="754380"/>
                </a:cubicBezTo>
                <a:cubicBezTo>
                  <a:pt x="5352115" y="789501"/>
                  <a:pt x="5373203" y="781475"/>
                  <a:pt x="5417820" y="807720"/>
                </a:cubicBezTo>
                <a:cubicBezTo>
                  <a:pt x="5444544" y="823440"/>
                  <a:pt x="5469809" y="841692"/>
                  <a:pt x="5494020" y="861060"/>
                </a:cubicBezTo>
                <a:cubicBezTo>
                  <a:pt x="5533390" y="892556"/>
                  <a:pt x="5566867" y="931422"/>
                  <a:pt x="5608320" y="960120"/>
                </a:cubicBezTo>
                <a:cubicBezTo>
                  <a:pt x="5641340" y="982980"/>
                  <a:pt x="5675601" y="1004144"/>
                  <a:pt x="5707380" y="1028700"/>
                </a:cubicBezTo>
                <a:cubicBezTo>
                  <a:pt x="5865260" y="1150699"/>
                  <a:pt x="5717426" y="1043843"/>
                  <a:pt x="5806440" y="1120140"/>
                </a:cubicBezTo>
                <a:cubicBezTo>
                  <a:pt x="5813393" y="1126100"/>
                  <a:pt x="5821680" y="1130300"/>
                  <a:pt x="5829300" y="1135380"/>
                </a:cubicBezTo>
                <a:cubicBezTo>
                  <a:pt x="5834380" y="1148080"/>
                  <a:pt x="5838423" y="1161246"/>
                  <a:pt x="5844540" y="1173480"/>
                </a:cubicBezTo>
                <a:cubicBezTo>
                  <a:pt x="5847621" y="1179642"/>
                  <a:pt x="5874328" y="1223862"/>
                  <a:pt x="5882640" y="1234440"/>
                </a:cubicBezTo>
                <a:cubicBezTo>
                  <a:pt x="5904943" y="1262826"/>
                  <a:pt x="5936558" y="1285271"/>
                  <a:pt x="5951220" y="1318260"/>
                </a:cubicBezTo>
                <a:cubicBezTo>
                  <a:pt x="5961380" y="1341120"/>
                  <a:pt x="5973789" y="1363108"/>
                  <a:pt x="5981700" y="1386840"/>
                </a:cubicBezTo>
                <a:cubicBezTo>
                  <a:pt x="5997906" y="1435459"/>
                  <a:pt x="5995875" y="1460994"/>
                  <a:pt x="6004560" y="1508760"/>
                </a:cubicBezTo>
                <a:cubicBezTo>
                  <a:pt x="6006433" y="1519064"/>
                  <a:pt x="6009424" y="1529136"/>
                  <a:pt x="6012180" y="1539240"/>
                </a:cubicBezTo>
                <a:cubicBezTo>
                  <a:pt x="6014153" y="1546474"/>
                  <a:pt x="6024979" y="1604390"/>
                  <a:pt x="6042660" y="1615440"/>
                </a:cubicBezTo>
                <a:cubicBezTo>
                  <a:pt x="6056283" y="1623954"/>
                  <a:pt x="6073465" y="1624714"/>
                  <a:pt x="6088380" y="1630680"/>
                </a:cubicBezTo>
                <a:cubicBezTo>
                  <a:pt x="6159462" y="1659113"/>
                  <a:pt x="6067623" y="1640796"/>
                  <a:pt x="6195060" y="1653540"/>
                </a:cubicBezTo>
                <a:cubicBezTo>
                  <a:pt x="6207760" y="1658620"/>
                  <a:pt x="6219832" y="1665704"/>
                  <a:pt x="6233160" y="1668780"/>
                </a:cubicBezTo>
                <a:cubicBezTo>
                  <a:pt x="6306556" y="1685718"/>
                  <a:pt x="6278084" y="1660364"/>
                  <a:pt x="6301740" y="1684020"/>
                </a:cubicBezTo>
              </a:path>
            </a:pathLst>
          </a:custGeom>
          <a:noFill/>
          <a:ln>
            <a:solidFill>
              <a:srgbClr val="66A2CC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40" name="Hình tự do: Hình 39">
            <a:extLst>
              <a:ext uri="{FF2B5EF4-FFF2-40B4-BE49-F238E27FC236}">
                <a16:creationId xmlns:a16="http://schemas.microsoft.com/office/drawing/2014/main" id="{912BF8DF-9DCB-3253-A462-013DAD332DF7}"/>
              </a:ext>
            </a:extLst>
          </p:cNvPr>
          <p:cNvSpPr/>
          <p:nvPr/>
        </p:nvSpPr>
        <p:spPr>
          <a:xfrm>
            <a:off x="2720340" y="3215640"/>
            <a:ext cx="2583180" cy="1737401"/>
          </a:xfrm>
          <a:custGeom>
            <a:avLst/>
            <a:gdLst>
              <a:gd name="connsiteX0" fmla="*/ 2583180 w 2583180"/>
              <a:gd name="connsiteY0" fmla="*/ 0 h 1737401"/>
              <a:gd name="connsiteX1" fmla="*/ 2537460 w 2583180"/>
              <a:gd name="connsiteY1" fmla="*/ 45720 h 1737401"/>
              <a:gd name="connsiteX2" fmla="*/ 2514600 w 2583180"/>
              <a:gd name="connsiteY2" fmla="*/ 76200 h 1737401"/>
              <a:gd name="connsiteX3" fmla="*/ 2400300 w 2583180"/>
              <a:gd name="connsiteY3" fmla="*/ 137160 h 1737401"/>
              <a:gd name="connsiteX4" fmla="*/ 2369820 w 2583180"/>
              <a:gd name="connsiteY4" fmla="*/ 152400 h 1737401"/>
              <a:gd name="connsiteX5" fmla="*/ 2316480 w 2583180"/>
              <a:gd name="connsiteY5" fmla="*/ 167640 h 1737401"/>
              <a:gd name="connsiteX6" fmla="*/ 2270760 w 2583180"/>
              <a:gd name="connsiteY6" fmla="*/ 190500 h 1737401"/>
              <a:gd name="connsiteX7" fmla="*/ 2026920 w 2583180"/>
              <a:gd name="connsiteY7" fmla="*/ 205740 h 1737401"/>
              <a:gd name="connsiteX8" fmla="*/ 1981200 w 2583180"/>
              <a:gd name="connsiteY8" fmla="*/ 251460 h 1737401"/>
              <a:gd name="connsiteX9" fmla="*/ 1973580 w 2583180"/>
              <a:gd name="connsiteY9" fmla="*/ 274320 h 1737401"/>
              <a:gd name="connsiteX10" fmla="*/ 1920240 w 2583180"/>
              <a:gd name="connsiteY10" fmla="*/ 320040 h 1737401"/>
              <a:gd name="connsiteX11" fmla="*/ 1905000 w 2583180"/>
              <a:gd name="connsiteY11" fmla="*/ 342900 h 1737401"/>
              <a:gd name="connsiteX12" fmla="*/ 1851660 w 2583180"/>
              <a:gd name="connsiteY12" fmla="*/ 396240 h 1737401"/>
              <a:gd name="connsiteX13" fmla="*/ 1790700 w 2583180"/>
              <a:gd name="connsiteY13" fmla="*/ 510540 h 1737401"/>
              <a:gd name="connsiteX14" fmla="*/ 1744980 w 2583180"/>
              <a:gd name="connsiteY14" fmla="*/ 571500 h 1737401"/>
              <a:gd name="connsiteX15" fmla="*/ 1485900 w 2583180"/>
              <a:gd name="connsiteY15" fmla="*/ 754380 h 1737401"/>
              <a:gd name="connsiteX16" fmla="*/ 1386840 w 2583180"/>
              <a:gd name="connsiteY16" fmla="*/ 807720 h 1737401"/>
              <a:gd name="connsiteX17" fmla="*/ 1310640 w 2583180"/>
              <a:gd name="connsiteY17" fmla="*/ 815340 h 1737401"/>
              <a:gd name="connsiteX18" fmla="*/ 1242060 w 2583180"/>
              <a:gd name="connsiteY18" fmla="*/ 822960 h 1737401"/>
              <a:gd name="connsiteX19" fmla="*/ 312420 w 2583180"/>
              <a:gd name="connsiteY19" fmla="*/ 830580 h 1737401"/>
              <a:gd name="connsiteX20" fmla="*/ 198120 w 2583180"/>
              <a:gd name="connsiteY20" fmla="*/ 876300 h 1737401"/>
              <a:gd name="connsiteX21" fmla="*/ 167640 w 2583180"/>
              <a:gd name="connsiteY21" fmla="*/ 883920 h 1737401"/>
              <a:gd name="connsiteX22" fmla="*/ 45720 w 2583180"/>
              <a:gd name="connsiteY22" fmla="*/ 990600 h 1737401"/>
              <a:gd name="connsiteX23" fmla="*/ 38100 w 2583180"/>
              <a:gd name="connsiteY23" fmla="*/ 1021080 h 1737401"/>
              <a:gd name="connsiteX24" fmla="*/ 22860 w 2583180"/>
              <a:gd name="connsiteY24" fmla="*/ 1135380 h 1737401"/>
              <a:gd name="connsiteX25" fmla="*/ 7620 w 2583180"/>
              <a:gd name="connsiteY25" fmla="*/ 1181100 h 1737401"/>
              <a:gd name="connsiteX26" fmla="*/ 22860 w 2583180"/>
              <a:gd name="connsiteY26" fmla="*/ 1478280 h 1737401"/>
              <a:gd name="connsiteX27" fmla="*/ 38100 w 2583180"/>
              <a:gd name="connsiteY27" fmla="*/ 1531620 h 1737401"/>
              <a:gd name="connsiteX28" fmla="*/ 15240 w 2583180"/>
              <a:gd name="connsiteY28" fmla="*/ 1706880 h 1737401"/>
              <a:gd name="connsiteX29" fmla="*/ 0 w 2583180"/>
              <a:gd name="connsiteY29" fmla="*/ 1737360 h 17374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</a:cxnLst>
            <a:rect l="l" t="t" r="r" b="b"/>
            <a:pathLst>
              <a:path w="2583180" h="1737401">
                <a:moveTo>
                  <a:pt x="2583180" y="0"/>
                </a:moveTo>
                <a:cubicBezTo>
                  <a:pt x="2567940" y="15240"/>
                  <a:pt x="2551878" y="29700"/>
                  <a:pt x="2537460" y="45720"/>
                </a:cubicBezTo>
                <a:cubicBezTo>
                  <a:pt x="2528964" y="55160"/>
                  <a:pt x="2524356" y="68070"/>
                  <a:pt x="2514600" y="76200"/>
                </a:cubicBezTo>
                <a:cubicBezTo>
                  <a:pt x="2445284" y="133964"/>
                  <a:pt x="2464700" y="111400"/>
                  <a:pt x="2400300" y="137160"/>
                </a:cubicBezTo>
                <a:cubicBezTo>
                  <a:pt x="2389753" y="141379"/>
                  <a:pt x="2380495" y="148518"/>
                  <a:pt x="2369820" y="152400"/>
                </a:cubicBezTo>
                <a:cubicBezTo>
                  <a:pt x="2352442" y="158719"/>
                  <a:pt x="2333739" y="161002"/>
                  <a:pt x="2316480" y="167640"/>
                </a:cubicBezTo>
                <a:cubicBezTo>
                  <a:pt x="2300577" y="173757"/>
                  <a:pt x="2287653" y="188277"/>
                  <a:pt x="2270760" y="190500"/>
                </a:cubicBezTo>
                <a:cubicBezTo>
                  <a:pt x="2190017" y="201124"/>
                  <a:pt x="2108200" y="200660"/>
                  <a:pt x="2026920" y="205740"/>
                </a:cubicBezTo>
                <a:cubicBezTo>
                  <a:pt x="2001357" y="222782"/>
                  <a:pt x="1998649" y="220924"/>
                  <a:pt x="1981200" y="251460"/>
                </a:cubicBezTo>
                <a:cubicBezTo>
                  <a:pt x="1977215" y="258434"/>
                  <a:pt x="1978916" y="268317"/>
                  <a:pt x="1973580" y="274320"/>
                </a:cubicBezTo>
                <a:cubicBezTo>
                  <a:pt x="1958022" y="291823"/>
                  <a:pt x="1936799" y="303481"/>
                  <a:pt x="1920240" y="320040"/>
                </a:cubicBezTo>
                <a:cubicBezTo>
                  <a:pt x="1913764" y="326516"/>
                  <a:pt x="1911126" y="336093"/>
                  <a:pt x="1905000" y="342900"/>
                </a:cubicBezTo>
                <a:cubicBezTo>
                  <a:pt x="1888179" y="361590"/>
                  <a:pt x="1869440" y="378460"/>
                  <a:pt x="1851660" y="396240"/>
                </a:cubicBezTo>
                <a:cubicBezTo>
                  <a:pt x="1820868" y="465521"/>
                  <a:pt x="1829838" y="455747"/>
                  <a:pt x="1790700" y="510540"/>
                </a:cubicBezTo>
                <a:cubicBezTo>
                  <a:pt x="1775937" y="531209"/>
                  <a:pt x="1762941" y="553539"/>
                  <a:pt x="1744980" y="571500"/>
                </a:cubicBezTo>
                <a:cubicBezTo>
                  <a:pt x="1655194" y="661286"/>
                  <a:pt x="1599792" y="682670"/>
                  <a:pt x="1485900" y="754380"/>
                </a:cubicBezTo>
                <a:cubicBezTo>
                  <a:pt x="1450847" y="776451"/>
                  <a:pt x="1428752" y="797858"/>
                  <a:pt x="1386840" y="807720"/>
                </a:cubicBezTo>
                <a:cubicBezTo>
                  <a:pt x="1361992" y="813567"/>
                  <a:pt x="1336026" y="812668"/>
                  <a:pt x="1310640" y="815340"/>
                </a:cubicBezTo>
                <a:lnTo>
                  <a:pt x="1242060" y="822960"/>
                </a:lnTo>
                <a:cubicBezTo>
                  <a:pt x="1102306" y="821457"/>
                  <a:pt x="568186" y="796927"/>
                  <a:pt x="312420" y="830580"/>
                </a:cubicBezTo>
                <a:cubicBezTo>
                  <a:pt x="255929" y="838013"/>
                  <a:pt x="245415" y="857382"/>
                  <a:pt x="198120" y="876300"/>
                </a:cubicBezTo>
                <a:cubicBezTo>
                  <a:pt x="188396" y="880189"/>
                  <a:pt x="177800" y="881380"/>
                  <a:pt x="167640" y="883920"/>
                </a:cubicBezTo>
                <a:cubicBezTo>
                  <a:pt x="58514" y="967863"/>
                  <a:pt x="93575" y="926793"/>
                  <a:pt x="45720" y="990600"/>
                </a:cubicBezTo>
                <a:cubicBezTo>
                  <a:pt x="43180" y="1000760"/>
                  <a:pt x="39822" y="1010750"/>
                  <a:pt x="38100" y="1021080"/>
                </a:cubicBezTo>
                <a:cubicBezTo>
                  <a:pt x="35619" y="1035965"/>
                  <a:pt x="26915" y="1117809"/>
                  <a:pt x="22860" y="1135380"/>
                </a:cubicBezTo>
                <a:cubicBezTo>
                  <a:pt x="19248" y="1151033"/>
                  <a:pt x="12700" y="1165860"/>
                  <a:pt x="7620" y="1181100"/>
                </a:cubicBezTo>
                <a:cubicBezTo>
                  <a:pt x="12700" y="1280160"/>
                  <a:pt x="14267" y="1379463"/>
                  <a:pt x="22860" y="1478280"/>
                </a:cubicBezTo>
                <a:cubicBezTo>
                  <a:pt x="24462" y="1496702"/>
                  <a:pt x="37074" y="1513157"/>
                  <a:pt x="38100" y="1531620"/>
                </a:cubicBezTo>
                <a:cubicBezTo>
                  <a:pt x="39776" y="1561790"/>
                  <a:pt x="21772" y="1680752"/>
                  <a:pt x="15240" y="1706880"/>
                </a:cubicBezTo>
                <a:cubicBezTo>
                  <a:pt x="7004" y="1739824"/>
                  <a:pt x="18093" y="1737360"/>
                  <a:pt x="0" y="1737360"/>
                </a:cubicBezTo>
              </a:path>
            </a:pathLst>
          </a:custGeom>
          <a:noFill/>
          <a:ln>
            <a:solidFill>
              <a:srgbClr val="E094D2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41" name="Hình tự do: Hình 40">
            <a:extLst>
              <a:ext uri="{FF2B5EF4-FFF2-40B4-BE49-F238E27FC236}">
                <a16:creationId xmlns:a16="http://schemas.microsoft.com/office/drawing/2014/main" id="{6DD9544E-2B27-0177-198B-803273BEE8DD}"/>
              </a:ext>
            </a:extLst>
          </p:cNvPr>
          <p:cNvSpPr/>
          <p:nvPr/>
        </p:nvSpPr>
        <p:spPr>
          <a:xfrm>
            <a:off x="5577840" y="3268980"/>
            <a:ext cx="2811780" cy="1417320"/>
          </a:xfrm>
          <a:custGeom>
            <a:avLst/>
            <a:gdLst>
              <a:gd name="connsiteX0" fmla="*/ 2811780 w 2811780"/>
              <a:gd name="connsiteY0" fmla="*/ 0 h 1417320"/>
              <a:gd name="connsiteX1" fmla="*/ 2697480 w 2811780"/>
              <a:gd name="connsiteY1" fmla="*/ 99060 h 1417320"/>
              <a:gd name="connsiteX2" fmla="*/ 2636520 w 2811780"/>
              <a:gd name="connsiteY2" fmla="*/ 121920 h 1417320"/>
              <a:gd name="connsiteX3" fmla="*/ 2583180 w 2811780"/>
              <a:gd name="connsiteY3" fmla="*/ 160020 h 1417320"/>
              <a:gd name="connsiteX4" fmla="*/ 2446020 w 2811780"/>
              <a:gd name="connsiteY4" fmla="*/ 205740 h 1417320"/>
              <a:gd name="connsiteX5" fmla="*/ 2316480 w 2811780"/>
              <a:gd name="connsiteY5" fmla="*/ 243840 h 1417320"/>
              <a:gd name="connsiteX6" fmla="*/ 2156460 w 2811780"/>
              <a:gd name="connsiteY6" fmla="*/ 327660 h 1417320"/>
              <a:gd name="connsiteX7" fmla="*/ 2004060 w 2811780"/>
              <a:gd name="connsiteY7" fmla="*/ 434340 h 1417320"/>
              <a:gd name="connsiteX8" fmla="*/ 1851660 w 2811780"/>
              <a:gd name="connsiteY8" fmla="*/ 518160 h 1417320"/>
              <a:gd name="connsiteX9" fmla="*/ 1798320 w 2811780"/>
              <a:gd name="connsiteY9" fmla="*/ 548640 h 1417320"/>
              <a:gd name="connsiteX10" fmla="*/ 1516380 w 2811780"/>
              <a:gd name="connsiteY10" fmla="*/ 739140 h 1417320"/>
              <a:gd name="connsiteX11" fmla="*/ 1440180 w 2811780"/>
              <a:gd name="connsiteY11" fmla="*/ 754380 h 1417320"/>
              <a:gd name="connsiteX12" fmla="*/ 1280160 w 2811780"/>
              <a:gd name="connsiteY12" fmla="*/ 769620 h 1417320"/>
              <a:gd name="connsiteX13" fmla="*/ 1120140 w 2811780"/>
              <a:gd name="connsiteY13" fmla="*/ 792480 h 1417320"/>
              <a:gd name="connsiteX14" fmla="*/ 975360 w 2811780"/>
              <a:gd name="connsiteY14" fmla="*/ 807720 h 1417320"/>
              <a:gd name="connsiteX15" fmla="*/ 906780 w 2811780"/>
              <a:gd name="connsiteY15" fmla="*/ 815340 h 1417320"/>
              <a:gd name="connsiteX16" fmla="*/ 830580 w 2811780"/>
              <a:gd name="connsiteY16" fmla="*/ 830580 h 1417320"/>
              <a:gd name="connsiteX17" fmla="*/ 777240 w 2811780"/>
              <a:gd name="connsiteY17" fmla="*/ 838200 h 1417320"/>
              <a:gd name="connsiteX18" fmla="*/ 716280 w 2811780"/>
              <a:gd name="connsiteY18" fmla="*/ 853440 h 1417320"/>
              <a:gd name="connsiteX19" fmla="*/ 594360 w 2811780"/>
              <a:gd name="connsiteY19" fmla="*/ 861060 h 1417320"/>
              <a:gd name="connsiteX20" fmla="*/ 533400 w 2811780"/>
              <a:gd name="connsiteY20" fmla="*/ 876300 h 1417320"/>
              <a:gd name="connsiteX21" fmla="*/ 243840 w 2811780"/>
              <a:gd name="connsiteY21" fmla="*/ 876300 h 1417320"/>
              <a:gd name="connsiteX22" fmla="*/ 129540 w 2811780"/>
              <a:gd name="connsiteY22" fmla="*/ 838200 h 1417320"/>
              <a:gd name="connsiteX23" fmla="*/ 99060 w 2811780"/>
              <a:gd name="connsiteY23" fmla="*/ 815340 h 1417320"/>
              <a:gd name="connsiteX24" fmla="*/ 53340 w 2811780"/>
              <a:gd name="connsiteY24" fmla="*/ 762000 h 1417320"/>
              <a:gd name="connsiteX25" fmla="*/ 22860 w 2811780"/>
              <a:gd name="connsiteY25" fmla="*/ 708660 h 1417320"/>
              <a:gd name="connsiteX26" fmla="*/ 0 w 2811780"/>
              <a:gd name="connsiteY26" fmla="*/ 647700 h 1417320"/>
              <a:gd name="connsiteX27" fmla="*/ 15240 w 2811780"/>
              <a:gd name="connsiteY27" fmla="*/ 518160 h 1417320"/>
              <a:gd name="connsiteX28" fmla="*/ 38100 w 2811780"/>
              <a:gd name="connsiteY28" fmla="*/ 487680 h 1417320"/>
              <a:gd name="connsiteX29" fmla="*/ 129540 w 2811780"/>
              <a:gd name="connsiteY29" fmla="*/ 472440 h 1417320"/>
              <a:gd name="connsiteX30" fmla="*/ 198120 w 2811780"/>
              <a:gd name="connsiteY30" fmla="*/ 480060 h 1417320"/>
              <a:gd name="connsiteX31" fmla="*/ 259080 w 2811780"/>
              <a:gd name="connsiteY31" fmla="*/ 510540 h 1417320"/>
              <a:gd name="connsiteX32" fmla="*/ 373380 w 2811780"/>
              <a:gd name="connsiteY32" fmla="*/ 701040 h 1417320"/>
              <a:gd name="connsiteX33" fmla="*/ 388620 w 2811780"/>
              <a:gd name="connsiteY33" fmla="*/ 762000 h 1417320"/>
              <a:gd name="connsiteX34" fmla="*/ 396240 w 2811780"/>
              <a:gd name="connsiteY34" fmla="*/ 815340 h 1417320"/>
              <a:gd name="connsiteX35" fmla="*/ 388620 w 2811780"/>
              <a:gd name="connsiteY35" fmla="*/ 1356360 h 1417320"/>
              <a:gd name="connsiteX36" fmla="*/ 373380 w 2811780"/>
              <a:gd name="connsiteY36" fmla="*/ 1386840 h 1417320"/>
              <a:gd name="connsiteX37" fmla="*/ 373380 w 2811780"/>
              <a:gd name="connsiteY37" fmla="*/ 1417320 h 14173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2811780" h="1417320">
                <a:moveTo>
                  <a:pt x="2811780" y="0"/>
                </a:moveTo>
                <a:cubicBezTo>
                  <a:pt x="2774904" y="36876"/>
                  <a:pt x="2743673" y="71888"/>
                  <a:pt x="2697480" y="99060"/>
                </a:cubicBezTo>
                <a:cubicBezTo>
                  <a:pt x="2678775" y="110063"/>
                  <a:pt x="2655669" y="111707"/>
                  <a:pt x="2636520" y="121920"/>
                </a:cubicBezTo>
                <a:cubicBezTo>
                  <a:pt x="2617241" y="132202"/>
                  <a:pt x="2602491" y="149797"/>
                  <a:pt x="2583180" y="160020"/>
                </a:cubicBezTo>
                <a:cubicBezTo>
                  <a:pt x="2488306" y="210247"/>
                  <a:pt x="2532928" y="174702"/>
                  <a:pt x="2446020" y="205740"/>
                </a:cubicBezTo>
                <a:cubicBezTo>
                  <a:pt x="2316950" y="251836"/>
                  <a:pt x="2513647" y="207992"/>
                  <a:pt x="2316480" y="243840"/>
                </a:cubicBezTo>
                <a:cubicBezTo>
                  <a:pt x="2263140" y="271780"/>
                  <a:pt x="2205790" y="293129"/>
                  <a:pt x="2156460" y="327660"/>
                </a:cubicBezTo>
                <a:cubicBezTo>
                  <a:pt x="2105660" y="363220"/>
                  <a:pt x="2058394" y="404457"/>
                  <a:pt x="2004060" y="434340"/>
                </a:cubicBezTo>
                <a:lnTo>
                  <a:pt x="1851660" y="518160"/>
                </a:lnTo>
                <a:cubicBezTo>
                  <a:pt x="1833759" y="528105"/>
                  <a:pt x="1814703" y="536353"/>
                  <a:pt x="1798320" y="548640"/>
                </a:cubicBezTo>
                <a:cubicBezTo>
                  <a:pt x="1736558" y="594961"/>
                  <a:pt x="1560898" y="730236"/>
                  <a:pt x="1516380" y="739140"/>
                </a:cubicBezTo>
                <a:cubicBezTo>
                  <a:pt x="1490980" y="744220"/>
                  <a:pt x="1465870" y="751065"/>
                  <a:pt x="1440180" y="754380"/>
                </a:cubicBezTo>
                <a:cubicBezTo>
                  <a:pt x="1387039" y="761237"/>
                  <a:pt x="1333118" y="761473"/>
                  <a:pt x="1280160" y="769620"/>
                </a:cubicBezTo>
                <a:cubicBezTo>
                  <a:pt x="1223233" y="778378"/>
                  <a:pt x="1176018" y="786598"/>
                  <a:pt x="1120140" y="792480"/>
                </a:cubicBezTo>
                <a:cubicBezTo>
                  <a:pt x="822900" y="823768"/>
                  <a:pt x="1205053" y="780697"/>
                  <a:pt x="975360" y="807720"/>
                </a:cubicBezTo>
                <a:cubicBezTo>
                  <a:pt x="952517" y="810407"/>
                  <a:pt x="929499" y="811753"/>
                  <a:pt x="906780" y="815340"/>
                </a:cubicBezTo>
                <a:cubicBezTo>
                  <a:pt x="881194" y="819380"/>
                  <a:pt x="856089" y="826078"/>
                  <a:pt x="830580" y="830580"/>
                </a:cubicBezTo>
                <a:cubicBezTo>
                  <a:pt x="812893" y="833701"/>
                  <a:pt x="794852" y="834678"/>
                  <a:pt x="777240" y="838200"/>
                </a:cubicBezTo>
                <a:cubicBezTo>
                  <a:pt x="756701" y="842308"/>
                  <a:pt x="737064" y="850842"/>
                  <a:pt x="716280" y="853440"/>
                </a:cubicBezTo>
                <a:cubicBezTo>
                  <a:pt x="675875" y="858491"/>
                  <a:pt x="635000" y="858520"/>
                  <a:pt x="594360" y="861060"/>
                </a:cubicBezTo>
                <a:cubicBezTo>
                  <a:pt x="574040" y="866140"/>
                  <a:pt x="554027" y="872660"/>
                  <a:pt x="533400" y="876300"/>
                </a:cubicBezTo>
                <a:cubicBezTo>
                  <a:pt x="435511" y="893575"/>
                  <a:pt x="346992" y="879857"/>
                  <a:pt x="243840" y="876300"/>
                </a:cubicBezTo>
                <a:cubicBezTo>
                  <a:pt x="195208" y="864142"/>
                  <a:pt x="173414" y="862131"/>
                  <a:pt x="129540" y="838200"/>
                </a:cubicBezTo>
                <a:cubicBezTo>
                  <a:pt x="118391" y="832119"/>
                  <a:pt x="108703" y="823605"/>
                  <a:pt x="99060" y="815340"/>
                </a:cubicBezTo>
                <a:cubicBezTo>
                  <a:pt x="81882" y="800616"/>
                  <a:pt x="65386" y="780929"/>
                  <a:pt x="53340" y="762000"/>
                </a:cubicBezTo>
                <a:cubicBezTo>
                  <a:pt x="42346" y="744723"/>
                  <a:pt x="31520" y="727217"/>
                  <a:pt x="22860" y="708660"/>
                </a:cubicBezTo>
                <a:cubicBezTo>
                  <a:pt x="13683" y="688994"/>
                  <a:pt x="7620" y="668020"/>
                  <a:pt x="0" y="647700"/>
                </a:cubicBezTo>
                <a:cubicBezTo>
                  <a:pt x="5080" y="604520"/>
                  <a:pt x="5170" y="560455"/>
                  <a:pt x="15240" y="518160"/>
                </a:cubicBezTo>
                <a:cubicBezTo>
                  <a:pt x="18182" y="505805"/>
                  <a:pt x="26308" y="492397"/>
                  <a:pt x="38100" y="487680"/>
                </a:cubicBezTo>
                <a:cubicBezTo>
                  <a:pt x="66790" y="476204"/>
                  <a:pt x="129540" y="472440"/>
                  <a:pt x="129540" y="472440"/>
                </a:cubicBezTo>
                <a:cubicBezTo>
                  <a:pt x="152400" y="474980"/>
                  <a:pt x="176054" y="473570"/>
                  <a:pt x="198120" y="480060"/>
                </a:cubicBezTo>
                <a:cubicBezTo>
                  <a:pt x="219915" y="486470"/>
                  <a:pt x="259080" y="510540"/>
                  <a:pt x="259080" y="510540"/>
                </a:cubicBezTo>
                <a:cubicBezTo>
                  <a:pt x="344870" y="643991"/>
                  <a:pt x="307417" y="580108"/>
                  <a:pt x="373380" y="701040"/>
                </a:cubicBezTo>
                <a:cubicBezTo>
                  <a:pt x="378460" y="721360"/>
                  <a:pt x="384512" y="741461"/>
                  <a:pt x="388620" y="762000"/>
                </a:cubicBezTo>
                <a:cubicBezTo>
                  <a:pt x="392142" y="779612"/>
                  <a:pt x="396240" y="797379"/>
                  <a:pt x="396240" y="815340"/>
                </a:cubicBezTo>
                <a:cubicBezTo>
                  <a:pt x="396240" y="995698"/>
                  <a:pt x="395829" y="1176146"/>
                  <a:pt x="388620" y="1356360"/>
                </a:cubicBezTo>
                <a:cubicBezTo>
                  <a:pt x="388166" y="1367710"/>
                  <a:pt x="376135" y="1375820"/>
                  <a:pt x="373380" y="1386840"/>
                </a:cubicBezTo>
                <a:cubicBezTo>
                  <a:pt x="370916" y="1396697"/>
                  <a:pt x="373380" y="1407160"/>
                  <a:pt x="373380" y="1417320"/>
                </a:cubicBezTo>
              </a:path>
            </a:pathLst>
          </a:custGeom>
          <a:noFill/>
          <a:ln>
            <a:solidFill>
              <a:srgbClr val="FF7A66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pic>
        <p:nvPicPr>
          <p:cNvPr id="43" name="Hình ảnh 42">
            <a:extLst>
              <a:ext uri="{FF2B5EF4-FFF2-40B4-BE49-F238E27FC236}">
                <a16:creationId xmlns:a16="http://schemas.microsoft.com/office/drawing/2014/main" id="{26D65EF1-194A-4B19-532D-28597CE244CF}"/>
              </a:ext>
            </a:extLst>
          </p:cNvPr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1904154" y="5663196"/>
            <a:ext cx="646232" cy="749873"/>
          </a:xfrm>
          <a:prstGeom prst="rect">
            <a:avLst/>
          </a:prstGeom>
        </p:spPr>
      </p:pic>
      <p:pic>
        <p:nvPicPr>
          <p:cNvPr id="45" name="Hình ảnh 44">
            <a:extLst>
              <a:ext uri="{FF2B5EF4-FFF2-40B4-BE49-F238E27FC236}">
                <a16:creationId xmlns:a16="http://schemas.microsoft.com/office/drawing/2014/main" id="{2709A0C4-F1BE-EB99-47E2-820859B5607E}"/>
              </a:ext>
            </a:extLst>
          </p:cNvPr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5171798" y="5663196"/>
            <a:ext cx="640135" cy="749873"/>
          </a:xfrm>
          <a:prstGeom prst="rect">
            <a:avLst/>
          </a:prstGeom>
        </p:spPr>
      </p:pic>
      <p:pic>
        <p:nvPicPr>
          <p:cNvPr id="47" name="Hình ảnh 46">
            <a:extLst>
              <a:ext uri="{FF2B5EF4-FFF2-40B4-BE49-F238E27FC236}">
                <a16:creationId xmlns:a16="http://schemas.microsoft.com/office/drawing/2014/main" id="{F888474B-8DBE-1F29-20F4-00552AB19501}"/>
              </a:ext>
            </a:extLst>
          </p:cNvPr>
          <p:cNvPicPr>
            <a:picLocks noChangeAspect="1"/>
          </p:cNvPicPr>
          <p:nvPr/>
        </p:nvPicPr>
        <p:blipFill>
          <a:blip r:embed="rId25"/>
          <a:stretch>
            <a:fillRect/>
          </a:stretch>
        </p:blipFill>
        <p:spPr>
          <a:xfrm>
            <a:off x="8667418" y="5663196"/>
            <a:ext cx="646232" cy="7559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36611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000"/>
                            </p:stCondLst>
                            <p:childTnLst>
                              <p:par>
                                <p:cTn id="40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12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2" dur="14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7" dur="1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39" grpId="0" animBg="1"/>
      <p:bldP spid="40" grpId="0" animBg="1"/>
      <p:bldP spid="4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Hình ảnh 8">
            <a:extLst>
              <a:ext uri="{FF2B5EF4-FFF2-40B4-BE49-F238E27FC236}">
                <a16:creationId xmlns:a16="http://schemas.microsoft.com/office/drawing/2014/main" id="{8BEC7F01-A864-66B8-AAA8-EB43FC9C147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0640" y="1359228"/>
            <a:ext cx="10150720" cy="41395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664745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63" name="Nhóm 562">
            <a:extLst>
              <a:ext uri="{FF2B5EF4-FFF2-40B4-BE49-F238E27FC236}">
                <a16:creationId xmlns:a16="http://schemas.microsoft.com/office/drawing/2014/main" id="{062FF52F-E1EC-1014-2EF5-AA7BEE5C6A94}"/>
              </a:ext>
            </a:extLst>
          </p:cNvPr>
          <p:cNvGrpSpPr/>
          <p:nvPr/>
        </p:nvGrpSpPr>
        <p:grpSpPr>
          <a:xfrm>
            <a:off x="1910421" y="704489"/>
            <a:ext cx="3496531" cy="680821"/>
            <a:chOff x="1910421" y="704489"/>
            <a:chExt cx="3496531" cy="680821"/>
          </a:xfrm>
        </p:grpSpPr>
        <p:sp>
          <p:nvSpPr>
            <p:cNvPr id="562" name="Hình chữ nhật: Góc Tròn 561">
              <a:extLst>
                <a:ext uri="{FF2B5EF4-FFF2-40B4-BE49-F238E27FC236}">
                  <a16:creationId xmlns:a16="http://schemas.microsoft.com/office/drawing/2014/main" id="{2EA821FB-5578-4415-329D-F350999F3CD3}"/>
                </a:ext>
              </a:extLst>
            </p:cNvPr>
            <p:cNvSpPr/>
            <p:nvPr/>
          </p:nvSpPr>
          <p:spPr>
            <a:xfrm>
              <a:off x="1910421" y="704489"/>
              <a:ext cx="3496531" cy="680821"/>
            </a:xfrm>
            <a:prstGeom prst="roundRect">
              <a:avLst/>
            </a:prstGeom>
            <a:solidFill>
              <a:srgbClr val="FDE1BF"/>
            </a:solidFill>
            <a:ln w="19050">
              <a:solidFill>
                <a:srgbClr val="F89720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11665872-F05D-4E21-8902-9D0E791A85C9}"/>
                </a:ext>
              </a:extLst>
            </p:cNvPr>
            <p:cNvSpPr txBox="1"/>
            <p:nvPr/>
          </p:nvSpPr>
          <p:spPr>
            <a:xfrm>
              <a:off x="1910421" y="754855"/>
              <a:ext cx="2334293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b="1" dirty="0" err="1">
                  <a:latin typeface="Cambria" panose="02040503050406030204" pitchFamily="18" charset="0"/>
                  <a:ea typeface="Cambria" panose="02040503050406030204" pitchFamily="18" charset="0"/>
                </a:rPr>
                <a:t>Tính</a:t>
              </a:r>
              <a:r>
                <a:rPr lang="en-US" sz="3200" b="1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b="1" dirty="0" err="1">
                  <a:latin typeface="Cambria" panose="02040503050406030204" pitchFamily="18" charset="0"/>
                  <a:ea typeface="Cambria" panose="02040503050406030204" pitchFamily="18" charset="0"/>
                </a:rPr>
                <a:t>nhẩm</a:t>
              </a:r>
              <a:r>
                <a:rPr lang="en-US" sz="3200" b="1" dirty="0">
                  <a:latin typeface="Cambria" panose="02040503050406030204" pitchFamily="18" charset="0"/>
                  <a:ea typeface="Cambria" panose="02040503050406030204" pitchFamily="18" charset="0"/>
                </a:rPr>
                <a:t>.</a:t>
              </a:r>
            </a:p>
          </p:txBody>
        </p:sp>
      </p:grpSp>
      <p:pic>
        <p:nvPicPr>
          <p:cNvPr id="588" name="Hình ảnh 587">
            <a:extLst>
              <a:ext uri="{FF2B5EF4-FFF2-40B4-BE49-F238E27FC236}">
                <a16:creationId xmlns:a16="http://schemas.microsoft.com/office/drawing/2014/main" id="{D91AB852-CA60-8D8D-5329-187EB2403AC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9003" y="612293"/>
            <a:ext cx="1743607" cy="1072989"/>
          </a:xfrm>
          <a:prstGeom prst="rect">
            <a:avLst/>
          </a:prstGeom>
        </p:spPr>
      </p:pic>
      <p:grpSp>
        <p:nvGrpSpPr>
          <p:cNvPr id="610" name="Nhóm 609">
            <a:extLst>
              <a:ext uri="{FF2B5EF4-FFF2-40B4-BE49-F238E27FC236}">
                <a16:creationId xmlns:a16="http://schemas.microsoft.com/office/drawing/2014/main" id="{42524138-AE24-C14A-1617-33956581FBEB}"/>
              </a:ext>
            </a:extLst>
          </p:cNvPr>
          <p:cNvGrpSpPr/>
          <p:nvPr/>
        </p:nvGrpSpPr>
        <p:grpSpPr>
          <a:xfrm>
            <a:off x="2248596" y="1748118"/>
            <a:ext cx="8724516" cy="4122884"/>
            <a:chOff x="555585" y="428263"/>
            <a:chExt cx="12807072" cy="6052149"/>
          </a:xfrm>
        </p:grpSpPr>
        <p:grpSp>
          <p:nvGrpSpPr>
            <p:cNvPr id="589" name="Nhóm 588">
              <a:extLst>
                <a:ext uri="{FF2B5EF4-FFF2-40B4-BE49-F238E27FC236}">
                  <a16:creationId xmlns:a16="http://schemas.microsoft.com/office/drawing/2014/main" id="{2B23A7E9-4273-732F-D0A0-F10C26D3863D}"/>
                </a:ext>
              </a:extLst>
            </p:cNvPr>
            <p:cNvGrpSpPr/>
            <p:nvPr/>
          </p:nvGrpSpPr>
          <p:grpSpPr>
            <a:xfrm>
              <a:off x="555585" y="428263"/>
              <a:ext cx="10787605" cy="5735564"/>
              <a:chOff x="555586" y="428263"/>
              <a:chExt cx="10255015" cy="5735564"/>
            </a:xfrm>
          </p:grpSpPr>
          <p:grpSp>
            <p:nvGrpSpPr>
              <p:cNvPr id="590" name="Nhóm 589">
                <a:extLst>
                  <a:ext uri="{FF2B5EF4-FFF2-40B4-BE49-F238E27FC236}">
                    <a16:creationId xmlns:a16="http://schemas.microsoft.com/office/drawing/2014/main" id="{F8ACC42F-D467-1129-CBAD-3EA8A008ED61}"/>
                  </a:ext>
                </a:extLst>
              </p:cNvPr>
              <p:cNvGrpSpPr/>
              <p:nvPr/>
            </p:nvGrpSpPr>
            <p:grpSpPr>
              <a:xfrm>
                <a:off x="555586" y="428263"/>
                <a:ext cx="10255015" cy="5715883"/>
                <a:chOff x="2174842" y="603044"/>
                <a:chExt cx="8763234" cy="5541702"/>
              </a:xfrm>
            </p:grpSpPr>
            <p:pic>
              <p:nvPicPr>
                <p:cNvPr id="593" name="Đồ họa 592">
                  <a:extLst>
                    <a:ext uri="{FF2B5EF4-FFF2-40B4-BE49-F238E27FC236}">
                      <a16:creationId xmlns:a16="http://schemas.microsoft.com/office/drawing/2014/main" id="{41395209-6380-50BA-BAD1-C73245620455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3">
                  <a:extLst>
                    <a:ext uri="{96DAC541-7B7A-43D3-8B79-37D633B846F1}">
                      <asvg:svgBlip xmlns:asvg="http://schemas.microsoft.com/office/drawing/2016/SVG/main" r:embed="rId4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2174842" y="603044"/>
                  <a:ext cx="8763234" cy="5541702"/>
                </a:xfrm>
                <a:prstGeom prst="rect">
                  <a:avLst/>
                </a:prstGeom>
              </p:spPr>
            </p:pic>
            <p:pic>
              <p:nvPicPr>
                <p:cNvPr id="594" name="Đồ họa 593">
                  <a:extLst>
                    <a:ext uri="{FF2B5EF4-FFF2-40B4-BE49-F238E27FC236}">
                      <a16:creationId xmlns:a16="http://schemas.microsoft.com/office/drawing/2014/main" id="{C3701905-D828-119C-C4E5-49D04AED4CEB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5">
                  <a:extLst>
                    <a:ext uri="{96DAC541-7B7A-43D3-8B79-37D633B846F1}">
                      <asvg:svgBlip xmlns:asvg="http://schemas.microsoft.com/office/drawing/2016/SVG/main" r:embed="rId6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3864216" y="2737569"/>
                  <a:ext cx="572573" cy="514350"/>
                </a:xfrm>
                <a:prstGeom prst="rect">
                  <a:avLst/>
                </a:prstGeom>
              </p:spPr>
            </p:pic>
            <p:pic>
              <p:nvPicPr>
                <p:cNvPr id="595" name="Đồ họa 594">
                  <a:extLst>
                    <a:ext uri="{FF2B5EF4-FFF2-40B4-BE49-F238E27FC236}">
                      <a16:creationId xmlns:a16="http://schemas.microsoft.com/office/drawing/2014/main" id="{999EEF5A-F6F6-F64D-6610-F4C156B4F46F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5">
                  <a:extLst>
                    <a:ext uri="{96DAC541-7B7A-43D3-8B79-37D633B846F1}">
                      <asvg:svgBlip xmlns:asvg="http://schemas.microsoft.com/office/drawing/2016/SVG/main" r:embed="rId6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7129483" y="4516824"/>
                  <a:ext cx="572573" cy="514350"/>
                </a:xfrm>
                <a:prstGeom prst="rect">
                  <a:avLst/>
                </a:prstGeom>
              </p:spPr>
            </p:pic>
          </p:grpSp>
          <p:pic>
            <p:nvPicPr>
              <p:cNvPr id="591" name="Đồ họa 590">
                <a:extLst>
                  <a:ext uri="{FF2B5EF4-FFF2-40B4-BE49-F238E27FC236}">
                    <a16:creationId xmlns:a16="http://schemas.microsoft.com/office/drawing/2014/main" id="{4734A4EB-7F58-6B80-8A8B-C73B738827E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>
                <a:extLs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/>
              </a:stretch>
            </p:blipFill>
            <p:spPr>
              <a:xfrm>
                <a:off x="7286609" y="5370654"/>
                <a:ext cx="1545499" cy="793173"/>
              </a:xfrm>
              <a:prstGeom prst="rect">
                <a:avLst/>
              </a:prstGeom>
            </p:spPr>
          </p:pic>
          <p:pic>
            <p:nvPicPr>
              <p:cNvPr id="592" name="Hình ảnh 591">
                <a:extLst>
                  <a:ext uri="{FF2B5EF4-FFF2-40B4-BE49-F238E27FC236}">
                    <a16:creationId xmlns:a16="http://schemas.microsoft.com/office/drawing/2014/main" id="{D902915B-39AE-EB7F-A3B0-341461F8CAA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1800955" y="565543"/>
                <a:ext cx="1054699" cy="701101"/>
              </a:xfrm>
              <a:prstGeom prst="rect">
                <a:avLst/>
              </a:prstGeom>
            </p:spPr>
          </p:pic>
        </p:grpSp>
        <p:pic>
          <p:nvPicPr>
            <p:cNvPr id="596" name="Đồ họa 595">
              <a:extLst>
                <a:ext uri="{FF2B5EF4-FFF2-40B4-BE49-F238E27FC236}">
                  <a16:creationId xmlns:a16="http://schemas.microsoft.com/office/drawing/2014/main" id="{08C86F64-665C-5077-91C5-40EFDFC290AD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p:blipFill>
          <p:spPr>
            <a:xfrm>
              <a:off x="10572608" y="3565893"/>
              <a:ext cx="2790049" cy="2914519"/>
            </a:xfrm>
            <a:prstGeom prst="rect">
              <a:avLst/>
            </a:prstGeom>
          </p:spPr>
        </p:pic>
        <p:pic>
          <p:nvPicPr>
            <p:cNvPr id="597" name="2x1">
              <a:extLst>
                <a:ext uri="{FF2B5EF4-FFF2-40B4-BE49-F238E27FC236}">
                  <a16:creationId xmlns:a16="http://schemas.microsoft.com/office/drawing/2014/main" id="{B087E5A3-77B8-A9F5-FF72-CB7B6B3667D0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/>
            <a:stretch>
              <a:fillRect/>
            </a:stretch>
          </p:blipFill>
          <p:spPr>
            <a:xfrm>
              <a:off x="8260624" y="4493456"/>
              <a:ext cx="1731414" cy="1176630"/>
            </a:xfrm>
            <a:prstGeom prst="rect">
              <a:avLst/>
            </a:prstGeom>
          </p:spPr>
        </p:pic>
        <p:pic>
          <p:nvPicPr>
            <p:cNvPr id="598" name="6/3">
              <a:extLst>
                <a:ext uri="{FF2B5EF4-FFF2-40B4-BE49-F238E27FC236}">
                  <a16:creationId xmlns:a16="http://schemas.microsoft.com/office/drawing/2014/main" id="{032059A6-1F8E-EE28-5780-2D8C657BF727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/>
            <a:stretch>
              <a:fillRect/>
            </a:stretch>
          </p:blipFill>
          <p:spPr>
            <a:xfrm>
              <a:off x="8418266" y="2850828"/>
              <a:ext cx="1560711" cy="1597290"/>
            </a:xfrm>
            <a:prstGeom prst="rect">
              <a:avLst/>
            </a:prstGeom>
          </p:spPr>
        </p:pic>
        <p:pic>
          <p:nvPicPr>
            <p:cNvPr id="599" name="2x7">
              <a:extLst>
                <a:ext uri="{FF2B5EF4-FFF2-40B4-BE49-F238E27FC236}">
                  <a16:creationId xmlns:a16="http://schemas.microsoft.com/office/drawing/2014/main" id="{525FC11B-DB57-0DD0-9FE4-E5F807B24596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/>
            <a:stretch>
              <a:fillRect/>
            </a:stretch>
          </p:blipFill>
          <p:spPr>
            <a:xfrm>
              <a:off x="8328305" y="1667423"/>
              <a:ext cx="1688738" cy="951058"/>
            </a:xfrm>
            <a:prstGeom prst="rect">
              <a:avLst/>
            </a:prstGeom>
          </p:spPr>
        </p:pic>
        <p:pic>
          <p:nvPicPr>
            <p:cNvPr id="600" name="5x1">
              <a:extLst>
                <a:ext uri="{FF2B5EF4-FFF2-40B4-BE49-F238E27FC236}">
                  <a16:creationId xmlns:a16="http://schemas.microsoft.com/office/drawing/2014/main" id="{0BDDCC4B-F4E1-5BAB-18E1-A796AF387EF1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/>
            <a:stretch>
              <a:fillRect/>
            </a:stretch>
          </p:blipFill>
          <p:spPr>
            <a:xfrm>
              <a:off x="5208963" y="1622311"/>
              <a:ext cx="1615580" cy="810838"/>
            </a:xfrm>
            <a:prstGeom prst="rect">
              <a:avLst/>
            </a:prstGeom>
          </p:spPr>
        </p:pic>
        <p:pic>
          <p:nvPicPr>
            <p:cNvPr id="601" name="35:5">
              <a:extLst>
                <a:ext uri="{FF2B5EF4-FFF2-40B4-BE49-F238E27FC236}">
                  <a16:creationId xmlns:a16="http://schemas.microsoft.com/office/drawing/2014/main" id="{D276C0BA-C484-8397-41EA-58C18358E6B7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/>
            <a:stretch>
              <a:fillRect/>
            </a:stretch>
          </p:blipFill>
          <p:spPr>
            <a:xfrm>
              <a:off x="6202355" y="3956789"/>
              <a:ext cx="1646063" cy="1463167"/>
            </a:xfrm>
            <a:prstGeom prst="rect">
              <a:avLst/>
            </a:prstGeom>
          </p:spPr>
        </p:pic>
        <p:pic>
          <p:nvPicPr>
            <p:cNvPr id="602" name="15:5">
              <a:extLst>
                <a:ext uri="{FF2B5EF4-FFF2-40B4-BE49-F238E27FC236}">
                  <a16:creationId xmlns:a16="http://schemas.microsoft.com/office/drawing/2014/main" id="{06C7CFB3-1057-9DC8-F265-3A071E55C975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/>
            <a:stretch>
              <a:fillRect/>
            </a:stretch>
          </p:blipFill>
          <p:spPr>
            <a:xfrm>
              <a:off x="3953144" y="1619440"/>
              <a:ext cx="1274174" cy="1511939"/>
            </a:xfrm>
            <a:prstGeom prst="rect">
              <a:avLst/>
            </a:prstGeom>
          </p:spPr>
        </p:pic>
        <p:pic>
          <p:nvPicPr>
            <p:cNvPr id="603" name="5x9">
              <a:extLst>
                <a:ext uri="{FF2B5EF4-FFF2-40B4-BE49-F238E27FC236}">
                  <a16:creationId xmlns:a16="http://schemas.microsoft.com/office/drawing/2014/main" id="{E287E0E4-9ACA-3BBF-D70D-99C6F889A6D0}"/>
                </a:ext>
              </a:extLst>
            </p:cNvPr>
            <p:cNvPicPr>
              <a:picLocks noChangeAspect="1"/>
            </p:cNvPicPr>
            <p:nvPr/>
          </p:nvPicPr>
          <p:blipFill>
            <a:blip r:embed="rId18"/>
            <a:stretch>
              <a:fillRect/>
            </a:stretch>
          </p:blipFill>
          <p:spPr>
            <a:xfrm>
              <a:off x="4218744" y="3215615"/>
              <a:ext cx="1664352" cy="914479"/>
            </a:xfrm>
            <a:prstGeom prst="rect">
              <a:avLst/>
            </a:prstGeom>
          </p:spPr>
        </p:pic>
        <p:pic>
          <p:nvPicPr>
            <p:cNvPr id="604" name="18:2">
              <a:extLst>
                <a:ext uri="{FF2B5EF4-FFF2-40B4-BE49-F238E27FC236}">
                  <a16:creationId xmlns:a16="http://schemas.microsoft.com/office/drawing/2014/main" id="{7DD85510-8CC8-3785-96E9-7611DA40B0FE}"/>
                </a:ext>
              </a:extLst>
            </p:cNvPr>
            <p:cNvPicPr>
              <a:picLocks noChangeAspect="1"/>
            </p:cNvPicPr>
            <p:nvPr/>
          </p:nvPicPr>
          <p:blipFill>
            <a:blip r:embed="rId19"/>
            <a:stretch>
              <a:fillRect/>
            </a:stretch>
          </p:blipFill>
          <p:spPr>
            <a:xfrm>
              <a:off x="5986991" y="3201097"/>
              <a:ext cx="1633870" cy="847417"/>
            </a:xfrm>
            <a:prstGeom prst="rect">
              <a:avLst/>
            </a:prstGeom>
          </p:spPr>
        </p:pic>
        <p:pic>
          <p:nvPicPr>
            <p:cNvPr id="605" name="5x7">
              <a:extLst>
                <a:ext uri="{FF2B5EF4-FFF2-40B4-BE49-F238E27FC236}">
                  <a16:creationId xmlns:a16="http://schemas.microsoft.com/office/drawing/2014/main" id="{0D1BCABB-003A-2FC7-CDB6-4521F095C748}"/>
                </a:ext>
              </a:extLst>
            </p:cNvPr>
            <p:cNvPicPr>
              <a:picLocks noChangeAspect="1"/>
            </p:cNvPicPr>
            <p:nvPr/>
          </p:nvPicPr>
          <p:blipFill>
            <a:blip r:embed="rId20"/>
            <a:stretch>
              <a:fillRect/>
            </a:stretch>
          </p:blipFill>
          <p:spPr>
            <a:xfrm>
              <a:off x="4356230" y="4680534"/>
              <a:ext cx="1621677" cy="829128"/>
            </a:xfrm>
            <a:prstGeom prst="rect">
              <a:avLst/>
            </a:prstGeom>
          </p:spPr>
        </p:pic>
        <p:pic>
          <p:nvPicPr>
            <p:cNvPr id="606" name="40:5">
              <a:extLst>
                <a:ext uri="{FF2B5EF4-FFF2-40B4-BE49-F238E27FC236}">
                  <a16:creationId xmlns:a16="http://schemas.microsoft.com/office/drawing/2014/main" id="{7C945AFF-AA3D-6B1D-C1B9-972B39BF37AE}"/>
                </a:ext>
              </a:extLst>
            </p:cNvPr>
            <p:cNvPicPr>
              <a:picLocks noChangeAspect="1"/>
            </p:cNvPicPr>
            <p:nvPr/>
          </p:nvPicPr>
          <p:blipFill>
            <a:blip r:embed="rId21"/>
            <a:stretch>
              <a:fillRect/>
            </a:stretch>
          </p:blipFill>
          <p:spPr>
            <a:xfrm>
              <a:off x="2999672" y="3774416"/>
              <a:ext cx="1700931" cy="1371719"/>
            </a:xfrm>
            <a:prstGeom prst="rect">
              <a:avLst/>
            </a:prstGeom>
          </p:spPr>
        </p:pic>
        <p:pic>
          <p:nvPicPr>
            <p:cNvPr id="607" name="2x6">
              <a:extLst>
                <a:ext uri="{FF2B5EF4-FFF2-40B4-BE49-F238E27FC236}">
                  <a16:creationId xmlns:a16="http://schemas.microsoft.com/office/drawing/2014/main" id="{4C6FFD59-FFDD-8DC7-FD92-808692671D95}"/>
                </a:ext>
              </a:extLst>
            </p:cNvPr>
            <p:cNvPicPr>
              <a:picLocks noChangeAspect="1"/>
            </p:cNvPicPr>
            <p:nvPr/>
          </p:nvPicPr>
          <p:blipFill>
            <a:blip r:embed="rId22"/>
            <a:stretch>
              <a:fillRect/>
            </a:stretch>
          </p:blipFill>
          <p:spPr>
            <a:xfrm>
              <a:off x="2470390" y="2906376"/>
              <a:ext cx="1627773" cy="835224"/>
            </a:xfrm>
            <a:prstGeom prst="rect">
              <a:avLst/>
            </a:prstGeom>
          </p:spPr>
        </p:pic>
        <p:pic>
          <p:nvPicPr>
            <p:cNvPr id="608" name="10/2">
              <a:extLst>
                <a:ext uri="{FF2B5EF4-FFF2-40B4-BE49-F238E27FC236}">
                  <a16:creationId xmlns:a16="http://schemas.microsoft.com/office/drawing/2014/main" id="{841EC699-391E-CDEB-08AD-071FB22D9C0B}"/>
                </a:ext>
              </a:extLst>
            </p:cNvPr>
            <p:cNvPicPr>
              <a:picLocks noChangeAspect="1"/>
            </p:cNvPicPr>
            <p:nvPr/>
          </p:nvPicPr>
          <p:blipFill>
            <a:blip r:embed="rId23"/>
            <a:stretch>
              <a:fillRect/>
            </a:stretch>
          </p:blipFill>
          <p:spPr>
            <a:xfrm>
              <a:off x="6328629" y="1911371"/>
              <a:ext cx="1688738" cy="975445"/>
            </a:xfrm>
            <a:prstGeom prst="rect">
              <a:avLst/>
            </a:prstGeom>
          </p:spPr>
        </p:pic>
        <p:pic>
          <p:nvPicPr>
            <p:cNvPr id="609" name="Xuat phat">
              <a:extLst>
                <a:ext uri="{FF2B5EF4-FFF2-40B4-BE49-F238E27FC236}">
                  <a16:creationId xmlns:a16="http://schemas.microsoft.com/office/drawing/2014/main" id="{3EDC9F87-0475-E3FA-B002-B6B56859EA02}"/>
                </a:ext>
              </a:extLst>
            </p:cNvPr>
            <p:cNvPicPr>
              <a:picLocks noChangeAspect="1"/>
            </p:cNvPicPr>
            <p:nvPr/>
          </p:nvPicPr>
          <p:blipFill>
            <a:blip r:embed="rId24"/>
            <a:stretch>
              <a:fillRect/>
            </a:stretch>
          </p:blipFill>
          <p:spPr>
            <a:xfrm>
              <a:off x="7636180" y="5370654"/>
              <a:ext cx="2013729" cy="82912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521953957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5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6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Nhóm 8">
            <a:extLst>
              <a:ext uri="{FF2B5EF4-FFF2-40B4-BE49-F238E27FC236}">
                <a16:creationId xmlns:a16="http://schemas.microsoft.com/office/drawing/2014/main" id="{34474B48-EF91-1057-F0C4-81EA0B031F01}"/>
              </a:ext>
            </a:extLst>
          </p:cNvPr>
          <p:cNvGrpSpPr/>
          <p:nvPr/>
        </p:nvGrpSpPr>
        <p:grpSpPr>
          <a:xfrm>
            <a:off x="555585" y="428263"/>
            <a:ext cx="10787605" cy="5735564"/>
            <a:chOff x="555586" y="428263"/>
            <a:chExt cx="10255015" cy="5735564"/>
          </a:xfrm>
        </p:grpSpPr>
        <p:grpSp>
          <p:nvGrpSpPr>
            <p:cNvPr id="553" name="Nhóm 552">
              <a:extLst>
                <a:ext uri="{FF2B5EF4-FFF2-40B4-BE49-F238E27FC236}">
                  <a16:creationId xmlns:a16="http://schemas.microsoft.com/office/drawing/2014/main" id="{6619B0D4-6C9E-EDA9-75CA-A9D5E0517DF7}"/>
                </a:ext>
              </a:extLst>
            </p:cNvPr>
            <p:cNvGrpSpPr/>
            <p:nvPr/>
          </p:nvGrpSpPr>
          <p:grpSpPr>
            <a:xfrm>
              <a:off x="555586" y="428263"/>
              <a:ext cx="10255015" cy="5715883"/>
              <a:chOff x="2174842" y="603044"/>
              <a:chExt cx="8763234" cy="5541702"/>
            </a:xfrm>
          </p:grpSpPr>
          <p:pic>
            <p:nvPicPr>
              <p:cNvPr id="535" name="Đồ họa 534">
                <a:extLst>
                  <a:ext uri="{FF2B5EF4-FFF2-40B4-BE49-F238E27FC236}">
                    <a16:creationId xmlns:a16="http://schemas.microsoft.com/office/drawing/2014/main" id="{970DCAB1-8C82-B52C-04C3-C8CFE7B2F3E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p:blipFill>
            <p:spPr>
              <a:xfrm>
                <a:off x="2174842" y="603044"/>
                <a:ext cx="8763234" cy="5541702"/>
              </a:xfrm>
              <a:prstGeom prst="rect">
                <a:avLst/>
              </a:prstGeom>
            </p:spPr>
          </p:pic>
          <p:pic>
            <p:nvPicPr>
              <p:cNvPr id="552" name="Đồ họa 551">
                <a:extLst>
                  <a:ext uri="{FF2B5EF4-FFF2-40B4-BE49-F238E27FC236}">
                    <a16:creationId xmlns:a16="http://schemas.microsoft.com/office/drawing/2014/main" id="{EB00FD99-9C0A-89F7-305D-E827AB6E6C6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p:blipFill>
            <p:spPr>
              <a:xfrm>
                <a:off x="3864216" y="2737569"/>
                <a:ext cx="572573" cy="514350"/>
              </a:xfrm>
              <a:prstGeom prst="rect">
                <a:avLst/>
              </a:prstGeom>
            </p:spPr>
          </p:pic>
          <p:pic>
            <p:nvPicPr>
              <p:cNvPr id="555" name="Đồ họa 554">
                <a:extLst>
                  <a:ext uri="{FF2B5EF4-FFF2-40B4-BE49-F238E27FC236}">
                    <a16:creationId xmlns:a16="http://schemas.microsoft.com/office/drawing/2014/main" id="{50D662C0-6506-2867-AE62-8027A42C528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p:blipFill>
            <p:spPr>
              <a:xfrm>
                <a:off x="7129483" y="4516824"/>
                <a:ext cx="572573" cy="514350"/>
              </a:xfrm>
              <a:prstGeom prst="rect">
                <a:avLst/>
              </a:prstGeom>
            </p:spPr>
          </p:pic>
        </p:grpSp>
        <p:pic>
          <p:nvPicPr>
            <p:cNvPr id="557" name="Đồ họa 556">
              <a:extLst>
                <a:ext uri="{FF2B5EF4-FFF2-40B4-BE49-F238E27FC236}">
                  <a16:creationId xmlns:a16="http://schemas.microsoft.com/office/drawing/2014/main" id="{6AF4C20A-46D0-92C7-590B-357860251A1D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7286609" y="5370654"/>
              <a:ext cx="1545499" cy="793173"/>
            </a:xfrm>
            <a:prstGeom prst="rect">
              <a:avLst/>
            </a:prstGeom>
          </p:spPr>
        </p:pic>
        <p:pic>
          <p:nvPicPr>
            <p:cNvPr id="6" name="Hình ảnh 5">
              <a:extLst>
                <a:ext uri="{FF2B5EF4-FFF2-40B4-BE49-F238E27FC236}">
                  <a16:creationId xmlns:a16="http://schemas.microsoft.com/office/drawing/2014/main" id="{0F604716-E023-2E3F-E918-F949C40240C7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1800955" y="565543"/>
              <a:ext cx="1054699" cy="701101"/>
            </a:xfrm>
            <a:prstGeom prst="rect">
              <a:avLst/>
            </a:prstGeom>
          </p:spPr>
        </p:pic>
      </p:grpSp>
      <p:pic>
        <p:nvPicPr>
          <p:cNvPr id="690" name="2x1">
            <a:extLst>
              <a:ext uri="{FF2B5EF4-FFF2-40B4-BE49-F238E27FC236}">
                <a16:creationId xmlns:a16="http://schemas.microsoft.com/office/drawing/2014/main" id="{B353BF88-94F4-2BFF-5E99-2A926DB8AB91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260624" y="4493456"/>
            <a:ext cx="1731414" cy="1176630"/>
          </a:xfrm>
          <a:prstGeom prst="rect">
            <a:avLst/>
          </a:prstGeom>
        </p:spPr>
      </p:pic>
      <p:pic>
        <p:nvPicPr>
          <p:cNvPr id="692" name="6/3">
            <a:extLst>
              <a:ext uri="{FF2B5EF4-FFF2-40B4-BE49-F238E27FC236}">
                <a16:creationId xmlns:a16="http://schemas.microsoft.com/office/drawing/2014/main" id="{15F564ED-B164-D26E-5F95-8D24DAEE6215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8418266" y="2850828"/>
            <a:ext cx="1560711" cy="1597290"/>
          </a:xfrm>
          <a:prstGeom prst="rect">
            <a:avLst/>
          </a:prstGeom>
        </p:spPr>
      </p:pic>
      <p:pic>
        <p:nvPicPr>
          <p:cNvPr id="694" name="2x7">
            <a:extLst>
              <a:ext uri="{FF2B5EF4-FFF2-40B4-BE49-F238E27FC236}">
                <a16:creationId xmlns:a16="http://schemas.microsoft.com/office/drawing/2014/main" id="{73F8D743-3B2C-7F0C-F49C-7D2FDFB6CD4D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8328305" y="1667423"/>
            <a:ext cx="1688738" cy="951058"/>
          </a:xfrm>
          <a:prstGeom prst="rect">
            <a:avLst/>
          </a:prstGeom>
        </p:spPr>
      </p:pic>
      <p:pic>
        <p:nvPicPr>
          <p:cNvPr id="698" name="5x1">
            <a:extLst>
              <a:ext uri="{FF2B5EF4-FFF2-40B4-BE49-F238E27FC236}">
                <a16:creationId xmlns:a16="http://schemas.microsoft.com/office/drawing/2014/main" id="{1DE39705-2AC8-4A62-75D6-21EC14B737C6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5208963" y="1622311"/>
            <a:ext cx="1615580" cy="810838"/>
          </a:xfrm>
          <a:prstGeom prst="rect">
            <a:avLst/>
          </a:prstGeom>
        </p:spPr>
      </p:pic>
      <p:pic>
        <p:nvPicPr>
          <p:cNvPr id="706" name="35:5">
            <a:extLst>
              <a:ext uri="{FF2B5EF4-FFF2-40B4-BE49-F238E27FC236}">
                <a16:creationId xmlns:a16="http://schemas.microsoft.com/office/drawing/2014/main" id="{80C0CD27-8623-ACAD-E624-1C8743803825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6202355" y="3956789"/>
            <a:ext cx="1646063" cy="1463167"/>
          </a:xfrm>
          <a:prstGeom prst="rect">
            <a:avLst/>
          </a:prstGeom>
        </p:spPr>
      </p:pic>
      <p:pic>
        <p:nvPicPr>
          <p:cNvPr id="700" name="15:5">
            <a:extLst>
              <a:ext uri="{FF2B5EF4-FFF2-40B4-BE49-F238E27FC236}">
                <a16:creationId xmlns:a16="http://schemas.microsoft.com/office/drawing/2014/main" id="{18EC819D-6B2A-04FE-2451-F84BEFB39F09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3953144" y="1619440"/>
            <a:ext cx="1274174" cy="1511939"/>
          </a:xfrm>
          <a:prstGeom prst="rect">
            <a:avLst/>
          </a:prstGeom>
        </p:spPr>
      </p:pic>
      <p:pic>
        <p:nvPicPr>
          <p:cNvPr id="702" name="5x9">
            <a:extLst>
              <a:ext uri="{FF2B5EF4-FFF2-40B4-BE49-F238E27FC236}">
                <a16:creationId xmlns:a16="http://schemas.microsoft.com/office/drawing/2014/main" id="{B2798EF4-C2EA-3BE4-178D-F9B5EF0D6000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4218744" y="3215615"/>
            <a:ext cx="1664352" cy="914479"/>
          </a:xfrm>
          <a:prstGeom prst="rect">
            <a:avLst/>
          </a:prstGeom>
        </p:spPr>
      </p:pic>
      <p:pic>
        <p:nvPicPr>
          <p:cNvPr id="704" name="18:2">
            <a:extLst>
              <a:ext uri="{FF2B5EF4-FFF2-40B4-BE49-F238E27FC236}">
                <a16:creationId xmlns:a16="http://schemas.microsoft.com/office/drawing/2014/main" id="{67149E1D-097F-DB83-3186-E34FC60A1410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5986991" y="3201097"/>
            <a:ext cx="1633870" cy="847417"/>
          </a:xfrm>
          <a:prstGeom prst="rect">
            <a:avLst/>
          </a:prstGeom>
        </p:spPr>
      </p:pic>
      <p:pic>
        <p:nvPicPr>
          <p:cNvPr id="708" name="5x7">
            <a:extLst>
              <a:ext uri="{FF2B5EF4-FFF2-40B4-BE49-F238E27FC236}">
                <a16:creationId xmlns:a16="http://schemas.microsoft.com/office/drawing/2014/main" id="{696D3489-D251-2305-2C76-890369011AFC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4356230" y="4680534"/>
            <a:ext cx="1621677" cy="829128"/>
          </a:xfrm>
          <a:prstGeom prst="rect">
            <a:avLst/>
          </a:prstGeom>
        </p:spPr>
      </p:pic>
      <p:pic>
        <p:nvPicPr>
          <p:cNvPr id="710" name="40:5">
            <a:extLst>
              <a:ext uri="{FF2B5EF4-FFF2-40B4-BE49-F238E27FC236}">
                <a16:creationId xmlns:a16="http://schemas.microsoft.com/office/drawing/2014/main" id="{AEA279D9-D0B4-C3F2-73E1-F012FBD3F88F}"/>
              </a:ext>
            </a:extLst>
          </p:cNvPr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2999672" y="3774416"/>
            <a:ext cx="1700931" cy="1371719"/>
          </a:xfrm>
          <a:prstGeom prst="rect">
            <a:avLst/>
          </a:prstGeom>
        </p:spPr>
      </p:pic>
      <p:pic>
        <p:nvPicPr>
          <p:cNvPr id="712" name="2x6">
            <a:extLst>
              <a:ext uri="{FF2B5EF4-FFF2-40B4-BE49-F238E27FC236}">
                <a16:creationId xmlns:a16="http://schemas.microsoft.com/office/drawing/2014/main" id="{04A31D9D-FA46-6631-807B-14B396651632}"/>
              </a:ext>
            </a:extLst>
          </p:cNvPr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2470390" y="2906376"/>
            <a:ext cx="1627773" cy="835224"/>
          </a:xfrm>
          <a:prstGeom prst="rect">
            <a:avLst/>
          </a:prstGeom>
        </p:spPr>
      </p:pic>
      <p:pic>
        <p:nvPicPr>
          <p:cNvPr id="727" name="2">
            <a:extLst>
              <a:ext uri="{FF2B5EF4-FFF2-40B4-BE49-F238E27FC236}">
                <a16:creationId xmlns:a16="http://schemas.microsoft.com/office/drawing/2014/main" id="{E337C5A7-2DBE-B357-2516-96462BEFAD1A}"/>
              </a:ext>
            </a:extLst>
          </p:cNvPr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9531834" y="4142302"/>
            <a:ext cx="701101" cy="1280271"/>
          </a:xfrm>
          <a:prstGeom prst="rect">
            <a:avLst/>
          </a:prstGeom>
        </p:spPr>
      </p:pic>
      <p:pic>
        <p:nvPicPr>
          <p:cNvPr id="742" name="3">
            <a:extLst>
              <a:ext uri="{FF2B5EF4-FFF2-40B4-BE49-F238E27FC236}">
                <a16:creationId xmlns:a16="http://schemas.microsoft.com/office/drawing/2014/main" id="{12D87810-017D-3030-3107-7BFC56E56020}"/>
              </a:ext>
            </a:extLst>
          </p:cNvPr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9510148" y="2163795"/>
            <a:ext cx="701101" cy="1280271"/>
          </a:xfrm>
          <a:prstGeom prst="rect">
            <a:avLst/>
          </a:prstGeom>
        </p:spPr>
      </p:pic>
      <p:pic>
        <p:nvPicPr>
          <p:cNvPr id="757" name="14">
            <a:extLst>
              <a:ext uri="{FF2B5EF4-FFF2-40B4-BE49-F238E27FC236}">
                <a16:creationId xmlns:a16="http://schemas.microsoft.com/office/drawing/2014/main" id="{A88DC20B-B5AA-74FB-1021-A272747C32C2}"/>
              </a:ext>
            </a:extLst>
          </p:cNvPr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8866804" y="681064"/>
            <a:ext cx="804742" cy="1280271"/>
          </a:xfrm>
          <a:prstGeom prst="rect">
            <a:avLst/>
          </a:prstGeom>
        </p:spPr>
      </p:pic>
      <p:pic>
        <p:nvPicPr>
          <p:cNvPr id="758" name="10/2">
            <a:extLst>
              <a:ext uri="{FF2B5EF4-FFF2-40B4-BE49-F238E27FC236}">
                <a16:creationId xmlns:a16="http://schemas.microsoft.com/office/drawing/2014/main" id="{5D89F8D3-D09C-52A8-930A-48C42E014FC5}"/>
              </a:ext>
            </a:extLst>
          </p:cNvPr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6328629" y="1911371"/>
            <a:ext cx="1688738" cy="975445"/>
          </a:xfrm>
          <a:prstGeom prst="rect">
            <a:avLst/>
          </a:prstGeom>
        </p:spPr>
      </p:pic>
      <p:pic>
        <p:nvPicPr>
          <p:cNvPr id="773" name="5 1">
            <a:extLst>
              <a:ext uri="{FF2B5EF4-FFF2-40B4-BE49-F238E27FC236}">
                <a16:creationId xmlns:a16="http://schemas.microsoft.com/office/drawing/2014/main" id="{579DAB95-7E33-C8BA-BED8-2987699D2EDB}"/>
              </a:ext>
            </a:extLst>
          </p:cNvPr>
          <p:cNvPicPr>
            <a:picLocks noChangeAspect="1"/>
          </p:cNvPicPr>
          <p:nvPr/>
        </p:nvPicPr>
        <p:blipFill>
          <a:blip r:embed="rId25"/>
          <a:stretch>
            <a:fillRect/>
          </a:stretch>
        </p:blipFill>
        <p:spPr>
          <a:xfrm>
            <a:off x="7523718" y="992059"/>
            <a:ext cx="707197" cy="1286367"/>
          </a:xfrm>
          <a:prstGeom prst="rect">
            <a:avLst/>
          </a:prstGeom>
        </p:spPr>
      </p:pic>
      <p:pic>
        <p:nvPicPr>
          <p:cNvPr id="788" name="5 2">
            <a:extLst>
              <a:ext uri="{FF2B5EF4-FFF2-40B4-BE49-F238E27FC236}">
                <a16:creationId xmlns:a16="http://schemas.microsoft.com/office/drawing/2014/main" id="{B0F002AE-70FD-0CF6-D3B7-12FFD0BF3E98}"/>
              </a:ext>
            </a:extLst>
          </p:cNvPr>
          <p:cNvPicPr>
            <a:picLocks noChangeAspect="1"/>
          </p:cNvPicPr>
          <p:nvPr/>
        </p:nvPicPr>
        <p:blipFill>
          <a:blip r:embed="rId26"/>
          <a:stretch>
            <a:fillRect/>
          </a:stretch>
        </p:blipFill>
        <p:spPr>
          <a:xfrm>
            <a:off x="6274955" y="821852"/>
            <a:ext cx="707197" cy="1280271"/>
          </a:xfrm>
          <a:prstGeom prst="rect">
            <a:avLst/>
          </a:prstGeom>
        </p:spPr>
      </p:pic>
      <p:pic>
        <p:nvPicPr>
          <p:cNvPr id="803" name="3">
            <a:extLst>
              <a:ext uri="{FF2B5EF4-FFF2-40B4-BE49-F238E27FC236}">
                <a16:creationId xmlns:a16="http://schemas.microsoft.com/office/drawing/2014/main" id="{DB153ACF-9734-C79F-8E97-5902028D6681}"/>
              </a:ext>
            </a:extLst>
          </p:cNvPr>
          <p:cNvPicPr>
            <a:picLocks noChangeAspect="1"/>
          </p:cNvPicPr>
          <p:nvPr/>
        </p:nvPicPr>
        <p:blipFill>
          <a:blip r:embed="rId27"/>
          <a:stretch>
            <a:fillRect/>
          </a:stretch>
        </p:blipFill>
        <p:spPr>
          <a:xfrm>
            <a:off x="4807736" y="609783"/>
            <a:ext cx="701101" cy="1280271"/>
          </a:xfrm>
          <a:prstGeom prst="rect">
            <a:avLst/>
          </a:prstGeom>
        </p:spPr>
      </p:pic>
      <p:pic>
        <p:nvPicPr>
          <p:cNvPr id="818" name="45">
            <a:extLst>
              <a:ext uri="{FF2B5EF4-FFF2-40B4-BE49-F238E27FC236}">
                <a16:creationId xmlns:a16="http://schemas.microsoft.com/office/drawing/2014/main" id="{4ABF9A6F-41E1-DB5C-91EA-81625C60B996}"/>
              </a:ext>
            </a:extLst>
          </p:cNvPr>
          <p:cNvPicPr>
            <a:picLocks noChangeAspect="1"/>
          </p:cNvPicPr>
          <p:nvPr/>
        </p:nvPicPr>
        <p:blipFill>
          <a:blip r:embed="rId28"/>
          <a:stretch>
            <a:fillRect/>
          </a:stretch>
        </p:blipFill>
        <p:spPr>
          <a:xfrm>
            <a:off x="5399595" y="2603082"/>
            <a:ext cx="859611" cy="1280271"/>
          </a:xfrm>
          <a:prstGeom prst="rect">
            <a:avLst/>
          </a:prstGeom>
        </p:spPr>
      </p:pic>
      <p:pic>
        <p:nvPicPr>
          <p:cNvPr id="833" name="9">
            <a:extLst>
              <a:ext uri="{FF2B5EF4-FFF2-40B4-BE49-F238E27FC236}">
                <a16:creationId xmlns:a16="http://schemas.microsoft.com/office/drawing/2014/main" id="{7DF13C31-B2FE-A162-869D-94160583C922}"/>
              </a:ext>
            </a:extLst>
          </p:cNvPr>
          <p:cNvPicPr>
            <a:picLocks noChangeAspect="1"/>
          </p:cNvPicPr>
          <p:nvPr/>
        </p:nvPicPr>
        <p:blipFill>
          <a:blip r:embed="rId29"/>
          <a:stretch>
            <a:fillRect/>
          </a:stretch>
        </p:blipFill>
        <p:spPr>
          <a:xfrm>
            <a:off x="7214737" y="2535740"/>
            <a:ext cx="725487" cy="1280271"/>
          </a:xfrm>
          <a:prstGeom prst="rect">
            <a:avLst/>
          </a:prstGeom>
        </p:spPr>
      </p:pic>
      <p:pic>
        <p:nvPicPr>
          <p:cNvPr id="848" name="7">
            <a:extLst>
              <a:ext uri="{FF2B5EF4-FFF2-40B4-BE49-F238E27FC236}">
                <a16:creationId xmlns:a16="http://schemas.microsoft.com/office/drawing/2014/main" id="{FA675EBD-DA0C-2475-1A5D-363D8AF5D4E1}"/>
              </a:ext>
            </a:extLst>
          </p:cNvPr>
          <p:cNvPicPr>
            <a:picLocks noChangeAspect="1"/>
          </p:cNvPicPr>
          <p:nvPr/>
        </p:nvPicPr>
        <p:blipFill>
          <a:blip r:embed="rId30"/>
          <a:stretch>
            <a:fillRect/>
          </a:stretch>
        </p:blipFill>
        <p:spPr>
          <a:xfrm>
            <a:off x="6277193" y="3817646"/>
            <a:ext cx="701101" cy="1280271"/>
          </a:xfrm>
          <a:prstGeom prst="rect">
            <a:avLst/>
          </a:prstGeom>
        </p:spPr>
      </p:pic>
      <p:pic>
        <p:nvPicPr>
          <p:cNvPr id="863" name="35">
            <a:extLst>
              <a:ext uri="{FF2B5EF4-FFF2-40B4-BE49-F238E27FC236}">
                <a16:creationId xmlns:a16="http://schemas.microsoft.com/office/drawing/2014/main" id="{4D6D0AD1-1C24-73ED-291A-05C7354AB634}"/>
              </a:ext>
            </a:extLst>
          </p:cNvPr>
          <p:cNvPicPr>
            <a:picLocks noChangeAspect="1"/>
          </p:cNvPicPr>
          <p:nvPr/>
        </p:nvPicPr>
        <p:blipFill>
          <a:blip r:embed="rId31"/>
          <a:stretch>
            <a:fillRect/>
          </a:stretch>
        </p:blipFill>
        <p:spPr>
          <a:xfrm>
            <a:off x="5325881" y="3984762"/>
            <a:ext cx="847417" cy="1280271"/>
          </a:xfrm>
          <a:prstGeom prst="rect">
            <a:avLst/>
          </a:prstGeom>
        </p:spPr>
      </p:pic>
      <p:pic>
        <p:nvPicPr>
          <p:cNvPr id="878" name="8">
            <a:extLst>
              <a:ext uri="{FF2B5EF4-FFF2-40B4-BE49-F238E27FC236}">
                <a16:creationId xmlns:a16="http://schemas.microsoft.com/office/drawing/2014/main" id="{80FD07F7-37CB-56F4-6AAC-3D39872A1AE9}"/>
              </a:ext>
            </a:extLst>
          </p:cNvPr>
          <p:cNvPicPr>
            <a:picLocks noChangeAspect="1"/>
          </p:cNvPicPr>
          <p:nvPr/>
        </p:nvPicPr>
        <p:blipFill>
          <a:blip r:embed="rId32"/>
          <a:stretch>
            <a:fillRect/>
          </a:stretch>
        </p:blipFill>
        <p:spPr>
          <a:xfrm>
            <a:off x="3654758" y="2858142"/>
            <a:ext cx="713294" cy="1280271"/>
          </a:xfrm>
          <a:prstGeom prst="rect">
            <a:avLst/>
          </a:prstGeom>
        </p:spPr>
      </p:pic>
      <p:pic>
        <p:nvPicPr>
          <p:cNvPr id="893" name="12">
            <a:extLst>
              <a:ext uri="{FF2B5EF4-FFF2-40B4-BE49-F238E27FC236}">
                <a16:creationId xmlns:a16="http://schemas.microsoft.com/office/drawing/2014/main" id="{C24EC804-C6D3-681D-0A57-F960824E8743}"/>
              </a:ext>
            </a:extLst>
          </p:cNvPr>
          <p:cNvPicPr>
            <a:picLocks noChangeAspect="1"/>
          </p:cNvPicPr>
          <p:nvPr/>
        </p:nvPicPr>
        <p:blipFill>
          <a:blip r:embed="rId33"/>
          <a:stretch>
            <a:fillRect/>
          </a:stretch>
        </p:blipFill>
        <p:spPr>
          <a:xfrm>
            <a:off x="3072972" y="1490038"/>
            <a:ext cx="792549" cy="1286367"/>
          </a:xfrm>
          <a:prstGeom prst="rect">
            <a:avLst/>
          </a:prstGeom>
        </p:spPr>
      </p:pic>
      <p:pic>
        <p:nvPicPr>
          <p:cNvPr id="894" name="Xuat phat">
            <a:extLst>
              <a:ext uri="{FF2B5EF4-FFF2-40B4-BE49-F238E27FC236}">
                <a16:creationId xmlns:a16="http://schemas.microsoft.com/office/drawing/2014/main" id="{E97CF8B7-D83C-1210-E0E2-6D7C0CACC678}"/>
              </a:ext>
            </a:extLst>
          </p:cNvPr>
          <p:cNvPicPr>
            <a:picLocks noChangeAspect="1"/>
          </p:cNvPicPr>
          <p:nvPr/>
        </p:nvPicPr>
        <p:blipFill>
          <a:blip r:embed="rId34"/>
          <a:stretch>
            <a:fillRect/>
          </a:stretch>
        </p:blipFill>
        <p:spPr>
          <a:xfrm>
            <a:off x="7636180" y="5370654"/>
            <a:ext cx="2013729" cy="829128"/>
          </a:xfrm>
          <a:prstGeom prst="rect">
            <a:avLst/>
          </a:prstGeom>
        </p:spPr>
      </p:pic>
      <p:pic>
        <p:nvPicPr>
          <p:cNvPr id="537" name="Đồ họa 536">
            <a:extLst>
              <a:ext uri="{FF2B5EF4-FFF2-40B4-BE49-F238E27FC236}">
                <a16:creationId xmlns:a16="http://schemas.microsoft.com/office/drawing/2014/main" id="{5742253C-5BC2-4B50-02C3-21281EFCA3FC}"/>
              </a:ext>
            </a:extLst>
          </p:cNvPr>
          <p:cNvPicPr>
            <a:picLocks noChangeAspect="1"/>
          </p:cNvPicPr>
          <p:nvPr/>
        </p:nvPicPr>
        <p:blipFill>
          <a:blip r:embed="rId35">
            <a:extLst>
              <a:ext uri="{96DAC541-7B7A-43D3-8B79-37D633B846F1}">
                <asvg:svgBlip xmlns:asvg="http://schemas.microsoft.com/office/drawing/2016/SVG/main" r:embed="rId36"/>
              </a:ext>
            </a:extLst>
          </a:blip>
          <a:stretch>
            <a:fillRect/>
          </a:stretch>
        </p:blipFill>
        <p:spPr>
          <a:xfrm>
            <a:off x="10404244" y="4688373"/>
            <a:ext cx="1446863" cy="15114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075563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9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0703 -0.20764 L -0.12109 -0.42407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5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297" y="-1083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90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69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7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2109 -0.42407 L -0.20924 -0.6206 " pathEditMode="relative" rAng="0" ptsTypes="AA">
                                      <p:cBhvr>
                                        <p:cTn id="19" dur="2000" fill="hold"/>
                                        <p:tgtEl>
                                          <p:spTgt spid="5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414" y="-983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92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69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7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0924 -0.6206 L -0.29583 -0.58819 " pathEditMode="relative" rAng="0" ptsTypes="AA">
                                      <p:cBhvr>
                                        <p:cTn id="28" dur="2000" fill="hold"/>
                                        <p:tgtEl>
                                          <p:spTgt spid="5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336" y="162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94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75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7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9583 -0.58819 L -0.43437 -0.6375 " pathEditMode="relative" rAng="0" ptsTypes="AA">
                                      <p:cBhvr>
                                        <p:cTn id="37" dur="2000" fill="hold"/>
                                        <p:tgtEl>
                                          <p:spTgt spid="5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927" y="-247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58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89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7 0 L -0.20703 -0.20764 " pathEditMode="relative" rAng="0" ptsTypes="AA">
                                      <p:cBhvr>
                                        <p:cTn id="42" dur="2000" fill="hold"/>
                                        <p:tgtEl>
                                          <p:spTgt spid="5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352" y="-103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94"/>
                  </p:tgtEl>
                </p:cond>
              </p:nextCondLst>
            </p:seq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70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>
                      <p:stCondLst>
                        <p:cond delay="0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8" dur="500"/>
                                        <p:tgtEl>
                                          <p:spTgt spid="8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00"/>
                            </p:stCondLst>
                            <p:childTnLst>
                              <p:par>
                                <p:cTn id="50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50508 -0.62384 L -0.53828 -0.42894 " pathEditMode="relative" rAng="0" ptsTypes="AA">
                                      <p:cBhvr>
                                        <p:cTn id="51" dur="2000" fill="hold"/>
                                        <p:tgtEl>
                                          <p:spTgt spid="5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67" y="974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00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70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8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500"/>
                            </p:stCondLst>
                            <p:childTnLst>
                              <p:par>
                                <p:cTn id="59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53828 -0.42894 L -0.38698 -0.40509 " pathEditMode="relative" rAng="0" ptsTypes="AA">
                                      <p:cBhvr>
                                        <p:cTn id="60" dur="2000" fill="hold"/>
                                        <p:tgtEl>
                                          <p:spTgt spid="5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565" y="118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02"/>
                  </p:tgtEl>
                </p:cond>
              </p:nextCondLst>
            </p:seq>
            <p:seq concurrent="1" nextAc="seek">
              <p:cTn id="61" restart="whenNotActive" fill="hold" evtFilter="cancelBubble" nodeType="interactiveSeq">
                <p:stCondLst>
                  <p:cond evt="onClick" delay="0">
                    <p:tgtEl>
                      <p:spTgt spid="70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2" fill="hold">
                      <p:stCondLst>
                        <p:cond delay="0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6" dur="500"/>
                                        <p:tgtEl>
                                          <p:spTgt spid="8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500"/>
                            </p:stCondLst>
                            <p:childTnLst>
                              <p:par>
                                <p:cTn id="68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38698 -0.40509 L -0.30768 -0.27106 " pathEditMode="relative" rAng="0" ptsTypes="AA">
                                      <p:cBhvr>
                                        <p:cTn id="69" dur="2000" fill="hold"/>
                                        <p:tgtEl>
                                          <p:spTgt spid="5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958" y="669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04"/>
                  </p:tgtEl>
                </p:cond>
              </p:nextCondLst>
            </p:seq>
            <p:seq concurrent="1" nextAc="seek">
              <p:cTn id="70" restart="whenNotActive" fill="hold" evtFilter="cancelBubble" nodeType="interactiveSeq">
                <p:stCondLst>
                  <p:cond evt="onClick" delay="0">
                    <p:tgtEl>
                      <p:spTgt spid="70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1" fill="hold">
                      <p:stCondLst>
                        <p:cond delay="0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5" dur="500"/>
                                        <p:tgtEl>
                                          <p:spTgt spid="8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500"/>
                            </p:stCondLst>
                            <p:childTnLst>
                              <p:par>
                                <p:cTn id="77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30768 -0.27106 L -0.50378 -0.19028 " pathEditMode="relative" rAng="0" ptsTypes="AA">
                                      <p:cBhvr>
                                        <p:cTn id="78" dur="2000" fill="hold"/>
                                        <p:tgtEl>
                                          <p:spTgt spid="5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805" y="402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06"/>
                  </p:tgtEl>
                </p:cond>
              </p:nextCondLst>
            </p:seq>
            <p:seq concurrent="1" nextAc="seek">
              <p:cTn id="79" restart="whenNotActive" fill="hold" evtFilter="cancelBubble" nodeType="interactiveSeq">
                <p:stCondLst>
                  <p:cond evt="onClick" delay="0">
                    <p:tgtEl>
                      <p:spTgt spid="70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0" fill="hold">
                      <p:stCondLst>
                        <p:cond delay="0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4" dur="500"/>
                                        <p:tgtEl>
                                          <p:spTgt spid="8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500"/>
                            </p:stCondLst>
                            <p:childTnLst>
                              <p:par>
                                <p:cTn id="86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50378 -0.19028 L -0.59557 -0.29954 " pathEditMode="relative" rAng="0" ptsTypes="AA">
                                      <p:cBhvr>
                                        <p:cTn id="87" dur="2000" fill="hold"/>
                                        <p:tgtEl>
                                          <p:spTgt spid="5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596" y="-546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08"/>
                  </p:tgtEl>
                </p:cond>
              </p:nextCondLst>
            </p:seq>
            <p:seq concurrent="1" nextAc="seek">
              <p:cTn id="88" restart="whenNotActive" fill="hold" evtFilter="cancelBubble" nodeType="interactiveSeq">
                <p:stCondLst>
                  <p:cond evt="onClick" delay="0">
                    <p:tgtEl>
                      <p:spTgt spid="7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9" fill="hold">
                      <p:stCondLst>
                        <p:cond delay="0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3" dur="500"/>
                                        <p:tgtEl>
                                          <p:spTgt spid="8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500"/>
                            </p:stCondLst>
                            <p:childTnLst>
                              <p:par>
                                <p:cTn id="95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59557 -0.29954 L -0.65547 -0.54421 " pathEditMode="relative" rAng="0" ptsTypes="AA">
                                      <p:cBhvr>
                                        <p:cTn id="96" dur="2000" fill="hold"/>
                                        <p:tgtEl>
                                          <p:spTgt spid="5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995" y="-1224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10"/>
                  </p:tgtEl>
                </p:cond>
              </p:nextCondLst>
            </p:seq>
            <p:seq concurrent="1" nextAc="seek">
              <p:cTn id="97" restart="whenNotActive" fill="hold" evtFilter="cancelBubble" nodeType="interactiveSeq">
                <p:stCondLst>
                  <p:cond evt="onClick" delay="0">
                    <p:tgtEl>
                      <p:spTgt spid="7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8" fill="hold">
                      <p:stCondLst>
                        <p:cond delay="0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2" dur="500"/>
                                        <p:tgtEl>
                                          <p:spTgt spid="8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12"/>
                  </p:tgtEl>
                </p:cond>
              </p:nextCondLst>
            </p:seq>
            <p:seq concurrent="1" nextAc="seek">
              <p:cTn id="103" restart="whenNotActive" fill="hold" evtFilter="cancelBubble" nodeType="interactiveSeq">
                <p:stCondLst>
                  <p:cond evt="onClick" delay="0">
                    <p:tgtEl>
                      <p:spTgt spid="69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4" fill="hold">
                      <p:stCondLst>
                        <p:cond delay="0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8" dur="500"/>
                                        <p:tgtEl>
                                          <p:spTgt spid="7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500"/>
                            </p:stCondLst>
                            <p:childTnLst>
                              <p:par>
                                <p:cTn id="110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43437 -0.6375 L -0.50508 -0.62384 " pathEditMode="relative" rAng="0" ptsTypes="AA">
                                      <p:cBhvr>
                                        <p:cTn id="111" dur="2000" fill="hold"/>
                                        <p:tgtEl>
                                          <p:spTgt spid="5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542" y="67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98"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3" name="Nhóm 172">
            <a:extLst>
              <a:ext uri="{FF2B5EF4-FFF2-40B4-BE49-F238E27FC236}">
                <a16:creationId xmlns:a16="http://schemas.microsoft.com/office/drawing/2014/main" id="{2118223B-D695-8B1C-7E43-67EB2A0A280A}"/>
              </a:ext>
            </a:extLst>
          </p:cNvPr>
          <p:cNvGrpSpPr/>
          <p:nvPr/>
        </p:nvGrpSpPr>
        <p:grpSpPr>
          <a:xfrm>
            <a:off x="1751552" y="720550"/>
            <a:ext cx="5978198" cy="680821"/>
            <a:chOff x="1910421" y="704489"/>
            <a:chExt cx="5978198" cy="680821"/>
          </a:xfrm>
          <a:solidFill>
            <a:srgbClr val="9BC5B1"/>
          </a:solidFill>
        </p:grpSpPr>
        <p:sp>
          <p:nvSpPr>
            <p:cNvPr id="174" name="Hình chữ nhật: Góc Tròn 173">
              <a:extLst>
                <a:ext uri="{FF2B5EF4-FFF2-40B4-BE49-F238E27FC236}">
                  <a16:creationId xmlns:a16="http://schemas.microsoft.com/office/drawing/2014/main" id="{194AA881-ACA8-1C30-B594-4EAA4C8CC7A3}"/>
                </a:ext>
              </a:extLst>
            </p:cNvPr>
            <p:cNvSpPr/>
            <p:nvPr/>
          </p:nvSpPr>
          <p:spPr>
            <a:xfrm>
              <a:off x="1910421" y="704489"/>
              <a:ext cx="5978198" cy="680821"/>
            </a:xfrm>
            <a:prstGeom prst="roundRect">
              <a:avLst/>
            </a:prstGeom>
            <a:grpFill/>
            <a:ln w="19050">
              <a:solidFill>
                <a:srgbClr val="41705A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175" name="TextBox 4">
              <a:extLst>
                <a:ext uri="{FF2B5EF4-FFF2-40B4-BE49-F238E27FC236}">
                  <a16:creationId xmlns:a16="http://schemas.microsoft.com/office/drawing/2014/main" id="{C19F10F4-C276-312C-F245-9B75A738F551}"/>
                </a:ext>
              </a:extLst>
            </p:cNvPr>
            <p:cNvSpPr txBox="1"/>
            <p:nvPr/>
          </p:nvSpPr>
          <p:spPr>
            <a:xfrm>
              <a:off x="1910421" y="754855"/>
              <a:ext cx="5516254" cy="584775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sz="3200" b="1" dirty="0" err="1">
                  <a:latin typeface="Cambria" panose="02040503050406030204" pitchFamily="18" charset="0"/>
                  <a:ea typeface="Cambria" panose="02040503050406030204" pitchFamily="18" charset="0"/>
                </a:rPr>
                <a:t>Tìm</a:t>
              </a:r>
              <a:r>
                <a:rPr lang="en-US" sz="3200" b="1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b="1" dirty="0" err="1">
                  <a:latin typeface="Cambria" panose="02040503050406030204" pitchFamily="18" charset="0"/>
                  <a:ea typeface="Cambria" panose="02040503050406030204" pitchFamily="18" charset="0"/>
                </a:rPr>
                <a:t>chuồng</a:t>
              </a:r>
              <a:r>
                <a:rPr lang="en-US" sz="3200" b="1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b="1" dirty="0" err="1">
                  <a:latin typeface="Cambria" panose="02040503050406030204" pitchFamily="18" charset="0"/>
                  <a:ea typeface="Cambria" panose="02040503050406030204" pitchFamily="18" charset="0"/>
                </a:rPr>
                <a:t>cho</a:t>
              </a:r>
              <a:r>
                <a:rPr lang="en-US" sz="3200" b="1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b="1" dirty="0" err="1">
                  <a:latin typeface="Cambria" panose="02040503050406030204" pitchFamily="18" charset="0"/>
                  <a:ea typeface="Cambria" panose="02040503050406030204" pitchFamily="18" charset="0"/>
                </a:rPr>
                <a:t>chim</a:t>
              </a:r>
              <a:r>
                <a:rPr lang="en-US" sz="3200" b="1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b="1" dirty="0" err="1">
                  <a:latin typeface="Cambria" panose="02040503050406030204" pitchFamily="18" charset="0"/>
                  <a:ea typeface="Cambria" panose="02040503050406030204" pitchFamily="18" charset="0"/>
                </a:rPr>
                <a:t>bồ</a:t>
              </a:r>
              <a:r>
                <a:rPr lang="en-US" sz="3200" b="1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b="1" dirty="0" err="1">
                  <a:latin typeface="Cambria" panose="02040503050406030204" pitchFamily="18" charset="0"/>
                  <a:ea typeface="Cambria" panose="02040503050406030204" pitchFamily="18" charset="0"/>
                </a:rPr>
                <a:t>câu</a:t>
              </a:r>
              <a:endParaRPr lang="en-US" sz="3200" b="1" dirty="0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  <p:grpSp>
        <p:nvGrpSpPr>
          <p:cNvPr id="355" name="Nhóm 354">
            <a:extLst>
              <a:ext uri="{FF2B5EF4-FFF2-40B4-BE49-F238E27FC236}">
                <a16:creationId xmlns:a16="http://schemas.microsoft.com/office/drawing/2014/main" id="{949CF1DB-93F7-DB7F-2552-638020A06C23}"/>
              </a:ext>
            </a:extLst>
          </p:cNvPr>
          <p:cNvGrpSpPr/>
          <p:nvPr/>
        </p:nvGrpSpPr>
        <p:grpSpPr>
          <a:xfrm>
            <a:off x="722297" y="1317702"/>
            <a:ext cx="10693758" cy="4975679"/>
            <a:chOff x="722297" y="1317702"/>
            <a:chExt cx="10693758" cy="4975679"/>
          </a:xfrm>
        </p:grpSpPr>
        <p:pic>
          <p:nvPicPr>
            <p:cNvPr id="217" name="Hình ảnh 216">
              <a:extLst>
                <a:ext uri="{FF2B5EF4-FFF2-40B4-BE49-F238E27FC236}">
                  <a16:creationId xmlns:a16="http://schemas.microsoft.com/office/drawing/2014/main" id="{115989FB-BBA0-7726-90F4-9B06A04A7D8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547643" y="2849582"/>
              <a:ext cx="1261981" cy="1621677"/>
            </a:xfrm>
            <a:prstGeom prst="rect">
              <a:avLst/>
            </a:prstGeom>
          </p:spPr>
        </p:pic>
        <p:pic>
          <p:nvPicPr>
            <p:cNvPr id="244" name="Hình ảnh 243">
              <a:extLst>
                <a:ext uri="{FF2B5EF4-FFF2-40B4-BE49-F238E27FC236}">
                  <a16:creationId xmlns:a16="http://schemas.microsoft.com/office/drawing/2014/main" id="{EFBFBC87-DBBB-5143-D009-4CB6762676D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416237" y="2621210"/>
              <a:ext cx="1359526" cy="1615580"/>
            </a:xfrm>
            <a:prstGeom prst="rect">
              <a:avLst/>
            </a:prstGeom>
          </p:spPr>
        </p:pic>
        <p:pic>
          <p:nvPicPr>
            <p:cNvPr id="271" name="Hình ảnh 270">
              <a:extLst>
                <a:ext uri="{FF2B5EF4-FFF2-40B4-BE49-F238E27FC236}">
                  <a16:creationId xmlns:a16="http://schemas.microsoft.com/office/drawing/2014/main" id="{5FDA343D-597B-F41A-4DAF-005FF62B322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8264097" y="2634459"/>
              <a:ext cx="1268078" cy="1621677"/>
            </a:xfrm>
            <a:prstGeom prst="rect">
              <a:avLst/>
            </a:prstGeom>
          </p:spPr>
        </p:pic>
        <p:pic>
          <p:nvPicPr>
            <p:cNvPr id="298" name="Hình ảnh 297">
              <a:extLst>
                <a:ext uri="{FF2B5EF4-FFF2-40B4-BE49-F238E27FC236}">
                  <a16:creationId xmlns:a16="http://schemas.microsoft.com/office/drawing/2014/main" id="{5A57E624-97BA-45C3-A950-169896A6502F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3807283" y="4224161"/>
              <a:ext cx="1268078" cy="1621677"/>
            </a:xfrm>
            <a:prstGeom prst="rect">
              <a:avLst/>
            </a:prstGeom>
          </p:spPr>
        </p:pic>
        <p:pic>
          <p:nvPicPr>
            <p:cNvPr id="325" name="Hình ảnh 324">
              <a:extLst>
                <a:ext uri="{FF2B5EF4-FFF2-40B4-BE49-F238E27FC236}">
                  <a16:creationId xmlns:a16="http://schemas.microsoft.com/office/drawing/2014/main" id="{A0938CC8-C845-1BAE-0DE4-CF671230ECF5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7185960" y="4161968"/>
              <a:ext cx="1268078" cy="1621677"/>
            </a:xfrm>
            <a:prstGeom prst="rect">
              <a:avLst/>
            </a:prstGeom>
          </p:spPr>
        </p:pic>
        <p:pic>
          <p:nvPicPr>
            <p:cNvPr id="328" name="Hình ảnh 327">
              <a:extLst>
                <a:ext uri="{FF2B5EF4-FFF2-40B4-BE49-F238E27FC236}">
                  <a16:creationId xmlns:a16="http://schemas.microsoft.com/office/drawing/2014/main" id="{7268AC9C-DC20-71B0-9BE7-620F8BA045FB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9100926" y="4869120"/>
              <a:ext cx="1432684" cy="1152244"/>
            </a:xfrm>
            <a:prstGeom prst="rect">
              <a:avLst/>
            </a:prstGeom>
          </p:spPr>
        </p:pic>
        <p:pic>
          <p:nvPicPr>
            <p:cNvPr id="331" name="Hình ảnh 330">
              <a:extLst>
                <a:ext uri="{FF2B5EF4-FFF2-40B4-BE49-F238E27FC236}">
                  <a16:creationId xmlns:a16="http://schemas.microsoft.com/office/drawing/2014/main" id="{001F75A7-E213-84DC-EC77-B08EC613F453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9989467" y="3059646"/>
              <a:ext cx="1426588" cy="1152244"/>
            </a:xfrm>
            <a:prstGeom prst="rect">
              <a:avLst/>
            </a:prstGeom>
          </p:spPr>
        </p:pic>
        <p:pic>
          <p:nvPicPr>
            <p:cNvPr id="334" name="Hình ảnh 333">
              <a:extLst>
                <a:ext uri="{FF2B5EF4-FFF2-40B4-BE49-F238E27FC236}">
                  <a16:creationId xmlns:a16="http://schemas.microsoft.com/office/drawing/2014/main" id="{A1D8A613-87CA-65C1-6B3F-45C505210DF9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8898136" y="1317702"/>
              <a:ext cx="1426588" cy="1152244"/>
            </a:xfrm>
            <a:prstGeom prst="rect">
              <a:avLst/>
            </a:prstGeom>
          </p:spPr>
        </p:pic>
        <p:pic>
          <p:nvPicPr>
            <p:cNvPr id="337" name="Hình ảnh 336">
              <a:extLst>
                <a:ext uri="{FF2B5EF4-FFF2-40B4-BE49-F238E27FC236}">
                  <a16:creationId xmlns:a16="http://schemas.microsoft.com/office/drawing/2014/main" id="{193E5579-A02D-0795-6D4C-510225245448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6734626" y="1830816"/>
              <a:ext cx="1426588" cy="1152244"/>
            </a:xfrm>
            <a:prstGeom prst="rect">
              <a:avLst/>
            </a:prstGeom>
          </p:spPr>
        </p:pic>
        <p:pic>
          <p:nvPicPr>
            <p:cNvPr id="340" name="Hình ảnh 339">
              <a:extLst>
                <a:ext uri="{FF2B5EF4-FFF2-40B4-BE49-F238E27FC236}">
                  <a16:creationId xmlns:a16="http://schemas.microsoft.com/office/drawing/2014/main" id="{2092C2B1-F8A9-9ED8-6A21-867A32751C69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3943343" y="1502718"/>
              <a:ext cx="1426588" cy="1152244"/>
            </a:xfrm>
            <a:prstGeom prst="rect">
              <a:avLst/>
            </a:prstGeom>
          </p:spPr>
        </p:pic>
        <p:pic>
          <p:nvPicPr>
            <p:cNvPr id="343" name="Hình ảnh 342">
              <a:extLst>
                <a:ext uri="{FF2B5EF4-FFF2-40B4-BE49-F238E27FC236}">
                  <a16:creationId xmlns:a16="http://schemas.microsoft.com/office/drawing/2014/main" id="{023BC481-97E2-1DEA-8342-0D2D3250605C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/>
            <a:stretch>
              <a:fillRect/>
            </a:stretch>
          </p:blipFill>
          <p:spPr>
            <a:xfrm>
              <a:off x="1692895" y="1714717"/>
              <a:ext cx="1426588" cy="1152244"/>
            </a:xfrm>
            <a:prstGeom prst="rect">
              <a:avLst/>
            </a:prstGeom>
          </p:spPr>
        </p:pic>
        <p:pic>
          <p:nvPicPr>
            <p:cNvPr id="346" name="Hình ảnh 345">
              <a:extLst>
                <a:ext uri="{FF2B5EF4-FFF2-40B4-BE49-F238E27FC236}">
                  <a16:creationId xmlns:a16="http://schemas.microsoft.com/office/drawing/2014/main" id="{4974A890-10A4-2DA3-3831-B3F3FD5A5CFA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/>
            <a:stretch>
              <a:fillRect/>
            </a:stretch>
          </p:blipFill>
          <p:spPr>
            <a:xfrm>
              <a:off x="722297" y="3092704"/>
              <a:ext cx="1755800" cy="1603387"/>
            </a:xfrm>
            <a:prstGeom prst="rect">
              <a:avLst/>
            </a:prstGeom>
          </p:spPr>
        </p:pic>
        <p:pic>
          <p:nvPicPr>
            <p:cNvPr id="349" name="Hình ảnh 348">
              <a:extLst>
                <a:ext uri="{FF2B5EF4-FFF2-40B4-BE49-F238E27FC236}">
                  <a16:creationId xmlns:a16="http://schemas.microsoft.com/office/drawing/2014/main" id="{940FA8C2-59C1-E1DB-11E0-299E903906F6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/>
            <a:stretch>
              <a:fillRect/>
            </a:stretch>
          </p:blipFill>
          <p:spPr>
            <a:xfrm>
              <a:off x="1888364" y="4696091"/>
              <a:ext cx="1755800" cy="1597290"/>
            </a:xfrm>
            <a:prstGeom prst="rect">
              <a:avLst/>
            </a:prstGeom>
          </p:spPr>
        </p:pic>
        <p:pic>
          <p:nvPicPr>
            <p:cNvPr id="352" name="Hình ảnh 351">
              <a:extLst>
                <a:ext uri="{FF2B5EF4-FFF2-40B4-BE49-F238E27FC236}">
                  <a16:creationId xmlns:a16="http://schemas.microsoft.com/office/drawing/2014/main" id="{31663988-8BFF-4321-FD16-3D037CE69CA9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/>
            <a:stretch>
              <a:fillRect/>
            </a:stretch>
          </p:blipFill>
          <p:spPr>
            <a:xfrm>
              <a:off x="5369931" y="4824118"/>
              <a:ext cx="1676545" cy="1469263"/>
            </a:xfrm>
            <a:prstGeom prst="rect">
              <a:avLst/>
            </a:prstGeom>
          </p:spPr>
        </p:pic>
      </p:grpSp>
      <p:pic>
        <p:nvPicPr>
          <p:cNvPr id="354" name="Hình ảnh 353">
            <a:extLst>
              <a:ext uri="{FF2B5EF4-FFF2-40B4-BE49-F238E27FC236}">
                <a16:creationId xmlns:a16="http://schemas.microsoft.com/office/drawing/2014/main" id="{74D38769-272A-3F60-A991-B05B2AA03841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66687" y="638594"/>
            <a:ext cx="1621677" cy="9632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061396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3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Chủ đề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Awesome Teachers Meeting by Slidesgo">
  <a:themeElements>
    <a:clrScheme name="Simple Light">
      <a:dk1>
        <a:srgbClr val="513632"/>
      </a:dk1>
      <a:lt1>
        <a:srgbClr val="FFB64C"/>
      </a:lt1>
      <a:dk2>
        <a:srgbClr val="FFFFFF"/>
      </a:dk2>
      <a:lt2>
        <a:srgbClr val="FFC51C"/>
      </a:lt2>
      <a:accent1>
        <a:srgbClr val="FCF2BA"/>
      </a:accent1>
      <a:accent2>
        <a:srgbClr val="422B24"/>
      </a:accent2>
      <a:accent3>
        <a:srgbClr val="78909C"/>
      </a:accent3>
      <a:accent4>
        <a:srgbClr val="FFC18A"/>
      </a:accent4>
      <a:accent5>
        <a:srgbClr val="FF6374"/>
      </a:accent5>
      <a:accent6>
        <a:srgbClr val="D63E3D"/>
      </a:accent6>
      <a:hlink>
        <a:srgbClr val="FDFDFD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Chủ đề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347</TotalTime>
  <Words>292</Words>
  <Application>Microsoft Office PowerPoint</Application>
  <PresentationFormat>Widescreen</PresentationFormat>
  <Paragraphs>29</Paragraphs>
  <Slides>17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17</vt:i4>
      </vt:variant>
    </vt:vector>
  </HeadingPairs>
  <TitlesOfParts>
    <vt:vector size="29" baseType="lpstr">
      <vt:lpstr>#9Slide07 HoneyCream</vt:lpstr>
      <vt:lpstr>Arial</vt:lpstr>
      <vt:lpstr>Calibri</vt:lpstr>
      <vt:lpstr>Cambria</vt:lpstr>
      <vt:lpstr>Fredoka One</vt:lpstr>
      <vt:lpstr>M PLUS Rounded 1c</vt:lpstr>
      <vt:lpstr>SVN-Dancing Script</vt:lpstr>
      <vt:lpstr>SVN-Newton</vt:lpstr>
      <vt:lpstr>SVN-Ready</vt:lpstr>
      <vt:lpstr>Times New Roman</vt:lpstr>
      <vt:lpstr>Chủ đề Office</vt:lpstr>
      <vt:lpstr>1_Awesome Teachers Meeting by Slidesgo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Bản trình bày PowerPoint</dc:title>
  <dc:creator>Minh Hanh Ngo</dc:creator>
  <cp:lastModifiedBy>Windows User</cp:lastModifiedBy>
  <cp:revision>17</cp:revision>
  <dcterms:created xsi:type="dcterms:W3CDTF">2023-01-26T13:32:25Z</dcterms:created>
  <dcterms:modified xsi:type="dcterms:W3CDTF">2023-02-04T15:31:15Z</dcterms:modified>
</cp:coreProperties>
</file>