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16" r:id="rId2"/>
  </p:sldIdLst>
  <p:sldSz cx="12192000" cy="6858000"/>
  <p:notesSz cx="6858000" cy="9144000"/>
  <p:embeddedFontLst>
    <p:embeddedFont>
      <p:font typeface="汉仪劲楷简" panose="020B0604020202020204" charset="-122"/>
      <p:regular r:id="rId5"/>
    </p:embeddedFont>
    <p:embeddedFont>
      <p:font typeface="Cambria" panose="02040503050406030204" pitchFamily="18" charset="0"/>
      <p:regular r:id="rId6"/>
      <p:bold r:id="rId7"/>
      <p:italic r:id="rId8"/>
      <p:boldItalic r:id="rId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88C23"/>
    <a:srgbClr val="E28700"/>
    <a:srgbClr val="769D27"/>
    <a:srgbClr val="FFBF2F"/>
    <a:srgbClr val="CEE4AE"/>
    <a:srgbClr val="AAD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劲楷简" panose="00020600040101010101" charset="-122"/>
              </a:rPr>
              <a:t>2026/4/19</a:t>
            </a:fld>
            <a:endParaRPr lang="zh-CN" altLang="en-US">
              <a:latin typeface="汉仪劲楷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劲楷简" panose="00020600040101010101" charset="-122"/>
              </a:rPr>
              <a:t>‹#›</a:t>
            </a:fld>
            <a:endParaRPr lang="zh-CN" altLang="en-US">
              <a:latin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83B3DF-C6FC-33FD-739A-6262190D76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9ECCA-212A-BF1C-FE7C-B17E9810B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9467A-EEFA-0505-BE5D-CB651BC90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200B9-DA8B-4B83-B066-09B91D8AC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535E856-3AA9-EF02-CA4A-F05F02B66DB7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11BAD0-5622-63EF-E56F-52A5BFE131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C83CAC-4945-BB60-0788-05FB4F67A7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919271"/>
            <a:ext cx="9959874" cy="4530324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1521550" y="854350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800958" y="3844166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612479" y="1004493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1" y="3511822"/>
            <a:ext cx="2178483" cy="217848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23CD6FD-F6FD-4FB1-AF27-CAC5A5A4906E}"/>
              </a:ext>
            </a:extLst>
          </p:cNvPr>
          <p:cNvSpPr txBox="1"/>
          <p:nvPr/>
        </p:nvSpPr>
        <p:spPr>
          <a:xfrm>
            <a:off x="4614914" y="4969686"/>
            <a:ext cx="2280408" cy="544830"/>
          </a:xfrm>
          <a:custGeom>
            <a:avLst/>
            <a:gdLst>
              <a:gd name="csX0" fmla="*/ 0 w 2280408"/>
              <a:gd name="csY0" fmla="*/ 90807 h 544830"/>
              <a:gd name="csX1" fmla="*/ 90807 w 2280408"/>
              <a:gd name="csY1" fmla="*/ 0 h 544830"/>
              <a:gd name="csX2" fmla="*/ 832381 w 2280408"/>
              <a:gd name="csY2" fmla="*/ 0 h 544830"/>
              <a:gd name="csX3" fmla="*/ 1531979 w 2280408"/>
              <a:gd name="csY3" fmla="*/ 0 h 544830"/>
              <a:gd name="csX4" fmla="*/ 2189601 w 2280408"/>
              <a:gd name="csY4" fmla="*/ 0 h 544830"/>
              <a:gd name="csX5" fmla="*/ 2280408 w 2280408"/>
              <a:gd name="csY5" fmla="*/ 90807 h 544830"/>
              <a:gd name="csX6" fmla="*/ 2280408 w 2280408"/>
              <a:gd name="csY6" fmla="*/ 454023 h 544830"/>
              <a:gd name="csX7" fmla="*/ 2189601 w 2280408"/>
              <a:gd name="csY7" fmla="*/ 544830 h 544830"/>
              <a:gd name="csX8" fmla="*/ 1448027 w 2280408"/>
              <a:gd name="csY8" fmla="*/ 544830 h 544830"/>
              <a:gd name="csX9" fmla="*/ 706453 w 2280408"/>
              <a:gd name="csY9" fmla="*/ 544830 h 544830"/>
              <a:gd name="csX10" fmla="*/ 90807 w 2280408"/>
              <a:gd name="csY10" fmla="*/ 544830 h 544830"/>
              <a:gd name="csX11" fmla="*/ 0 w 2280408"/>
              <a:gd name="csY11" fmla="*/ 454023 h 544830"/>
              <a:gd name="csX12" fmla="*/ 0 w 2280408"/>
              <a:gd name="csY12" fmla="*/ 90807 h 544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280408" h="544830" fill="none" extrusionOk="0">
                <a:moveTo>
                  <a:pt x="0" y="90807"/>
                </a:moveTo>
                <a:cubicBezTo>
                  <a:pt x="1696" y="32050"/>
                  <a:pt x="32948" y="-8640"/>
                  <a:pt x="90807" y="0"/>
                </a:cubicBezTo>
                <a:cubicBezTo>
                  <a:pt x="459176" y="19255"/>
                  <a:pt x="673184" y="-31788"/>
                  <a:pt x="832381" y="0"/>
                </a:cubicBezTo>
                <a:cubicBezTo>
                  <a:pt x="991578" y="31788"/>
                  <a:pt x="1276378" y="-29708"/>
                  <a:pt x="1531979" y="0"/>
                </a:cubicBezTo>
                <a:cubicBezTo>
                  <a:pt x="1787580" y="29708"/>
                  <a:pt x="1862768" y="-19977"/>
                  <a:pt x="2189601" y="0"/>
                </a:cubicBezTo>
                <a:cubicBezTo>
                  <a:pt x="2229463" y="725"/>
                  <a:pt x="2286616" y="44553"/>
                  <a:pt x="2280408" y="90807"/>
                </a:cubicBezTo>
                <a:cubicBezTo>
                  <a:pt x="2289823" y="271257"/>
                  <a:pt x="2266570" y="300061"/>
                  <a:pt x="2280408" y="454023"/>
                </a:cubicBezTo>
                <a:cubicBezTo>
                  <a:pt x="2271150" y="505108"/>
                  <a:pt x="2248811" y="546785"/>
                  <a:pt x="2189601" y="544830"/>
                </a:cubicBezTo>
                <a:cubicBezTo>
                  <a:pt x="2040986" y="580965"/>
                  <a:pt x="1682609" y="561521"/>
                  <a:pt x="1448027" y="544830"/>
                </a:cubicBezTo>
                <a:cubicBezTo>
                  <a:pt x="1213445" y="528139"/>
                  <a:pt x="1047885" y="575414"/>
                  <a:pt x="706453" y="544830"/>
                </a:cubicBezTo>
                <a:cubicBezTo>
                  <a:pt x="365021" y="514246"/>
                  <a:pt x="363214" y="527452"/>
                  <a:pt x="90807" y="544830"/>
                </a:cubicBezTo>
                <a:cubicBezTo>
                  <a:pt x="50290" y="540265"/>
                  <a:pt x="5649" y="493110"/>
                  <a:pt x="0" y="454023"/>
                </a:cubicBezTo>
                <a:cubicBezTo>
                  <a:pt x="12830" y="329639"/>
                  <a:pt x="-14880" y="225927"/>
                  <a:pt x="0" y="90807"/>
                </a:cubicBezTo>
                <a:close/>
              </a:path>
              <a:path w="2280408" h="544830" stroke="0" extrusionOk="0">
                <a:moveTo>
                  <a:pt x="0" y="90807"/>
                </a:moveTo>
                <a:cubicBezTo>
                  <a:pt x="3430" y="41591"/>
                  <a:pt x="43515" y="5956"/>
                  <a:pt x="90807" y="0"/>
                </a:cubicBezTo>
                <a:cubicBezTo>
                  <a:pt x="299585" y="-12067"/>
                  <a:pt x="673166" y="18257"/>
                  <a:pt x="832381" y="0"/>
                </a:cubicBezTo>
                <a:cubicBezTo>
                  <a:pt x="991596" y="-18257"/>
                  <a:pt x="1330708" y="21408"/>
                  <a:pt x="1469015" y="0"/>
                </a:cubicBezTo>
                <a:cubicBezTo>
                  <a:pt x="1607322" y="-21408"/>
                  <a:pt x="1904204" y="-29192"/>
                  <a:pt x="2189601" y="0"/>
                </a:cubicBezTo>
                <a:cubicBezTo>
                  <a:pt x="2236080" y="1351"/>
                  <a:pt x="2273978" y="45791"/>
                  <a:pt x="2280408" y="90807"/>
                </a:cubicBezTo>
                <a:cubicBezTo>
                  <a:pt x="2292875" y="220741"/>
                  <a:pt x="2266287" y="286685"/>
                  <a:pt x="2280408" y="454023"/>
                </a:cubicBezTo>
                <a:cubicBezTo>
                  <a:pt x="2278998" y="503889"/>
                  <a:pt x="2236262" y="543249"/>
                  <a:pt x="2189601" y="544830"/>
                </a:cubicBezTo>
                <a:cubicBezTo>
                  <a:pt x="1957711" y="574411"/>
                  <a:pt x="1790898" y="539856"/>
                  <a:pt x="1510991" y="544830"/>
                </a:cubicBezTo>
                <a:cubicBezTo>
                  <a:pt x="1231084" y="549805"/>
                  <a:pt x="1025757" y="558320"/>
                  <a:pt x="853369" y="544830"/>
                </a:cubicBezTo>
                <a:cubicBezTo>
                  <a:pt x="680981" y="531340"/>
                  <a:pt x="254714" y="552707"/>
                  <a:pt x="90807" y="544830"/>
                </a:cubicBezTo>
                <a:cubicBezTo>
                  <a:pt x="35203" y="555962"/>
                  <a:pt x="-1186" y="502341"/>
                  <a:pt x="0" y="454023"/>
                </a:cubicBezTo>
                <a:cubicBezTo>
                  <a:pt x="17291" y="293328"/>
                  <a:pt x="-6744" y="219879"/>
                  <a:pt x="0" y="9080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汉仪劲楷简" panose="00020600040101010101" charset="-122"/>
                <a:sym typeface="Arial" panose="020B0604020202020204" pitchFamily="34" charset="0"/>
              </a:rPr>
              <a:t>Trang 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CC1D1-6E49-537B-BDDE-EE5AD911C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268" y="1661468"/>
            <a:ext cx="3350961" cy="993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167600-7BAF-E62A-A931-A8BAEC743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10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406" y="3526123"/>
            <a:ext cx="3069973" cy="3069973"/>
          </a:xfrm>
          <a:prstGeom prst="rect">
            <a:avLst/>
          </a:prstGeom>
        </p:spPr>
      </p:pic>
      <p:pic>
        <p:nvPicPr>
          <p:cNvPr id="24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0FFDFAC-3262-72D3-D122-DE29092CD5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8" y="-122312"/>
            <a:ext cx="1218983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79B4F0-8528-6F77-7553-3624864A87F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680"/>
          <a:stretch/>
        </p:blipFill>
        <p:spPr>
          <a:xfrm>
            <a:off x="2179262" y="3488178"/>
            <a:ext cx="8090093" cy="11185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3D68A7-CC84-0228-E47F-A8E0C34CC3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5" y="-19532"/>
            <a:ext cx="1523956" cy="1508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1082" y="2236748"/>
            <a:ext cx="79864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SVN-Newton</vt:lpstr>
      <vt:lpstr>Cambria</vt:lpstr>
      <vt:lpstr>Arial</vt:lpstr>
      <vt:lpstr>汉仪劲楷简</vt:lpstr>
      <vt:lpstr>Times New Roman</vt:lpstr>
      <vt:lpstr>Office 主题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Hợp Nguyễn</cp:lastModifiedBy>
  <cp:revision>32</cp:revision>
  <dcterms:created xsi:type="dcterms:W3CDTF">2022-03-23T08:24:00Z</dcterms:created>
  <dcterms:modified xsi:type="dcterms:W3CDTF">2026-04-19T16:24:50Z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D44D2FB836E74A0785236978E455EABF</vt:lpwstr>
  </property>
  <property fmtid="{D5CDD505-2E9C-101B-9397-08002B2CF9AE}" pid="3" name="KSOProductBuildVer">
    <vt:lpwstr>2052-11.1.0.11365</vt:lpwstr>
  </property>
  <property fmtid="{D5CDD505-2E9C-101B-9397-08002B2CF9AE}" pid="4" name="KSOTemplateUUID">
    <vt:lpwstr>v1.0_mb_s1rdheZH5CLgKty1vC+V1A==</vt:lpwstr>
  </property>
</Properties>
</file>