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5"/>
  </p:notesMasterIdLst>
  <p:handoutMasterIdLst>
    <p:handoutMasterId r:id="rId6"/>
  </p:handoutMasterIdLst>
  <p:sldIdLst>
    <p:sldId id="256" r:id="rId2"/>
    <p:sldId id="261" r:id="rId3"/>
    <p:sldId id="300" r:id="rId4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肖 燚" initials="肖" lastIdx="1" clrIdx="0"/>
  <p:cmAuthor id="2" name="Author" initials="A" lastIdx="0" clrIdx="1"/>
  <p:cmAuthor id="3" name="fafa" initials="f" lastIdx="2" clrIdx="1"/>
  <p:cmAuthor id="4" name="王习习" initials="王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B9821"/>
    <a:srgbClr val="FF3399"/>
    <a:srgbClr val="DF51DC"/>
    <a:srgbClr val="528C5F"/>
    <a:srgbClr val="C5C5C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72" d="100"/>
          <a:sy n="72" d="100"/>
        </p:scale>
        <p:origin x="420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commentAuthors" Target="commentAuthor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handoutMaster" Target="handoutMasters/handoutMaster1.xml"/><Relationship Id="rId11" Type="http://schemas.openxmlformats.org/officeDocument/2006/relationships/tableStyles" Target="tableStyles.xml"/><Relationship Id="rId5" Type="http://schemas.openxmlformats.org/officeDocument/2006/relationships/notesMaster" Target="notesMasters/notesMaster1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>
              <a:latin typeface="思源黑体 CN Bold" panose="020B0800000000000000" pitchFamily="34" charset="-122"/>
              <a:ea typeface="思源黑体 CN Bold" panose="020B0800000000000000" pitchFamily="34" charset="-122"/>
              <a:cs typeface="思源黑体 CN Bold" panose="020B0800000000000000" pitchFamily="34" charset="-122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>
                <a:cs typeface="思源黑体 CN Bold" panose="020B0800000000000000" pitchFamily="34" charset="-122"/>
              </a:rPr>
              <a:t>2026/3/21</a:t>
            </a:fld>
            <a:endParaRPr lang="zh-CN" altLang="en-US">
              <a:cs typeface="思源黑体 CN Bold" panose="020B0800000000000000" pitchFamily="34" charset="-122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>
              <a:latin typeface="思源黑体 CN Bold" panose="020B0800000000000000" pitchFamily="34" charset="-122"/>
              <a:ea typeface="思源黑体 CN Bold" panose="020B0800000000000000" pitchFamily="34" charset="-122"/>
              <a:cs typeface="思源黑体 CN Bold" panose="020B0800000000000000" pitchFamily="34" charset="-122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>
                <a:cs typeface="思源黑体 CN Bold" panose="020B0800000000000000" pitchFamily="34" charset="-122"/>
              </a:rPr>
              <a:t>‹#›</a:t>
            </a:fld>
            <a:endParaRPr lang="zh-CN" altLang="en-US">
              <a:cs typeface="思源黑体 CN Bold" panose="020B08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思源黑体 CN Bold" panose="020B0800000000000000" pitchFamily="34" charset="-122"/>
                <a:ea typeface="思源黑体 CN Bold" panose="020B0800000000000000" pitchFamily="34" charset="-122"/>
                <a:cs typeface="思源黑体 CN Bold" panose="020B0800000000000000" pitchFamily="34" charset="-122"/>
              </a:defRPr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思源黑体 CN Bold" panose="020B0800000000000000" pitchFamily="34" charset="-122"/>
                <a:ea typeface="思源黑体 CN Bold" panose="020B0800000000000000" pitchFamily="34" charset="-122"/>
                <a:cs typeface="思源黑体 CN Bold" panose="020B0800000000000000" pitchFamily="34" charset="-122"/>
              </a:defRPr>
            </a:lvl1pPr>
          </a:lstStyle>
          <a:p>
            <a:fld id="{D2A48B96-639E-45A3-A0BA-2464DFDB1FAA}" type="datetimeFigureOut">
              <a:rPr lang="zh-CN" altLang="en-US" smtClean="0"/>
              <a:t>2026/3/21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思源黑体 CN Bold" panose="020B0800000000000000" pitchFamily="34" charset="-122"/>
                <a:ea typeface="思源黑体 CN Bold" panose="020B0800000000000000" pitchFamily="34" charset="-122"/>
                <a:cs typeface="思源黑体 CN Bold" panose="020B0800000000000000" pitchFamily="34" charset="-122"/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思源黑体 CN Bold" panose="020B0800000000000000" pitchFamily="34" charset="-122"/>
                <a:ea typeface="思源黑体 CN Bold" panose="020B0800000000000000" pitchFamily="34" charset="-122"/>
                <a:cs typeface="思源黑体 CN Bold" panose="020B0800000000000000" pitchFamily="34" charset="-122"/>
              </a:defRPr>
            </a:lvl1pPr>
          </a:lstStyle>
          <a:p>
            <a:fld id="{A6837353-30EB-4A48-80EB-173D804AEFB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314738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思源黑体 CN Bold" panose="020B0800000000000000" pitchFamily="34" charset="-122"/>
        <a:ea typeface="思源黑体 CN Bold" panose="020B0800000000000000" pitchFamily="34" charset="-122"/>
        <a:cs typeface="思源黑体 CN Bold" panose="020B0800000000000000" pitchFamily="34" charset="-122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思源黑体 CN Bold" panose="020B0800000000000000" pitchFamily="34" charset="-122"/>
        <a:ea typeface="思源黑体 CN Bold" panose="020B0800000000000000" pitchFamily="34" charset="-122"/>
        <a:cs typeface="思源黑体 CN Bold" panose="020B0800000000000000" pitchFamily="34" charset="-122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思源黑体 CN Bold" panose="020B0800000000000000" pitchFamily="34" charset="-122"/>
        <a:ea typeface="思源黑体 CN Bold" panose="020B0800000000000000" pitchFamily="34" charset="-122"/>
        <a:cs typeface="思源黑体 CN Bold" panose="020B0800000000000000" pitchFamily="34" charset="-122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思源黑体 CN Bold" panose="020B0800000000000000" pitchFamily="34" charset="-122"/>
        <a:ea typeface="思源黑体 CN Bold" panose="020B0800000000000000" pitchFamily="34" charset="-122"/>
        <a:cs typeface="思源黑体 CN Bold" panose="020B0800000000000000" pitchFamily="34" charset="-122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思源黑体 CN Bold" panose="020B0800000000000000" pitchFamily="34" charset="-122"/>
        <a:ea typeface="思源黑体 CN Bold" panose="020B0800000000000000" pitchFamily="34" charset="-122"/>
        <a:cs typeface="思源黑体 CN Bold" panose="020B0800000000000000" pitchFamily="34" charset="-122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2026/3/21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2026/3/21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2026/3/21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2026/3/21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2026/3/21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2026/3/21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2026/3/21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2026/3/21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2026/3/21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2026/3/21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2026/3/21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9C14590E-DA18-A1E1-7DDD-0884A17AF9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39BBD548-CF3A-5AB5-60F2-FAC5B6C7CF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E862F6B9-825C-1030-18A8-9B8C86EBF9C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A1EE5-9CC4-4C3E-B94F-FD4DB630E976}" type="datetimeFigureOut">
              <a:rPr lang="en-US" smtClean="0"/>
              <a:t>3/21/2026</a:t>
            </a:fld>
            <a:endParaRPr lang="en-US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D240B129-23DF-C233-667F-45ECEC06A4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FA8EFA78-0784-8220-7D11-441B35A042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B4A532-B577-43C5-975C-E6FE5A09E160}" type="slidenum">
              <a:rPr lang="en-US" smtClean="0"/>
              <a:t>‹#›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4CA0F7D-33EE-E6C4-95D7-9DA9A8AE410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5" y="-221073"/>
            <a:ext cx="2186247" cy="231740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83C3CC1-83C6-1250-FBEE-89DF2A4E032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2" y="7791454"/>
            <a:ext cx="1824009" cy="2002485"/>
          </a:xfrm>
          <a:prstGeom prst="rect">
            <a:avLst/>
          </a:prstGeom>
        </p:spPr>
      </p:pic>
      <p:sp>
        <p:nvSpPr>
          <p:cNvPr id="14" name="TextBox 3">
            <a:extLst>
              <a:ext uri="{FF2B5EF4-FFF2-40B4-BE49-F238E27FC236}">
                <a16:creationId xmlns:a16="http://schemas.microsoft.com/office/drawing/2014/main" id="{D9B6526A-22B4-F26F-E02C-133D9B2DEE81}"/>
              </a:ext>
            </a:extLst>
          </p:cNvPr>
          <p:cNvSpPr txBox="1"/>
          <p:nvPr userDrawn="1"/>
        </p:nvSpPr>
        <p:spPr>
          <a:xfrm>
            <a:off x="3048003" y="9098621"/>
            <a:ext cx="6228184" cy="7521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429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429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CCACF981-9B5C-C659-8527-66A6FBC6B75B}"/>
              </a:ext>
            </a:extLst>
          </p:cNvPr>
          <p:cNvSpPr txBox="1">
            <a:spLocks/>
          </p:cNvSpPr>
          <p:nvPr userDrawn="1"/>
        </p:nvSpPr>
        <p:spPr>
          <a:xfrm>
            <a:off x="1435013" y="9462562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 dirty="0" err="1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540" b="0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7E08102-302C-2FEB-74A1-2F5C7FBA2A0F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1" y="-26525563"/>
            <a:ext cx="2186247" cy="371775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13EADB5-A50C-2E33-7818-C69502B85718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9" y="-26525563"/>
            <a:ext cx="2186247" cy="371775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7E508F7-E951-B94A-EB31-204B34CFB38F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6" y="29176639"/>
            <a:ext cx="2186247" cy="371775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B66C9A4-7CCF-252A-59DD-02412C190A23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1" y="29176639"/>
            <a:ext cx="2186247" cy="3717751"/>
          </a:xfrm>
          <a:prstGeom prst="rect">
            <a:avLst/>
          </a:prstGeom>
        </p:spPr>
      </p:pic>
      <p:sp>
        <p:nvSpPr>
          <p:cNvPr id="20" name="Title 1">
            <a:extLst>
              <a:ext uri="{FF2B5EF4-FFF2-40B4-BE49-F238E27FC236}">
                <a16:creationId xmlns:a16="http://schemas.microsoft.com/office/drawing/2014/main" id="{E044F0E1-4467-A002-10BB-F76A7995278C}"/>
              </a:ext>
            </a:extLst>
          </p:cNvPr>
          <p:cNvSpPr txBox="1">
            <a:spLocks/>
          </p:cNvSpPr>
          <p:nvPr userDrawn="1"/>
        </p:nvSpPr>
        <p:spPr>
          <a:xfrm>
            <a:off x="-570116" y="6070600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7CD672ED-EB1A-FF5E-995E-0D8C48B645EE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7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A0067029-0017-F272-7B54-2987BCEA5C6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-19326756"/>
            <a:ext cx="3627531" cy="476167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B90992D9-1403-B63E-B37F-6BA35B22FE6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23671819"/>
            <a:ext cx="3627531" cy="476167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E0F7322C-17AB-32B0-EC77-86777DCDBF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1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D15673EE-E215-10D9-E58B-B9C6FDB841C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9"/>
            <a:ext cx="3627531" cy="476167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思源黑体 CN Bold" panose="020B0800000000000000" pitchFamily="34" charset="-122"/>
          <a:ea typeface="思源黑体 CN Bold" panose="020B0800000000000000" pitchFamily="34" charset="-122"/>
          <a:cs typeface="思源黑体 CN Bold" panose="020B0800000000000000" pitchFamily="34" charset="-122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思源黑体 CN Bold" panose="020B0800000000000000" pitchFamily="34" charset="-122"/>
          <a:ea typeface="思源黑体 CN Bold" panose="020B0800000000000000" pitchFamily="34" charset="-122"/>
          <a:cs typeface="思源黑体 CN Bold" panose="020B0800000000000000" pitchFamily="34" charset="-122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思源黑体 CN Bold" panose="020B0800000000000000" pitchFamily="34" charset="-122"/>
          <a:ea typeface="思源黑体 CN Bold" panose="020B0800000000000000" pitchFamily="34" charset="-122"/>
          <a:cs typeface="思源黑体 CN Bold" panose="020B0800000000000000" pitchFamily="34" charset="-122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思源黑体 CN Bold" panose="020B0800000000000000" pitchFamily="34" charset="-122"/>
          <a:ea typeface="思源黑体 CN Bold" panose="020B0800000000000000" pitchFamily="34" charset="-122"/>
          <a:cs typeface="思源黑体 CN Bold" panose="020B0800000000000000" pitchFamily="34" charset="-122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黑体 CN Bold" panose="020B0800000000000000" pitchFamily="34" charset="-122"/>
          <a:ea typeface="思源黑体 CN Bold" panose="020B0800000000000000" pitchFamily="34" charset="-122"/>
          <a:cs typeface="思源黑体 CN Bold" panose="020B0800000000000000" pitchFamily="34" charset="-122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黑体 CN Bold" panose="020B0800000000000000" pitchFamily="34" charset="-122"/>
          <a:ea typeface="思源黑体 CN Bold" panose="020B0800000000000000" pitchFamily="34" charset="-122"/>
          <a:cs typeface="思源黑体 CN Bold" panose="020B0800000000000000" pitchFamily="34" charset="-122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image" Target="../media/image4.jpeg"/><Relationship Id="rId16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5" Type="http://schemas.openxmlformats.org/officeDocument/2006/relationships/image" Target="../media/image1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Relationship Id="rId1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0.png"/><Relationship Id="rId3" Type="http://schemas.openxmlformats.org/officeDocument/2006/relationships/image" Target="../media/image4.jpeg"/><Relationship Id="rId7" Type="http://schemas.openxmlformats.org/officeDocument/2006/relationships/image" Target="../media/image260.png"/><Relationship Id="rId12" Type="http://schemas.microsoft.com/office/2007/relationships/hdphoto" Target="../media/hdphoto1.wdp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.xml"/><Relationship Id="rId6" Type="http://schemas.openxmlformats.org/officeDocument/2006/relationships/image" Target="../media/image250.png"/><Relationship Id="rId11" Type="http://schemas.openxmlformats.org/officeDocument/2006/relationships/image" Target="../media/image19.png"/><Relationship Id="rId5" Type="http://schemas.openxmlformats.org/officeDocument/2006/relationships/image" Target="../media/image240.png"/><Relationship Id="rId10" Type="http://schemas.openxmlformats.org/officeDocument/2006/relationships/image" Target="../media/image290.png"/><Relationship Id="rId4" Type="http://schemas.openxmlformats.org/officeDocument/2006/relationships/image" Target="../media/image9.png"/><Relationship Id="rId9" Type="http://schemas.openxmlformats.org/officeDocument/2006/relationships/image" Target="../media/image28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0.png"/><Relationship Id="rId3" Type="http://schemas.openxmlformats.org/officeDocument/2006/relationships/image" Target="../media/image4.jpeg"/><Relationship Id="rId7" Type="http://schemas.openxmlformats.org/officeDocument/2006/relationships/image" Target="../media/image320.png"/><Relationship Id="rId12" Type="http://schemas.microsoft.com/office/2007/relationships/hdphoto" Target="../media/hdphoto2.wdp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.xml"/><Relationship Id="rId6" Type="http://schemas.openxmlformats.org/officeDocument/2006/relationships/image" Target="../media/image310.png"/><Relationship Id="rId11" Type="http://schemas.openxmlformats.org/officeDocument/2006/relationships/image" Target="../media/image20.png"/><Relationship Id="rId5" Type="http://schemas.openxmlformats.org/officeDocument/2006/relationships/image" Target="../media/image300.png"/><Relationship Id="rId10" Type="http://schemas.openxmlformats.org/officeDocument/2006/relationships/image" Target="../media/image350.png"/><Relationship Id="rId4" Type="http://schemas.openxmlformats.org/officeDocument/2006/relationships/image" Target="../media/image9.png"/><Relationship Id="rId9" Type="http://schemas.openxmlformats.org/officeDocument/2006/relationships/image" Target="../media/image34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 descr="1 (12)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7940"/>
            <a:ext cx="10058400" cy="5027930"/>
          </a:xfrm>
          <a:prstGeom prst="rect">
            <a:avLst/>
          </a:prstGeom>
        </p:spPr>
      </p:pic>
      <p:pic>
        <p:nvPicPr>
          <p:cNvPr id="15" name="图片 14" descr="22 (10)"/>
          <p:cNvPicPr>
            <a:picLocks noChangeAspect="1"/>
          </p:cNvPicPr>
          <p:nvPr/>
        </p:nvPicPr>
        <p:blipFill>
          <a:blip r:embed="rId4"/>
          <a:srcRect t="33795" r="72222"/>
          <a:stretch>
            <a:fillRect/>
          </a:stretch>
        </p:blipFill>
        <p:spPr>
          <a:xfrm flipH="1">
            <a:off x="7315835" y="-27940"/>
            <a:ext cx="4889500" cy="5826760"/>
          </a:xfrm>
          <a:prstGeom prst="rect">
            <a:avLst/>
          </a:prstGeom>
        </p:spPr>
      </p:pic>
      <p:pic>
        <p:nvPicPr>
          <p:cNvPr id="2" name="图片 1" descr="千库网_粉色系天空梦幻云_元素编号13358343"/>
          <p:cNvPicPr>
            <a:picLocks noChangeAspect="1"/>
          </p:cNvPicPr>
          <p:nvPr/>
        </p:nvPicPr>
        <p:blipFill>
          <a:blip r:embed="rId5"/>
          <a:srcRect t="37620" r="46124"/>
          <a:stretch>
            <a:fillRect/>
          </a:stretch>
        </p:blipFill>
        <p:spPr>
          <a:xfrm>
            <a:off x="0" y="1673860"/>
            <a:ext cx="12192000" cy="5184140"/>
          </a:xfrm>
          <a:prstGeom prst="rect">
            <a:avLst/>
          </a:prstGeom>
        </p:spPr>
      </p:pic>
      <p:pic>
        <p:nvPicPr>
          <p:cNvPr id="11" name="图片 10" descr="千库网_开学季学生学校开学校园大门_元素编号12898152"/>
          <p:cNvPicPr>
            <a:picLocks noChangeAspect="1"/>
          </p:cNvPicPr>
          <p:nvPr/>
        </p:nvPicPr>
        <p:blipFill>
          <a:blip r:embed="rId6"/>
          <a:srcRect l="30061"/>
          <a:stretch>
            <a:fillRect/>
          </a:stretch>
        </p:blipFill>
        <p:spPr>
          <a:xfrm flipH="1">
            <a:off x="5215890" y="1960880"/>
            <a:ext cx="6989445" cy="4896485"/>
          </a:xfrm>
          <a:prstGeom prst="rect">
            <a:avLst/>
          </a:prstGeom>
        </p:spPr>
      </p:pic>
      <p:pic>
        <p:nvPicPr>
          <p:cNvPr id="4" name="图片 3" descr="千库网_青草花朵手绘边框草丛花丛_元素编号130612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3797935"/>
            <a:ext cx="12205335" cy="3059430"/>
          </a:xfrm>
          <a:prstGeom prst="rect">
            <a:avLst/>
          </a:prstGeom>
        </p:spPr>
      </p:pic>
      <p:pic>
        <p:nvPicPr>
          <p:cNvPr id="6" name="图片 5" descr="千库网_父亲节亲子父子_元素编号13104415"/>
          <p:cNvPicPr>
            <a:picLocks noChangeAspect="1"/>
          </p:cNvPicPr>
          <p:nvPr/>
        </p:nvPicPr>
        <p:blipFill>
          <a:blip r:embed="rId8"/>
          <a:srcRect b="7062"/>
          <a:stretch>
            <a:fillRect/>
          </a:stretch>
        </p:blipFill>
        <p:spPr>
          <a:xfrm>
            <a:off x="102870" y="2679700"/>
            <a:ext cx="3241675" cy="4178300"/>
          </a:xfrm>
          <a:prstGeom prst="rect">
            <a:avLst/>
          </a:prstGeom>
        </p:spPr>
      </p:pic>
      <p:pic>
        <p:nvPicPr>
          <p:cNvPr id="7" name="图片 6" descr="2 (9)"/>
          <p:cNvPicPr>
            <a:picLocks noChangeAspect="1"/>
          </p:cNvPicPr>
          <p:nvPr/>
        </p:nvPicPr>
        <p:blipFill>
          <a:blip r:embed="rId9"/>
          <a:srcRect t="34217" r="57018" b="43302"/>
          <a:stretch>
            <a:fillRect/>
          </a:stretch>
        </p:blipFill>
        <p:spPr>
          <a:xfrm>
            <a:off x="0" y="405130"/>
            <a:ext cx="1469390" cy="1153795"/>
          </a:xfrm>
          <a:prstGeom prst="rect">
            <a:avLst/>
          </a:prstGeom>
        </p:spPr>
      </p:pic>
      <p:pic>
        <p:nvPicPr>
          <p:cNvPr id="16" name="图片 15" descr="30 (13)"/>
          <p:cNvPicPr>
            <a:picLocks noChangeAspect="1"/>
          </p:cNvPicPr>
          <p:nvPr/>
        </p:nvPicPr>
        <p:blipFill>
          <a:blip r:embed="rId10"/>
          <a:srcRect l="66667" r="16035" b="43636"/>
          <a:stretch>
            <a:fillRect/>
          </a:stretch>
        </p:blipFill>
        <p:spPr>
          <a:xfrm rot="19860000" flipH="1">
            <a:off x="5490210" y="635635"/>
            <a:ext cx="765175" cy="909320"/>
          </a:xfrm>
          <a:prstGeom prst="rect">
            <a:avLst/>
          </a:prstGeom>
        </p:spPr>
      </p:pic>
      <p:pic>
        <p:nvPicPr>
          <p:cNvPr id="20" name="图片 19" descr="千库网_红色飞舞的风筝_元素编号1281871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flipH="1">
            <a:off x="0" y="660400"/>
            <a:ext cx="2578735" cy="2578735"/>
          </a:xfrm>
          <a:prstGeom prst="rect">
            <a:avLst/>
          </a:prstGeom>
        </p:spPr>
      </p:pic>
      <p:pic>
        <p:nvPicPr>
          <p:cNvPr id="19" name="图片 18" descr="千库网_黄色纸飞机_元素编号1255968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flipH="1">
            <a:off x="320040" y="3447415"/>
            <a:ext cx="710565" cy="53594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74CAE8E-45E5-F3D4-3180-37D54E6B1A2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47775" y="1983603"/>
            <a:ext cx="8472487" cy="281974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9F60AAB-8E5F-FCA6-10F1-3A8C7B9209B5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9837" y="17349"/>
            <a:ext cx="1469391" cy="146939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277BE73-1F6A-5136-7C65-17DF8A4F23A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2425" y="5833745"/>
            <a:ext cx="932769" cy="95715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8921D60-DDB8-7E5B-B0F6-FE4794EFBCA6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b="80558"/>
          <a:stretch/>
        </p:blipFill>
        <p:spPr>
          <a:xfrm>
            <a:off x="594365" y="755222"/>
            <a:ext cx="8838257" cy="126873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D8931633-1DE8-2314-913A-D606B8C834E0}"/>
              </a:ext>
            </a:extLst>
          </p:cNvPr>
          <p:cNvSpPr txBox="1"/>
          <p:nvPr/>
        </p:nvSpPr>
        <p:spPr>
          <a:xfrm>
            <a:off x="2578735" y="4677634"/>
            <a:ext cx="32054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i="1" dirty="0">
                <a:solidFill>
                  <a:srgbClr val="002060"/>
                </a:solidFill>
                <a:latin typeface="#9Slide03 AllRoundGothic" panose="020B0703020202020104" pitchFamily="34" charset="0"/>
              </a:rPr>
              <a:t>(Trang 56)</a:t>
            </a:r>
            <a:endParaRPr lang="en-SG" sz="2800" i="1" dirty="0">
              <a:solidFill>
                <a:srgbClr val="002060"/>
              </a:solidFill>
              <a:latin typeface="#9Slide03 AllRoundGothic" panose="020B07030202020201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-69215" y="155575"/>
            <a:ext cx="12205335" cy="6702425"/>
            <a:chOff x="0" y="244"/>
            <a:chExt cx="19221" cy="10555"/>
          </a:xfrm>
        </p:grpSpPr>
        <p:pic>
          <p:nvPicPr>
            <p:cNvPr id="5" name="图片 4" descr="千库网_青草花朵手绘边框草丛花丛_元素编号1306121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5981"/>
              <a:ext cx="19221" cy="4818"/>
            </a:xfrm>
            <a:prstGeom prst="rect">
              <a:avLst/>
            </a:prstGeom>
          </p:spPr>
        </p:pic>
        <p:sp>
          <p:nvSpPr>
            <p:cNvPr id="3" name="标题 6"/>
            <p:cNvSpPr>
              <a:spLocks noGrp="1"/>
            </p:cNvSpPr>
            <p:nvPr>
              <p:custDataLst>
                <p:tags r:id="rId1"/>
              </p:custDataLst>
            </p:nvPr>
          </p:nvSpPr>
          <p:spPr>
            <a:xfrm>
              <a:off x="1296" y="244"/>
              <a:ext cx="4192" cy="1132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indent="0" fontAlgn="auto">
                <a:lnSpc>
                  <a:spcPct val="100000"/>
                </a:lnSpc>
              </a:pPr>
              <a:r>
                <a:rPr lang="vi-VN" altLang="zh-CN" sz="5000" i="0" dirty="0">
                  <a:ln w="9525">
                    <a:noFill/>
                    <a:prstDash val="solid"/>
                  </a:ln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思源黑体 CN Bold" panose="020B0800000000000000" pitchFamily="34" charset="-122"/>
                  <a:sym typeface="+mn-ea"/>
                </a:rPr>
                <a:t>Bài 1: Số?</a:t>
              </a:r>
              <a:endParaRPr lang="zh-CN" altLang="en-US" sz="5000" i="0" dirty="0">
                <a:ln w="9525">
                  <a:noFill/>
                  <a:prstDash val="solid"/>
                </a:ln>
                <a:solidFill>
                  <a:schemeClr val="bg1"/>
                </a:solidFill>
                <a:effectLst/>
                <a:latin typeface="Cambria" panose="02040503050406030204" pitchFamily="18" charset="0"/>
                <a:ea typeface="思源黑体 CN Bold" panose="020B0800000000000000" pitchFamily="34" charset="-122"/>
                <a:cs typeface="思源黑体 CN Bold" panose="020B0800000000000000" pitchFamily="34" charset="-122"/>
                <a:sym typeface="+mn-ea"/>
              </a:endParaRPr>
            </a:p>
          </p:txBody>
        </p:sp>
        <p:sp>
          <p:nvSpPr>
            <p:cNvPr id="4" name="矩形 3"/>
            <p:cNvSpPr/>
            <p:nvPr/>
          </p:nvSpPr>
          <p:spPr>
            <a:xfrm>
              <a:off x="330" y="1770"/>
              <a:ext cx="18540" cy="839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15CFA9A5-606B-EF82-DA9D-48CAB7EBA49C}"/>
              </a:ext>
            </a:extLst>
          </p:cNvPr>
          <p:cNvSpPr txBox="1"/>
          <p:nvPr/>
        </p:nvSpPr>
        <p:spPr>
          <a:xfrm>
            <a:off x="209550" y="1452098"/>
            <a:ext cx="556768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000" dirty="0">
                <a:latin typeface="Cambria" panose="02040503050406030204" pitchFamily="18" charset="0"/>
                <a:ea typeface="Cambria" panose="02040503050406030204" pitchFamily="18" charset="0"/>
              </a:rPr>
              <a:t>a)</a:t>
            </a:r>
            <a:endParaRPr lang="en-SG" sz="5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38131DC-7F61-D868-CD6E-B439904E5F65}"/>
                  </a:ext>
                </a:extLst>
              </p:cNvPr>
              <p:cNvSpPr txBox="1"/>
              <p:nvPr/>
            </p:nvSpPr>
            <p:spPr>
              <a:xfrm>
                <a:off x="528320" y="1123950"/>
                <a:ext cx="5760720" cy="160415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SG" sz="50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5000" i="1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vi-VN" sz="5000" i="1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vi-VN" sz="5000" b="0" i="1" smtClean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vi-VN" sz="5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5000" i="1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vi-VN" sz="50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vi-VN" sz="5000" i="1">
                              <a:latin typeface="Cambria Math" panose="02040503050406030204" pitchFamily="18" charset="0"/>
                            </a:rPr>
                            <m:t>x</m:t>
                          </m:r>
                          <m:r>
                            <a:rPr lang="vi-VN" sz="50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vi-VN" sz="5000" i="1"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vi-VN" sz="5000" i="1">
                              <a:latin typeface="Cambria Math" panose="02040503050406030204" pitchFamily="18" charset="0"/>
                            </a:rPr>
                            <m:t>5</m:t>
                          </m:r>
                          <m:r>
                            <a:rPr lang="vi-VN" sz="50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vi-VN" sz="5000" i="1">
                              <a:latin typeface="Cambria Math" panose="02040503050406030204" pitchFamily="18" charset="0"/>
                            </a:rPr>
                            <m:t>x</m:t>
                          </m:r>
                          <m:r>
                            <a:rPr lang="vi-VN" sz="50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vi-VN" sz="5000" i="1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vi-VN" sz="50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vi-VN" sz="5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/>
                        <m:den/>
                      </m:f>
                    </m:oMath>
                  </m:oMathPara>
                </a14:m>
                <a:endParaRPr lang="en-SG" sz="5000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38131DC-7F61-D868-CD6E-B439904E5F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8320" y="1123950"/>
                <a:ext cx="5760720" cy="160415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D96C85B7-8DF2-5178-ADC7-2E8C09829B91}"/>
                  </a:ext>
                </a:extLst>
              </p:cNvPr>
              <p:cNvSpPr txBox="1"/>
              <p:nvPr/>
            </p:nvSpPr>
            <p:spPr>
              <a:xfrm>
                <a:off x="3897630" y="1163815"/>
                <a:ext cx="2438400" cy="15377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SG" sz="500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500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6</m:t>
                          </m:r>
                        </m:num>
                        <m:den>
                          <m:r>
                            <a:rPr lang="vi-VN" sz="500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15</m:t>
                          </m:r>
                        </m:den>
                      </m:f>
                    </m:oMath>
                  </m:oMathPara>
                </a14:m>
                <a:endParaRPr lang="en-SG" sz="5000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D96C85B7-8DF2-5178-ADC7-2E8C09829B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97630" y="1163815"/>
                <a:ext cx="2438400" cy="153779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97F86FBE-2277-FD1C-18C3-95AB04DEED27}"/>
                  </a:ext>
                </a:extLst>
              </p:cNvPr>
              <p:cNvSpPr txBox="1"/>
              <p:nvPr/>
            </p:nvSpPr>
            <p:spPr>
              <a:xfrm>
                <a:off x="6102667" y="1082317"/>
                <a:ext cx="5943600" cy="160133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SG" sz="50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5000" i="1">
                              <a:latin typeface="Cambria Math" panose="02040503050406030204" pitchFamily="18" charset="0"/>
                            </a:rPr>
                            <m:t>4</m:t>
                          </m:r>
                        </m:num>
                        <m:den>
                          <m:r>
                            <a:rPr lang="vi-VN" sz="5000" i="1">
                              <a:latin typeface="Cambria Math" panose="02040503050406030204" pitchFamily="18" charset="0"/>
                            </a:rPr>
                            <m:t>7</m:t>
                          </m:r>
                        </m:den>
                      </m:f>
                      <m:r>
                        <a:rPr lang="vi-VN" sz="50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vi-VN" sz="5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5000" i="1"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lang="vi-VN" sz="50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vi-VN" sz="5000" i="1">
                              <a:latin typeface="Cambria Math" panose="02040503050406030204" pitchFamily="18" charset="0"/>
                            </a:rPr>
                            <m:t>x</m:t>
                          </m:r>
                          <m:r>
                            <a:rPr lang="vi-VN" sz="50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vi-VN" sz="5000" i="1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vi-VN" sz="5000" i="1">
                              <a:latin typeface="Cambria Math" panose="02040503050406030204" pitchFamily="18" charset="0"/>
                            </a:rPr>
                            <m:t>7</m:t>
                          </m:r>
                          <m:r>
                            <a:rPr lang="vi-VN" sz="50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vi-VN" sz="5000" i="1">
                              <a:latin typeface="Cambria Math" panose="02040503050406030204" pitchFamily="18" charset="0"/>
                            </a:rPr>
                            <m:t>x</m:t>
                          </m:r>
                          <m:r>
                            <a:rPr lang="vi-VN" sz="50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vi-VN" sz="5000" i="1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vi-VN" sz="50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vi-VN" sz="5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/>
                        <m:den/>
                      </m:f>
                    </m:oMath>
                  </m:oMathPara>
                </a14:m>
                <a:endParaRPr lang="en-SG" sz="5000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97F86FBE-2277-FD1C-18C3-95AB04DEED2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02667" y="1082317"/>
                <a:ext cx="5943600" cy="1601336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05C13D3C-AEC0-3651-4F48-DDDD2A70FBBD}"/>
                  </a:ext>
                </a:extLst>
              </p:cNvPr>
              <p:cNvSpPr txBox="1"/>
              <p:nvPr/>
            </p:nvSpPr>
            <p:spPr>
              <a:xfrm>
                <a:off x="9281160" y="1123950"/>
                <a:ext cx="2854960" cy="15327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SG" sz="500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500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8</m:t>
                          </m:r>
                        </m:num>
                        <m:den>
                          <m:r>
                            <a:rPr lang="vi-VN" sz="500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14</m:t>
                          </m:r>
                        </m:den>
                      </m:f>
                    </m:oMath>
                  </m:oMathPara>
                </a14:m>
                <a:endParaRPr lang="en-SG" sz="5000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05C13D3C-AEC0-3651-4F48-DDDD2A70FBB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81160" y="1123950"/>
                <a:ext cx="2854960" cy="153279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C270B9C8-80AE-4189-C346-316B53C45C91}"/>
                  </a:ext>
                </a:extLst>
              </p:cNvPr>
              <p:cNvSpPr txBox="1"/>
              <p:nvPr/>
            </p:nvSpPr>
            <p:spPr>
              <a:xfrm>
                <a:off x="2702957" y="3537585"/>
                <a:ext cx="5534898" cy="160415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SG" sz="50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5000" i="1">
                              <a:latin typeface="Cambria Math" panose="02040503050406030204" pitchFamily="18" charset="0"/>
                            </a:rPr>
                            <m:t>13</m:t>
                          </m:r>
                        </m:num>
                        <m:den>
                          <m:r>
                            <a:rPr lang="vi-VN" sz="5000" i="1">
                              <a:latin typeface="Cambria Math" panose="02040503050406030204" pitchFamily="18" charset="0"/>
                            </a:rPr>
                            <m:t>54</m:t>
                          </m:r>
                        </m:den>
                      </m:f>
                      <m:r>
                        <a:rPr lang="vi-VN" sz="5000" b="0" i="1" smtClean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vi-VN" sz="5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5000" i="1">
                              <a:latin typeface="Cambria Math" panose="02040503050406030204" pitchFamily="18" charset="0"/>
                            </a:rPr>
                            <m:t>13</m:t>
                          </m:r>
                          <m:r>
                            <a:rPr lang="vi-VN" sz="50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vi-VN" sz="5000" i="1">
                              <a:latin typeface="Cambria Math" panose="02040503050406030204" pitchFamily="18" charset="0"/>
                            </a:rPr>
                            <m:t>x</m:t>
                          </m:r>
                          <m:r>
                            <a:rPr lang="vi-VN" sz="50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vi-VN" sz="5000" i="1"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vi-VN" sz="5000" i="1">
                              <a:latin typeface="Cambria Math" panose="02040503050406030204" pitchFamily="18" charset="0"/>
                            </a:rPr>
                            <m:t>54</m:t>
                          </m:r>
                          <m:r>
                            <a:rPr lang="vi-VN" sz="50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vi-VN" sz="5000" i="1">
                              <a:latin typeface="Cambria Math" panose="02040503050406030204" pitchFamily="18" charset="0"/>
                            </a:rPr>
                            <m:t>x</m:t>
                          </m:r>
                          <m:r>
                            <a:rPr lang="vi-VN" sz="50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vi-VN" sz="5000" i="1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vi-VN" sz="50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vi-VN" sz="5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/>
                        <m:den/>
                      </m:f>
                    </m:oMath>
                  </m:oMathPara>
                </a14:m>
                <a:endParaRPr lang="en-SG" sz="5000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C270B9C8-80AE-4189-C346-316B53C45C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02957" y="3537585"/>
                <a:ext cx="5534898" cy="1604157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6FFBAACE-7223-133C-23F5-2B5C90F12BA9}"/>
                  </a:ext>
                </a:extLst>
              </p:cNvPr>
              <p:cNvSpPr txBox="1"/>
              <p:nvPr/>
            </p:nvSpPr>
            <p:spPr>
              <a:xfrm>
                <a:off x="6289040" y="3603949"/>
                <a:ext cx="2702560" cy="15377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SG" sz="500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500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39</m:t>
                          </m:r>
                        </m:num>
                        <m:den>
                          <m:r>
                            <a:rPr lang="vi-VN" sz="500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162</m:t>
                          </m:r>
                        </m:den>
                      </m:f>
                    </m:oMath>
                  </m:oMathPara>
                </a14:m>
                <a:endParaRPr lang="en-SG" sz="5000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6FFBAACE-7223-133C-23F5-2B5C90F12BA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89040" y="3603949"/>
                <a:ext cx="2702560" cy="1537793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图片 5" descr="3 (23)">
            <a:extLst>
              <a:ext uri="{FF2B5EF4-FFF2-40B4-BE49-F238E27FC236}">
                <a16:creationId xmlns:a16="http://schemas.microsoft.com/office/drawing/2014/main" id="{BEA9C404-DFBC-DF66-2D67-AC2E3A4BF66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t="29167" b="22601"/>
          <a:stretch>
            <a:fillRect/>
          </a:stretch>
        </p:blipFill>
        <p:spPr>
          <a:xfrm>
            <a:off x="8460740" y="3288665"/>
            <a:ext cx="4162425" cy="356933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C3EA368-E9FA-96B1-2111-5B97B33627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>
            <a:extLst>
              <a:ext uri="{FF2B5EF4-FFF2-40B4-BE49-F238E27FC236}">
                <a16:creationId xmlns:a16="http://schemas.microsoft.com/office/drawing/2014/main" id="{A651D38D-037A-DEC2-B3D4-E31D6917E390}"/>
              </a:ext>
            </a:extLst>
          </p:cNvPr>
          <p:cNvGrpSpPr/>
          <p:nvPr/>
        </p:nvGrpSpPr>
        <p:grpSpPr>
          <a:xfrm>
            <a:off x="0" y="154940"/>
            <a:ext cx="12205335" cy="6702425"/>
            <a:chOff x="0" y="244"/>
            <a:chExt cx="19221" cy="10555"/>
          </a:xfrm>
        </p:grpSpPr>
        <p:pic>
          <p:nvPicPr>
            <p:cNvPr id="5" name="图片 4" descr="千库网_青草花朵手绘边框草丛花丛_元素编号13061210">
              <a:extLst>
                <a:ext uri="{FF2B5EF4-FFF2-40B4-BE49-F238E27FC236}">
                  <a16:creationId xmlns:a16="http://schemas.microsoft.com/office/drawing/2014/main" id="{E8A8F324-867A-5DA7-315A-F93CE2C5C59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5981"/>
              <a:ext cx="19221" cy="4818"/>
            </a:xfrm>
            <a:prstGeom prst="rect">
              <a:avLst/>
            </a:prstGeom>
          </p:spPr>
        </p:pic>
        <p:sp>
          <p:nvSpPr>
            <p:cNvPr id="3" name="标题 6">
              <a:extLst>
                <a:ext uri="{FF2B5EF4-FFF2-40B4-BE49-F238E27FC236}">
                  <a16:creationId xmlns:a16="http://schemas.microsoft.com/office/drawing/2014/main" id="{9E862A25-151D-94F2-3DA1-AB629B93C6BF}"/>
                </a:ext>
              </a:extLst>
            </p:cNvPr>
            <p:cNvSpPr>
              <a:spLocks noGrp="1"/>
            </p:cNvSpPr>
            <p:nvPr>
              <p:custDataLst>
                <p:tags r:id="rId1"/>
              </p:custDataLst>
            </p:nvPr>
          </p:nvSpPr>
          <p:spPr>
            <a:xfrm>
              <a:off x="1296" y="244"/>
              <a:ext cx="4192" cy="1132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5000" b="0" i="0" u="none" strike="noStrike" kern="1200" cap="none" spc="0" normalizeH="0" baseline="0" noProof="0" dirty="0">
                  <a:ln w="9525">
                    <a:noFill/>
                    <a:prstDash val="solid"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思源黑体 CN Bold" panose="020B0800000000000000" pitchFamily="34" charset="-122"/>
                  <a:sym typeface="+mn-ea"/>
                </a:rPr>
                <a:t>Bài 1: Số?</a:t>
              </a:r>
              <a:endParaRPr kumimoji="0" lang="zh-CN" altLang="en-US" sz="5000" b="0" i="0" u="none" strike="noStrike" kern="1200" cap="none" spc="0" normalizeH="0" baseline="0" noProof="0" dirty="0">
                <a:ln w="9525">
                  <a:noFill/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思源黑体 CN Bold" panose="020B0800000000000000" pitchFamily="34" charset="-122"/>
                <a:cs typeface="思源黑体 CN Bold" panose="020B0800000000000000" pitchFamily="34" charset="-122"/>
                <a:sym typeface="+mn-ea"/>
              </a:endParaRPr>
            </a:p>
          </p:txBody>
        </p:sp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9300EE27-5561-2E74-0878-E2B970EC85C7}"/>
                </a:ext>
              </a:extLst>
            </p:cNvPr>
            <p:cNvSpPr/>
            <p:nvPr/>
          </p:nvSpPr>
          <p:spPr>
            <a:xfrm>
              <a:off x="330" y="1770"/>
              <a:ext cx="18540" cy="839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思源黑体 CN Bold" panose="020B0800000000000000"/>
                <a:cs typeface="+mn-cs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A7A1E2DE-9944-2598-C486-E49E093DF8EA}"/>
              </a:ext>
            </a:extLst>
          </p:cNvPr>
          <p:cNvSpPr txBox="1"/>
          <p:nvPr/>
        </p:nvSpPr>
        <p:spPr>
          <a:xfrm>
            <a:off x="209550" y="1452098"/>
            <a:ext cx="556768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5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</a:t>
            </a:r>
            <a:r>
              <a:rPr kumimoji="0" lang="vi-VN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)</a:t>
            </a:r>
            <a:endParaRPr kumimoji="0" lang="en-SG" sz="5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EDDAC76D-A440-DBB6-0F84-16FA427FBF7B}"/>
                  </a:ext>
                </a:extLst>
              </p:cNvPr>
              <p:cNvSpPr txBox="1"/>
              <p:nvPr/>
            </p:nvSpPr>
            <p:spPr>
              <a:xfrm>
                <a:off x="528320" y="1123950"/>
                <a:ext cx="5760720" cy="160415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SG" sz="5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lang="vi-VN" sz="5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8</m:t>
                          </m:r>
                        </m:num>
                        <m:den>
                          <m:r>
                            <a:rPr lang="vi-VN" sz="5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20</m:t>
                          </m:r>
                        </m:den>
                      </m:f>
                      <m:r>
                        <a:rPr kumimoji="0" lang="vi-VN" sz="5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 </m:t>
                      </m:r>
                      <m:f>
                        <m:fPr>
                          <m:ctrlPr>
                            <a:rPr kumimoji="0" lang="vi-VN" sz="5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lang="vi-VN" sz="5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8</m:t>
                          </m:r>
                          <m:r>
                            <a:rPr kumimoji="0" lang="vi-VN" sz="5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: </m:t>
                          </m:r>
                          <m:r>
                            <a:rPr lang="vi-VN" sz="5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num>
                        <m:den>
                          <m:r>
                            <a:rPr lang="vi-VN" sz="5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20</m:t>
                          </m:r>
                          <m:r>
                            <a:rPr lang="vi-VN" sz="50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 :</m:t>
                          </m:r>
                          <m:r>
                            <a:rPr kumimoji="0" lang="vi-VN" sz="5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</m:t>
                          </m:r>
                          <m:r>
                            <a:rPr lang="vi-VN" sz="5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r>
                        <a:rPr kumimoji="0" lang="vi-VN" sz="5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kumimoji="0" lang="vi-VN" sz="5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/>
                        <m:den/>
                      </m:f>
                    </m:oMath>
                  </m:oMathPara>
                </a14:m>
                <a:endParaRPr kumimoji="0" lang="en-SG" sz="5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EDDAC76D-A440-DBB6-0F84-16FA427FBF7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8320" y="1123950"/>
                <a:ext cx="5760720" cy="160415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B598C0B2-A58D-2E7B-3410-5F4D80A9699C}"/>
                  </a:ext>
                </a:extLst>
              </p:cNvPr>
              <p:cNvSpPr txBox="1"/>
              <p:nvPr/>
            </p:nvSpPr>
            <p:spPr>
              <a:xfrm>
                <a:off x="4334510" y="1163363"/>
                <a:ext cx="2438400" cy="15377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SG" sz="5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lang="vi-VN" sz="500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kumimoji="0" lang="vi-VN" sz="5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kumimoji="0" lang="en-SG" sz="5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B598C0B2-A58D-2E7B-3410-5F4D80A9699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34510" y="1163363"/>
                <a:ext cx="2438400" cy="153779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DAECF98D-C3F8-CAFE-9853-6DB92BC74432}"/>
                  </a:ext>
                </a:extLst>
              </p:cNvPr>
              <p:cNvSpPr txBox="1"/>
              <p:nvPr/>
            </p:nvSpPr>
            <p:spPr>
              <a:xfrm>
                <a:off x="6102667" y="1082317"/>
                <a:ext cx="5943600" cy="160415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SG" sz="5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lang="vi-VN" sz="5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</m:num>
                        <m:den>
                          <m:r>
                            <a:rPr lang="vi-VN" sz="5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16</m:t>
                          </m:r>
                        </m:den>
                      </m:f>
                      <m:r>
                        <a:rPr kumimoji="0" lang="vi-VN" sz="5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kumimoji="0" lang="vi-VN" sz="5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lang="vi-VN" sz="5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  <m:r>
                            <a:rPr kumimoji="0" lang="vi-VN" sz="5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: </m:t>
                          </m:r>
                          <m:r>
                            <a:rPr kumimoji="0" lang="vi-VN" sz="5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</m:t>
                          </m:r>
                        </m:num>
                        <m:den>
                          <m:r>
                            <a:rPr lang="vi-VN" sz="5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16</m:t>
                          </m:r>
                          <m:r>
                            <a:rPr lang="vi-VN" sz="50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 :</m:t>
                          </m:r>
                          <m:r>
                            <a:rPr lang="vi-VN" sz="5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kumimoji="0" lang="vi-VN" sz="5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kumimoji="0" lang="vi-VN" sz="5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/>
                        <m:den/>
                      </m:f>
                    </m:oMath>
                  </m:oMathPara>
                </a14:m>
                <a:endParaRPr kumimoji="0" lang="en-SG" sz="5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DAECF98D-C3F8-CAFE-9853-6DB92BC744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02667" y="1082317"/>
                <a:ext cx="5943600" cy="1604157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8B622AE4-5BEC-F2C6-1AE5-AD0349734F6A}"/>
                  </a:ext>
                </a:extLst>
              </p:cNvPr>
              <p:cNvSpPr txBox="1"/>
              <p:nvPr/>
            </p:nvSpPr>
            <p:spPr>
              <a:xfrm>
                <a:off x="9728200" y="1123950"/>
                <a:ext cx="2854960" cy="159915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SG" sz="5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lang="vi-VN" sz="500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num>
                        <m:den>
                          <m:r>
                            <a:rPr lang="vi-VN" sz="500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8</m:t>
                          </m:r>
                        </m:den>
                      </m:f>
                    </m:oMath>
                  </m:oMathPara>
                </a14:m>
                <a:endParaRPr kumimoji="0" lang="en-SG" sz="5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8B622AE4-5BEC-F2C6-1AE5-AD0349734F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28200" y="1123950"/>
                <a:ext cx="2854960" cy="1599156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EF0E1E29-E623-F34A-01C7-AC0AAFC286DD}"/>
                  </a:ext>
                </a:extLst>
              </p:cNvPr>
              <p:cNvSpPr txBox="1"/>
              <p:nvPr/>
            </p:nvSpPr>
            <p:spPr>
              <a:xfrm>
                <a:off x="2702956" y="3537585"/>
                <a:ext cx="5181203" cy="160415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SG" sz="5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lang="vi-VN" sz="5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25</m:t>
                          </m:r>
                        </m:num>
                        <m:den>
                          <m:r>
                            <a:rPr lang="vi-VN" sz="5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65</m:t>
                          </m:r>
                        </m:den>
                      </m:f>
                      <m:r>
                        <a:rPr kumimoji="0" lang="vi-VN" sz="5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kumimoji="0" lang="vi-VN" sz="5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lang="vi-VN" sz="5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25</m:t>
                          </m:r>
                          <m:r>
                            <a:rPr kumimoji="0" lang="vi-VN" sz="5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: </m:t>
                          </m:r>
                          <m:r>
                            <a:rPr lang="vi-VN" sz="5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num>
                        <m:den>
                          <m:r>
                            <a:rPr lang="vi-VN" sz="5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65</m:t>
                          </m:r>
                          <m:r>
                            <a:rPr kumimoji="0" lang="vi-VN" sz="5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: </m:t>
                          </m:r>
                          <m:r>
                            <a:rPr lang="vi-VN" sz="5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kumimoji="0" lang="vi-VN" sz="5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kumimoji="0" lang="vi-VN" sz="5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/>
                        <m:den/>
                      </m:f>
                    </m:oMath>
                  </m:oMathPara>
                </a14:m>
                <a:endParaRPr kumimoji="0" lang="en-SG" sz="5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EF0E1E29-E623-F34A-01C7-AC0AAFC286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02956" y="3537585"/>
                <a:ext cx="5181203" cy="1604157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8F0DB5D1-35CD-C941-F9FE-558CE3FE628A}"/>
                  </a:ext>
                </a:extLst>
              </p:cNvPr>
              <p:cNvSpPr txBox="1"/>
              <p:nvPr/>
            </p:nvSpPr>
            <p:spPr>
              <a:xfrm>
                <a:off x="6031230" y="3563543"/>
                <a:ext cx="2702560" cy="160415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SG" sz="5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lang="vi-VN" sz="500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num>
                        <m:den>
                          <m:r>
                            <a:rPr lang="vi-VN" sz="500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13</m:t>
                          </m:r>
                        </m:den>
                      </m:f>
                    </m:oMath>
                  </m:oMathPara>
                </a14:m>
                <a:endParaRPr kumimoji="0" lang="en-SG" sz="5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8F0DB5D1-35CD-C941-F9FE-558CE3FE628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31230" y="3563543"/>
                <a:ext cx="2702560" cy="1604157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图片 10" descr="_3_1_12894357">
            <a:extLst>
              <a:ext uri="{FF2B5EF4-FFF2-40B4-BE49-F238E27FC236}">
                <a16:creationId xmlns:a16="http://schemas.microsoft.com/office/drawing/2014/main" id="{C938003A-E0BB-02C7-8A4C-1197BA3E4F5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162874" y="3797935"/>
            <a:ext cx="4093261" cy="3301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576133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思源黑体 CN Bold"/>
        <a:ea typeface=""/>
        <a:cs typeface=""/>
        <a:font script="Jpan" typeface="ＭＳ Ｐゴシック"/>
        <a:font script="Hang" typeface="맑은 고딕"/>
        <a:font script="Hans" typeface="思源黑体 CN Bold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思源黑体 CN Bold"/>
        <a:ea typeface=""/>
        <a:cs typeface=""/>
        <a:font script="Jpan" typeface="ＭＳ Ｐゴシック"/>
        <a:font script="Hang" typeface="맑은 고딕"/>
        <a:font script="Hans" typeface="思源黑体 CN Bold"/>
        <a:font script="Hant" typeface="新細明體"/>
        <a:font script="Arab" typeface="思源黑体 CN Bold"/>
        <a:font script="Hebr" typeface="思源黑体 CN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思源黑体 CN Bold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思源黑体 CN Bold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思源黑体 CN Bold"/>
        <a:ea typeface=""/>
        <a:cs typeface=""/>
        <a:font script="Jpan" typeface="ＭＳ Ｐゴシック"/>
        <a:font script="Hang" typeface="맑은 고딕"/>
        <a:font script="Hans" typeface="思源黑体 CN Bold"/>
        <a:font script="Hant" typeface="新細明體"/>
        <a:font script="Arab" typeface="思源黑体 CN Bold"/>
        <a:font script="Hebr" typeface="思源黑体 CN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思源黑体 CN Bold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思源黑体 CN Bold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思源黑体 CN Bold"/>
        <a:ea typeface=""/>
        <a:cs typeface=""/>
        <a:font script="Jpan" typeface="ＭＳ Ｐゴシック"/>
        <a:font script="Hang" typeface="맑은 고딕"/>
        <a:font script="Hans" typeface="思源黑体 CN Bold"/>
        <a:font script="Hant" typeface="新細明體"/>
        <a:font script="Arab" typeface="思源黑体 CN Bold"/>
        <a:font script="Hebr" typeface="思源黑体 CN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思源黑体 CN Bold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250</TotalTime>
  <Words>54</Words>
  <Application>Microsoft Office PowerPoint</Application>
  <PresentationFormat>Widescreen</PresentationFormat>
  <Paragraphs>17</Paragraphs>
  <Slides>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12" baseType="lpstr">
      <vt:lpstr>#9Slide03 AllRoundGothic</vt:lpstr>
      <vt:lpstr>#9Slide07 HoneyCream</vt:lpstr>
      <vt:lpstr>SVN-Newton</vt:lpstr>
      <vt:lpstr>思源黑体 CN Bold</vt:lpstr>
      <vt:lpstr>Arial</vt:lpstr>
      <vt:lpstr>Cambria</vt:lpstr>
      <vt:lpstr>Cambria Math</vt:lpstr>
      <vt:lpstr>Times New Roman</vt:lpstr>
      <vt:lpstr>Office 主题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Măngnon</dc:creator>
  <cp:keywords>MĂNG NON TEAM</cp:keywords>
  <cp:lastModifiedBy>Hợp Nguyễn</cp:lastModifiedBy>
  <cp:revision>30</cp:revision>
  <dcterms:created xsi:type="dcterms:W3CDTF">2023-04-21T08:09:00Z</dcterms:created>
  <dcterms:modified xsi:type="dcterms:W3CDTF">2026-03-21T16:37:48Z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2052-11.1.0.9513</vt:lpwstr>
  </property>
</Properties>
</file>