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83" r:id="rId2"/>
    <p:sldId id="278" r:id="rId3"/>
    <p:sldId id="282" r:id="rId4"/>
    <p:sldId id="279" r:id="rId5"/>
    <p:sldId id="257" r:id="rId6"/>
    <p:sldId id="259" r:id="rId7"/>
    <p:sldId id="260" r:id="rId8"/>
    <p:sldId id="268" r:id="rId9"/>
    <p:sldId id="267" r:id="rId10"/>
    <p:sldId id="269" r:id="rId11"/>
    <p:sldId id="270" r:id="rId12"/>
    <p:sldId id="271" r:id="rId13"/>
    <p:sldId id="258" r:id="rId14"/>
    <p:sldId id="272" r:id="rId15"/>
    <p:sldId id="273" r:id="rId16"/>
    <p:sldId id="274" r:id="rId17"/>
    <p:sldId id="275" r:id="rId18"/>
    <p:sldId id="277" r:id="rId19"/>
    <p:sldId id="263" r:id="rId20"/>
    <p:sldId id="261" r:id="rId21"/>
    <p:sldId id="280" r:id="rId22"/>
    <p:sldId id="266" r:id="rId23"/>
    <p:sldId id="281" r:id="rId24"/>
    <p:sldId id="264" r:id="rId25"/>
    <p:sldId id="265" r:id="rId26"/>
  </p:sldIdLst>
  <p:sldSz cx="18288000" cy="10287000"/>
  <p:notesSz cx="6858000" cy="9144000"/>
  <p:embeddedFontLst>
    <p:embeddedFont>
      <p:font typeface="#9Slide07 HoneyCream" panose="020B0604020202020204" charset="-93"/>
      <p:regular r:id="rId27"/>
    </p:embeddedFont>
    <p:embeddedFont>
      <p:font typeface="Balsamiq Sans" panose="020B0604020202020204" charset="-93"/>
      <p:regular r:id="rId28"/>
    </p:embeddedFont>
    <p:embeddedFont>
      <p:font typeface="Cambria" panose="02040503050406030204" pitchFamily="18" charset="0"/>
      <p:regular r:id="rId29"/>
      <p:bold r:id="rId30"/>
      <p:italic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11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1" d="100"/>
          <a:sy n="51" d="100"/>
        </p:scale>
        <p:origin x="898" y="-821"/>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12/3/2025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12/3/2025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12/3/2025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12/3/2025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12/3/2025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12/3/2025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D853D05-DEE2-459A-8CAA-7C0330370249}"/>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31334BB6-A64A-4059-8CCF-D0B18997BB22}"/>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5825500" y="10206341"/>
            <a:ext cx="1824009" cy="2002485"/>
          </a:xfrm>
          <a:prstGeom prst="rect">
            <a:avLst/>
          </a:prstGeom>
        </p:spPr>
      </p:pic>
      <p:sp>
        <p:nvSpPr>
          <p:cNvPr id="9" name="TextBox 8">
            <a:extLst>
              <a:ext uri="{FF2B5EF4-FFF2-40B4-BE49-F238E27FC236}">
                <a16:creationId xmlns:a16="http://schemas.microsoft.com/office/drawing/2014/main" id="{03DF2981-8717-46BB-9EFC-7D90D5D6CE7E}"/>
              </a:ext>
            </a:extLst>
          </p:cNvPr>
          <p:cNvSpPr txBox="1"/>
          <p:nvPr userDrawn="1"/>
        </p:nvSpPr>
        <p:spPr>
          <a:xfrm>
            <a:off x="7716416" y="1072098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D794A49D-C08F-469E-BE9D-45691C04E727}"/>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prstClr val="white"/>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69BCCB4C-785C-4B92-93F8-ED0ABEC4139B}"/>
              </a:ext>
            </a:extLst>
          </p:cNvPr>
          <p:cNvSpPr txBox="1">
            <a:spLocks/>
          </p:cNvSpPr>
          <p:nvPr userDrawn="1"/>
        </p:nvSpPr>
        <p:spPr>
          <a:xfrm>
            <a:off x="5644380" y="120523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srgbClr val="2C9430"/>
                </a:solidFill>
                <a:effectLst/>
                <a:uLnTx/>
                <a:uFillTx/>
                <a:latin typeface="#9Slide07 HoneyCream" pitchFamily="2" charset="0"/>
                <a:ea typeface="+mj-ea"/>
                <a:cs typeface="+mj-cs"/>
              </a:rPr>
              <a:t>Măng</a:t>
            </a:r>
            <a:r>
              <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rPr>
              <a:t> Non</a:t>
            </a:r>
          </a:p>
        </p:txBody>
      </p:sp>
      <p:pic>
        <p:nvPicPr>
          <p:cNvPr id="12" name="Picture 11">
            <a:extLst>
              <a:ext uri="{FF2B5EF4-FFF2-40B4-BE49-F238E27FC236}">
                <a16:creationId xmlns:a16="http://schemas.microsoft.com/office/drawing/2014/main" id="{1F468811-5699-4870-915A-0CA50667620E}"/>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3" name="Picture 12">
            <a:extLst>
              <a:ext uri="{FF2B5EF4-FFF2-40B4-BE49-F238E27FC236}">
                <a16:creationId xmlns:a16="http://schemas.microsoft.com/office/drawing/2014/main" id="{38748BF8-116D-44EB-982D-30A6DD6E0D25}"/>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4" name="Picture 13">
            <a:extLst>
              <a:ext uri="{FF2B5EF4-FFF2-40B4-BE49-F238E27FC236}">
                <a16:creationId xmlns:a16="http://schemas.microsoft.com/office/drawing/2014/main" id="{77401481-811E-4FE7-90E3-C0F46D11631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5" name="Picture 14">
            <a:extLst>
              <a:ext uri="{FF2B5EF4-FFF2-40B4-BE49-F238E27FC236}">
                <a16:creationId xmlns:a16="http://schemas.microsoft.com/office/drawing/2014/main" id="{10FE3D28-C1D7-4A28-BEB4-9B680FBD3524}"/>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6" name="Title 1">
            <a:extLst>
              <a:ext uri="{FF2B5EF4-FFF2-40B4-BE49-F238E27FC236}">
                <a16:creationId xmlns:a16="http://schemas.microsoft.com/office/drawing/2014/main" id="{211A931B-9510-4B26-ABFA-D59BFAED3029}"/>
              </a:ext>
            </a:extLst>
          </p:cNvPr>
          <p:cNvSpPr txBox="1">
            <a:spLocks/>
          </p:cNvSpPr>
          <p:nvPr userDrawn="1"/>
        </p:nvSpPr>
        <p:spPr>
          <a:xfrm>
            <a:off x="-381000" y="941894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00B050"/>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00B050"/>
                </a:solidFill>
                <a:effectLst/>
                <a:uLnTx/>
                <a:uFillTx/>
                <a:latin typeface="#9Slide07 HoneyCream" pitchFamily="2" charset="0"/>
                <a:ea typeface="+mj-ea"/>
                <a:cs typeface="+mj-cs"/>
              </a:rPr>
              <a:t> Non</a:t>
            </a:r>
          </a:p>
        </p:txBody>
      </p:sp>
      <p:sp>
        <p:nvSpPr>
          <p:cNvPr id="17" name="Title 1">
            <a:extLst>
              <a:ext uri="{FF2B5EF4-FFF2-40B4-BE49-F238E27FC236}">
                <a16:creationId xmlns:a16="http://schemas.microsoft.com/office/drawing/2014/main" id="{96D18D41-F29C-4D77-A0DF-625A40118CC6}"/>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184A0CAC-DCFB-4209-8667-EA75397BB15A}"/>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7DAF7218-5A7C-445B-A387-11C30BE82B8B}"/>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C480B158-69AC-47BA-8715-BDC6A5A571C8}"/>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75884680-9F14-4357-A548-302FD7E4E3CD}"/>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18" Type="http://schemas.openxmlformats.org/officeDocument/2006/relationships/image" Target="../media/image20.svg"/><Relationship Id="rId3" Type="http://schemas.openxmlformats.org/officeDocument/2006/relationships/image" Target="../media/image5.sv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svg"/><Relationship Id="rId17" Type="http://schemas.openxmlformats.org/officeDocument/2006/relationships/image" Target="../media/image19.png"/><Relationship Id="rId2" Type="http://schemas.openxmlformats.org/officeDocument/2006/relationships/image" Target="../media/image4.png"/><Relationship Id="rId16" Type="http://schemas.openxmlformats.org/officeDocument/2006/relationships/image" Target="../media/image18.svg"/><Relationship Id="rId20" Type="http://schemas.openxmlformats.org/officeDocument/2006/relationships/image" Target="../media/image22.sv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svg"/><Relationship Id="rId15" Type="http://schemas.openxmlformats.org/officeDocument/2006/relationships/image" Target="../media/image17.png"/><Relationship Id="rId10" Type="http://schemas.openxmlformats.org/officeDocument/2006/relationships/image" Target="../media/image12.sv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svg"/></Relationships>
</file>

<file path=ppt/slides/_rels/slide1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svg"/><Relationship Id="rId7" Type="http://schemas.openxmlformats.org/officeDocument/2006/relationships/image" Target="../media/image55.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25.svg"/><Relationship Id="rId4" Type="http://schemas.openxmlformats.org/officeDocument/2006/relationships/image" Target="../media/image24.png"/><Relationship Id="rId9" Type="http://schemas.openxmlformats.org/officeDocument/2006/relationships/image" Target="../media/image57.svg"/></Relationships>
</file>

<file path=ppt/slides/_rels/slide1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svg"/><Relationship Id="rId7" Type="http://schemas.openxmlformats.org/officeDocument/2006/relationships/image" Target="../media/image55.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25.svg"/><Relationship Id="rId4" Type="http://schemas.openxmlformats.org/officeDocument/2006/relationships/image" Target="../media/image24.png"/><Relationship Id="rId9" Type="http://schemas.openxmlformats.org/officeDocument/2006/relationships/image" Target="../media/image57.svg"/></Relationships>
</file>

<file path=ppt/slides/_rels/slide1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svg"/><Relationship Id="rId7" Type="http://schemas.openxmlformats.org/officeDocument/2006/relationships/image" Target="../media/image55.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25.svg"/><Relationship Id="rId4" Type="http://schemas.openxmlformats.org/officeDocument/2006/relationships/image" Target="../media/image24.png"/><Relationship Id="rId9" Type="http://schemas.openxmlformats.org/officeDocument/2006/relationships/image" Target="../media/image57.svg"/></Relationships>
</file>

<file path=ppt/slides/_rels/slide13.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svg"/><Relationship Id="rId18" Type="http://schemas.openxmlformats.org/officeDocument/2006/relationships/image" Target="../media/image77.jpeg"/><Relationship Id="rId3" Type="http://schemas.openxmlformats.org/officeDocument/2006/relationships/image" Target="../media/image5.svg"/><Relationship Id="rId7" Type="http://schemas.openxmlformats.org/officeDocument/2006/relationships/image" Target="../media/image66.svg"/><Relationship Id="rId12" Type="http://schemas.openxmlformats.org/officeDocument/2006/relationships/image" Target="../media/image71.png"/><Relationship Id="rId17" Type="http://schemas.openxmlformats.org/officeDocument/2006/relationships/image" Target="../media/image76.svg"/><Relationship Id="rId2" Type="http://schemas.openxmlformats.org/officeDocument/2006/relationships/image" Target="../media/image4.png"/><Relationship Id="rId16" Type="http://schemas.openxmlformats.org/officeDocument/2006/relationships/image" Target="../media/image75.png"/><Relationship Id="rId20" Type="http://schemas.openxmlformats.org/officeDocument/2006/relationships/image" Target="../media/image79.svg"/><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70.svg"/><Relationship Id="rId5" Type="http://schemas.openxmlformats.org/officeDocument/2006/relationships/image" Target="../media/image64.svg"/><Relationship Id="rId15" Type="http://schemas.openxmlformats.org/officeDocument/2006/relationships/image" Target="../media/image74.svg"/><Relationship Id="rId10" Type="http://schemas.openxmlformats.org/officeDocument/2006/relationships/image" Target="../media/image69.png"/><Relationship Id="rId19" Type="http://schemas.openxmlformats.org/officeDocument/2006/relationships/image" Target="../media/image78.png"/><Relationship Id="rId4" Type="http://schemas.openxmlformats.org/officeDocument/2006/relationships/image" Target="../media/image63.png"/><Relationship Id="rId9" Type="http://schemas.openxmlformats.org/officeDocument/2006/relationships/image" Target="../media/image68.svg"/><Relationship Id="rId14" Type="http://schemas.openxmlformats.org/officeDocument/2006/relationships/image" Target="../media/image73.png"/></Relationships>
</file>

<file path=ppt/slides/_rels/slide1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svg"/><Relationship Id="rId7" Type="http://schemas.openxmlformats.org/officeDocument/2006/relationships/image" Target="../media/image55.svg"/><Relationship Id="rId12" Type="http://schemas.openxmlformats.org/officeDocument/2006/relationships/image" Target="../media/image81.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4.png"/><Relationship Id="rId11" Type="http://schemas.microsoft.com/office/2007/relationships/hdphoto" Target="../media/hdphoto3.wdp"/><Relationship Id="rId5" Type="http://schemas.openxmlformats.org/officeDocument/2006/relationships/image" Target="../media/image25.svg"/><Relationship Id="rId10" Type="http://schemas.openxmlformats.org/officeDocument/2006/relationships/image" Target="../media/image80.png"/><Relationship Id="rId4" Type="http://schemas.openxmlformats.org/officeDocument/2006/relationships/image" Target="../media/image24.png"/><Relationship Id="rId9" Type="http://schemas.openxmlformats.org/officeDocument/2006/relationships/image" Target="../media/image57.svg"/></Relationships>
</file>

<file path=ppt/slides/_rels/slide1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svg"/><Relationship Id="rId7" Type="http://schemas.openxmlformats.org/officeDocument/2006/relationships/image" Target="../media/image55.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25.svg"/><Relationship Id="rId4" Type="http://schemas.openxmlformats.org/officeDocument/2006/relationships/image" Target="../media/image24.png"/><Relationship Id="rId9" Type="http://schemas.openxmlformats.org/officeDocument/2006/relationships/image" Target="../media/image57.svg"/></Relationships>
</file>

<file path=ppt/slides/_rels/slide1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svg"/><Relationship Id="rId7" Type="http://schemas.openxmlformats.org/officeDocument/2006/relationships/image" Target="../media/image55.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25.svg"/><Relationship Id="rId4" Type="http://schemas.openxmlformats.org/officeDocument/2006/relationships/image" Target="../media/image24.png"/><Relationship Id="rId9" Type="http://schemas.openxmlformats.org/officeDocument/2006/relationships/image" Target="../media/image57.svg"/></Relationships>
</file>

<file path=ppt/slides/_rels/slide1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svg"/><Relationship Id="rId7" Type="http://schemas.openxmlformats.org/officeDocument/2006/relationships/image" Target="../media/image55.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25.svg"/><Relationship Id="rId4" Type="http://schemas.openxmlformats.org/officeDocument/2006/relationships/image" Target="../media/image24.png"/><Relationship Id="rId9" Type="http://schemas.openxmlformats.org/officeDocument/2006/relationships/image" Target="../media/image57.svg"/></Relationships>
</file>

<file path=ppt/slides/_rels/slide18.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42.png"/><Relationship Id="rId18" Type="http://schemas.openxmlformats.org/officeDocument/2006/relationships/image" Target="../media/image47.svg"/><Relationship Id="rId3" Type="http://schemas.openxmlformats.org/officeDocument/2006/relationships/image" Target="../media/image5.svg"/><Relationship Id="rId7" Type="http://schemas.openxmlformats.org/officeDocument/2006/relationships/image" Target="../media/image38.png"/><Relationship Id="rId12" Type="http://schemas.openxmlformats.org/officeDocument/2006/relationships/image" Target="../media/image25.svg"/><Relationship Id="rId17" Type="http://schemas.openxmlformats.org/officeDocument/2006/relationships/image" Target="../media/image46.png"/><Relationship Id="rId2" Type="http://schemas.openxmlformats.org/officeDocument/2006/relationships/image" Target="../media/image4.png"/><Relationship Id="rId16" Type="http://schemas.openxmlformats.org/officeDocument/2006/relationships/image" Target="../media/image45.svg"/><Relationship Id="rId20"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24.png"/><Relationship Id="rId5" Type="http://schemas.openxmlformats.org/officeDocument/2006/relationships/image" Target="../media/image36.svg"/><Relationship Id="rId15" Type="http://schemas.openxmlformats.org/officeDocument/2006/relationships/image" Target="../media/image44.png"/><Relationship Id="rId10" Type="http://schemas.openxmlformats.org/officeDocument/2006/relationships/image" Target="../media/image41.svg"/><Relationship Id="rId19" Type="http://schemas.openxmlformats.org/officeDocument/2006/relationships/image" Target="../media/image82.jpe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3.svg"/></Relationships>
</file>

<file path=ppt/slides/_rels/slide19.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svg"/><Relationship Id="rId7" Type="http://schemas.openxmlformats.org/officeDocument/2006/relationships/image" Target="../media/image89.svg"/><Relationship Id="rId2"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svg"/><Relationship Id="rId4" Type="http://schemas.openxmlformats.org/officeDocument/2006/relationships/image" Target="../media/image86.png"/><Relationship Id="rId9" Type="http://schemas.openxmlformats.org/officeDocument/2006/relationships/image" Target="../media/image91.png"/></Relationships>
</file>

<file path=ppt/slides/_rels/slide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sv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svg"/></Relationships>
</file>

<file path=ppt/slides/_rels/slide20.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5.svg"/><Relationship Id="rId7" Type="http://schemas.openxmlformats.org/officeDocument/2006/relationships/image" Target="../media/image88.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2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svg"/><Relationship Id="rId10" Type="http://schemas.openxmlformats.org/officeDocument/2006/relationships/image" Target="../media/image95.png"/><Relationship Id="rId4" Type="http://schemas.openxmlformats.org/officeDocument/2006/relationships/image" Target="../media/image26.png"/><Relationship Id="rId9" Type="http://schemas.openxmlformats.org/officeDocument/2006/relationships/image" Target="../media/image31.svg"/></Relationships>
</file>

<file path=ppt/slides/_rels/slide22.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100.svg"/><Relationship Id="rId3" Type="http://schemas.openxmlformats.org/officeDocument/2006/relationships/image" Target="../media/image5.svg"/><Relationship Id="rId7" Type="http://schemas.openxmlformats.org/officeDocument/2006/relationships/image" Target="../media/image87.svg"/><Relationship Id="rId12" Type="http://schemas.openxmlformats.org/officeDocument/2006/relationships/image" Target="../media/image9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6.png"/><Relationship Id="rId11" Type="http://schemas.openxmlformats.org/officeDocument/2006/relationships/image" Target="../media/image98.jpeg"/><Relationship Id="rId5" Type="http://schemas.openxmlformats.org/officeDocument/2006/relationships/image" Target="../media/image97.svg"/><Relationship Id="rId10" Type="http://schemas.openxmlformats.org/officeDocument/2006/relationships/image" Target="../media/image52.png"/><Relationship Id="rId4" Type="http://schemas.openxmlformats.org/officeDocument/2006/relationships/image" Target="../media/image96.png"/><Relationship Id="rId9" Type="http://schemas.openxmlformats.org/officeDocument/2006/relationships/image" Target="../media/image51.png"/></Relationships>
</file>

<file path=ppt/slides/_rels/slide2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svg"/><Relationship Id="rId7" Type="http://schemas.openxmlformats.org/officeDocument/2006/relationships/image" Target="../media/image102.svg"/><Relationship Id="rId12" Type="http://schemas.openxmlformats.org/officeDocument/2006/relationships/image" Target="../media/image103.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01.png"/><Relationship Id="rId11" Type="http://schemas.openxmlformats.org/officeDocument/2006/relationships/image" Target="../media/image31.svg"/><Relationship Id="rId5" Type="http://schemas.openxmlformats.org/officeDocument/2006/relationships/image" Target="../media/image27.svg"/><Relationship Id="rId10" Type="http://schemas.openxmlformats.org/officeDocument/2006/relationships/image" Target="../media/image30.png"/><Relationship Id="rId4" Type="http://schemas.openxmlformats.org/officeDocument/2006/relationships/image" Target="../media/image26.png"/><Relationship Id="rId9" Type="http://schemas.openxmlformats.org/officeDocument/2006/relationships/image" Target="../media/image29.svg"/></Relationships>
</file>

<file path=ppt/slides/_rels/slide24.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57.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105.jpeg"/><Relationship Id="rId4" Type="http://schemas.openxmlformats.org/officeDocument/2006/relationships/image" Target="../media/image104.png"/></Relationships>
</file>

<file path=ppt/slides/_rels/slide2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svg"/><Relationship Id="rId7" Type="http://schemas.openxmlformats.org/officeDocument/2006/relationships/image" Target="../media/image102.svg"/><Relationship Id="rId12" Type="http://schemas.openxmlformats.org/officeDocument/2006/relationships/image" Target="../media/image107.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01.png"/><Relationship Id="rId11" Type="http://schemas.openxmlformats.org/officeDocument/2006/relationships/image" Target="../media/image31.svg"/><Relationship Id="rId5" Type="http://schemas.openxmlformats.org/officeDocument/2006/relationships/image" Target="../media/image27.svg"/><Relationship Id="rId10" Type="http://schemas.openxmlformats.org/officeDocument/2006/relationships/image" Target="../media/image30.png"/><Relationship Id="rId4" Type="http://schemas.openxmlformats.org/officeDocument/2006/relationships/image" Target="../media/image26.png"/><Relationship Id="rId9" Type="http://schemas.openxmlformats.org/officeDocument/2006/relationships/image" Target="../media/image29.sv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hyperlink" Target="https://www.youtube.com/watch?v=JAo-G1tbe9Q" TargetMode="External"/><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svg"/><Relationship Id="rId10" Type="http://schemas.openxmlformats.org/officeDocument/2006/relationships/image" Target="../media/image34.png"/><Relationship Id="rId4" Type="http://schemas.openxmlformats.org/officeDocument/2006/relationships/image" Target="../media/image26.png"/><Relationship Id="rId9" Type="http://schemas.openxmlformats.org/officeDocument/2006/relationships/image" Target="../media/image31.svg"/></Relationships>
</file>

<file path=ppt/slides/_rels/slide5.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42.png"/><Relationship Id="rId18" Type="http://schemas.openxmlformats.org/officeDocument/2006/relationships/image" Target="../media/image47.svg"/><Relationship Id="rId3" Type="http://schemas.openxmlformats.org/officeDocument/2006/relationships/image" Target="../media/image5.svg"/><Relationship Id="rId7" Type="http://schemas.openxmlformats.org/officeDocument/2006/relationships/image" Target="../media/image38.png"/><Relationship Id="rId12" Type="http://schemas.openxmlformats.org/officeDocument/2006/relationships/image" Target="../media/image25.svg"/><Relationship Id="rId17" Type="http://schemas.openxmlformats.org/officeDocument/2006/relationships/image" Target="../media/image46.png"/><Relationship Id="rId2" Type="http://schemas.openxmlformats.org/officeDocument/2006/relationships/image" Target="../media/image4.png"/><Relationship Id="rId16" Type="http://schemas.openxmlformats.org/officeDocument/2006/relationships/image" Target="../media/image45.svg"/><Relationship Id="rId20"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24.png"/><Relationship Id="rId5" Type="http://schemas.openxmlformats.org/officeDocument/2006/relationships/image" Target="../media/image36.svg"/><Relationship Id="rId15" Type="http://schemas.openxmlformats.org/officeDocument/2006/relationships/image" Target="../media/image44.png"/><Relationship Id="rId10" Type="http://schemas.openxmlformats.org/officeDocument/2006/relationships/image" Target="../media/image41.svg"/><Relationship Id="rId19" Type="http://schemas.openxmlformats.org/officeDocument/2006/relationships/image" Target="../media/image48.jpe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3.svg"/></Relationships>
</file>

<file path=ppt/slides/_rels/slide6.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53.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svg"/><Relationship Id="rId7" Type="http://schemas.openxmlformats.org/officeDocument/2006/relationships/image" Target="../media/image55.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25.svg"/><Relationship Id="rId10" Type="http://schemas.openxmlformats.org/officeDocument/2006/relationships/image" Target="../media/image58.jpeg"/><Relationship Id="rId4" Type="http://schemas.openxmlformats.org/officeDocument/2006/relationships/image" Target="../media/image24.png"/><Relationship Id="rId9" Type="http://schemas.openxmlformats.org/officeDocument/2006/relationships/image" Target="../media/image57.svg"/></Relationships>
</file>

<file path=ppt/slides/_rels/slide8.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60.png"/><Relationship Id="rId3" Type="http://schemas.openxmlformats.org/officeDocument/2006/relationships/audio" Target="../media/audio2.wav"/><Relationship Id="rId7" Type="http://schemas.openxmlformats.org/officeDocument/2006/relationships/image" Target="../media/image24.png"/><Relationship Id="rId12" Type="http://schemas.openxmlformats.org/officeDocument/2006/relationships/image" Target="../media/image57.svg"/><Relationship Id="rId17" Type="http://schemas.microsoft.com/office/2007/relationships/hdphoto" Target="../media/hdphoto2.wdp"/><Relationship Id="rId2" Type="http://schemas.openxmlformats.org/officeDocument/2006/relationships/audio" Target="../media/audio1.wav"/><Relationship Id="rId16"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56.png"/><Relationship Id="rId5" Type="http://schemas.openxmlformats.org/officeDocument/2006/relationships/image" Target="../media/image4.png"/><Relationship Id="rId15" Type="http://schemas.microsoft.com/office/2007/relationships/hdphoto" Target="../media/hdphoto1.wdp"/><Relationship Id="rId10" Type="http://schemas.openxmlformats.org/officeDocument/2006/relationships/image" Target="../media/image55.svg"/><Relationship Id="rId4" Type="http://schemas.openxmlformats.org/officeDocument/2006/relationships/audio" Target="../media/audio3.wav"/><Relationship Id="rId9" Type="http://schemas.openxmlformats.org/officeDocument/2006/relationships/image" Target="../media/image54.png"/><Relationship Id="rId14" Type="http://schemas.openxmlformats.org/officeDocument/2006/relationships/image" Target="../media/image61.png"/></Relationships>
</file>

<file path=ppt/slides/_rels/slide9.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61.png"/><Relationship Id="rId3" Type="http://schemas.openxmlformats.org/officeDocument/2006/relationships/audio" Target="../media/audio3.wav"/><Relationship Id="rId7" Type="http://schemas.openxmlformats.org/officeDocument/2006/relationships/image" Target="../media/image25.svg"/><Relationship Id="rId12" Type="http://schemas.openxmlformats.org/officeDocument/2006/relationships/image" Target="../media/image60.png"/><Relationship Id="rId2" Type="http://schemas.openxmlformats.org/officeDocument/2006/relationships/audio" Target="../media/audio2.wav"/><Relationship Id="rId16" Type="http://schemas.microsoft.com/office/2007/relationships/hdphoto" Target="../media/hdphoto2.wdp"/><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57.svg"/><Relationship Id="rId5" Type="http://schemas.openxmlformats.org/officeDocument/2006/relationships/image" Target="../media/image5.svg"/><Relationship Id="rId15" Type="http://schemas.openxmlformats.org/officeDocument/2006/relationships/image" Target="../media/image62.png"/><Relationship Id="rId10" Type="http://schemas.openxmlformats.org/officeDocument/2006/relationships/image" Target="../media/image56.png"/><Relationship Id="rId4" Type="http://schemas.openxmlformats.org/officeDocument/2006/relationships/image" Target="../media/image4.png"/><Relationship Id="rId9" Type="http://schemas.openxmlformats.org/officeDocument/2006/relationships/image" Target="../media/image55.svg"/><Relationship Id="rId1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3CAA5"/>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sp>
      <p:sp>
        <p:nvSpPr>
          <p:cNvPr id="3" name="Freeform 3"/>
          <p:cNvSpPr/>
          <p:nvPr/>
        </p:nvSpPr>
        <p:spPr>
          <a:xfrm rot="286809">
            <a:off x="879301" y="1373376"/>
            <a:ext cx="16529397" cy="11735872"/>
          </a:xfrm>
          <a:custGeom>
            <a:avLst/>
            <a:gdLst/>
            <a:ahLst/>
            <a:cxnLst/>
            <a:rect l="l" t="t" r="r" b="b"/>
            <a:pathLst>
              <a:path w="16529397" h="11735872">
                <a:moveTo>
                  <a:pt x="0" y="0"/>
                </a:moveTo>
                <a:lnTo>
                  <a:pt x="16529398" y="0"/>
                </a:lnTo>
                <a:lnTo>
                  <a:pt x="16529398" y="11735873"/>
                </a:lnTo>
                <a:lnTo>
                  <a:pt x="0" y="11735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a:grpSpLocks noChangeAspect="1"/>
          </p:cNvGrpSpPr>
          <p:nvPr/>
        </p:nvGrpSpPr>
        <p:grpSpPr>
          <a:xfrm rot="257945">
            <a:off x="10453589" y="2970130"/>
            <a:ext cx="5913202" cy="7946441"/>
            <a:chOff x="0" y="0"/>
            <a:chExt cx="3663950" cy="4923790"/>
          </a:xfrm>
        </p:grpSpPr>
        <p:sp>
          <p:nvSpPr>
            <p:cNvPr id="5" name="Freeform 5"/>
            <p:cNvSpPr/>
            <p:nvPr/>
          </p:nvSpPr>
          <p:spPr>
            <a:xfrm>
              <a:off x="31750" y="31750"/>
              <a:ext cx="3600450" cy="4859020"/>
            </a:xfrm>
            <a:custGeom>
              <a:avLst/>
              <a:gdLst/>
              <a:ahLst/>
              <a:cxnLst/>
              <a:rect l="l" t="t" r="r" b="b"/>
              <a:pathLst>
                <a:path w="3600450" h="485902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a:blip r:embed="rId6"/>
              <a:stretch>
                <a:fillRect l="-84955" r="-84955"/>
              </a:stretch>
            </a:blipFill>
          </p:spPr>
        </p:sp>
        <p:sp>
          <p:nvSpPr>
            <p:cNvPr id="6" name="Freeform 6"/>
            <p:cNvSpPr/>
            <p:nvPr/>
          </p:nvSpPr>
          <p:spPr>
            <a:xfrm>
              <a:off x="0" y="0"/>
              <a:ext cx="3663950" cy="4923790"/>
            </a:xfrm>
            <a:custGeom>
              <a:avLst/>
              <a:gdLst/>
              <a:ahLst/>
              <a:cxnLst/>
              <a:rect l="l" t="t" r="r" b="b"/>
              <a:pathLst>
                <a:path w="3663950" h="492379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866954"/>
            </a:solidFill>
          </p:spPr>
        </p:sp>
      </p:grpSp>
      <p:sp>
        <p:nvSpPr>
          <p:cNvPr id="7" name="Freeform 7"/>
          <p:cNvSpPr/>
          <p:nvPr/>
        </p:nvSpPr>
        <p:spPr>
          <a:xfrm rot="369169">
            <a:off x="12142526" y="2666762"/>
            <a:ext cx="3231690" cy="848319"/>
          </a:xfrm>
          <a:custGeom>
            <a:avLst/>
            <a:gdLst/>
            <a:ahLst/>
            <a:cxnLst/>
            <a:rect l="l" t="t" r="r" b="b"/>
            <a:pathLst>
              <a:path w="3231690" h="848319">
                <a:moveTo>
                  <a:pt x="0" y="0"/>
                </a:moveTo>
                <a:lnTo>
                  <a:pt x="3231690" y="0"/>
                </a:lnTo>
                <a:lnTo>
                  <a:pt x="3231690" y="848319"/>
                </a:lnTo>
                <a:lnTo>
                  <a:pt x="0" y="84831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rot="521355">
            <a:off x="-433780" y="1337080"/>
            <a:ext cx="2924960" cy="2845188"/>
          </a:xfrm>
          <a:custGeom>
            <a:avLst/>
            <a:gdLst/>
            <a:ahLst/>
            <a:cxnLst/>
            <a:rect l="l" t="t" r="r" b="b"/>
            <a:pathLst>
              <a:path w="2924960" h="2845188">
                <a:moveTo>
                  <a:pt x="0" y="0"/>
                </a:moveTo>
                <a:lnTo>
                  <a:pt x="2924960" y="0"/>
                </a:lnTo>
                <a:lnTo>
                  <a:pt x="2924960" y="2845188"/>
                </a:lnTo>
                <a:lnTo>
                  <a:pt x="0" y="284518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rot="968296">
            <a:off x="6411627" y="8493371"/>
            <a:ext cx="1410254" cy="2057400"/>
          </a:xfrm>
          <a:custGeom>
            <a:avLst/>
            <a:gdLst/>
            <a:ahLst/>
            <a:cxnLst/>
            <a:rect l="l" t="t" r="r" b="b"/>
            <a:pathLst>
              <a:path w="1410254" h="2057400">
                <a:moveTo>
                  <a:pt x="0" y="0"/>
                </a:moveTo>
                <a:lnTo>
                  <a:pt x="1410254" y="0"/>
                </a:lnTo>
                <a:lnTo>
                  <a:pt x="1410254" y="2057400"/>
                </a:lnTo>
                <a:lnTo>
                  <a:pt x="0" y="20574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Freeform 10"/>
          <p:cNvSpPr/>
          <p:nvPr/>
        </p:nvSpPr>
        <p:spPr>
          <a:xfrm>
            <a:off x="6995867" y="2050126"/>
            <a:ext cx="1084162" cy="1040795"/>
          </a:xfrm>
          <a:custGeom>
            <a:avLst/>
            <a:gdLst/>
            <a:ahLst/>
            <a:cxnLst/>
            <a:rect l="l" t="t" r="r" b="b"/>
            <a:pathLst>
              <a:path w="1084162" h="1040795">
                <a:moveTo>
                  <a:pt x="0" y="0"/>
                </a:moveTo>
                <a:lnTo>
                  <a:pt x="1084161" y="0"/>
                </a:lnTo>
                <a:lnTo>
                  <a:pt x="1084161" y="1040795"/>
                </a:lnTo>
                <a:lnTo>
                  <a:pt x="0" y="104079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1" name="Freeform 11"/>
          <p:cNvSpPr/>
          <p:nvPr/>
        </p:nvSpPr>
        <p:spPr>
          <a:xfrm>
            <a:off x="1605151" y="9522071"/>
            <a:ext cx="1084162" cy="1040795"/>
          </a:xfrm>
          <a:custGeom>
            <a:avLst/>
            <a:gdLst/>
            <a:ahLst/>
            <a:cxnLst/>
            <a:rect l="l" t="t" r="r" b="b"/>
            <a:pathLst>
              <a:path w="1084162" h="1040795">
                <a:moveTo>
                  <a:pt x="0" y="0"/>
                </a:moveTo>
                <a:lnTo>
                  <a:pt x="1084162" y="0"/>
                </a:lnTo>
                <a:lnTo>
                  <a:pt x="1084162" y="1040795"/>
                </a:lnTo>
                <a:lnTo>
                  <a:pt x="0" y="104079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2" name="Freeform 12"/>
          <p:cNvSpPr/>
          <p:nvPr/>
        </p:nvSpPr>
        <p:spPr>
          <a:xfrm rot="-320420">
            <a:off x="15967419" y="795862"/>
            <a:ext cx="2138349" cy="4015679"/>
          </a:xfrm>
          <a:custGeom>
            <a:avLst/>
            <a:gdLst/>
            <a:ahLst/>
            <a:cxnLst/>
            <a:rect l="l" t="t" r="r" b="b"/>
            <a:pathLst>
              <a:path w="2138349" h="4015679">
                <a:moveTo>
                  <a:pt x="0" y="0"/>
                </a:moveTo>
                <a:lnTo>
                  <a:pt x="2138349" y="0"/>
                </a:lnTo>
                <a:lnTo>
                  <a:pt x="2138349" y="4015679"/>
                </a:lnTo>
                <a:lnTo>
                  <a:pt x="0" y="401567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3" name="Freeform 13"/>
          <p:cNvSpPr/>
          <p:nvPr/>
        </p:nvSpPr>
        <p:spPr>
          <a:xfrm rot="408216">
            <a:off x="-631913" y="7726335"/>
            <a:ext cx="2237064" cy="1037439"/>
          </a:xfrm>
          <a:custGeom>
            <a:avLst/>
            <a:gdLst/>
            <a:ahLst/>
            <a:cxnLst/>
            <a:rect l="l" t="t" r="r" b="b"/>
            <a:pathLst>
              <a:path w="2237064" h="1037439">
                <a:moveTo>
                  <a:pt x="0" y="0"/>
                </a:moveTo>
                <a:lnTo>
                  <a:pt x="2237064" y="0"/>
                </a:lnTo>
                <a:lnTo>
                  <a:pt x="2237064" y="1037439"/>
                </a:lnTo>
                <a:lnTo>
                  <a:pt x="0" y="103743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4" name="Freeform 14"/>
          <p:cNvSpPr/>
          <p:nvPr/>
        </p:nvSpPr>
        <p:spPr>
          <a:xfrm>
            <a:off x="4284215" y="2216882"/>
            <a:ext cx="1290441" cy="1085583"/>
          </a:xfrm>
          <a:custGeom>
            <a:avLst/>
            <a:gdLst/>
            <a:ahLst/>
            <a:cxnLst/>
            <a:rect l="l" t="t" r="r" b="b"/>
            <a:pathLst>
              <a:path w="1290441" h="1085583">
                <a:moveTo>
                  <a:pt x="0" y="0"/>
                </a:moveTo>
                <a:lnTo>
                  <a:pt x="1290440" y="0"/>
                </a:lnTo>
                <a:lnTo>
                  <a:pt x="1290440" y="1085584"/>
                </a:lnTo>
                <a:lnTo>
                  <a:pt x="0" y="1085584"/>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5" name="Freeform 15"/>
          <p:cNvSpPr/>
          <p:nvPr/>
        </p:nvSpPr>
        <p:spPr>
          <a:xfrm>
            <a:off x="4284215" y="8349838"/>
            <a:ext cx="1290441" cy="1085583"/>
          </a:xfrm>
          <a:custGeom>
            <a:avLst/>
            <a:gdLst/>
            <a:ahLst/>
            <a:cxnLst/>
            <a:rect l="l" t="t" r="r" b="b"/>
            <a:pathLst>
              <a:path w="1290441" h="1085583">
                <a:moveTo>
                  <a:pt x="0" y="0"/>
                </a:moveTo>
                <a:lnTo>
                  <a:pt x="1290440" y="0"/>
                </a:lnTo>
                <a:lnTo>
                  <a:pt x="1290440" y="1085583"/>
                </a:lnTo>
                <a:lnTo>
                  <a:pt x="0" y="1085583"/>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6" name="Freeform 16"/>
          <p:cNvSpPr/>
          <p:nvPr/>
        </p:nvSpPr>
        <p:spPr>
          <a:xfrm rot="408216">
            <a:off x="16709891" y="7819195"/>
            <a:ext cx="2237064" cy="1037439"/>
          </a:xfrm>
          <a:custGeom>
            <a:avLst/>
            <a:gdLst/>
            <a:ahLst/>
            <a:cxnLst/>
            <a:rect l="l" t="t" r="r" b="b"/>
            <a:pathLst>
              <a:path w="2237064" h="1037439">
                <a:moveTo>
                  <a:pt x="0" y="0"/>
                </a:moveTo>
                <a:lnTo>
                  <a:pt x="2237064" y="0"/>
                </a:lnTo>
                <a:lnTo>
                  <a:pt x="2237064" y="1037438"/>
                </a:lnTo>
                <a:lnTo>
                  <a:pt x="0" y="103743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8" name="TextBox 18"/>
          <p:cNvSpPr txBox="1"/>
          <p:nvPr/>
        </p:nvSpPr>
        <p:spPr>
          <a:xfrm rot="248731">
            <a:off x="2127388" y="7190115"/>
            <a:ext cx="5602766" cy="433663"/>
          </a:xfrm>
          <a:prstGeom prst="rect">
            <a:avLst/>
          </a:prstGeom>
        </p:spPr>
        <p:txBody>
          <a:bodyPr lIns="0" tIns="0" rIns="0" bIns="0" rtlCol="0" anchor="t">
            <a:spAutoFit/>
          </a:bodyPr>
          <a:lstStyle/>
          <a:p>
            <a:pPr algn="ctr">
              <a:lnSpc>
                <a:spcPts val="3493"/>
              </a:lnSpc>
            </a:pPr>
            <a:r>
              <a:rPr lang="en-US" sz="3011">
                <a:solidFill>
                  <a:srgbClr val="866954"/>
                </a:solidFill>
                <a:latin typeface="Balsamiq Sans"/>
              </a:rPr>
              <a:t>TIẾT 2</a:t>
            </a:r>
          </a:p>
        </p:txBody>
      </p:sp>
      <p:pic>
        <p:nvPicPr>
          <p:cNvPr id="19" name="Picture 18"/>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rot="314579">
            <a:off x="2114250" y="3200271"/>
            <a:ext cx="6907367" cy="5035732"/>
          </a:xfrm>
          <a:prstGeom prst="rect">
            <a:avLst/>
          </a:prstGeom>
        </p:spPr>
      </p:pic>
    </p:spTree>
    <p:extLst>
      <p:ext uri="{BB962C8B-B14F-4D97-AF65-F5344CB8AC3E}">
        <p14:creationId xmlns:p14="http://schemas.microsoft.com/office/powerpoint/2010/main" val="2147397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1000"/>
                                        <p:tgtEl>
                                          <p:spTgt spid="19"/>
                                        </p:tgtEl>
                                      </p:cBhvr>
                                    </p:animEffect>
                                    <p:anim calcmode="lin" valueType="num">
                                      <p:cBhvr>
                                        <p:cTn id="47" dur="1000" fill="hold"/>
                                        <p:tgtEl>
                                          <p:spTgt spid="19"/>
                                        </p:tgtEl>
                                        <p:attrNameLst>
                                          <p:attrName>ppt_x</p:attrName>
                                        </p:attrNameLst>
                                      </p:cBhvr>
                                      <p:tavLst>
                                        <p:tav tm="0">
                                          <p:val>
                                            <p:strVal val="#ppt_x"/>
                                          </p:val>
                                        </p:tav>
                                        <p:tav tm="100000">
                                          <p:val>
                                            <p:strVal val="#ppt_x"/>
                                          </p:val>
                                        </p:tav>
                                      </p:tavLst>
                                    </p:anim>
                                    <p:anim calcmode="lin" valueType="num">
                                      <p:cBhvr>
                                        <p:cTn id="48" dur="1000" fill="hold"/>
                                        <p:tgtEl>
                                          <p:spTgt spid="19"/>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1000"/>
                                        <p:tgtEl>
                                          <p:spTgt spid="18"/>
                                        </p:tgtEl>
                                      </p:cBhvr>
                                    </p:animEffect>
                                    <p:anim calcmode="lin" valueType="num">
                                      <p:cBhvr>
                                        <p:cTn id="52" dur="1000" fill="hold"/>
                                        <p:tgtEl>
                                          <p:spTgt spid="18"/>
                                        </p:tgtEl>
                                        <p:attrNameLst>
                                          <p:attrName>ppt_x</p:attrName>
                                        </p:attrNameLst>
                                      </p:cBhvr>
                                      <p:tavLst>
                                        <p:tav tm="0">
                                          <p:val>
                                            <p:strVal val="#ppt_x"/>
                                          </p:val>
                                        </p:tav>
                                        <p:tav tm="100000">
                                          <p:val>
                                            <p:strVal val="#ppt_x"/>
                                          </p:val>
                                        </p:tav>
                                      </p:tavLst>
                                    </p:anim>
                                    <p:anim calcmode="lin" valueType="num">
                                      <p:cBhvr>
                                        <p:cTn id="53" dur="1000" fill="hold"/>
                                        <p:tgtEl>
                                          <p:spTgt spid="18"/>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000"/>
                                        <p:tgtEl>
                                          <p:spTgt spid="15"/>
                                        </p:tgtEl>
                                      </p:cBhvr>
                                    </p:animEffect>
                                    <p:anim calcmode="lin" valueType="num">
                                      <p:cBhvr>
                                        <p:cTn id="57" dur="1000" fill="hold"/>
                                        <p:tgtEl>
                                          <p:spTgt spid="15"/>
                                        </p:tgtEl>
                                        <p:attrNameLst>
                                          <p:attrName>ppt_x</p:attrName>
                                        </p:attrNameLst>
                                      </p:cBhvr>
                                      <p:tavLst>
                                        <p:tav tm="0">
                                          <p:val>
                                            <p:strVal val="#ppt_x"/>
                                          </p:val>
                                        </p:tav>
                                        <p:tav tm="100000">
                                          <p:val>
                                            <p:strVal val="#ppt_x"/>
                                          </p:val>
                                        </p:tav>
                                      </p:tavLst>
                                    </p:anim>
                                    <p:anim calcmode="lin" valueType="num">
                                      <p:cBhvr>
                                        <p:cTn id="5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66255"/>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sp>
      <p:sp>
        <p:nvSpPr>
          <p:cNvPr id="6" name="Freeform 6"/>
          <p:cNvSpPr/>
          <p:nvPr/>
        </p:nvSpPr>
        <p:spPr>
          <a:xfrm>
            <a:off x="-977136" y="-754323"/>
            <a:ext cx="2978653" cy="2978653"/>
          </a:xfrm>
          <a:custGeom>
            <a:avLst/>
            <a:gdLst/>
            <a:ahLst/>
            <a:cxnLst/>
            <a:rect l="l" t="t" r="r" b="b"/>
            <a:pathLst>
              <a:path w="2978653" h="2978653">
                <a:moveTo>
                  <a:pt x="0" y="0"/>
                </a:moveTo>
                <a:lnTo>
                  <a:pt x="2978653" y="0"/>
                </a:lnTo>
                <a:lnTo>
                  <a:pt x="2978653" y="2978653"/>
                </a:lnTo>
                <a:lnTo>
                  <a:pt x="0" y="29786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16055724" y="8481898"/>
            <a:ext cx="2978653" cy="2978653"/>
          </a:xfrm>
          <a:custGeom>
            <a:avLst/>
            <a:gdLst/>
            <a:ahLst/>
            <a:cxnLst/>
            <a:rect l="l" t="t" r="r" b="b"/>
            <a:pathLst>
              <a:path w="2978653" h="2978653">
                <a:moveTo>
                  <a:pt x="0" y="0"/>
                </a:moveTo>
                <a:lnTo>
                  <a:pt x="2978653" y="0"/>
                </a:lnTo>
                <a:lnTo>
                  <a:pt x="2978653" y="2978653"/>
                </a:lnTo>
                <a:lnTo>
                  <a:pt x="0" y="29786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a:off x="14755293" y="-364891"/>
            <a:ext cx="2789758" cy="1687803"/>
          </a:xfrm>
          <a:custGeom>
            <a:avLst/>
            <a:gdLst/>
            <a:ahLst/>
            <a:cxnLst/>
            <a:rect l="l" t="t" r="r" b="b"/>
            <a:pathLst>
              <a:path w="2789758" h="1687803">
                <a:moveTo>
                  <a:pt x="0" y="0"/>
                </a:moveTo>
                <a:lnTo>
                  <a:pt x="2789758" y="0"/>
                </a:lnTo>
                <a:lnTo>
                  <a:pt x="2789758" y="1687804"/>
                </a:lnTo>
                <a:lnTo>
                  <a:pt x="0" y="16878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a:off x="-977136" y="8813011"/>
            <a:ext cx="3178412" cy="1473989"/>
          </a:xfrm>
          <a:custGeom>
            <a:avLst/>
            <a:gdLst/>
            <a:ahLst/>
            <a:cxnLst/>
            <a:rect l="l" t="t" r="r" b="b"/>
            <a:pathLst>
              <a:path w="3178412" h="1473989">
                <a:moveTo>
                  <a:pt x="0" y="0"/>
                </a:moveTo>
                <a:lnTo>
                  <a:pt x="3178412" y="0"/>
                </a:lnTo>
                <a:lnTo>
                  <a:pt x="3178412" y="1473989"/>
                </a:lnTo>
                <a:lnTo>
                  <a:pt x="0" y="14739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TextBox 10">
            <a:extLst>
              <a:ext uri="{FF2B5EF4-FFF2-40B4-BE49-F238E27FC236}">
                <a16:creationId xmlns:a16="http://schemas.microsoft.com/office/drawing/2014/main" id="{F0F76273-A165-4585-AAF8-94F5A2ACE72E}"/>
              </a:ext>
            </a:extLst>
          </p:cNvPr>
          <p:cNvSpPr txBox="1"/>
          <p:nvPr/>
        </p:nvSpPr>
        <p:spPr>
          <a:xfrm>
            <a:off x="1912430" y="1701210"/>
            <a:ext cx="14761555"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Vì</a:t>
            </a:r>
            <a:r>
              <a:rPr kumimoji="0" lang="vi-VN" sz="80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sao cuộc phản công thất bại?</a:t>
            </a:r>
            <a:endParaRPr kumimoji="0" lang="en-US" sz="8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2" name="TextBox 11"/>
          <p:cNvSpPr txBox="1"/>
          <p:nvPr/>
        </p:nvSpPr>
        <p:spPr>
          <a:xfrm>
            <a:off x="533400" y="3969581"/>
            <a:ext cx="16551093" cy="5016758"/>
          </a:xfrm>
          <a:prstGeom prst="rect">
            <a:avLst/>
          </a:prstGeom>
          <a:noFill/>
        </p:spPr>
        <p:txBody>
          <a:bodyPr wrap="square" rtlCol="0">
            <a:spAutoFit/>
          </a:bodyPr>
          <a:lstStyle/>
          <a:p>
            <a:pPr algn="ctr"/>
            <a:r>
              <a:rPr lang="en-US" sz="8000" b="1" dirty="0" err="1">
                <a:solidFill>
                  <a:srgbClr val="FFFF00"/>
                </a:solidFill>
                <a:latin typeface="Cambria" panose="02040503050406030204" pitchFamily="18" charset="0"/>
                <a:ea typeface="Cambria" panose="02040503050406030204" pitchFamily="18" charset="0"/>
              </a:rPr>
              <a:t>Vì</a:t>
            </a:r>
            <a:r>
              <a:rPr lang="en-US" sz="8000" b="1" dirty="0">
                <a:solidFill>
                  <a:srgbClr val="FFFF00"/>
                </a:solidFill>
                <a:latin typeface="Cambria" panose="02040503050406030204" pitchFamily="18" charset="0"/>
                <a:ea typeface="Cambria" panose="02040503050406030204" pitchFamily="18" charset="0"/>
              </a:rPr>
              <a:t> </a:t>
            </a:r>
            <a:r>
              <a:rPr lang="en-US" sz="8000" b="1" dirty="0" err="1">
                <a:solidFill>
                  <a:srgbClr val="FFFF00"/>
                </a:solidFill>
                <a:latin typeface="Cambria" panose="02040503050406030204" pitchFamily="18" charset="0"/>
                <a:ea typeface="Cambria" panose="02040503050406030204" pitchFamily="18" charset="0"/>
              </a:rPr>
              <a:t>cuộc</a:t>
            </a:r>
            <a:r>
              <a:rPr lang="en-US" sz="8000" b="1" dirty="0">
                <a:solidFill>
                  <a:srgbClr val="FFFF00"/>
                </a:solidFill>
                <a:latin typeface="Cambria" panose="02040503050406030204" pitchFamily="18" charset="0"/>
                <a:ea typeface="Cambria" panose="02040503050406030204" pitchFamily="18" charset="0"/>
              </a:rPr>
              <a:t> </a:t>
            </a:r>
            <a:r>
              <a:rPr lang="en-US" sz="8000" b="1" dirty="0" err="1">
                <a:solidFill>
                  <a:srgbClr val="FFFF00"/>
                </a:solidFill>
                <a:latin typeface="Cambria" panose="02040503050406030204" pitchFamily="18" charset="0"/>
                <a:ea typeface="Cambria" panose="02040503050406030204" pitchFamily="18" charset="0"/>
              </a:rPr>
              <a:t>phản</a:t>
            </a:r>
            <a:r>
              <a:rPr lang="en-US" sz="8000" b="1" dirty="0">
                <a:solidFill>
                  <a:srgbClr val="FFFF00"/>
                </a:solidFill>
                <a:latin typeface="Cambria" panose="02040503050406030204" pitchFamily="18" charset="0"/>
                <a:ea typeface="Cambria" panose="02040503050406030204" pitchFamily="18" charset="0"/>
              </a:rPr>
              <a:t> </a:t>
            </a:r>
            <a:r>
              <a:rPr lang="en-US" sz="8000" b="1" dirty="0" err="1">
                <a:solidFill>
                  <a:srgbClr val="FFFF00"/>
                </a:solidFill>
                <a:latin typeface="Cambria" panose="02040503050406030204" pitchFamily="18" charset="0"/>
                <a:ea typeface="Cambria" panose="02040503050406030204" pitchFamily="18" charset="0"/>
              </a:rPr>
              <a:t>công</a:t>
            </a:r>
            <a:r>
              <a:rPr lang="en-US" sz="8000" b="1" dirty="0">
                <a:solidFill>
                  <a:srgbClr val="FFFF00"/>
                </a:solidFill>
                <a:latin typeface="Cambria" panose="02040503050406030204" pitchFamily="18" charset="0"/>
                <a:ea typeface="Cambria" panose="02040503050406030204" pitchFamily="18" charset="0"/>
              </a:rPr>
              <a:t> </a:t>
            </a:r>
            <a:r>
              <a:rPr lang="en-US" sz="8000" b="1" dirty="0" err="1">
                <a:solidFill>
                  <a:srgbClr val="FFFF00"/>
                </a:solidFill>
                <a:latin typeface="Cambria" panose="02040503050406030204" pitchFamily="18" charset="0"/>
                <a:ea typeface="Cambria" panose="02040503050406030204" pitchFamily="18" charset="0"/>
              </a:rPr>
              <a:t>diễn</a:t>
            </a:r>
            <a:r>
              <a:rPr lang="en-US" sz="8000" b="1" dirty="0">
                <a:solidFill>
                  <a:srgbClr val="FFFF00"/>
                </a:solidFill>
                <a:latin typeface="Cambria" panose="02040503050406030204" pitchFamily="18" charset="0"/>
                <a:ea typeface="Cambria" panose="02040503050406030204" pitchFamily="18" charset="0"/>
              </a:rPr>
              <a:t> </a:t>
            </a:r>
            <a:r>
              <a:rPr lang="en-US" sz="8000" b="1" dirty="0" err="1">
                <a:solidFill>
                  <a:srgbClr val="FFFF00"/>
                </a:solidFill>
                <a:latin typeface="Cambria" panose="02040503050406030204" pitchFamily="18" charset="0"/>
                <a:ea typeface="Cambria" panose="02040503050406030204" pitchFamily="18" charset="0"/>
              </a:rPr>
              <a:t>ra</a:t>
            </a:r>
            <a:r>
              <a:rPr lang="en-US" sz="8000" b="1" dirty="0">
                <a:solidFill>
                  <a:srgbClr val="FFFF00"/>
                </a:solidFill>
                <a:latin typeface="Cambria" panose="02040503050406030204" pitchFamily="18" charset="0"/>
                <a:ea typeface="Cambria" panose="02040503050406030204" pitchFamily="18" charset="0"/>
              </a:rPr>
              <a:t> </a:t>
            </a:r>
            <a:r>
              <a:rPr lang="en-US" sz="8000" b="1" dirty="0" err="1">
                <a:solidFill>
                  <a:srgbClr val="FFFF00"/>
                </a:solidFill>
                <a:latin typeface="Cambria" panose="02040503050406030204" pitchFamily="18" charset="0"/>
                <a:ea typeface="Cambria" panose="02040503050406030204" pitchFamily="18" charset="0"/>
              </a:rPr>
              <a:t>vội</a:t>
            </a:r>
            <a:r>
              <a:rPr lang="en-US" sz="8000" b="1" dirty="0">
                <a:solidFill>
                  <a:srgbClr val="FFFF00"/>
                </a:solidFill>
                <a:latin typeface="Cambria" panose="02040503050406030204" pitchFamily="18" charset="0"/>
                <a:ea typeface="Cambria" panose="02040503050406030204" pitchFamily="18" charset="0"/>
              </a:rPr>
              <a:t> </a:t>
            </a:r>
            <a:r>
              <a:rPr lang="en-US" sz="8000" b="1" dirty="0" err="1">
                <a:solidFill>
                  <a:srgbClr val="FFFF00"/>
                </a:solidFill>
                <a:latin typeface="Cambria" panose="02040503050406030204" pitchFamily="18" charset="0"/>
                <a:ea typeface="Cambria" panose="02040503050406030204" pitchFamily="18" charset="0"/>
              </a:rPr>
              <a:t>vã</a:t>
            </a:r>
            <a:r>
              <a:rPr lang="en-US" sz="8000" b="1" dirty="0">
                <a:solidFill>
                  <a:srgbClr val="FFFF00"/>
                </a:solidFill>
                <a:latin typeface="Cambria" panose="02040503050406030204" pitchFamily="18" charset="0"/>
                <a:ea typeface="Cambria" panose="02040503050406030204" pitchFamily="18" charset="0"/>
              </a:rPr>
              <a:t>, </a:t>
            </a:r>
            <a:r>
              <a:rPr lang="en-US" sz="8000" b="1" dirty="0" err="1">
                <a:solidFill>
                  <a:srgbClr val="FFFF00"/>
                </a:solidFill>
                <a:latin typeface="Cambria" panose="02040503050406030204" pitchFamily="18" charset="0"/>
                <a:ea typeface="Cambria" panose="02040503050406030204" pitchFamily="18" charset="0"/>
              </a:rPr>
              <a:t>chưa</a:t>
            </a:r>
            <a:r>
              <a:rPr lang="en-US" sz="8000" b="1" dirty="0">
                <a:solidFill>
                  <a:srgbClr val="FFFF00"/>
                </a:solidFill>
                <a:latin typeface="Cambria" panose="02040503050406030204" pitchFamily="18" charset="0"/>
                <a:ea typeface="Cambria" panose="02040503050406030204" pitchFamily="18" charset="0"/>
              </a:rPr>
              <a:t> </a:t>
            </a:r>
            <a:r>
              <a:rPr lang="en-US" sz="8000" b="1" dirty="0" err="1">
                <a:solidFill>
                  <a:srgbClr val="FFFF00"/>
                </a:solidFill>
                <a:latin typeface="Cambria" panose="02040503050406030204" pitchFamily="18" charset="0"/>
                <a:ea typeface="Cambria" panose="02040503050406030204" pitchFamily="18" charset="0"/>
              </a:rPr>
              <a:t>chuẩn</a:t>
            </a:r>
            <a:r>
              <a:rPr lang="en-US" sz="8000" b="1" dirty="0">
                <a:solidFill>
                  <a:srgbClr val="FFFF00"/>
                </a:solidFill>
                <a:latin typeface="Cambria" panose="02040503050406030204" pitchFamily="18" charset="0"/>
                <a:ea typeface="Cambria" panose="02040503050406030204" pitchFamily="18" charset="0"/>
              </a:rPr>
              <a:t> </a:t>
            </a:r>
            <a:r>
              <a:rPr lang="en-US" sz="8000" b="1" dirty="0" err="1">
                <a:solidFill>
                  <a:srgbClr val="FFFF00"/>
                </a:solidFill>
                <a:latin typeface="Cambria" panose="02040503050406030204" pitchFamily="18" charset="0"/>
                <a:ea typeface="Cambria" panose="02040503050406030204" pitchFamily="18" charset="0"/>
              </a:rPr>
              <a:t>bị</a:t>
            </a:r>
            <a:r>
              <a:rPr lang="en-US" sz="8000" b="1" dirty="0">
                <a:solidFill>
                  <a:srgbClr val="FFFF00"/>
                </a:solidFill>
                <a:latin typeface="Cambria" panose="02040503050406030204" pitchFamily="18" charset="0"/>
                <a:ea typeface="Cambria" panose="02040503050406030204" pitchFamily="18" charset="0"/>
              </a:rPr>
              <a:t> </a:t>
            </a:r>
            <a:r>
              <a:rPr lang="en-US" sz="8000" b="1" dirty="0" err="1">
                <a:solidFill>
                  <a:srgbClr val="FFFF00"/>
                </a:solidFill>
                <a:latin typeface="Cambria" panose="02040503050406030204" pitchFamily="18" charset="0"/>
                <a:ea typeface="Cambria" panose="02040503050406030204" pitchFamily="18" charset="0"/>
              </a:rPr>
              <a:t>chu</a:t>
            </a:r>
            <a:r>
              <a:rPr lang="en-US" sz="8000" b="1" dirty="0">
                <a:solidFill>
                  <a:srgbClr val="FFFF00"/>
                </a:solidFill>
                <a:latin typeface="Cambria" panose="02040503050406030204" pitchFamily="18" charset="0"/>
                <a:ea typeface="Cambria" panose="02040503050406030204" pitchFamily="18" charset="0"/>
              </a:rPr>
              <a:t> </a:t>
            </a:r>
            <a:r>
              <a:rPr lang="en-US" sz="8000" b="1" dirty="0" err="1">
                <a:solidFill>
                  <a:srgbClr val="FFFF00"/>
                </a:solidFill>
                <a:latin typeface="Cambria" panose="02040503050406030204" pitchFamily="18" charset="0"/>
                <a:ea typeface="Cambria" panose="02040503050406030204" pitchFamily="18" charset="0"/>
              </a:rPr>
              <a:t>đáo</a:t>
            </a:r>
            <a:r>
              <a:rPr lang="en-US" sz="8000" b="1" dirty="0">
                <a:solidFill>
                  <a:srgbClr val="FFFF00"/>
                </a:solidFill>
                <a:latin typeface="Cambria" panose="02040503050406030204" pitchFamily="18" charset="0"/>
                <a:ea typeface="Cambria" panose="02040503050406030204" pitchFamily="18" charset="0"/>
              </a:rPr>
              <a:t>, </a:t>
            </a:r>
            <a:r>
              <a:rPr lang="en-US" sz="8000" b="1" dirty="0" err="1">
                <a:solidFill>
                  <a:srgbClr val="FFFF00"/>
                </a:solidFill>
                <a:latin typeface="Cambria" panose="02040503050406030204" pitchFamily="18" charset="0"/>
                <a:ea typeface="Cambria" panose="02040503050406030204" pitchFamily="18" charset="0"/>
              </a:rPr>
              <a:t>vũ</a:t>
            </a:r>
            <a:r>
              <a:rPr lang="en-US" sz="8000" b="1" dirty="0">
                <a:solidFill>
                  <a:srgbClr val="FFFF00"/>
                </a:solidFill>
                <a:latin typeface="Cambria" panose="02040503050406030204" pitchFamily="18" charset="0"/>
                <a:ea typeface="Cambria" panose="02040503050406030204" pitchFamily="18" charset="0"/>
              </a:rPr>
              <a:t> </a:t>
            </a:r>
            <a:r>
              <a:rPr lang="en-US" sz="8000" b="1" dirty="0" err="1">
                <a:solidFill>
                  <a:srgbClr val="FFFF00"/>
                </a:solidFill>
                <a:latin typeface="Cambria" panose="02040503050406030204" pitchFamily="18" charset="0"/>
                <a:ea typeface="Cambria" panose="02040503050406030204" pitchFamily="18" charset="0"/>
              </a:rPr>
              <a:t>khí</a:t>
            </a:r>
            <a:r>
              <a:rPr lang="en-US" sz="8000" b="1" dirty="0">
                <a:solidFill>
                  <a:srgbClr val="FFFF00"/>
                </a:solidFill>
                <a:latin typeface="Cambria" panose="02040503050406030204" pitchFamily="18" charset="0"/>
                <a:ea typeface="Cambria" panose="02040503050406030204" pitchFamily="18" charset="0"/>
              </a:rPr>
              <a:t> </a:t>
            </a:r>
            <a:r>
              <a:rPr lang="en-US" sz="8000" b="1" dirty="0" err="1">
                <a:solidFill>
                  <a:srgbClr val="FFFF00"/>
                </a:solidFill>
                <a:latin typeface="Cambria" panose="02040503050406030204" pitchFamily="18" charset="0"/>
                <a:ea typeface="Cambria" panose="02040503050406030204" pitchFamily="18" charset="0"/>
              </a:rPr>
              <a:t>và</a:t>
            </a:r>
            <a:r>
              <a:rPr lang="en-US" sz="8000" b="1" dirty="0">
                <a:solidFill>
                  <a:srgbClr val="FFFF00"/>
                </a:solidFill>
                <a:latin typeface="Cambria" panose="02040503050406030204" pitchFamily="18" charset="0"/>
                <a:ea typeface="Cambria" panose="02040503050406030204" pitchFamily="18" charset="0"/>
              </a:rPr>
              <a:t> </a:t>
            </a:r>
            <a:r>
              <a:rPr lang="en-US" sz="8000" b="1" dirty="0" err="1">
                <a:solidFill>
                  <a:srgbClr val="FFFF00"/>
                </a:solidFill>
                <a:latin typeface="Cambria" panose="02040503050406030204" pitchFamily="18" charset="0"/>
                <a:ea typeface="Cambria" panose="02040503050406030204" pitchFamily="18" charset="0"/>
              </a:rPr>
              <a:t>lực</a:t>
            </a:r>
            <a:r>
              <a:rPr lang="en-US" sz="8000" b="1" dirty="0">
                <a:solidFill>
                  <a:srgbClr val="FFFF00"/>
                </a:solidFill>
                <a:latin typeface="Cambria" panose="02040503050406030204" pitchFamily="18" charset="0"/>
                <a:ea typeface="Cambria" panose="02040503050406030204" pitchFamily="18" charset="0"/>
              </a:rPr>
              <a:t> </a:t>
            </a:r>
            <a:r>
              <a:rPr lang="en-US" sz="8000" b="1" dirty="0" err="1">
                <a:solidFill>
                  <a:srgbClr val="FFFF00"/>
                </a:solidFill>
                <a:latin typeface="Cambria" panose="02040503050406030204" pitchFamily="18" charset="0"/>
                <a:ea typeface="Cambria" panose="02040503050406030204" pitchFamily="18" charset="0"/>
              </a:rPr>
              <a:t>lượng</a:t>
            </a:r>
            <a:r>
              <a:rPr lang="en-US" sz="8000" b="1" dirty="0">
                <a:solidFill>
                  <a:srgbClr val="FFFF00"/>
                </a:solidFill>
                <a:latin typeface="Cambria" panose="02040503050406030204" pitchFamily="18" charset="0"/>
                <a:ea typeface="Cambria" panose="02040503050406030204" pitchFamily="18" charset="0"/>
              </a:rPr>
              <a:t> </a:t>
            </a:r>
            <a:r>
              <a:rPr lang="en-US" sz="8000" b="1" dirty="0" err="1">
                <a:solidFill>
                  <a:srgbClr val="FFFF00"/>
                </a:solidFill>
                <a:latin typeface="Cambria" panose="02040503050406030204" pitchFamily="18" charset="0"/>
                <a:ea typeface="Cambria" panose="02040503050406030204" pitchFamily="18" charset="0"/>
              </a:rPr>
              <a:t>kém</a:t>
            </a:r>
            <a:r>
              <a:rPr lang="en-US" sz="8000" b="1" dirty="0">
                <a:solidFill>
                  <a:srgbClr val="FFFF00"/>
                </a:solidFill>
                <a:latin typeface="Cambria" panose="02040503050406030204" pitchFamily="18" charset="0"/>
                <a:ea typeface="Cambria" panose="02040503050406030204" pitchFamily="18" charset="0"/>
              </a:rPr>
              <a:t> </a:t>
            </a:r>
            <a:r>
              <a:rPr lang="en-US" sz="8000" b="1" dirty="0" err="1">
                <a:solidFill>
                  <a:srgbClr val="FFFF00"/>
                </a:solidFill>
                <a:latin typeface="Cambria" panose="02040503050406030204" pitchFamily="18" charset="0"/>
                <a:ea typeface="Cambria" panose="02040503050406030204" pitchFamily="18" charset="0"/>
              </a:rPr>
              <a:t>hơn</a:t>
            </a:r>
            <a:r>
              <a:rPr lang="en-US" sz="8000" b="1" dirty="0">
                <a:solidFill>
                  <a:srgbClr val="FFFF00"/>
                </a:solidFill>
                <a:latin typeface="Cambria" panose="02040503050406030204" pitchFamily="18" charset="0"/>
                <a:ea typeface="Cambria" panose="02040503050406030204" pitchFamily="18" charset="0"/>
              </a:rPr>
              <a:t>.</a:t>
            </a:r>
          </a:p>
          <a:p>
            <a:pPr algn="ctr"/>
            <a:endParaRPr lang="en-US" sz="8000" b="1" dirty="0">
              <a:solidFill>
                <a:srgbClr val="FFFF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58566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66255"/>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sp>
      <p:sp>
        <p:nvSpPr>
          <p:cNvPr id="6" name="Freeform 6"/>
          <p:cNvSpPr/>
          <p:nvPr/>
        </p:nvSpPr>
        <p:spPr>
          <a:xfrm>
            <a:off x="-977136" y="-754323"/>
            <a:ext cx="2978653" cy="2978653"/>
          </a:xfrm>
          <a:custGeom>
            <a:avLst/>
            <a:gdLst/>
            <a:ahLst/>
            <a:cxnLst/>
            <a:rect l="l" t="t" r="r" b="b"/>
            <a:pathLst>
              <a:path w="2978653" h="2978653">
                <a:moveTo>
                  <a:pt x="0" y="0"/>
                </a:moveTo>
                <a:lnTo>
                  <a:pt x="2978653" y="0"/>
                </a:lnTo>
                <a:lnTo>
                  <a:pt x="2978653" y="2978653"/>
                </a:lnTo>
                <a:lnTo>
                  <a:pt x="0" y="29786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16055724" y="8481898"/>
            <a:ext cx="2978653" cy="2978653"/>
          </a:xfrm>
          <a:custGeom>
            <a:avLst/>
            <a:gdLst/>
            <a:ahLst/>
            <a:cxnLst/>
            <a:rect l="l" t="t" r="r" b="b"/>
            <a:pathLst>
              <a:path w="2978653" h="2978653">
                <a:moveTo>
                  <a:pt x="0" y="0"/>
                </a:moveTo>
                <a:lnTo>
                  <a:pt x="2978653" y="0"/>
                </a:lnTo>
                <a:lnTo>
                  <a:pt x="2978653" y="2978653"/>
                </a:lnTo>
                <a:lnTo>
                  <a:pt x="0" y="29786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a:off x="14755293" y="-364891"/>
            <a:ext cx="2789758" cy="1687803"/>
          </a:xfrm>
          <a:custGeom>
            <a:avLst/>
            <a:gdLst/>
            <a:ahLst/>
            <a:cxnLst/>
            <a:rect l="l" t="t" r="r" b="b"/>
            <a:pathLst>
              <a:path w="2789758" h="1687803">
                <a:moveTo>
                  <a:pt x="0" y="0"/>
                </a:moveTo>
                <a:lnTo>
                  <a:pt x="2789758" y="0"/>
                </a:lnTo>
                <a:lnTo>
                  <a:pt x="2789758" y="1687804"/>
                </a:lnTo>
                <a:lnTo>
                  <a:pt x="0" y="16878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a:off x="-977136" y="8813011"/>
            <a:ext cx="3178412" cy="1473989"/>
          </a:xfrm>
          <a:custGeom>
            <a:avLst/>
            <a:gdLst/>
            <a:ahLst/>
            <a:cxnLst/>
            <a:rect l="l" t="t" r="r" b="b"/>
            <a:pathLst>
              <a:path w="3178412" h="1473989">
                <a:moveTo>
                  <a:pt x="0" y="0"/>
                </a:moveTo>
                <a:lnTo>
                  <a:pt x="3178412" y="0"/>
                </a:lnTo>
                <a:lnTo>
                  <a:pt x="3178412" y="1473989"/>
                </a:lnTo>
                <a:lnTo>
                  <a:pt x="0" y="14739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TextBox 10">
            <a:extLst>
              <a:ext uri="{FF2B5EF4-FFF2-40B4-BE49-F238E27FC236}">
                <a16:creationId xmlns:a16="http://schemas.microsoft.com/office/drawing/2014/main" id="{F0F76273-A165-4585-AAF8-94F5A2ACE72E}"/>
              </a:ext>
            </a:extLst>
          </p:cNvPr>
          <p:cNvSpPr txBox="1"/>
          <p:nvPr/>
        </p:nvSpPr>
        <p:spPr>
          <a:xfrm>
            <a:off x="0" y="1812808"/>
            <a:ext cx="18021033"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Sau khi thất</a:t>
            </a:r>
            <a:r>
              <a:rPr kumimoji="0" lang="vi-VN" sz="66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bại, Tôn Thất Thuyết đã làm gì?</a:t>
            </a:r>
            <a:endParaRPr kumimoji="0" lang="en-US" sz="6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2" name="TextBox 11"/>
          <p:cNvSpPr txBox="1"/>
          <p:nvPr/>
        </p:nvSpPr>
        <p:spPr>
          <a:xfrm>
            <a:off x="1237454" y="3337224"/>
            <a:ext cx="15782092" cy="5632311"/>
          </a:xfrm>
          <a:prstGeom prst="rect">
            <a:avLst/>
          </a:prstGeom>
          <a:noFill/>
        </p:spPr>
        <p:txBody>
          <a:bodyPr wrap="square" rtlCol="0">
            <a:spAutoFit/>
          </a:bodyPr>
          <a:lstStyle/>
          <a:p>
            <a:pPr algn="just"/>
            <a:r>
              <a:rPr lang="en-US" sz="7200" dirty="0" err="1">
                <a:solidFill>
                  <a:srgbClr val="FFFF00"/>
                </a:solidFill>
                <a:latin typeface="Cambria" panose="02040503050406030204" pitchFamily="18" charset="0"/>
                <a:ea typeface="Cambria" panose="02040503050406030204" pitchFamily="18" charset="0"/>
              </a:rPr>
              <a:t>Ông</a:t>
            </a:r>
            <a:r>
              <a:rPr lang="en-US" sz="7200" dirty="0">
                <a:solidFill>
                  <a:srgbClr val="FFFF00"/>
                </a:solidFill>
                <a:latin typeface="Cambria" panose="02040503050406030204" pitchFamily="18" charset="0"/>
                <a:ea typeface="Cambria" panose="02040503050406030204" pitchFamily="18" charset="0"/>
              </a:rPr>
              <a:t> </a:t>
            </a:r>
            <a:r>
              <a:rPr lang="en-US" sz="7200" dirty="0" err="1">
                <a:solidFill>
                  <a:srgbClr val="FFFF00"/>
                </a:solidFill>
                <a:latin typeface="Cambria" panose="02040503050406030204" pitchFamily="18" charset="0"/>
                <a:ea typeface="Cambria" panose="02040503050406030204" pitchFamily="18" charset="0"/>
              </a:rPr>
              <a:t>phải</a:t>
            </a:r>
            <a:r>
              <a:rPr lang="en-US" sz="7200" dirty="0">
                <a:solidFill>
                  <a:srgbClr val="FFFF00"/>
                </a:solidFill>
                <a:latin typeface="Cambria" panose="02040503050406030204" pitchFamily="18" charset="0"/>
                <a:ea typeface="Cambria" panose="02040503050406030204" pitchFamily="18" charset="0"/>
              </a:rPr>
              <a:t> </a:t>
            </a:r>
            <a:r>
              <a:rPr lang="en-US" sz="7200" dirty="0" err="1">
                <a:solidFill>
                  <a:srgbClr val="FFFF00"/>
                </a:solidFill>
                <a:latin typeface="Cambria" panose="02040503050406030204" pitchFamily="18" charset="0"/>
                <a:ea typeface="Cambria" panose="02040503050406030204" pitchFamily="18" charset="0"/>
              </a:rPr>
              <a:t>đưa</a:t>
            </a:r>
            <a:r>
              <a:rPr lang="en-US" sz="7200" dirty="0">
                <a:solidFill>
                  <a:srgbClr val="FFFF00"/>
                </a:solidFill>
                <a:latin typeface="Cambria" panose="02040503050406030204" pitchFamily="18" charset="0"/>
                <a:ea typeface="Cambria" panose="02040503050406030204" pitchFamily="18" charset="0"/>
              </a:rPr>
              <a:t> </a:t>
            </a:r>
            <a:r>
              <a:rPr lang="en-US" sz="7200" dirty="0" err="1">
                <a:solidFill>
                  <a:srgbClr val="FFFF00"/>
                </a:solidFill>
                <a:latin typeface="Cambria" panose="02040503050406030204" pitchFamily="18" charset="0"/>
                <a:ea typeface="Cambria" panose="02040503050406030204" pitchFamily="18" charset="0"/>
              </a:rPr>
              <a:t>vua</a:t>
            </a:r>
            <a:r>
              <a:rPr lang="en-US" sz="7200" dirty="0">
                <a:solidFill>
                  <a:srgbClr val="FFFF00"/>
                </a:solidFill>
                <a:latin typeface="Cambria" panose="02040503050406030204" pitchFamily="18" charset="0"/>
                <a:ea typeface="Cambria" panose="02040503050406030204" pitchFamily="18" charset="0"/>
              </a:rPr>
              <a:t> </a:t>
            </a:r>
            <a:r>
              <a:rPr lang="en-US" sz="7200" dirty="0" err="1">
                <a:solidFill>
                  <a:srgbClr val="FFFF00"/>
                </a:solidFill>
                <a:latin typeface="Cambria" panose="02040503050406030204" pitchFamily="18" charset="0"/>
                <a:ea typeface="Cambria" panose="02040503050406030204" pitchFamily="18" charset="0"/>
              </a:rPr>
              <a:t>Hàm</a:t>
            </a:r>
            <a:r>
              <a:rPr lang="en-US" sz="7200" dirty="0">
                <a:solidFill>
                  <a:srgbClr val="FFFF00"/>
                </a:solidFill>
                <a:latin typeface="Cambria" panose="02040503050406030204" pitchFamily="18" charset="0"/>
                <a:ea typeface="Cambria" panose="02040503050406030204" pitchFamily="18" charset="0"/>
              </a:rPr>
              <a:t> </a:t>
            </a:r>
            <a:r>
              <a:rPr lang="en-US" sz="7200" dirty="0" err="1">
                <a:solidFill>
                  <a:srgbClr val="FFFF00"/>
                </a:solidFill>
                <a:latin typeface="Cambria" panose="02040503050406030204" pitchFamily="18" charset="0"/>
                <a:ea typeface="Cambria" panose="02040503050406030204" pitchFamily="18" charset="0"/>
              </a:rPr>
              <a:t>Nghi</a:t>
            </a:r>
            <a:r>
              <a:rPr lang="en-US" sz="7200" dirty="0">
                <a:solidFill>
                  <a:srgbClr val="FFFF00"/>
                </a:solidFill>
                <a:latin typeface="Cambria" panose="02040503050406030204" pitchFamily="18" charset="0"/>
                <a:ea typeface="Cambria" panose="02040503050406030204" pitchFamily="18" charset="0"/>
              </a:rPr>
              <a:t> </a:t>
            </a:r>
            <a:r>
              <a:rPr lang="en-US" sz="7200" dirty="0" err="1">
                <a:solidFill>
                  <a:srgbClr val="FFFF00"/>
                </a:solidFill>
                <a:latin typeface="Cambria" panose="02040503050406030204" pitchFamily="18" charset="0"/>
                <a:ea typeface="Cambria" panose="02040503050406030204" pitchFamily="18" charset="0"/>
              </a:rPr>
              <a:t>ra</a:t>
            </a:r>
            <a:r>
              <a:rPr lang="en-US" sz="7200" dirty="0">
                <a:solidFill>
                  <a:srgbClr val="FFFF00"/>
                </a:solidFill>
                <a:latin typeface="Cambria" panose="02040503050406030204" pitchFamily="18" charset="0"/>
                <a:ea typeface="Cambria" panose="02040503050406030204" pitchFamily="18" charset="0"/>
              </a:rPr>
              <a:t> </a:t>
            </a:r>
            <a:r>
              <a:rPr lang="en-US" sz="7200" dirty="0" err="1">
                <a:solidFill>
                  <a:srgbClr val="FFFF00"/>
                </a:solidFill>
                <a:latin typeface="Cambria" panose="02040503050406030204" pitchFamily="18" charset="0"/>
                <a:ea typeface="Cambria" panose="02040503050406030204" pitchFamily="18" charset="0"/>
              </a:rPr>
              <a:t>Tân</a:t>
            </a:r>
            <a:r>
              <a:rPr lang="en-US" sz="7200" dirty="0">
                <a:solidFill>
                  <a:srgbClr val="FFFF00"/>
                </a:solidFill>
                <a:latin typeface="Cambria" panose="02040503050406030204" pitchFamily="18" charset="0"/>
                <a:ea typeface="Cambria" panose="02040503050406030204" pitchFamily="18" charset="0"/>
              </a:rPr>
              <a:t> </a:t>
            </a:r>
            <a:r>
              <a:rPr lang="en-US" sz="7200" dirty="0" err="1">
                <a:solidFill>
                  <a:srgbClr val="FFFF00"/>
                </a:solidFill>
                <a:latin typeface="Cambria" panose="02040503050406030204" pitchFamily="18" charset="0"/>
                <a:ea typeface="Cambria" panose="02040503050406030204" pitchFamily="18" charset="0"/>
              </a:rPr>
              <a:t>Sở</a:t>
            </a:r>
            <a:r>
              <a:rPr lang="en-US" sz="7200" dirty="0">
                <a:solidFill>
                  <a:srgbClr val="FFFF00"/>
                </a:solidFill>
                <a:latin typeface="Cambria" panose="02040503050406030204" pitchFamily="18" charset="0"/>
                <a:ea typeface="Cambria" panose="02040503050406030204" pitchFamily="18" charset="0"/>
              </a:rPr>
              <a:t> (</a:t>
            </a:r>
            <a:r>
              <a:rPr lang="en-US" sz="7200" dirty="0" err="1">
                <a:solidFill>
                  <a:srgbClr val="FFFF00"/>
                </a:solidFill>
                <a:latin typeface="Cambria" panose="02040503050406030204" pitchFamily="18" charset="0"/>
                <a:ea typeface="Cambria" panose="02040503050406030204" pitchFamily="18" charset="0"/>
              </a:rPr>
              <a:t>Quảng</a:t>
            </a:r>
            <a:r>
              <a:rPr lang="en-US" sz="7200" dirty="0">
                <a:solidFill>
                  <a:srgbClr val="FFFF00"/>
                </a:solidFill>
                <a:latin typeface="Cambria" panose="02040503050406030204" pitchFamily="18" charset="0"/>
                <a:ea typeface="Cambria" panose="02040503050406030204" pitchFamily="18" charset="0"/>
              </a:rPr>
              <a:t> </a:t>
            </a:r>
            <a:r>
              <a:rPr lang="en-US" sz="7200" dirty="0" err="1">
                <a:solidFill>
                  <a:srgbClr val="FFFF00"/>
                </a:solidFill>
                <a:latin typeface="Cambria" panose="02040503050406030204" pitchFamily="18" charset="0"/>
                <a:ea typeface="Cambria" panose="02040503050406030204" pitchFamily="18" charset="0"/>
              </a:rPr>
              <a:t>Trị</a:t>
            </a:r>
            <a:r>
              <a:rPr lang="en-US" sz="7200" dirty="0">
                <a:solidFill>
                  <a:srgbClr val="FFFF00"/>
                </a:solidFill>
                <a:latin typeface="Cambria" panose="02040503050406030204" pitchFamily="18" charset="0"/>
                <a:ea typeface="Cambria" panose="02040503050406030204" pitchFamily="18" charset="0"/>
              </a:rPr>
              <a:t>). </a:t>
            </a:r>
            <a:r>
              <a:rPr lang="en-US" sz="7200" dirty="0" err="1">
                <a:solidFill>
                  <a:srgbClr val="FFFF00"/>
                </a:solidFill>
                <a:latin typeface="Cambria" panose="02040503050406030204" pitchFamily="18" charset="0"/>
                <a:ea typeface="Cambria" panose="02040503050406030204" pitchFamily="18" charset="0"/>
              </a:rPr>
              <a:t>Tại</a:t>
            </a:r>
            <a:r>
              <a:rPr lang="en-US" sz="7200" dirty="0">
                <a:solidFill>
                  <a:srgbClr val="FFFF00"/>
                </a:solidFill>
                <a:latin typeface="Cambria" panose="02040503050406030204" pitchFamily="18" charset="0"/>
                <a:ea typeface="Cambria" panose="02040503050406030204" pitchFamily="18" charset="0"/>
              </a:rPr>
              <a:t> </a:t>
            </a:r>
            <a:r>
              <a:rPr lang="en-US" sz="7200" dirty="0" err="1">
                <a:solidFill>
                  <a:srgbClr val="FFFF00"/>
                </a:solidFill>
                <a:latin typeface="Cambria" panose="02040503050406030204" pitchFamily="18" charset="0"/>
                <a:ea typeface="Cambria" panose="02040503050406030204" pitchFamily="18" charset="0"/>
              </a:rPr>
              <a:t>đây</a:t>
            </a:r>
            <a:r>
              <a:rPr lang="en-US" sz="7200" dirty="0">
                <a:solidFill>
                  <a:srgbClr val="FFFF00"/>
                </a:solidFill>
                <a:latin typeface="Cambria" panose="02040503050406030204" pitchFamily="18" charset="0"/>
                <a:ea typeface="Cambria" panose="02040503050406030204" pitchFamily="18" charset="0"/>
              </a:rPr>
              <a:t> , </a:t>
            </a:r>
            <a:r>
              <a:rPr lang="en-US" sz="7200" dirty="0" err="1">
                <a:solidFill>
                  <a:srgbClr val="FFFF00"/>
                </a:solidFill>
                <a:latin typeface="Cambria" panose="02040503050406030204" pitchFamily="18" charset="0"/>
                <a:ea typeface="Cambria" panose="02040503050406030204" pitchFamily="18" charset="0"/>
              </a:rPr>
              <a:t>ông</a:t>
            </a:r>
            <a:r>
              <a:rPr lang="en-US" sz="7200" dirty="0">
                <a:solidFill>
                  <a:srgbClr val="FFFF00"/>
                </a:solidFill>
                <a:latin typeface="Cambria" panose="02040503050406030204" pitchFamily="18" charset="0"/>
                <a:ea typeface="Cambria" panose="02040503050406030204" pitchFamily="18" charset="0"/>
              </a:rPr>
              <a:t> </a:t>
            </a:r>
            <a:r>
              <a:rPr lang="en-US" sz="7200" dirty="0" err="1">
                <a:solidFill>
                  <a:srgbClr val="FFFF00"/>
                </a:solidFill>
                <a:latin typeface="Cambria" panose="02040503050406030204" pitchFamily="18" charset="0"/>
                <a:ea typeface="Cambria" panose="02040503050406030204" pitchFamily="18" charset="0"/>
              </a:rPr>
              <a:t>nhân</a:t>
            </a:r>
            <a:r>
              <a:rPr lang="en-US" sz="7200" dirty="0">
                <a:solidFill>
                  <a:srgbClr val="FFFF00"/>
                </a:solidFill>
                <a:latin typeface="Cambria" panose="02040503050406030204" pitchFamily="18" charset="0"/>
                <a:ea typeface="Cambria" panose="02040503050406030204" pitchFamily="18" charset="0"/>
              </a:rPr>
              <a:t> </a:t>
            </a:r>
            <a:r>
              <a:rPr lang="en-US" sz="7200" dirty="0" err="1">
                <a:solidFill>
                  <a:srgbClr val="FFFF00"/>
                </a:solidFill>
                <a:latin typeface="Cambria" panose="02040503050406030204" pitchFamily="18" charset="0"/>
                <a:ea typeface="Cambria" panose="02040503050406030204" pitchFamily="18" charset="0"/>
              </a:rPr>
              <a:t>danh</a:t>
            </a:r>
            <a:r>
              <a:rPr lang="en-US" sz="7200" dirty="0">
                <a:solidFill>
                  <a:srgbClr val="FFFF00"/>
                </a:solidFill>
                <a:latin typeface="Cambria" panose="02040503050406030204" pitchFamily="18" charset="0"/>
                <a:ea typeface="Cambria" panose="02040503050406030204" pitchFamily="18" charset="0"/>
              </a:rPr>
              <a:t> </a:t>
            </a:r>
            <a:r>
              <a:rPr lang="en-US" sz="7200" dirty="0" err="1">
                <a:solidFill>
                  <a:srgbClr val="FFFF00"/>
                </a:solidFill>
                <a:latin typeface="Cambria" panose="02040503050406030204" pitchFamily="18" charset="0"/>
                <a:ea typeface="Cambria" panose="02040503050406030204" pitchFamily="18" charset="0"/>
              </a:rPr>
              <a:t>vua</a:t>
            </a:r>
            <a:r>
              <a:rPr lang="en-US" sz="7200" dirty="0">
                <a:solidFill>
                  <a:srgbClr val="FFFF00"/>
                </a:solidFill>
                <a:latin typeface="Cambria" panose="02040503050406030204" pitchFamily="18" charset="0"/>
                <a:ea typeface="Cambria" panose="02040503050406030204" pitchFamily="18" charset="0"/>
              </a:rPr>
              <a:t> </a:t>
            </a:r>
            <a:r>
              <a:rPr lang="en-US" sz="7200" dirty="0" err="1">
                <a:solidFill>
                  <a:srgbClr val="FFFF00"/>
                </a:solidFill>
                <a:latin typeface="Cambria" panose="02040503050406030204" pitchFamily="18" charset="0"/>
                <a:ea typeface="Cambria" panose="02040503050406030204" pitchFamily="18" charset="0"/>
              </a:rPr>
              <a:t>Hàm</a:t>
            </a:r>
            <a:r>
              <a:rPr lang="en-US" sz="7200" dirty="0">
                <a:solidFill>
                  <a:srgbClr val="FFFF00"/>
                </a:solidFill>
                <a:latin typeface="Cambria" panose="02040503050406030204" pitchFamily="18" charset="0"/>
                <a:ea typeface="Cambria" panose="02040503050406030204" pitchFamily="18" charset="0"/>
              </a:rPr>
              <a:t> </a:t>
            </a:r>
            <a:r>
              <a:rPr lang="en-US" sz="7200" dirty="0" err="1">
                <a:solidFill>
                  <a:srgbClr val="FFFF00"/>
                </a:solidFill>
                <a:latin typeface="Cambria" panose="02040503050406030204" pitchFamily="18" charset="0"/>
                <a:ea typeface="Cambria" panose="02040503050406030204" pitchFamily="18" charset="0"/>
              </a:rPr>
              <a:t>Nghi</a:t>
            </a:r>
            <a:r>
              <a:rPr lang="en-US" sz="7200" dirty="0">
                <a:solidFill>
                  <a:srgbClr val="FFFF00"/>
                </a:solidFill>
                <a:latin typeface="Cambria" panose="02040503050406030204" pitchFamily="18" charset="0"/>
                <a:ea typeface="Cambria" panose="02040503050406030204" pitchFamily="18" charset="0"/>
              </a:rPr>
              <a:t> </a:t>
            </a:r>
            <a:r>
              <a:rPr lang="en-US" sz="7200" dirty="0" err="1">
                <a:solidFill>
                  <a:srgbClr val="FFFF00"/>
                </a:solidFill>
                <a:latin typeface="Cambria" panose="02040503050406030204" pitchFamily="18" charset="0"/>
                <a:ea typeface="Cambria" panose="02040503050406030204" pitchFamily="18" charset="0"/>
              </a:rPr>
              <a:t>ra</a:t>
            </a:r>
            <a:r>
              <a:rPr lang="en-US" sz="7200" dirty="0">
                <a:solidFill>
                  <a:srgbClr val="FFFF00"/>
                </a:solidFill>
                <a:latin typeface="Cambria" panose="02040503050406030204" pitchFamily="18" charset="0"/>
                <a:ea typeface="Cambria" panose="02040503050406030204" pitchFamily="18" charset="0"/>
              </a:rPr>
              <a:t> “</a:t>
            </a:r>
            <a:r>
              <a:rPr lang="en-US" sz="7200" dirty="0" err="1">
                <a:solidFill>
                  <a:srgbClr val="FFFF00"/>
                </a:solidFill>
                <a:latin typeface="Cambria" panose="02040503050406030204" pitchFamily="18" charset="0"/>
                <a:ea typeface="Cambria" panose="02040503050406030204" pitchFamily="18" charset="0"/>
              </a:rPr>
              <a:t>Dụ</a:t>
            </a:r>
            <a:r>
              <a:rPr lang="en-US" sz="7200" dirty="0">
                <a:solidFill>
                  <a:srgbClr val="FFFF00"/>
                </a:solidFill>
                <a:latin typeface="Cambria" panose="02040503050406030204" pitchFamily="18" charset="0"/>
                <a:ea typeface="Cambria" panose="02040503050406030204" pitchFamily="18" charset="0"/>
              </a:rPr>
              <a:t> </a:t>
            </a:r>
            <a:r>
              <a:rPr lang="en-US" sz="7200" dirty="0" err="1">
                <a:solidFill>
                  <a:srgbClr val="FFFF00"/>
                </a:solidFill>
                <a:latin typeface="Cambria" panose="02040503050406030204" pitchFamily="18" charset="0"/>
                <a:ea typeface="Cambria" panose="02040503050406030204" pitchFamily="18" charset="0"/>
              </a:rPr>
              <a:t>Cần</a:t>
            </a:r>
            <a:r>
              <a:rPr lang="en-US" sz="7200" dirty="0">
                <a:solidFill>
                  <a:srgbClr val="FFFF00"/>
                </a:solidFill>
                <a:latin typeface="Cambria" panose="02040503050406030204" pitchFamily="18" charset="0"/>
                <a:ea typeface="Cambria" panose="02040503050406030204" pitchFamily="18" charset="0"/>
              </a:rPr>
              <a:t> </a:t>
            </a:r>
            <a:r>
              <a:rPr lang="en-US" sz="7200" dirty="0" err="1">
                <a:solidFill>
                  <a:srgbClr val="FFFF00"/>
                </a:solidFill>
                <a:latin typeface="Cambria" panose="02040503050406030204" pitchFamily="18" charset="0"/>
                <a:ea typeface="Cambria" panose="02040503050406030204" pitchFamily="18" charset="0"/>
              </a:rPr>
              <a:t>vương</a:t>
            </a:r>
            <a:r>
              <a:rPr lang="en-US" sz="7200" dirty="0">
                <a:solidFill>
                  <a:srgbClr val="FFFF00"/>
                </a:solidFill>
                <a:latin typeface="Cambria" panose="02040503050406030204" pitchFamily="18" charset="0"/>
                <a:ea typeface="Cambria" panose="02040503050406030204" pitchFamily="18" charset="0"/>
              </a:rPr>
              <a:t>” – </a:t>
            </a:r>
            <a:r>
              <a:rPr lang="en-US" sz="7200" dirty="0" err="1">
                <a:solidFill>
                  <a:srgbClr val="FFFF00"/>
                </a:solidFill>
                <a:latin typeface="Cambria" panose="02040503050406030204" pitchFamily="18" charset="0"/>
                <a:ea typeface="Cambria" panose="02040503050406030204" pitchFamily="18" charset="0"/>
              </a:rPr>
              <a:t>Kêu</a:t>
            </a:r>
            <a:r>
              <a:rPr lang="en-US" sz="7200" dirty="0">
                <a:solidFill>
                  <a:srgbClr val="FFFF00"/>
                </a:solidFill>
                <a:latin typeface="Cambria" panose="02040503050406030204" pitchFamily="18" charset="0"/>
                <a:ea typeface="Cambria" panose="02040503050406030204" pitchFamily="18" charset="0"/>
              </a:rPr>
              <a:t> </a:t>
            </a:r>
            <a:r>
              <a:rPr lang="en-US" sz="7200" dirty="0" err="1">
                <a:solidFill>
                  <a:srgbClr val="FFFF00"/>
                </a:solidFill>
                <a:latin typeface="Cambria" panose="02040503050406030204" pitchFamily="18" charset="0"/>
                <a:ea typeface="Cambria" panose="02040503050406030204" pitchFamily="18" charset="0"/>
              </a:rPr>
              <a:t>gọi</a:t>
            </a:r>
            <a:r>
              <a:rPr lang="en-US" sz="7200" dirty="0">
                <a:solidFill>
                  <a:srgbClr val="FFFF00"/>
                </a:solidFill>
                <a:latin typeface="Cambria" panose="02040503050406030204" pitchFamily="18" charset="0"/>
                <a:ea typeface="Cambria" panose="02040503050406030204" pitchFamily="18" charset="0"/>
              </a:rPr>
              <a:t> </a:t>
            </a:r>
            <a:r>
              <a:rPr lang="en-US" sz="7200" dirty="0" err="1">
                <a:solidFill>
                  <a:srgbClr val="FFFF00"/>
                </a:solidFill>
                <a:latin typeface="Cambria" panose="02040503050406030204" pitchFamily="18" charset="0"/>
                <a:ea typeface="Cambria" panose="02040503050406030204" pitchFamily="18" charset="0"/>
              </a:rPr>
              <a:t>người</a:t>
            </a:r>
            <a:r>
              <a:rPr lang="en-US" sz="7200" dirty="0">
                <a:solidFill>
                  <a:srgbClr val="FFFF00"/>
                </a:solidFill>
                <a:latin typeface="Cambria" panose="02040503050406030204" pitchFamily="18" charset="0"/>
                <a:ea typeface="Cambria" panose="02040503050406030204" pitchFamily="18" charset="0"/>
              </a:rPr>
              <a:t> </a:t>
            </a:r>
            <a:r>
              <a:rPr lang="en-US" sz="7200" dirty="0" err="1">
                <a:solidFill>
                  <a:srgbClr val="FFFF00"/>
                </a:solidFill>
                <a:latin typeface="Cambria" panose="02040503050406030204" pitchFamily="18" charset="0"/>
                <a:ea typeface="Cambria" panose="02040503050406030204" pitchFamily="18" charset="0"/>
              </a:rPr>
              <a:t>dân</a:t>
            </a:r>
            <a:r>
              <a:rPr lang="en-US" sz="7200" dirty="0">
                <a:solidFill>
                  <a:srgbClr val="FFFF00"/>
                </a:solidFill>
                <a:latin typeface="Cambria" panose="02040503050406030204" pitchFamily="18" charset="0"/>
                <a:ea typeface="Cambria" panose="02040503050406030204" pitchFamily="18" charset="0"/>
              </a:rPr>
              <a:t> </a:t>
            </a:r>
            <a:r>
              <a:rPr lang="en-US" sz="7200" dirty="0" err="1">
                <a:solidFill>
                  <a:srgbClr val="FFFF00"/>
                </a:solidFill>
                <a:latin typeface="Cambria" panose="02040503050406030204" pitchFamily="18" charset="0"/>
                <a:ea typeface="Cambria" panose="02040503050406030204" pitchFamily="18" charset="0"/>
              </a:rPr>
              <a:t>đứng</a:t>
            </a:r>
            <a:r>
              <a:rPr lang="en-US" sz="7200" dirty="0">
                <a:solidFill>
                  <a:srgbClr val="FFFF00"/>
                </a:solidFill>
                <a:latin typeface="Cambria" panose="02040503050406030204" pitchFamily="18" charset="0"/>
                <a:ea typeface="Cambria" panose="02040503050406030204" pitchFamily="18" charset="0"/>
              </a:rPr>
              <a:t> </a:t>
            </a:r>
            <a:r>
              <a:rPr lang="en-US" sz="7200" dirty="0" err="1">
                <a:solidFill>
                  <a:srgbClr val="FFFF00"/>
                </a:solidFill>
                <a:latin typeface="Cambria" panose="02040503050406030204" pitchFamily="18" charset="0"/>
                <a:ea typeface="Cambria" panose="02040503050406030204" pitchFamily="18" charset="0"/>
              </a:rPr>
              <a:t>lên</a:t>
            </a:r>
            <a:r>
              <a:rPr lang="en-US" sz="7200" dirty="0">
                <a:solidFill>
                  <a:srgbClr val="FFFF00"/>
                </a:solidFill>
                <a:latin typeface="Cambria" panose="02040503050406030204" pitchFamily="18" charset="0"/>
                <a:ea typeface="Cambria" panose="02040503050406030204" pitchFamily="18" charset="0"/>
              </a:rPr>
              <a:t> </a:t>
            </a:r>
            <a:r>
              <a:rPr lang="en-US" sz="7200" dirty="0" err="1">
                <a:solidFill>
                  <a:srgbClr val="FFFF00"/>
                </a:solidFill>
                <a:latin typeface="Cambria" panose="02040503050406030204" pitchFamily="18" charset="0"/>
                <a:ea typeface="Cambria" panose="02040503050406030204" pitchFamily="18" charset="0"/>
              </a:rPr>
              <a:t>giúp</a:t>
            </a:r>
            <a:r>
              <a:rPr lang="en-US" sz="7200" dirty="0">
                <a:solidFill>
                  <a:srgbClr val="FFFF00"/>
                </a:solidFill>
                <a:latin typeface="Cambria" panose="02040503050406030204" pitchFamily="18" charset="0"/>
                <a:ea typeface="Cambria" panose="02040503050406030204" pitchFamily="18" charset="0"/>
              </a:rPr>
              <a:t> </a:t>
            </a:r>
            <a:r>
              <a:rPr lang="en-US" sz="7200" dirty="0" err="1">
                <a:solidFill>
                  <a:srgbClr val="FFFF00"/>
                </a:solidFill>
                <a:latin typeface="Cambria" panose="02040503050406030204" pitchFamily="18" charset="0"/>
                <a:ea typeface="Cambria" panose="02040503050406030204" pitchFamily="18" charset="0"/>
              </a:rPr>
              <a:t>vua</a:t>
            </a:r>
            <a:r>
              <a:rPr lang="en-US" sz="7200" dirty="0">
                <a:solidFill>
                  <a:srgbClr val="FFFF00"/>
                </a:solidFill>
                <a:latin typeface="Cambria" panose="02040503050406030204" pitchFamily="18" charset="0"/>
                <a:ea typeface="Cambria" panose="02040503050406030204" pitchFamily="18" charset="0"/>
              </a:rPr>
              <a:t>, </a:t>
            </a:r>
            <a:r>
              <a:rPr lang="en-US" sz="7200" dirty="0" err="1">
                <a:solidFill>
                  <a:srgbClr val="FFFF00"/>
                </a:solidFill>
                <a:latin typeface="Cambria" panose="02040503050406030204" pitchFamily="18" charset="0"/>
                <a:ea typeface="Cambria" panose="02040503050406030204" pitchFamily="18" charset="0"/>
              </a:rPr>
              <a:t>cứu</a:t>
            </a:r>
            <a:r>
              <a:rPr lang="en-US" sz="7200" dirty="0">
                <a:solidFill>
                  <a:srgbClr val="FFFF00"/>
                </a:solidFill>
                <a:latin typeface="Cambria" panose="02040503050406030204" pitchFamily="18" charset="0"/>
                <a:ea typeface="Cambria" panose="02040503050406030204" pitchFamily="18" charset="0"/>
              </a:rPr>
              <a:t> </a:t>
            </a:r>
            <a:r>
              <a:rPr lang="en-US" sz="7200" dirty="0" err="1">
                <a:solidFill>
                  <a:srgbClr val="FFFF00"/>
                </a:solidFill>
                <a:latin typeface="Cambria" panose="02040503050406030204" pitchFamily="18" charset="0"/>
                <a:ea typeface="Cambria" panose="02040503050406030204" pitchFamily="18" charset="0"/>
              </a:rPr>
              <a:t>nước</a:t>
            </a:r>
            <a:r>
              <a:rPr lang="en-US" sz="7200" dirty="0">
                <a:solidFill>
                  <a:srgbClr val="FFFF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856899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866255"/>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sp>
      <p:sp>
        <p:nvSpPr>
          <p:cNvPr id="6" name="Freeform 6"/>
          <p:cNvSpPr/>
          <p:nvPr/>
        </p:nvSpPr>
        <p:spPr>
          <a:xfrm>
            <a:off x="-977136" y="-754323"/>
            <a:ext cx="2978653" cy="2978653"/>
          </a:xfrm>
          <a:custGeom>
            <a:avLst/>
            <a:gdLst/>
            <a:ahLst/>
            <a:cxnLst/>
            <a:rect l="l" t="t" r="r" b="b"/>
            <a:pathLst>
              <a:path w="2978653" h="2978653">
                <a:moveTo>
                  <a:pt x="0" y="0"/>
                </a:moveTo>
                <a:lnTo>
                  <a:pt x="2978653" y="0"/>
                </a:lnTo>
                <a:lnTo>
                  <a:pt x="2978653" y="2978653"/>
                </a:lnTo>
                <a:lnTo>
                  <a:pt x="0" y="29786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16055724" y="8481898"/>
            <a:ext cx="2978653" cy="2978653"/>
          </a:xfrm>
          <a:custGeom>
            <a:avLst/>
            <a:gdLst/>
            <a:ahLst/>
            <a:cxnLst/>
            <a:rect l="l" t="t" r="r" b="b"/>
            <a:pathLst>
              <a:path w="2978653" h="2978653">
                <a:moveTo>
                  <a:pt x="0" y="0"/>
                </a:moveTo>
                <a:lnTo>
                  <a:pt x="2978653" y="0"/>
                </a:lnTo>
                <a:lnTo>
                  <a:pt x="2978653" y="2978653"/>
                </a:lnTo>
                <a:lnTo>
                  <a:pt x="0" y="29786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a:off x="14755293" y="-364891"/>
            <a:ext cx="2789758" cy="1687803"/>
          </a:xfrm>
          <a:custGeom>
            <a:avLst/>
            <a:gdLst/>
            <a:ahLst/>
            <a:cxnLst/>
            <a:rect l="l" t="t" r="r" b="b"/>
            <a:pathLst>
              <a:path w="2789758" h="1687803">
                <a:moveTo>
                  <a:pt x="0" y="0"/>
                </a:moveTo>
                <a:lnTo>
                  <a:pt x="2789758" y="0"/>
                </a:lnTo>
                <a:lnTo>
                  <a:pt x="2789758" y="1687804"/>
                </a:lnTo>
                <a:lnTo>
                  <a:pt x="0" y="16878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a:off x="-977136" y="8813011"/>
            <a:ext cx="3178412" cy="1473989"/>
          </a:xfrm>
          <a:custGeom>
            <a:avLst/>
            <a:gdLst/>
            <a:ahLst/>
            <a:cxnLst/>
            <a:rect l="l" t="t" r="r" b="b"/>
            <a:pathLst>
              <a:path w="3178412" h="1473989">
                <a:moveTo>
                  <a:pt x="0" y="0"/>
                </a:moveTo>
                <a:lnTo>
                  <a:pt x="3178412" y="0"/>
                </a:lnTo>
                <a:lnTo>
                  <a:pt x="3178412" y="1473989"/>
                </a:lnTo>
                <a:lnTo>
                  <a:pt x="0" y="14739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TextBox 6">
            <a:extLst>
              <a:ext uri="{FF2B5EF4-FFF2-40B4-BE49-F238E27FC236}">
                <a16:creationId xmlns:a16="http://schemas.microsoft.com/office/drawing/2014/main" id="{F0F76273-A165-4585-AAF8-94F5A2ACE72E}"/>
              </a:ext>
            </a:extLst>
          </p:cNvPr>
          <p:cNvSpPr txBox="1"/>
          <p:nvPr/>
        </p:nvSpPr>
        <p:spPr>
          <a:xfrm>
            <a:off x="1771917" y="2086752"/>
            <a:ext cx="15747733" cy="1107996"/>
          </a:xfrm>
          <a:prstGeom prst="rect">
            <a:avLst/>
          </a:prstGeom>
          <a:noFill/>
        </p:spPr>
        <p:txBody>
          <a:bodyPr wrap="square" rtlCol="0">
            <a:spAutoFit/>
          </a:bodyPr>
          <a:lstStyle/>
          <a:p>
            <a:r>
              <a:rPr lang="en-US" sz="6600" b="1" dirty="0" err="1">
                <a:solidFill>
                  <a:schemeClr val="bg1"/>
                </a:solidFill>
                <a:latin typeface="Cambria" panose="02040503050406030204" pitchFamily="18" charset="0"/>
                <a:ea typeface="Cambria" panose="02040503050406030204" pitchFamily="18" charset="0"/>
              </a:rPr>
              <a:t>Hãy</a:t>
            </a:r>
            <a:r>
              <a:rPr lang="en-US" sz="6600" b="1" dirty="0">
                <a:solidFill>
                  <a:schemeClr val="bg1"/>
                </a:solidFill>
                <a:latin typeface="Cambria" panose="02040503050406030204" pitchFamily="18" charset="0"/>
                <a:ea typeface="Cambria" panose="02040503050406030204" pitchFamily="18" charset="0"/>
              </a:rPr>
              <a:t> </a:t>
            </a:r>
            <a:r>
              <a:rPr lang="en-US" sz="6600" b="1" dirty="0" err="1">
                <a:solidFill>
                  <a:schemeClr val="bg1"/>
                </a:solidFill>
                <a:latin typeface="Cambria" panose="02040503050406030204" pitchFamily="18" charset="0"/>
                <a:ea typeface="Cambria" panose="02040503050406030204" pitchFamily="18" charset="0"/>
              </a:rPr>
              <a:t>nêu</a:t>
            </a:r>
            <a:r>
              <a:rPr lang="en-US" sz="6600" b="1" dirty="0">
                <a:solidFill>
                  <a:schemeClr val="bg1"/>
                </a:solidFill>
                <a:latin typeface="Cambria" panose="02040503050406030204" pitchFamily="18" charset="0"/>
                <a:ea typeface="Cambria" panose="02040503050406030204" pitchFamily="18" charset="0"/>
              </a:rPr>
              <a:t> ý </a:t>
            </a:r>
            <a:r>
              <a:rPr lang="en-US" sz="6600" b="1" dirty="0" err="1">
                <a:solidFill>
                  <a:schemeClr val="bg1"/>
                </a:solidFill>
                <a:latin typeface="Cambria" panose="02040503050406030204" pitchFamily="18" charset="0"/>
                <a:ea typeface="Cambria" panose="02040503050406030204" pitchFamily="18" charset="0"/>
              </a:rPr>
              <a:t>nghĩa</a:t>
            </a:r>
            <a:r>
              <a:rPr lang="en-US" sz="6600" b="1" dirty="0">
                <a:solidFill>
                  <a:schemeClr val="bg1"/>
                </a:solidFill>
                <a:latin typeface="Cambria" panose="02040503050406030204" pitchFamily="18" charset="0"/>
                <a:ea typeface="Cambria" panose="02040503050406030204" pitchFamily="18" charset="0"/>
              </a:rPr>
              <a:t> </a:t>
            </a:r>
            <a:r>
              <a:rPr lang="en-US" sz="6600" b="1" dirty="0" err="1">
                <a:solidFill>
                  <a:schemeClr val="bg1"/>
                </a:solidFill>
                <a:latin typeface="Cambria" panose="02040503050406030204" pitchFamily="18" charset="0"/>
                <a:ea typeface="Cambria" panose="02040503050406030204" pitchFamily="18" charset="0"/>
              </a:rPr>
              <a:t>của</a:t>
            </a:r>
            <a:r>
              <a:rPr lang="en-US" sz="6600" b="1" dirty="0">
                <a:solidFill>
                  <a:schemeClr val="bg1"/>
                </a:solidFill>
                <a:latin typeface="Cambria" panose="02040503050406030204" pitchFamily="18" charset="0"/>
                <a:ea typeface="Cambria" panose="02040503050406030204" pitchFamily="18" charset="0"/>
              </a:rPr>
              <a:t> </a:t>
            </a:r>
            <a:r>
              <a:rPr lang="en-US" sz="6600" b="1" dirty="0" err="1">
                <a:solidFill>
                  <a:schemeClr val="bg1"/>
                </a:solidFill>
                <a:latin typeface="Cambria" panose="02040503050406030204" pitchFamily="18" charset="0"/>
                <a:ea typeface="Cambria" panose="02040503050406030204" pitchFamily="18" charset="0"/>
              </a:rPr>
              <a:t>câu</a:t>
            </a:r>
            <a:r>
              <a:rPr lang="en-US" sz="6600" b="1" dirty="0">
                <a:solidFill>
                  <a:schemeClr val="bg1"/>
                </a:solidFill>
                <a:latin typeface="Cambria" panose="02040503050406030204" pitchFamily="18" charset="0"/>
                <a:ea typeface="Cambria" panose="02040503050406030204" pitchFamily="18" charset="0"/>
              </a:rPr>
              <a:t> </a:t>
            </a:r>
            <a:r>
              <a:rPr lang="en-US" sz="6600" b="1" dirty="0" err="1">
                <a:solidFill>
                  <a:schemeClr val="bg1"/>
                </a:solidFill>
                <a:latin typeface="Cambria" panose="02040503050406030204" pitchFamily="18" charset="0"/>
                <a:ea typeface="Cambria" panose="02040503050406030204" pitchFamily="18" charset="0"/>
              </a:rPr>
              <a:t>chuyện</a:t>
            </a:r>
            <a:r>
              <a:rPr lang="en-US" sz="6600" b="1" dirty="0">
                <a:solidFill>
                  <a:schemeClr val="bg1"/>
                </a:solidFill>
                <a:latin typeface="Cambria" panose="02040503050406030204" pitchFamily="18" charset="0"/>
                <a:ea typeface="Cambria" panose="02040503050406030204" pitchFamily="18" charset="0"/>
              </a:rPr>
              <a:t> </a:t>
            </a:r>
            <a:r>
              <a:rPr lang="en-US" sz="6600" b="1" dirty="0" err="1">
                <a:solidFill>
                  <a:schemeClr val="bg1"/>
                </a:solidFill>
                <a:latin typeface="Cambria" panose="02040503050406030204" pitchFamily="18" charset="0"/>
                <a:ea typeface="Cambria" panose="02040503050406030204" pitchFamily="18" charset="0"/>
              </a:rPr>
              <a:t>trên</a:t>
            </a:r>
            <a:r>
              <a:rPr lang="en-US" sz="6600" b="1" dirty="0">
                <a:solidFill>
                  <a:schemeClr val="bg1"/>
                </a:solidFill>
                <a:latin typeface="Cambria" panose="02040503050406030204" pitchFamily="18" charset="0"/>
                <a:ea typeface="Cambria" panose="02040503050406030204" pitchFamily="18" charset="0"/>
              </a:rPr>
              <a:t>?</a:t>
            </a:r>
          </a:p>
        </p:txBody>
      </p:sp>
      <p:sp>
        <p:nvSpPr>
          <p:cNvPr id="11" name="TextBox 10"/>
          <p:cNvSpPr txBox="1"/>
          <p:nvPr/>
        </p:nvSpPr>
        <p:spPr>
          <a:xfrm>
            <a:off x="1244867" y="3917694"/>
            <a:ext cx="15248692" cy="5632311"/>
          </a:xfrm>
          <a:prstGeom prst="rect">
            <a:avLst/>
          </a:prstGeom>
          <a:noFill/>
        </p:spPr>
        <p:txBody>
          <a:bodyPr wrap="square" rtlCol="0">
            <a:spAutoFit/>
          </a:bodyPr>
          <a:lstStyle/>
          <a:p>
            <a:pPr algn="ctr"/>
            <a:r>
              <a:rPr lang="en-US" sz="7200" dirty="0" err="1">
                <a:solidFill>
                  <a:srgbClr val="FFFF00"/>
                </a:solidFill>
                <a:latin typeface="Cambria" panose="02040503050406030204" pitchFamily="18" charset="0"/>
                <a:ea typeface="Cambria" panose="02040503050406030204" pitchFamily="18" charset="0"/>
              </a:rPr>
              <a:t>Đây</a:t>
            </a:r>
            <a:r>
              <a:rPr lang="en-US" sz="7200" dirty="0">
                <a:solidFill>
                  <a:srgbClr val="FFFF00"/>
                </a:solidFill>
                <a:latin typeface="Cambria" panose="02040503050406030204" pitchFamily="18" charset="0"/>
                <a:ea typeface="Cambria" panose="02040503050406030204" pitchFamily="18" charset="0"/>
              </a:rPr>
              <a:t> </a:t>
            </a:r>
            <a:r>
              <a:rPr lang="en-US" sz="7200" dirty="0" err="1">
                <a:solidFill>
                  <a:srgbClr val="FFFF00"/>
                </a:solidFill>
                <a:latin typeface="Cambria" panose="02040503050406030204" pitchFamily="18" charset="0"/>
                <a:ea typeface="Cambria" panose="02040503050406030204" pitchFamily="18" charset="0"/>
              </a:rPr>
              <a:t>là</a:t>
            </a:r>
            <a:r>
              <a:rPr lang="en-US" sz="7200" dirty="0">
                <a:solidFill>
                  <a:srgbClr val="FFFF00"/>
                </a:solidFill>
                <a:latin typeface="Cambria" panose="02040503050406030204" pitchFamily="18" charset="0"/>
                <a:ea typeface="Cambria" panose="02040503050406030204" pitchFamily="18" charset="0"/>
              </a:rPr>
              <a:t> </a:t>
            </a:r>
            <a:r>
              <a:rPr lang="en-US" sz="7200" dirty="0" err="1">
                <a:solidFill>
                  <a:srgbClr val="FFFF00"/>
                </a:solidFill>
                <a:latin typeface="Cambria" panose="02040503050406030204" pitchFamily="18" charset="0"/>
                <a:ea typeface="Cambria" panose="02040503050406030204" pitchFamily="18" charset="0"/>
              </a:rPr>
              <a:t>sự</a:t>
            </a:r>
            <a:r>
              <a:rPr lang="en-US" sz="7200" dirty="0">
                <a:solidFill>
                  <a:srgbClr val="FFFF00"/>
                </a:solidFill>
                <a:latin typeface="Cambria" panose="02040503050406030204" pitchFamily="18" charset="0"/>
                <a:ea typeface="Cambria" panose="02040503050406030204" pitchFamily="18" charset="0"/>
              </a:rPr>
              <a:t> </a:t>
            </a:r>
            <a:r>
              <a:rPr lang="en-US" sz="7200" dirty="0" err="1">
                <a:solidFill>
                  <a:srgbClr val="FFFF00"/>
                </a:solidFill>
                <a:latin typeface="Cambria" panose="02040503050406030204" pitchFamily="18" charset="0"/>
                <a:ea typeface="Cambria" panose="02040503050406030204" pitchFamily="18" charset="0"/>
              </a:rPr>
              <a:t>mở</a:t>
            </a:r>
            <a:r>
              <a:rPr lang="en-US" sz="7200" dirty="0">
                <a:solidFill>
                  <a:srgbClr val="FFFF00"/>
                </a:solidFill>
                <a:latin typeface="Cambria" panose="02040503050406030204" pitchFamily="18" charset="0"/>
                <a:ea typeface="Cambria" panose="02040503050406030204" pitchFamily="18" charset="0"/>
              </a:rPr>
              <a:t> </a:t>
            </a:r>
            <a:r>
              <a:rPr lang="en-US" sz="7200" dirty="0" err="1">
                <a:solidFill>
                  <a:srgbClr val="FFFF00"/>
                </a:solidFill>
                <a:latin typeface="Cambria" panose="02040503050406030204" pitchFamily="18" charset="0"/>
                <a:ea typeface="Cambria" panose="02040503050406030204" pitchFamily="18" charset="0"/>
              </a:rPr>
              <a:t>đầu</a:t>
            </a:r>
            <a:r>
              <a:rPr lang="en-US" sz="7200" dirty="0">
                <a:solidFill>
                  <a:srgbClr val="FFFF00"/>
                </a:solidFill>
                <a:latin typeface="Cambria" panose="02040503050406030204" pitchFamily="18" charset="0"/>
                <a:ea typeface="Cambria" panose="02040503050406030204" pitchFamily="18" charset="0"/>
              </a:rPr>
              <a:t> </a:t>
            </a:r>
            <a:r>
              <a:rPr lang="en-US" sz="7200" dirty="0" err="1">
                <a:solidFill>
                  <a:srgbClr val="FFFF00"/>
                </a:solidFill>
                <a:latin typeface="Cambria" panose="02040503050406030204" pitchFamily="18" charset="0"/>
                <a:ea typeface="Cambria" panose="02040503050406030204" pitchFamily="18" charset="0"/>
              </a:rPr>
              <a:t>cho</a:t>
            </a:r>
            <a:r>
              <a:rPr lang="en-US" sz="7200" dirty="0">
                <a:solidFill>
                  <a:srgbClr val="FFFF00"/>
                </a:solidFill>
                <a:latin typeface="Cambria" panose="02040503050406030204" pitchFamily="18" charset="0"/>
                <a:ea typeface="Cambria" panose="02040503050406030204" pitchFamily="18" charset="0"/>
              </a:rPr>
              <a:t> </a:t>
            </a:r>
            <a:r>
              <a:rPr lang="en-US" sz="7200" dirty="0" err="1">
                <a:solidFill>
                  <a:srgbClr val="FFFF00"/>
                </a:solidFill>
                <a:latin typeface="Cambria" panose="02040503050406030204" pitchFamily="18" charset="0"/>
                <a:ea typeface="Cambria" panose="02040503050406030204" pitchFamily="18" charset="0"/>
              </a:rPr>
              <a:t>phong</a:t>
            </a:r>
            <a:r>
              <a:rPr lang="en-US" sz="7200" dirty="0">
                <a:solidFill>
                  <a:srgbClr val="FFFF00"/>
                </a:solidFill>
                <a:latin typeface="Cambria" panose="02040503050406030204" pitchFamily="18" charset="0"/>
                <a:ea typeface="Cambria" panose="02040503050406030204" pitchFamily="18" charset="0"/>
              </a:rPr>
              <a:t> </a:t>
            </a:r>
            <a:r>
              <a:rPr lang="en-US" sz="7200" dirty="0" err="1">
                <a:solidFill>
                  <a:srgbClr val="FFFF00"/>
                </a:solidFill>
                <a:latin typeface="Cambria" panose="02040503050406030204" pitchFamily="18" charset="0"/>
                <a:ea typeface="Cambria" panose="02040503050406030204" pitchFamily="18" charset="0"/>
              </a:rPr>
              <a:t>trào</a:t>
            </a:r>
            <a:r>
              <a:rPr lang="en-US" sz="7200" dirty="0">
                <a:solidFill>
                  <a:srgbClr val="FFFF00"/>
                </a:solidFill>
                <a:latin typeface="Cambria" panose="02040503050406030204" pitchFamily="18" charset="0"/>
                <a:ea typeface="Cambria" panose="02040503050406030204" pitchFamily="18" charset="0"/>
              </a:rPr>
              <a:t> </a:t>
            </a:r>
            <a:r>
              <a:rPr lang="en-US" sz="7200" dirty="0" err="1">
                <a:solidFill>
                  <a:srgbClr val="FFFF00"/>
                </a:solidFill>
                <a:latin typeface="Cambria" panose="02040503050406030204" pitchFamily="18" charset="0"/>
                <a:ea typeface="Cambria" panose="02040503050406030204" pitchFamily="18" charset="0"/>
              </a:rPr>
              <a:t>Cần</a:t>
            </a:r>
            <a:r>
              <a:rPr lang="en-US" sz="7200" dirty="0">
                <a:solidFill>
                  <a:srgbClr val="FFFF00"/>
                </a:solidFill>
                <a:latin typeface="Cambria" panose="02040503050406030204" pitchFamily="18" charset="0"/>
                <a:ea typeface="Cambria" panose="02040503050406030204" pitchFamily="18" charset="0"/>
              </a:rPr>
              <a:t> </a:t>
            </a:r>
            <a:r>
              <a:rPr lang="vi-VN" sz="7200" dirty="0" err="1">
                <a:solidFill>
                  <a:srgbClr val="FFFF00"/>
                </a:solidFill>
                <a:latin typeface="Cambria" panose="02040503050406030204" pitchFamily="18" charset="0"/>
                <a:ea typeface="Cambria" panose="02040503050406030204" pitchFamily="18" charset="0"/>
              </a:rPr>
              <a:t>V</a:t>
            </a:r>
            <a:r>
              <a:rPr lang="en-US" sz="7200" dirty="0" err="1">
                <a:solidFill>
                  <a:srgbClr val="FFFF00"/>
                </a:solidFill>
                <a:latin typeface="Cambria" panose="02040503050406030204" pitchFamily="18" charset="0"/>
                <a:ea typeface="Cambria" panose="02040503050406030204" pitchFamily="18" charset="0"/>
              </a:rPr>
              <a:t>ương</a:t>
            </a:r>
            <a:r>
              <a:rPr lang="en-US" sz="7200" dirty="0">
                <a:solidFill>
                  <a:srgbClr val="FFFF00"/>
                </a:solidFill>
                <a:latin typeface="Cambria" panose="02040503050406030204" pitchFamily="18" charset="0"/>
                <a:ea typeface="Cambria" panose="02040503050406030204" pitchFamily="18" charset="0"/>
              </a:rPr>
              <a:t>, </a:t>
            </a:r>
            <a:r>
              <a:rPr lang="en-US" sz="7200" dirty="0" err="1">
                <a:solidFill>
                  <a:srgbClr val="FFFF00"/>
                </a:solidFill>
                <a:latin typeface="Cambria" panose="02040503050406030204" pitchFamily="18" charset="0"/>
                <a:ea typeface="Cambria" panose="02040503050406030204" pitchFamily="18" charset="0"/>
              </a:rPr>
              <a:t>thể</a:t>
            </a:r>
            <a:r>
              <a:rPr lang="en-US" sz="7200" dirty="0">
                <a:solidFill>
                  <a:srgbClr val="FFFF00"/>
                </a:solidFill>
                <a:latin typeface="Cambria" panose="02040503050406030204" pitchFamily="18" charset="0"/>
                <a:ea typeface="Cambria" panose="02040503050406030204" pitchFamily="18" charset="0"/>
              </a:rPr>
              <a:t> </a:t>
            </a:r>
            <a:r>
              <a:rPr lang="en-US" sz="7200" dirty="0" err="1">
                <a:solidFill>
                  <a:srgbClr val="FFFF00"/>
                </a:solidFill>
                <a:latin typeface="Cambria" panose="02040503050406030204" pitchFamily="18" charset="0"/>
                <a:ea typeface="Cambria" panose="02040503050406030204" pitchFamily="18" charset="0"/>
              </a:rPr>
              <a:t>hiện</a:t>
            </a:r>
            <a:r>
              <a:rPr lang="en-US" sz="7200" dirty="0">
                <a:solidFill>
                  <a:srgbClr val="FFFF00"/>
                </a:solidFill>
                <a:latin typeface="Cambria" panose="02040503050406030204" pitchFamily="18" charset="0"/>
                <a:ea typeface="Cambria" panose="02040503050406030204" pitchFamily="18" charset="0"/>
              </a:rPr>
              <a:t> </a:t>
            </a:r>
            <a:r>
              <a:rPr lang="en-US" sz="7200" dirty="0" err="1">
                <a:solidFill>
                  <a:srgbClr val="FFFF00"/>
                </a:solidFill>
                <a:latin typeface="Cambria" panose="02040503050406030204" pitchFamily="18" charset="0"/>
                <a:ea typeface="Cambria" panose="02040503050406030204" pitchFamily="18" charset="0"/>
              </a:rPr>
              <a:t>rõ</a:t>
            </a:r>
            <a:r>
              <a:rPr lang="en-US" sz="7200" dirty="0">
                <a:solidFill>
                  <a:srgbClr val="FFFF00"/>
                </a:solidFill>
                <a:latin typeface="Cambria" panose="02040503050406030204" pitchFamily="18" charset="0"/>
                <a:ea typeface="Cambria" panose="02040503050406030204" pitchFamily="18" charset="0"/>
              </a:rPr>
              <a:t> ý </a:t>
            </a:r>
            <a:r>
              <a:rPr lang="en-US" sz="7200" dirty="0" err="1">
                <a:solidFill>
                  <a:srgbClr val="FFFF00"/>
                </a:solidFill>
                <a:latin typeface="Cambria" panose="02040503050406030204" pitchFamily="18" charset="0"/>
                <a:ea typeface="Cambria" panose="02040503050406030204" pitchFamily="18" charset="0"/>
              </a:rPr>
              <a:t>chí</a:t>
            </a:r>
            <a:r>
              <a:rPr lang="en-US" sz="7200" dirty="0">
                <a:solidFill>
                  <a:srgbClr val="FFFF00"/>
                </a:solidFill>
                <a:latin typeface="Cambria" panose="02040503050406030204" pitchFamily="18" charset="0"/>
                <a:ea typeface="Cambria" panose="02040503050406030204" pitchFamily="18" charset="0"/>
              </a:rPr>
              <a:t>, </a:t>
            </a:r>
            <a:r>
              <a:rPr lang="en-US" sz="7200" dirty="0" err="1">
                <a:solidFill>
                  <a:srgbClr val="FFFF00"/>
                </a:solidFill>
                <a:latin typeface="Cambria" panose="02040503050406030204" pitchFamily="18" charset="0"/>
                <a:ea typeface="Cambria" panose="02040503050406030204" pitchFamily="18" charset="0"/>
              </a:rPr>
              <a:t>tinh</a:t>
            </a:r>
            <a:r>
              <a:rPr lang="en-US" sz="7200" dirty="0">
                <a:solidFill>
                  <a:srgbClr val="FFFF00"/>
                </a:solidFill>
                <a:latin typeface="Cambria" panose="02040503050406030204" pitchFamily="18" charset="0"/>
                <a:ea typeface="Cambria" panose="02040503050406030204" pitchFamily="18" charset="0"/>
              </a:rPr>
              <a:t> </a:t>
            </a:r>
            <a:r>
              <a:rPr lang="en-US" sz="7200" dirty="0" err="1">
                <a:solidFill>
                  <a:srgbClr val="FFFF00"/>
                </a:solidFill>
                <a:latin typeface="Cambria" panose="02040503050406030204" pitchFamily="18" charset="0"/>
                <a:ea typeface="Cambria" panose="02040503050406030204" pitchFamily="18" charset="0"/>
              </a:rPr>
              <a:t>thần</a:t>
            </a:r>
            <a:r>
              <a:rPr lang="en-US" sz="7200" dirty="0">
                <a:solidFill>
                  <a:srgbClr val="FFFF00"/>
                </a:solidFill>
                <a:latin typeface="Cambria" panose="02040503050406030204" pitchFamily="18" charset="0"/>
                <a:ea typeface="Cambria" panose="02040503050406030204" pitchFamily="18" charset="0"/>
              </a:rPr>
              <a:t> </a:t>
            </a:r>
            <a:r>
              <a:rPr lang="en-US" sz="7200" dirty="0" err="1">
                <a:solidFill>
                  <a:srgbClr val="FFFF00"/>
                </a:solidFill>
                <a:latin typeface="Cambria" panose="02040503050406030204" pitchFamily="18" charset="0"/>
                <a:ea typeface="Cambria" panose="02040503050406030204" pitchFamily="18" charset="0"/>
              </a:rPr>
              <a:t>yêu</a:t>
            </a:r>
            <a:r>
              <a:rPr lang="en-US" sz="7200" dirty="0">
                <a:solidFill>
                  <a:srgbClr val="FFFF00"/>
                </a:solidFill>
                <a:latin typeface="Cambria" panose="02040503050406030204" pitchFamily="18" charset="0"/>
                <a:ea typeface="Cambria" panose="02040503050406030204" pitchFamily="18" charset="0"/>
              </a:rPr>
              <a:t> </a:t>
            </a:r>
            <a:r>
              <a:rPr lang="en-US" sz="7200" dirty="0" err="1">
                <a:solidFill>
                  <a:srgbClr val="FFFF00"/>
                </a:solidFill>
                <a:latin typeface="Cambria" panose="02040503050406030204" pitchFamily="18" charset="0"/>
                <a:ea typeface="Cambria" panose="02040503050406030204" pitchFamily="18" charset="0"/>
              </a:rPr>
              <a:t>nước</a:t>
            </a:r>
            <a:r>
              <a:rPr lang="en-US" sz="7200" dirty="0">
                <a:solidFill>
                  <a:srgbClr val="FFFF00"/>
                </a:solidFill>
                <a:latin typeface="Cambria" panose="02040503050406030204" pitchFamily="18" charset="0"/>
                <a:ea typeface="Cambria" panose="02040503050406030204" pitchFamily="18" charset="0"/>
              </a:rPr>
              <a:t>, </a:t>
            </a:r>
            <a:r>
              <a:rPr lang="en-US" sz="7200" dirty="0" err="1">
                <a:solidFill>
                  <a:srgbClr val="FFFF00"/>
                </a:solidFill>
                <a:latin typeface="Cambria" panose="02040503050406030204" pitchFamily="18" charset="0"/>
                <a:ea typeface="Cambria" panose="02040503050406030204" pitchFamily="18" charset="0"/>
              </a:rPr>
              <a:t>chiến</a:t>
            </a:r>
            <a:r>
              <a:rPr lang="en-US" sz="7200" dirty="0">
                <a:solidFill>
                  <a:srgbClr val="FFFF00"/>
                </a:solidFill>
                <a:latin typeface="Cambria" panose="02040503050406030204" pitchFamily="18" charset="0"/>
                <a:ea typeface="Cambria" panose="02040503050406030204" pitchFamily="18" charset="0"/>
              </a:rPr>
              <a:t> </a:t>
            </a:r>
            <a:r>
              <a:rPr lang="en-US" sz="7200" dirty="0" err="1">
                <a:solidFill>
                  <a:srgbClr val="FFFF00"/>
                </a:solidFill>
                <a:latin typeface="Cambria" panose="02040503050406030204" pitchFamily="18" charset="0"/>
                <a:ea typeface="Cambria" panose="02040503050406030204" pitchFamily="18" charset="0"/>
              </a:rPr>
              <a:t>đấu</a:t>
            </a:r>
            <a:r>
              <a:rPr lang="en-US" sz="7200" dirty="0">
                <a:solidFill>
                  <a:srgbClr val="FFFF00"/>
                </a:solidFill>
                <a:latin typeface="Cambria" panose="02040503050406030204" pitchFamily="18" charset="0"/>
                <a:ea typeface="Cambria" panose="02040503050406030204" pitchFamily="18" charset="0"/>
              </a:rPr>
              <a:t> </a:t>
            </a:r>
            <a:r>
              <a:rPr lang="en-US" sz="7200" dirty="0" err="1">
                <a:solidFill>
                  <a:srgbClr val="FFFF00"/>
                </a:solidFill>
                <a:latin typeface="Cambria" panose="02040503050406030204" pitchFamily="18" charset="0"/>
                <a:ea typeface="Cambria" panose="02040503050406030204" pitchFamily="18" charset="0"/>
              </a:rPr>
              <a:t>đến</a:t>
            </a:r>
            <a:r>
              <a:rPr lang="en-US" sz="7200" dirty="0">
                <a:solidFill>
                  <a:srgbClr val="FFFF00"/>
                </a:solidFill>
                <a:latin typeface="Cambria" panose="02040503050406030204" pitchFamily="18" charset="0"/>
                <a:ea typeface="Cambria" panose="02040503050406030204" pitchFamily="18" charset="0"/>
              </a:rPr>
              <a:t> </a:t>
            </a:r>
            <a:r>
              <a:rPr lang="en-US" sz="7200" dirty="0" err="1">
                <a:solidFill>
                  <a:srgbClr val="FFFF00"/>
                </a:solidFill>
                <a:latin typeface="Cambria" panose="02040503050406030204" pitchFamily="18" charset="0"/>
                <a:ea typeface="Cambria" panose="02040503050406030204" pitchFamily="18" charset="0"/>
              </a:rPr>
              <a:t>cùng</a:t>
            </a:r>
            <a:r>
              <a:rPr lang="en-US" sz="7200" dirty="0">
                <a:solidFill>
                  <a:srgbClr val="FFFF00"/>
                </a:solidFill>
                <a:latin typeface="Cambria" panose="02040503050406030204" pitchFamily="18" charset="0"/>
                <a:ea typeface="Cambria" panose="02040503050406030204" pitchFamily="18" charset="0"/>
              </a:rPr>
              <a:t> </a:t>
            </a:r>
            <a:r>
              <a:rPr lang="en-US" sz="7200" dirty="0" err="1">
                <a:solidFill>
                  <a:srgbClr val="FFFF00"/>
                </a:solidFill>
                <a:latin typeface="Cambria" panose="02040503050406030204" pitchFamily="18" charset="0"/>
                <a:ea typeface="Cambria" panose="02040503050406030204" pitchFamily="18" charset="0"/>
              </a:rPr>
              <a:t>vì</a:t>
            </a:r>
            <a:r>
              <a:rPr lang="en-US" sz="7200" dirty="0">
                <a:solidFill>
                  <a:srgbClr val="FFFF00"/>
                </a:solidFill>
                <a:latin typeface="Cambria" panose="02040503050406030204" pitchFamily="18" charset="0"/>
                <a:ea typeface="Cambria" panose="02040503050406030204" pitchFamily="18" charset="0"/>
              </a:rPr>
              <a:t> </a:t>
            </a:r>
            <a:r>
              <a:rPr lang="en-US" sz="7200" dirty="0" err="1">
                <a:solidFill>
                  <a:srgbClr val="FFFF00"/>
                </a:solidFill>
                <a:latin typeface="Cambria" panose="02040503050406030204" pitchFamily="18" charset="0"/>
                <a:ea typeface="Cambria" panose="02040503050406030204" pitchFamily="18" charset="0"/>
              </a:rPr>
              <a:t>độc</a:t>
            </a:r>
            <a:r>
              <a:rPr lang="en-US" sz="7200" dirty="0">
                <a:solidFill>
                  <a:srgbClr val="FFFF00"/>
                </a:solidFill>
                <a:latin typeface="Cambria" panose="02040503050406030204" pitchFamily="18" charset="0"/>
                <a:ea typeface="Cambria" panose="02040503050406030204" pitchFamily="18" charset="0"/>
              </a:rPr>
              <a:t> </a:t>
            </a:r>
            <a:r>
              <a:rPr lang="en-US" sz="7200" dirty="0" err="1">
                <a:solidFill>
                  <a:srgbClr val="FFFF00"/>
                </a:solidFill>
                <a:latin typeface="Cambria" panose="02040503050406030204" pitchFamily="18" charset="0"/>
                <a:ea typeface="Cambria" panose="02040503050406030204" pitchFamily="18" charset="0"/>
              </a:rPr>
              <a:t>lập</a:t>
            </a:r>
            <a:r>
              <a:rPr lang="en-US" sz="7200" dirty="0">
                <a:solidFill>
                  <a:srgbClr val="FFFF00"/>
                </a:solidFill>
                <a:latin typeface="Cambria" panose="02040503050406030204" pitchFamily="18" charset="0"/>
                <a:ea typeface="Cambria" panose="02040503050406030204" pitchFamily="18" charset="0"/>
              </a:rPr>
              <a:t>, </a:t>
            </a:r>
            <a:r>
              <a:rPr lang="en-US" sz="7200" dirty="0" err="1">
                <a:solidFill>
                  <a:srgbClr val="FFFF00"/>
                </a:solidFill>
                <a:latin typeface="Cambria" panose="02040503050406030204" pitchFamily="18" charset="0"/>
                <a:ea typeface="Cambria" panose="02040503050406030204" pitchFamily="18" charset="0"/>
              </a:rPr>
              <a:t>tự</a:t>
            </a:r>
            <a:r>
              <a:rPr lang="en-US" sz="7200" dirty="0">
                <a:solidFill>
                  <a:srgbClr val="FFFF00"/>
                </a:solidFill>
                <a:latin typeface="Cambria" panose="02040503050406030204" pitchFamily="18" charset="0"/>
                <a:ea typeface="Cambria" panose="02040503050406030204" pitchFamily="18" charset="0"/>
              </a:rPr>
              <a:t> do </a:t>
            </a:r>
            <a:r>
              <a:rPr lang="en-US" sz="7200" dirty="0" err="1">
                <a:solidFill>
                  <a:srgbClr val="FFFF00"/>
                </a:solidFill>
                <a:latin typeface="Cambria" panose="02040503050406030204" pitchFamily="18" charset="0"/>
                <a:ea typeface="Cambria" panose="02040503050406030204" pitchFamily="18" charset="0"/>
              </a:rPr>
              <a:t>của</a:t>
            </a:r>
            <a:r>
              <a:rPr lang="en-US" sz="7200" dirty="0">
                <a:solidFill>
                  <a:srgbClr val="FFFF00"/>
                </a:solidFill>
                <a:latin typeface="Cambria" panose="02040503050406030204" pitchFamily="18" charset="0"/>
                <a:ea typeface="Cambria" panose="02040503050406030204" pitchFamily="18" charset="0"/>
              </a:rPr>
              <a:t> </a:t>
            </a:r>
            <a:r>
              <a:rPr lang="en-US" sz="7200" dirty="0" err="1">
                <a:solidFill>
                  <a:srgbClr val="FFFF00"/>
                </a:solidFill>
                <a:latin typeface="Cambria" panose="02040503050406030204" pitchFamily="18" charset="0"/>
                <a:ea typeface="Cambria" panose="02040503050406030204" pitchFamily="18" charset="0"/>
              </a:rPr>
              <a:t>dân</a:t>
            </a:r>
            <a:r>
              <a:rPr lang="en-US" sz="7200" dirty="0">
                <a:solidFill>
                  <a:srgbClr val="FFFF00"/>
                </a:solidFill>
                <a:latin typeface="Cambria" panose="02040503050406030204" pitchFamily="18" charset="0"/>
                <a:ea typeface="Cambria" panose="02040503050406030204" pitchFamily="18" charset="0"/>
              </a:rPr>
              <a:t> </a:t>
            </a:r>
            <a:r>
              <a:rPr lang="en-US" sz="7200" dirty="0" err="1">
                <a:solidFill>
                  <a:srgbClr val="FFFF00"/>
                </a:solidFill>
                <a:latin typeface="Cambria" panose="02040503050406030204" pitchFamily="18" charset="0"/>
                <a:ea typeface="Cambria" panose="02040503050406030204" pitchFamily="18" charset="0"/>
              </a:rPr>
              <a:t>tộc</a:t>
            </a:r>
            <a:r>
              <a:rPr lang="en-US" sz="7200" dirty="0">
                <a:solidFill>
                  <a:srgbClr val="FFFF00"/>
                </a:solidFill>
                <a:latin typeface="Cambria" panose="02040503050406030204" pitchFamily="18" charset="0"/>
                <a:ea typeface="Cambria" panose="02040503050406030204" pitchFamily="18" charset="0"/>
              </a:rPr>
              <a:t> </a:t>
            </a:r>
            <a:r>
              <a:rPr lang="en-US" sz="7200" dirty="0" err="1">
                <a:solidFill>
                  <a:srgbClr val="FFFF00"/>
                </a:solidFill>
                <a:latin typeface="Cambria" panose="02040503050406030204" pitchFamily="18" charset="0"/>
                <a:ea typeface="Cambria" panose="02040503050406030204" pitchFamily="18" charset="0"/>
              </a:rPr>
              <a:t>Việt</a:t>
            </a:r>
            <a:r>
              <a:rPr lang="en-US" sz="7200" dirty="0">
                <a:solidFill>
                  <a:srgbClr val="FFFF00"/>
                </a:solidFill>
                <a:latin typeface="Cambria" panose="02040503050406030204" pitchFamily="18" charset="0"/>
                <a:ea typeface="Cambria" panose="02040503050406030204" pitchFamily="18" charset="0"/>
              </a:rPr>
              <a:t> Nam.</a:t>
            </a:r>
          </a:p>
          <a:p>
            <a:pPr algn="ctr"/>
            <a:r>
              <a:rPr lang="en-US" sz="7200" dirty="0">
                <a:solidFill>
                  <a:srgbClr val="FFFF0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2057506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3CAA5"/>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sp>
      <p:sp>
        <p:nvSpPr>
          <p:cNvPr id="4" name="Freeform 4"/>
          <p:cNvSpPr/>
          <p:nvPr/>
        </p:nvSpPr>
        <p:spPr>
          <a:xfrm rot="-5400000" flipH="1" flipV="1">
            <a:off x="345003" y="-1628246"/>
            <a:ext cx="8940001" cy="13494341"/>
          </a:xfrm>
          <a:custGeom>
            <a:avLst/>
            <a:gdLst/>
            <a:ahLst/>
            <a:cxnLst/>
            <a:rect l="l" t="t" r="r" b="b"/>
            <a:pathLst>
              <a:path w="8940001" h="13494341">
                <a:moveTo>
                  <a:pt x="8940001" y="13494341"/>
                </a:moveTo>
                <a:lnTo>
                  <a:pt x="0" y="13494341"/>
                </a:lnTo>
                <a:lnTo>
                  <a:pt x="0" y="0"/>
                </a:lnTo>
                <a:lnTo>
                  <a:pt x="8940001" y="0"/>
                </a:lnTo>
                <a:lnTo>
                  <a:pt x="8940001" y="13494341"/>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flipH="1">
            <a:off x="-899084" y="5512339"/>
            <a:ext cx="1778252" cy="4770921"/>
          </a:xfrm>
          <a:custGeom>
            <a:avLst/>
            <a:gdLst/>
            <a:ahLst/>
            <a:cxnLst/>
            <a:rect l="l" t="t" r="r" b="b"/>
            <a:pathLst>
              <a:path w="1778252" h="4770921">
                <a:moveTo>
                  <a:pt x="1778252" y="0"/>
                </a:moveTo>
                <a:lnTo>
                  <a:pt x="0" y="0"/>
                </a:lnTo>
                <a:lnTo>
                  <a:pt x="0" y="4770921"/>
                </a:lnTo>
                <a:lnTo>
                  <a:pt x="1778252" y="4770921"/>
                </a:lnTo>
                <a:lnTo>
                  <a:pt x="1778252"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8183669" y="698075"/>
            <a:ext cx="2442628" cy="1377032"/>
          </a:xfrm>
          <a:custGeom>
            <a:avLst/>
            <a:gdLst/>
            <a:ahLst/>
            <a:cxnLst/>
            <a:rect l="l" t="t" r="r" b="b"/>
            <a:pathLst>
              <a:path w="2442628" h="1377032">
                <a:moveTo>
                  <a:pt x="0" y="0"/>
                </a:moveTo>
                <a:lnTo>
                  <a:pt x="2442628" y="0"/>
                </a:lnTo>
                <a:lnTo>
                  <a:pt x="2442628" y="1377032"/>
                </a:lnTo>
                <a:lnTo>
                  <a:pt x="0" y="137703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160947" y="414243"/>
            <a:ext cx="1599531" cy="1599531"/>
          </a:xfrm>
          <a:custGeom>
            <a:avLst/>
            <a:gdLst/>
            <a:ahLst/>
            <a:cxnLst/>
            <a:rect l="l" t="t" r="r" b="b"/>
            <a:pathLst>
              <a:path w="1599531" h="1599531">
                <a:moveTo>
                  <a:pt x="0" y="0"/>
                </a:moveTo>
                <a:lnTo>
                  <a:pt x="1599531" y="0"/>
                </a:lnTo>
                <a:lnTo>
                  <a:pt x="1599531" y="1599530"/>
                </a:lnTo>
                <a:lnTo>
                  <a:pt x="0" y="159953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9348898" y="8422262"/>
            <a:ext cx="1672076" cy="1672076"/>
          </a:xfrm>
          <a:custGeom>
            <a:avLst/>
            <a:gdLst/>
            <a:ahLst/>
            <a:cxnLst/>
            <a:rect l="l" t="t" r="r" b="b"/>
            <a:pathLst>
              <a:path w="1672076" h="1672076">
                <a:moveTo>
                  <a:pt x="0" y="0"/>
                </a:moveTo>
                <a:lnTo>
                  <a:pt x="1672076" y="0"/>
                </a:lnTo>
                <a:lnTo>
                  <a:pt x="1672076" y="1672076"/>
                </a:lnTo>
                <a:lnTo>
                  <a:pt x="0" y="167207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Freeform 10"/>
          <p:cNvSpPr/>
          <p:nvPr/>
        </p:nvSpPr>
        <p:spPr>
          <a:xfrm>
            <a:off x="13862683" y="7341604"/>
            <a:ext cx="3396617" cy="1112392"/>
          </a:xfrm>
          <a:custGeom>
            <a:avLst/>
            <a:gdLst/>
            <a:ahLst/>
            <a:cxnLst/>
            <a:rect l="l" t="t" r="r" b="b"/>
            <a:pathLst>
              <a:path w="3396617" h="1112392">
                <a:moveTo>
                  <a:pt x="0" y="0"/>
                </a:moveTo>
                <a:lnTo>
                  <a:pt x="3396617" y="0"/>
                </a:lnTo>
                <a:lnTo>
                  <a:pt x="3396617" y="1112392"/>
                </a:lnTo>
                <a:lnTo>
                  <a:pt x="0" y="111239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1" name="Freeform 11"/>
          <p:cNvSpPr/>
          <p:nvPr/>
        </p:nvSpPr>
        <p:spPr>
          <a:xfrm rot="5811915">
            <a:off x="9859164" y="1503501"/>
            <a:ext cx="2616664" cy="680333"/>
          </a:xfrm>
          <a:custGeom>
            <a:avLst/>
            <a:gdLst/>
            <a:ahLst/>
            <a:cxnLst/>
            <a:rect l="l" t="t" r="r" b="b"/>
            <a:pathLst>
              <a:path w="2616664" h="680333">
                <a:moveTo>
                  <a:pt x="0" y="0"/>
                </a:moveTo>
                <a:lnTo>
                  <a:pt x="2616664" y="0"/>
                </a:lnTo>
                <a:lnTo>
                  <a:pt x="2616664" y="680333"/>
                </a:lnTo>
                <a:lnTo>
                  <a:pt x="0" y="68033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4" name="TextBox 16"/>
          <p:cNvSpPr txBox="1"/>
          <p:nvPr/>
        </p:nvSpPr>
        <p:spPr>
          <a:xfrm>
            <a:off x="381000" y="1960762"/>
            <a:ext cx="8857201" cy="1104405"/>
          </a:xfrm>
          <a:prstGeom prst="rect">
            <a:avLst/>
          </a:prstGeom>
        </p:spPr>
        <p:txBody>
          <a:bodyPr wrap="square" lIns="0" tIns="0" rIns="0" bIns="0" rtlCol="0" anchor="t">
            <a:spAutoFit/>
          </a:bodyPr>
          <a:lstStyle/>
          <a:p>
            <a:pPr algn="ctr">
              <a:lnSpc>
                <a:spcPts val="9272"/>
              </a:lnSpc>
            </a:pPr>
            <a:r>
              <a:rPr lang="vi-VN" sz="7200" b="1" dirty="0">
                <a:solidFill>
                  <a:srgbClr val="866954"/>
                </a:solidFill>
                <a:latin typeface="Cambria" panose="02040503050406030204" pitchFamily="18" charset="0"/>
                <a:ea typeface="Cambria" panose="02040503050406030204" pitchFamily="18" charset="0"/>
              </a:rPr>
              <a:t>Vua Bảo Đại thoái vị</a:t>
            </a:r>
            <a:endParaRPr lang="en-US" sz="7200" b="1" dirty="0">
              <a:solidFill>
                <a:srgbClr val="866954"/>
              </a:solidFill>
              <a:latin typeface="Cambria" panose="02040503050406030204" pitchFamily="18" charset="0"/>
              <a:ea typeface="Cambria" panose="02040503050406030204" pitchFamily="18" charset="0"/>
            </a:endParaRPr>
          </a:p>
        </p:txBody>
      </p:sp>
      <p:sp>
        <p:nvSpPr>
          <p:cNvPr id="15" name="TextBox 14"/>
          <p:cNvSpPr txBox="1"/>
          <p:nvPr/>
        </p:nvSpPr>
        <p:spPr>
          <a:xfrm>
            <a:off x="1053126" y="3291900"/>
            <a:ext cx="8012228" cy="5509200"/>
          </a:xfrm>
          <a:prstGeom prst="rect">
            <a:avLst/>
          </a:prstGeom>
          <a:noFill/>
        </p:spPr>
        <p:txBody>
          <a:bodyPr wrap="square" rtlCol="0">
            <a:spAutoFit/>
          </a:bodyPr>
          <a:lstStyle/>
          <a:p>
            <a:pPr algn="just"/>
            <a:r>
              <a:rPr lang="vi-VN" sz="4400" dirty="0">
                <a:latin typeface="Cambria" panose="02040503050406030204" pitchFamily="18" charset="0"/>
                <a:ea typeface="Cambria" panose="02040503050406030204" pitchFamily="18" charset="0"/>
              </a:rPr>
              <a:t>Ngày 30 – 8 – 1945, tại Ngọ Môn (Huế), trước sự chứng kiến của hàng ngàn người dân, vua Bảo Đại đã đọc chiếu thoái vị và trao lại ấn, kiếm cho đại diện  Chính phủ lâm thời. Sự kiện đó đã đánh dấu mốc kết thúc của chế độ phong kiến ở Việt Nam.</a:t>
            </a:r>
            <a:endParaRPr lang="en-US" sz="4400" dirty="0">
              <a:latin typeface="Cambria" panose="02040503050406030204" pitchFamily="18" charset="0"/>
              <a:ea typeface="Cambria" panose="02040503050406030204" pitchFamily="18" charset="0"/>
            </a:endParaRPr>
          </a:p>
        </p:txBody>
      </p:sp>
      <p:pic>
        <p:nvPicPr>
          <p:cNvPr id="2050" name="Picture 2" descr="Vua Bảo Đại và “tam bất lập” của nhà Nguyễn - Nam Kỳ Lục Tỉnh"/>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1506200" y="991614"/>
            <a:ext cx="6535661" cy="7988761"/>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5"/>
          <p:cNvSpPr/>
          <p:nvPr/>
        </p:nvSpPr>
        <p:spPr>
          <a:xfrm>
            <a:off x="11155562" y="696745"/>
            <a:ext cx="7274332" cy="8890850"/>
          </a:xfrm>
          <a:custGeom>
            <a:avLst/>
            <a:gdLst/>
            <a:ahLst/>
            <a:cxnLst/>
            <a:rect l="l" t="t" r="r" b="b"/>
            <a:pathLst>
              <a:path w="7274332" h="8890850">
                <a:moveTo>
                  <a:pt x="0" y="0"/>
                </a:moveTo>
                <a:lnTo>
                  <a:pt x="7274332" y="0"/>
                </a:lnTo>
                <a:lnTo>
                  <a:pt x="7274332" y="8890850"/>
                </a:lnTo>
                <a:lnTo>
                  <a:pt x="0" y="889085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866255"/>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sp>
      <p:sp>
        <p:nvSpPr>
          <p:cNvPr id="6" name="Freeform 6"/>
          <p:cNvSpPr/>
          <p:nvPr/>
        </p:nvSpPr>
        <p:spPr>
          <a:xfrm>
            <a:off x="-977136" y="-754323"/>
            <a:ext cx="2978653" cy="2978653"/>
          </a:xfrm>
          <a:custGeom>
            <a:avLst/>
            <a:gdLst/>
            <a:ahLst/>
            <a:cxnLst/>
            <a:rect l="l" t="t" r="r" b="b"/>
            <a:pathLst>
              <a:path w="2978653" h="2978653">
                <a:moveTo>
                  <a:pt x="0" y="0"/>
                </a:moveTo>
                <a:lnTo>
                  <a:pt x="2978653" y="0"/>
                </a:lnTo>
                <a:lnTo>
                  <a:pt x="2978653" y="2978653"/>
                </a:lnTo>
                <a:lnTo>
                  <a:pt x="0" y="29786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16055724" y="8481898"/>
            <a:ext cx="2978653" cy="2978653"/>
          </a:xfrm>
          <a:custGeom>
            <a:avLst/>
            <a:gdLst/>
            <a:ahLst/>
            <a:cxnLst/>
            <a:rect l="l" t="t" r="r" b="b"/>
            <a:pathLst>
              <a:path w="2978653" h="2978653">
                <a:moveTo>
                  <a:pt x="0" y="0"/>
                </a:moveTo>
                <a:lnTo>
                  <a:pt x="2978653" y="0"/>
                </a:lnTo>
                <a:lnTo>
                  <a:pt x="2978653" y="2978653"/>
                </a:lnTo>
                <a:lnTo>
                  <a:pt x="0" y="29786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a:off x="14755293" y="-364891"/>
            <a:ext cx="2789758" cy="1687803"/>
          </a:xfrm>
          <a:custGeom>
            <a:avLst/>
            <a:gdLst/>
            <a:ahLst/>
            <a:cxnLst/>
            <a:rect l="l" t="t" r="r" b="b"/>
            <a:pathLst>
              <a:path w="2789758" h="1687803">
                <a:moveTo>
                  <a:pt x="0" y="0"/>
                </a:moveTo>
                <a:lnTo>
                  <a:pt x="2789758" y="0"/>
                </a:lnTo>
                <a:lnTo>
                  <a:pt x="2789758" y="1687804"/>
                </a:lnTo>
                <a:lnTo>
                  <a:pt x="0" y="16878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a:off x="-977136" y="8813011"/>
            <a:ext cx="3178412" cy="1473989"/>
          </a:xfrm>
          <a:custGeom>
            <a:avLst/>
            <a:gdLst/>
            <a:ahLst/>
            <a:cxnLst/>
            <a:rect l="l" t="t" r="r" b="b"/>
            <a:pathLst>
              <a:path w="3178412" h="1473989">
                <a:moveTo>
                  <a:pt x="0" y="0"/>
                </a:moveTo>
                <a:lnTo>
                  <a:pt x="3178412" y="0"/>
                </a:lnTo>
                <a:lnTo>
                  <a:pt x="3178412" y="1473989"/>
                </a:lnTo>
                <a:lnTo>
                  <a:pt x="0" y="14739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pic>
        <p:nvPicPr>
          <p:cNvPr id="7" name="Picture 4" descr="Download - Magnifier Clipart, HD Png Download - 600x630(#1384771) - PngFind">
            <a:extLst>
              <a:ext uri="{FF2B5EF4-FFF2-40B4-BE49-F238E27FC236}">
                <a16:creationId xmlns:a16="http://schemas.microsoft.com/office/drawing/2014/main" id="{3AB7EECE-E19D-4DB2-946E-33C66D9EFB52}"/>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7780" b="93193" l="28929" r="71429">
                        <a14:foregroundMark x1="29881" y1="41329" x2="28929" y2="47650"/>
                        <a14:foregroundMark x1="51310" y1="10697" x2="44286" y2="28201"/>
                        <a14:foregroundMark x1="53571" y1="9238" x2="47262" y2="7780"/>
                        <a14:foregroundMark x1="64881" y1="18801" x2="64643" y2="30794"/>
                        <a14:foregroundMark x1="71429" y1="33874" x2="69881" y2="37763"/>
                        <a14:foregroundMark x1="54286" y1="34846" x2="51786" y2="35170"/>
                        <a14:foregroundMark x1="60714" y1="32739" x2="47262" y2="34684"/>
                        <a14:foregroundMark x1="59762" y1="85900" x2="64643" y2="92220"/>
                        <a14:foregroundMark x1="64643" y1="92220" x2="64881" y2="92220"/>
                        <a14:foregroundMark x1="47143" y1="93193" x2="41905" y2="92545"/>
                      </a14:backgroundRemoval>
                    </a14:imgEffect>
                  </a14:imgLayer>
                </a14:imgProps>
              </a:ext>
              <a:ext uri="{28A0092B-C50C-407E-A947-70E740481C1C}">
                <a14:useLocalDpi xmlns:a14="http://schemas.microsoft.com/office/drawing/2010/main" val="0"/>
              </a:ext>
            </a:extLst>
          </a:blip>
          <a:srcRect l="26026" t="4919" r="26955" b="5866"/>
          <a:stretch/>
        </p:blipFill>
        <p:spPr bwMode="auto">
          <a:xfrm>
            <a:off x="10174891" y="2476500"/>
            <a:ext cx="6376375" cy="726852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C7DC54E-4FFD-FB79-D043-A774E53E78B6}"/>
              </a:ext>
            </a:extLst>
          </p:cNvPr>
          <p:cNvPicPr>
            <a:picLocks noChangeAspect="1"/>
          </p:cNvPicPr>
          <p:nvPr/>
        </p:nvPicPr>
        <p:blipFill>
          <a:blip r:embed="rId12"/>
          <a:stretch>
            <a:fillRect/>
          </a:stretch>
        </p:blipFill>
        <p:spPr>
          <a:xfrm>
            <a:off x="2164990" y="887036"/>
            <a:ext cx="6127011" cy="9053345"/>
          </a:xfrm>
          <a:prstGeom prst="rect">
            <a:avLst/>
          </a:prstGeom>
        </p:spPr>
      </p:pic>
    </p:spTree>
    <p:extLst>
      <p:ext uri="{BB962C8B-B14F-4D97-AF65-F5344CB8AC3E}">
        <p14:creationId xmlns:p14="http://schemas.microsoft.com/office/powerpoint/2010/main" val="1753550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866255"/>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sp>
      <p:sp>
        <p:nvSpPr>
          <p:cNvPr id="6" name="Freeform 6"/>
          <p:cNvSpPr/>
          <p:nvPr/>
        </p:nvSpPr>
        <p:spPr>
          <a:xfrm>
            <a:off x="-977136" y="-1046153"/>
            <a:ext cx="2978653" cy="2978653"/>
          </a:xfrm>
          <a:custGeom>
            <a:avLst/>
            <a:gdLst/>
            <a:ahLst/>
            <a:cxnLst/>
            <a:rect l="l" t="t" r="r" b="b"/>
            <a:pathLst>
              <a:path w="2978653" h="2978653">
                <a:moveTo>
                  <a:pt x="0" y="0"/>
                </a:moveTo>
                <a:lnTo>
                  <a:pt x="2978653" y="0"/>
                </a:lnTo>
                <a:lnTo>
                  <a:pt x="2978653" y="2978653"/>
                </a:lnTo>
                <a:lnTo>
                  <a:pt x="0" y="29786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16055724" y="8481898"/>
            <a:ext cx="2978653" cy="2978653"/>
          </a:xfrm>
          <a:custGeom>
            <a:avLst/>
            <a:gdLst/>
            <a:ahLst/>
            <a:cxnLst/>
            <a:rect l="l" t="t" r="r" b="b"/>
            <a:pathLst>
              <a:path w="2978653" h="2978653">
                <a:moveTo>
                  <a:pt x="0" y="0"/>
                </a:moveTo>
                <a:lnTo>
                  <a:pt x="2978653" y="0"/>
                </a:lnTo>
                <a:lnTo>
                  <a:pt x="2978653" y="2978653"/>
                </a:lnTo>
                <a:lnTo>
                  <a:pt x="0" y="29786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a:off x="14755293" y="-364891"/>
            <a:ext cx="2789758" cy="1687803"/>
          </a:xfrm>
          <a:custGeom>
            <a:avLst/>
            <a:gdLst/>
            <a:ahLst/>
            <a:cxnLst/>
            <a:rect l="l" t="t" r="r" b="b"/>
            <a:pathLst>
              <a:path w="2789758" h="1687803">
                <a:moveTo>
                  <a:pt x="0" y="0"/>
                </a:moveTo>
                <a:lnTo>
                  <a:pt x="2789758" y="0"/>
                </a:lnTo>
                <a:lnTo>
                  <a:pt x="2789758" y="1687804"/>
                </a:lnTo>
                <a:lnTo>
                  <a:pt x="0" y="16878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a:off x="-977136" y="8813011"/>
            <a:ext cx="3178412" cy="1473989"/>
          </a:xfrm>
          <a:custGeom>
            <a:avLst/>
            <a:gdLst/>
            <a:ahLst/>
            <a:cxnLst/>
            <a:rect l="l" t="t" r="r" b="b"/>
            <a:pathLst>
              <a:path w="3178412" h="1473989">
                <a:moveTo>
                  <a:pt x="0" y="0"/>
                </a:moveTo>
                <a:lnTo>
                  <a:pt x="3178412" y="0"/>
                </a:lnTo>
                <a:lnTo>
                  <a:pt x="3178412" y="1473989"/>
                </a:lnTo>
                <a:lnTo>
                  <a:pt x="0" y="14739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TextBox 6">
            <a:extLst>
              <a:ext uri="{FF2B5EF4-FFF2-40B4-BE49-F238E27FC236}">
                <a16:creationId xmlns:a16="http://schemas.microsoft.com/office/drawing/2014/main" id="{F0F76273-A165-4585-AAF8-94F5A2ACE72E}"/>
              </a:ext>
            </a:extLst>
          </p:cNvPr>
          <p:cNvSpPr txBox="1"/>
          <p:nvPr/>
        </p:nvSpPr>
        <p:spPr>
          <a:xfrm>
            <a:off x="1371600" y="2490806"/>
            <a:ext cx="15747733" cy="1015663"/>
          </a:xfrm>
          <a:prstGeom prst="rect">
            <a:avLst/>
          </a:prstGeom>
          <a:noFill/>
        </p:spPr>
        <p:txBody>
          <a:bodyPr wrap="square" rtlCol="0">
            <a:spAutoFit/>
          </a:bodyPr>
          <a:lstStyle/>
          <a:p>
            <a:r>
              <a:rPr lang="en-US" sz="6000" b="1" dirty="0" err="1">
                <a:solidFill>
                  <a:schemeClr val="bg1"/>
                </a:solidFill>
                <a:latin typeface="Cambria" panose="02040503050406030204" pitchFamily="18" charset="0"/>
                <a:ea typeface="Cambria" panose="02040503050406030204" pitchFamily="18" charset="0"/>
              </a:rPr>
              <a:t>Sự</a:t>
            </a:r>
            <a:r>
              <a:rPr lang="en-US" sz="6000" b="1" dirty="0">
                <a:solidFill>
                  <a:schemeClr val="bg1"/>
                </a:solidFill>
                <a:latin typeface="Cambria" panose="02040503050406030204" pitchFamily="18" charset="0"/>
                <a:ea typeface="Cambria" panose="02040503050406030204" pitchFamily="18" charset="0"/>
              </a:rPr>
              <a:t> </a:t>
            </a:r>
            <a:r>
              <a:rPr lang="en-US" sz="6000" b="1" dirty="0" err="1">
                <a:solidFill>
                  <a:schemeClr val="bg1"/>
                </a:solidFill>
                <a:latin typeface="Cambria" panose="02040503050406030204" pitchFamily="18" charset="0"/>
                <a:ea typeface="Cambria" panose="02040503050406030204" pitchFamily="18" charset="0"/>
              </a:rPr>
              <a:t>kiện</a:t>
            </a:r>
            <a:r>
              <a:rPr lang="en-US" sz="6000" b="1" dirty="0">
                <a:solidFill>
                  <a:schemeClr val="bg1"/>
                </a:solidFill>
                <a:latin typeface="Cambria" panose="02040503050406030204" pitchFamily="18" charset="0"/>
                <a:ea typeface="Cambria" panose="02040503050406030204" pitchFamily="18" charset="0"/>
              </a:rPr>
              <a:t> </a:t>
            </a:r>
            <a:r>
              <a:rPr lang="en-US" sz="6000" b="1" dirty="0" err="1">
                <a:solidFill>
                  <a:schemeClr val="bg1"/>
                </a:solidFill>
                <a:latin typeface="Cambria" panose="02040503050406030204" pitchFamily="18" charset="0"/>
                <a:ea typeface="Cambria" panose="02040503050406030204" pitchFamily="18" charset="0"/>
              </a:rPr>
              <a:t>vua</a:t>
            </a:r>
            <a:r>
              <a:rPr lang="en-US" sz="6000" b="1" dirty="0">
                <a:solidFill>
                  <a:schemeClr val="bg1"/>
                </a:solidFill>
                <a:latin typeface="Cambria" panose="02040503050406030204" pitchFamily="18" charset="0"/>
                <a:ea typeface="Cambria" panose="02040503050406030204" pitchFamily="18" charset="0"/>
              </a:rPr>
              <a:t> </a:t>
            </a:r>
            <a:r>
              <a:rPr lang="en-US" sz="6000" b="1" dirty="0" err="1">
                <a:solidFill>
                  <a:schemeClr val="bg1"/>
                </a:solidFill>
                <a:latin typeface="Cambria" panose="02040503050406030204" pitchFamily="18" charset="0"/>
                <a:ea typeface="Cambria" panose="02040503050406030204" pitchFamily="18" charset="0"/>
              </a:rPr>
              <a:t>Bảo</a:t>
            </a:r>
            <a:r>
              <a:rPr lang="en-US" sz="6000" b="1" dirty="0">
                <a:solidFill>
                  <a:schemeClr val="bg1"/>
                </a:solidFill>
                <a:latin typeface="Cambria" panose="02040503050406030204" pitchFamily="18" charset="0"/>
                <a:ea typeface="Cambria" panose="02040503050406030204" pitchFamily="18" charset="0"/>
              </a:rPr>
              <a:t> </a:t>
            </a:r>
            <a:r>
              <a:rPr lang="en-US" sz="6000" b="1" dirty="0" err="1">
                <a:solidFill>
                  <a:schemeClr val="bg1"/>
                </a:solidFill>
                <a:latin typeface="Cambria" panose="02040503050406030204" pitchFamily="18" charset="0"/>
                <a:ea typeface="Cambria" panose="02040503050406030204" pitchFamily="18" charset="0"/>
              </a:rPr>
              <a:t>Đại</a:t>
            </a:r>
            <a:r>
              <a:rPr lang="en-US" sz="6000" b="1" dirty="0">
                <a:solidFill>
                  <a:schemeClr val="bg1"/>
                </a:solidFill>
                <a:latin typeface="Cambria" panose="02040503050406030204" pitchFamily="18" charset="0"/>
                <a:ea typeface="Cambria" panose="02040503050406030204" pitchFamily="18" charset="0"/>
              </a:rPr>
              <a:t> </a:t>
            </a:r>
            <a:r>
              <a:rPr lang="en-US" sz="6000" b="1" dirty="0" err="1">
                <a:solidFill>
                  <a:schemeClr val="bg1"/>
                </a:solidFill>
                <a:latin typeface="Cambria" panose="02040503050406030204" pitchFamily="18" charset="0"/>
                <a:ea typeface="Cambria" panose="02040503050406030204" pitchFamily="18" charset="0"/>
              </a:rPr>
              <a:t>thoái</a:t>
            </a:r>
            <a:r>
              <a:rPr lang="en-US" sz="6000" b="1" dirty="0">
                <a:solidFill>
                  <a:schemeClr val="bg1"/>
                </a:solidFill>
                <a:latin typeface="Cambria" panose="02040503050406030204" pitchFamily="18" charset="0"/>
                <a:ea typeface="Cambria" panose="02040503050406030204" pitchFamily="18" charset="0"/>
              </a:rPr>
              <a:t> </a:t>
            </a:r>
            <a:r>
              <a:rPr lang="en-US" sz="6000" b="1" dirty="0" err="1">
                <a:solidFill>
                  <a:schemeClr val="bg1"/>
                </a:solidFill>
                <a:latin typeface="Cambria" panose="02040503050406030204" pitchFamily="18" charset="0"/>
                <a:ea typeface="Cambria" panose="02040503050406030204" pitchFamily="18" charset="0"/>
              </a:rPr>
              <a:t>vị</a:t>
            </a:r>
            <a:r>
              <a:rPr lang="en-US" sz="6000" b="1" dirty="0">
                <a:solidFill>
                  <a:schemeClr val="bg1"/>
                </a:solidFill>
                <a:latin typeface="Cambria" panose="02040503050406030204" pitchFamily="18" charset="0"/>
                <a:ea typeface="Cambria" panose="02040503050406030204" pitchFamily="18" charset="0"/>
              </a:rPr>
              <a:t> </a:t>
            </a:r>
            <a:r>
              <a:rPr lang="en-US" sz="6000" b="1" dirty="0" err="1">
                <a:solidFill>
                  <a:schemeClr val="bg1"/>
                </a:solidFill>
                <a:latin typeface="Cambria" panose="02040503050406030204" pitchFamily="18" charset="0"/>
                <a:ea typeface="Cambria" panose="02040503050406030204" pitchFamily="18" charset="0"/>
              </a:rPr>
              <a:t>diễn</a:t>
            </a:r>
            <a:r>
              <a:rPr lang="en-US" sz="6000" b="1" dirty="0">
                <a:solidFill>
                  <a:schemeClr val="bg1"/>
                </a:solidFill>
                <a:latin typeface="Cambria" panose="02040503050406030204" pitchFamily="18" charset="0"/>
                <a:ea typeface="Cambria" panose="02040503050406030204" pitchFamily="18" charset="0"/>
              </a:rPr>
              <a:t> </a:t>
            </a:r>
            <a:r>
              <a:rPr lang="en-US" sz="6000" b="1" dirty="0" err="1">
                <a:solidFill>
                  <a:schemeClr val="bg1"/>
                </a:solidFill>
                <a:latin typeface="Cambria" panose="02040503050406030204" pitchFamily="18" charset="0"/>
                <a:ea typeface="Cambria" panose="02040503050406030204" pitchFamily="18" charset="0"/>
              </a:rPr>
              <a:t>ra</a:t>
            </a:r>
            <a:r>
              <a:rPr lang="en-US" sz="6000" b="1" dirty="0">
                <a:solidFill>
                  <a:schemeClr val="bg1"/>
                </a:solidFill>
                <a:latin typeface="Cambria" panose="02040503050406030204" pitchFamily="18" charset="0"/>
                <a:ea typeface="Cambria" panose="02040503050406030204" pitchFamily="18" charset="0"/>
              </a:rPr>
              <a:t> </a:t>
            </a:r>
            <a:r>
              <a:rPr lang="en-US" sz="6000" b="1" dirty="0" err="1">
                <a:solidFill>
                  <a:schemeClr val="bg1"/>
                </a:solidFill>
                <a:latin typeface="Cambria" panose="02040503050406030204" pitchFamily="18" charset="0"/>
                <a:ea typeface="Cambria" panose="02040503050406030204" pitchFamily="18" charset="0"/>
              </a:rPr>
              <a:t>khi</a:t>
            </a:r>
            <a:r>
              <a:rPr lang="en-US" sz="6000" b="1" dirty="0">
                <a:solidFill>
                  <a:schemeClr val="bg1"/>
                </a:solidFill>
                <a:latin typeface="Cambria" panose="02040503050406030204" pitchFamily="18" charset="0"/>
                <a:ea typeface="Cambria" panose="02040503050406030204" pitchFamily="18" charset="0"/>
              </a:rPr>
              <a:t> </a:t>
            </a:r>
            <a:r>
              <a:rPr lang="en-US" sz="6000" b="1" dirty="0" err="1">
                <a:solidFill>
                  <a:schemeClr val="bg1"/>
                </a:solidFill>
                <a:latin typeface="Cambria" panose="02040503050406030204" pitchFamily="18" charset="0"/>
                <a:ea typeface="Cambria" panose="02040503050406030204" pitchFamily="18" charset="0"/>
              </a:rPr>
              <a:t>nào</a:t>
            </a:r>
            <a:r>
              <a:rPr lang="en-US" sz="6000" b="1" dirty="0">
                <a:solidFill>
                  <a:schemeClr val="bg1"/>
                </a:solidFill>
                <a:latin typeface="Cambria" panose="02040503050406030204" pitchFamily="18" charset="0"/>
                <a:ea typeface="Cambria" panose="02040503050406030204" pitchFamily="18" charset="0"/>
              </a:rPr>
              <a:t>? </a:t>
            </a:r>
            <a:endParaRPr lang="en-US" sz="28700" b="1" dirty="0">
              <a:solidFill>
                <a:schemeClr val="bg1"/>
              </a:solidFill>
              <a:latin typeface="Cambria" panose="02040503050406030204" pitchFamily="18" charset="0"/>
              <a:ea typeface="Cambria" panose="02040503050406030204" pitchFamily="18" charset="0"/>
            </a:endParaRPr>
          </a:p>
        </p:txBody>
      </p:sp>
      <p:sp>
        <p:nvSpPr>
          <p:cNvPr id="11" name="TextBox 10"/>
          <p:cNvSpPr txBox="1"/>
          <p:nvPr/>
        </p:nvSpPr>
        <p:spPr>
          <a:xfrm>
            <a:off x="1355387" y="4503214"/>
            <a:ext cx="15248692" cy="2215991"/>
          </a:xfrm>
          <a:prstGeom prst="rect">
            <a:avLst/>
          </a:prstGeom>
          <a:noFill/>
        </p:spPr>
        <p:txBody>
          <a:bodyPr wrap="square" rtlCol="0">
            <a:spAutoFit/>
          </a:bodyPr>
          <a:lstStyle/>
          <a:p>
            <a:pPr algn="ctr"/>
            <a:r>
              <a:rPr lang="en-US" sz="13800" b="1" dirty="0" err="1">
                <a:solidFill>
                  <a:srgbClr val="FFFF00"/>
                </a:solidFill>
                <a:latin typeface="Cambria" panose="02040503050406030204" pitchFamily="18" charset="0"/>
                <a:ea typeface="Cambria" panose="02040503050406030204" pitchFamily="18" charset="0"/>
              </a:rPr>
              <a:t>Ngày</a:t>
            </a:r>
            <a:r>
              <a:rPr lang="en-US" sz="13800" b="1" dirty="0">
                <a:solidFill>
                  <a:srgbClr val="FFFF00"/>
                </a:solidFill>
                <a:latin typeface="Cambria" panose="02040503050406030204" pitchFamily="18" charset="0"/>
                <a:ea typeface="Cambria" panose="02040503050406030204" pitchFamily="18" charset="0"/>
              </a:rPr>
              <a:t> 30/8/1945</a:t>
            </a:r>
            <a:endParaRPr lang="en-US" sz="123400" b="1" dirty="0">
              <a:solidFill>
                <a:srgbClr val="FFFF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35243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866255"/>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sp>
      <p:sp>
        <p:nvSpPr>
          <p:cNvPr id="6" name="Freeform 6"/>
          <p:cNvSpPr/>
          <p:nvPr/>
        </p:nvSpPr>
        <p:spPr>
          <a:xfrm>
            <a:off x="-977136" y="-754323"/>
            <a:ext cx="2978653" cy="2978653"/>
          </a:xfrm>
          <a:custGeom>
            <a:avLst/>
            <a:gdLst/>
            <a:ahLst/>
            <a:cxnLst/>
            <a:rect l="l" t="t" r="r" b="b"/>
            <a:pathLst>
              <a:path w="2978653" h="2978653">
                <a:moveTo>
                  <a:pt x="0" y="0"/>
                </a:moveTo>
                <a:lnTo>
                  <a:pt x="2978653" y="0"/>
                </a:lnTo>
                <a:lnTo>
                  <a:pt x="2978653" y="2978653"/>
                </a:lnTo>
                <a:lnTo>
                  <a:pt x="0" y="29786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16055724" y="8481898"/>
            <a:ext cx="2978653" cy="2978653"/>
          </a:xfrm>
          <a:custGeom>
            <a:avLst/>
            <a:gdLst/>
            <a:ahLst/>
            <a:cxnLst/>
            <a:rect l="l" t="t" r="r" b="b"/>
            <a:pathLst>
              <a:path w="2978653" h="2978653">
                <a:moveTo>
                  <a:pt x="0" y="0"/>
                </a:moveTo>
                <a:lnTo>
                  <a:pt x="2978653" y="0"/>
                </a:lnTo>
                <a:lnTo>
                  <a:pt x="2978653" y="2978653"/>
                </a:lnTo>
                <a:lnTo>
                  <a:pt x="0" y="29786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a:off x="14755293" y="-364891"/>
            <a:ext cx="2789758" cy="1687803"/>
          </a:xfrm>
          <a:custGeom>
            <a:avLst/>
            <a:gdLst/>
            <a:ahLst/>
            <a:cxnLst/>
            <a:rect l="l" t="t" r="r" b="b"/>
            <a:pathLst>
              <a:path w="2789758" h="1687803">
                <a:moveTo>
                  <a:pt x="0" y="0"/>
                </a:moveTo>
                <a:lnTo>
                  <a:pt x="2789758" y="0"/>
                </a:lnTo>
                <a:lnTo>
                  <a:pt x="2789758" y="1687804"/>
                </a:lnTo>
                <a:lnTo>
                  <a:pt x="0" y="16878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a:off x="-977136" y="8813011"/>
            <a:ext cx="3178412" cy="1473989"/>
          </a:xfrm>
          <a:custGeom>
            <a:avLst/>
            <a:gdLst/>
            <a:ahLst/>
            <a:cxnLst/>
            <a:rect l="l" t="t" r="r" b="b"/>
            <a:pathLst>
              <a:path w="3178412" h="1473989">
                <a:moveTo>
                  <a:pt x="0" y="0"/>
                </a:moveTo>
                <a:lnTo>
                  <a:pt x="3178412" y="0"/>
                </a:lnTo>
                <a:lnTo>
                  <a:pt x="3178412" y="1473989"/>
                </a:lnTo>
                <a:lnTo>
                  <a:pt x="0" y="14739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TextBox 10">
            <a:extLst>
              <a:ext uri="{FF2B5EF4-FFF2-40B4-BE49-F238E27FC236}">
                <a16:creationId xmlns:a16="http://schemas.microsoft.com/office/drawing/2014/main" id="{F0F76273-A165-4585-AAF8-94F5A2ACE72E}"/>
              </a:ext>
            </a:extLst>
          </p:cNvPr>
          <p:cNvSpPr txBox="1"/>
          <p:nvPr/>
        </p:nvSpPr>
        <p:spPr>
          <a:xfrm>
            <a:off x="1244867" y="1595876"/>
            <a:ext cx="15747733" cy="2308324"/>
          </a:xfrm>
          <a:prstGeom prst="rect">
            <a:avLst/>
          </a:prstGeom>
          <a:noFill/>
        </p:spPr>
        <p:txBody>
          <a:bodyPr wrap="square" rtlCol="0">
            <a:spAutoFit/>
          </a:bodyPr>
          <a:lstStyle/>
          <a:p>
            <a:pPr algn="ctr"/>
            <a:r>
              <a:rPr lang="en-US" sz="7200" b="1" dirty="0" err="1">
                <a:solidFill>
                  <a:schemeClr val="bg1"/>
                </a:solidFill>
                <a:latin typeface="Cambria" panose="02040503050406030204" pitchFamily="18" charset="0"/>
                <a:ea typeface="Cambria" panose="02040503050406030204" pitchFamily="18" charset="0"/>
              </a:rPr>
              <a:t>Vua</a:t>
            </a:r>
            <a:r>
              <a:rPr lang="en-US" sz="7200" b="1" dirty="0">
                <a:solidFill>
                  <a:schemeClr val="bg1"/>
                </a:solidFill>
                <a:latin typeface="Cambria" panose="02040503050406030204" pitchFamily="18" charset="0"/>
                <a:ea typeface="Cambria" panose="02040503050406030204" pitchFamily="18" charset="0"/>
              </a:rPr>
              <a:t> </a:t>
            </a:r>
            <a:r>
              <a:rPr lang="en-US" sz="7200" b="1" dirty="0" err="1">
                <a:solidFill>
                  <a:schemeClr val="bg1"/>
                </a:solidFill>
                <a:latin typeface="Cambria" panose="02040503050406030204" pitchFamily="18" charset="0"/>
                <a:ea typeface="Cambria" panose="02040503050406030204" pitchFamily="18" charset="0"/>
              </a:rPr>
              <a:t>Bảo</a:t>
            </a:r>
            <a:r>
              <a:rPr lang="en-US" sz="7200" b="1" dirty="0">
                <a:solidFill>
                  <a:schemeClr val="bg1"/>
                </a:solidFill>
                <a:latin typeface="Cambria" panose="02040503050406030204" pitchFamily="18" charset="0"/>
                <a:ea typeface="Cambria" panose="02040503050406030204" pitchFamily="18" charset="0"/>
              </a:rPr>
              <a:t> </a:t>
            </a:r>
            <a:r>
              <a:rPr lang="en-US" sz="7200" b="1" dirty="0" err="1">
                <a:solidFill>
                  <a:schemeClr val="bg1"/>
                </a:solidFill>
                <a:latin typeface="Cambria" panose="02040503050406030204" pitchFamily="18" charset="0"/>
                <a:ea typeface="Cambria" panose="02040503050406030204" pitchFamily="18" charset="0"/>
              </a:rPr>
              <a:t>Đại</a:t>
            </a:r>
            <a:r>
              <a:rPr lang="en-US" sz="7200" b="1" dirty="0">
                <a:solidFill>
                  <a:schemeClr val="bg1"/>
                </a:solidFill>
                <a:latin typeface="Cambria" panose="02040503050406030204" pitchFamily="18" charset="0"/>
                <a:ea typeface="Cambria" panose="02040503050406030204" pitchFamily="18" charset="0"/>
              </a:rPr>
              <a:t> </a:t>
            </a:r>
            <a:r>
              <a:rPr lang="en-US" sz="7200" b="1" dirty="0" err="1">
                <a:solidFill>
                  <a:schemeClr val="bg1"/>
                </a:solidFill>
                <a:latin typeface="Cambria" panose="02040503050406030204" pitchFamily="18" charset="0"/>
                <a:ea typeface="Cambria" panose="02040503050406030204" pitchFamily="18" charset="0"/>
              </a:rPr>
              <a:t>đã</a:t>
            </a:r>
            <a:r>
              <a:rPr lang="en-US" sz="7200" b="1" dirty="0">
                <a:solidFill>
                  <a:schemeClr val="bg1"/>
                </a:solidFill>
                <a:latin typeface="Cambria" panose="02040503050406030204" pitchFamily="18" charset="0"/>
                <a:ea typeface="Cambria" panose="02040503050406030204" pitchFamily="18" charset="0"/>
              </a:rPr>
              <a:t> </a:t>
            </a:r>
            <a:r>
              <a:rPr lang="en-US" sz="7200" b="1" dirty="0" err="1">
                <a:solidFill>
                  <a:schemeClr val="bg1"/>
                </a:solidFill>
                <a:latin typeface="Cambria" panose="02040503050406030204" pitchFamily="18" charset="0"/>
                <a:ea typeface="Cambria" panose="02040503050406030204" pitchFamily="18" charset="0"/>
              </a:rPr>
              <a:t>trao</a:t>
            </a:r>
            <a:r>
              <a:rPr lang="en-US" sz="7200" b="1" dirty="0">
                <a:solidFill>
                  <a:schemeClr val="bg1"/>
                </a:solidFill>
                <a:latin typeface="Cambria" panose="02040503050406030204" pitchFamily="18" charset="0"/>
                <a:ea typeface="Cambria" panose="02040503050406030204" pitchFamily="18" charset="0"/>
              </a:rPr>
              <a:t> </a:t>
            </a:r>
            <a:r>
              <a:rPr lang="en-US" sz="7200" b="1" dirty="0" err="1">
                <a:solidFill>
                  <a:schemeClr val="bg1"/>
                </a:solidFill>
                <a:latin typeface="Cambria" panose="02040503050406030204" pitchFamily="18" charset="0"/>
                <a:ea typeface="Cambria" panose="02040503050406030204" pitchFamily="18" charset="0"/>
              </a:rPr>
              <a:t>lại</a:t>
            </a:r>
            <a:r>
              <a:rPr lang="en-US" sz="7200" b="1" dirty="0">
                <a:solidFill>
                  <a:schemeClr val="bg1"/>
                </a:solidFill>
                <a:latin typeface="Cambria" panose="02040503050406030204" pitchFamily="18" charset="0"/>
                <a:ea typeface="Cambria" panose="02040503050406030204" pitchFamily="18" charset="0"/>
              </a:rPr>
              <a:t> </a:t>
            </a:r>
            <a:r>
              <a:rPr lang="en-US" sz="7200" b="1" dirty="0" err="1">
                <a:solidFill>
                  <a:schemeClr val="bg1"/>
                </a:solidFill>
                <a:latin typeface="Cambria" panose="02040503050406030204" pitchFamily="18" charset="0"/>
                <a:ea typeface="Cambria" panose="02040503050406030204" pitchFamily="18" charset="0"/>
              </a:rPr>
              <a:t>gì</a:t>
            </a:r>
            <a:r>
              <a:rPr lang="en-US" sz="7200" b="1" dirty="0">
                <a:solidFill>
                  <a:schemeClr val="bg1"/>
                </a:solidFill>
                <a:latin typeface="Cambria" panose="02040503050406030204" pitchFamily="18" charset="0"/>
                <a:ea typeface="Cambria" panose="02040503050406030204" pitchFamily="18" charset="0"/>
              </a:rPr>
              <a:t> </a:t>
            </a:r>
            <a:r>
              <a:rPr lang="en-US" sz="7200" b="1" dirty="0" err="1">
                <a:solidFill>
                  <a:schemeClr val="bg1"/>
                </a:solidFill>
                <a:latin typeface="Cambria" panose="02040503050406030204" pitchFamily="18" charset="0"/>
                <a:ea typeface="Cambria" panose="02040503050406030204" pitchFamily="18" charset="0"/>
              </a:rPr>
              <a:t>cho</a:t>
            </a:r>
            <a:r>
              <a:rPr lang="en-US" sz="7200" b="1" dirty="0">
                <a:solidFill>
                  <a:schemeClr val="bg1"/>
                </a:solidFill>
                <a:latin typeface="Cambria" panose="02040503050406030204" pitchFamily="18" charset="0"/>
                <a:ea typeface="Cambria" panose="02040503050406030204" pitchFamily="18" charset="0"/>
              </a:rPr>
              <a:t> </a:t>
            </a:r>
            <a:r>
              <a:rPr lang="en-US" sz="7200" b="1" dirty="0" err="1">
                <a:solidFill>
                  <a:schemeClr val="bg1"/>
                </a:solidFill>
                <a:latin typeface="Cambria" panose="02040503050406030204" pitchFamily="18" charset="0"/>
                <a:ea typeface="Cambria" panose="02040503050406030204" pitchFamily="18" charset="0"/>
              </a:rPr>
              <a:t>đại</a:t>
            </a:r>
            <a:r>
              <a:rPr lang="en-US" sz="7200" b="1" dirty="0">
                <a:solidFill>
                  <a:schemeClr val="bg1"/>
                </a:solidFill>
                <a:latin typeface="Cambria" panose="02040503050406030204" pitchFamily="18" charset="0"/>
                <a:ea typeface="Cambria" panose="02040503050406030204" pitchFamily="18" charset="0"/>
              </a:rPr>
              <a:t> </a:t>
            </a:r>
            <a:r>
              <a:rPr lang="en-US" sz="7200" b="1" dirty="0" err="1">
                <a:solidFill>
                  <a:schemeClr val="bg1"/>
                </a:solidFill>
                <a:latin typeface="Cambria" panose="02040503050406030204" pitchFamily="18" charset="0"/>
                <a:ea typeface="Cambria" panose="02040503050406030204" pitchFamily="18" charset="0"/>
              </a:rPr>
              <a:t>diện</a:t>
            </a:r>
            <a:r>
              <a:rPr lang="en-US" sz="7200" b="1" dirty="0">
                <a:solidFill>
                  <a:schemeClr val="bg1"/>
                </a:solidFill>
                <a:latin typeface="Cambria" panose="02040503050406030204" pitchFamily="18" charset="0"/>
                <a:ea typeface="Cambria" panose="02040503050406030204" pitchFamily="18" charset="0"/>
              </a:rPr>
              <a:t> </a:t>
            </a:r>
            <a:r>
              <a:rPr lang="en-US" sz="7200" b="1" dirty="0" err="1">
                <a:solidFill>
                  <a:schemeClr val="bg1"/>
                </a:solidFill>
                <a:latin typeface="Cambria" panose="02040503050406030204" pitchFamily="18" charset="0"/>
                <a:ea typeface="Cambria" panose="02040503050406030204" pitchFamily="18" charset="0"/>
              </a:rPr>
              <a:t>Chính</a:t>
            </a:r>
            <a:r>
              <a:rPr lang="en-US" sz="7200" b="1" dirty="0">
                <a:solidFill>
                  <a:schemeClr val="bg1"/>
                </a:solidFill>
                <a:latin typeface="Cambria" panose="02040503050406030204" pitchFamily="18" charset="0"/>
                <a:ea typeface="Cambria" panose="02040503050406030204" pitchFamily="18" charset="0"/>
              </a:rPr>
              <a:t> </a:t>
            </a:r>
            <a:r>
              <a:rPr lang="en-US" sz="7200" b="1" dirty="0" err="1">
                <a:solidFill>
                  <a:schemeClr val="bg1"/>
                </a:solidFill>
                <a:latin typeface="Cambria" panose="02040503050406030204" pitchFamily="18" charset="0"/>
                <a:ea typeface="Cambria" panose="02040503050406030204" pitchFamily="18" charset="0"/>
              </a:rPr>
              <a:t>phủ</a:t>
            </a:r>
            <a:r>
              <a:rPr lang="en-US" sz="7200" b="1" dirty="0">
                <a:solidFill>
                  <a:schemeClr val="bg1"/>
                </a:solidFill>
                <a:latin typeface="Cambria" panose="02040503050406030204" pitchFamily="18" charset="0"/>
                <a:ea typeface="Cambria" panose="02040503050406030204" pitchFamily="18" charset="0"/>
              </a:rPr>
              <a:t> </a:t>
            </a:r>
            <a:r>
              <a:rPr lang="en-US" sz="7200" b="1" dirty="0" err="1">
                <a:solidFill>
                  <a:schemeClr val="bg1"/>
                </a:solidFill>
                <a:latin typeface="Cambria" panose="02040503050406030204" pitchFamily="18" charset="0"/>
                <a:ea typeface="Cambria" panose="02040503050406030204" pitchFamily="18" charset="0"/>
              </a:rPr>
              <a:t>lâm</a:t>
            </a:r>
            <a:r>
              <a:rPr lang="en-US" sz="7200" b="1" dirty="0">
                <a:solidFill>
                  <a:schemeClr val="bg1"/>
                </a:solidFill>
                <a:latin typeface="Cambria" panose="02040503050406030204" pitchFamily="18" charset="0"/>
                <a:ea typeface="Cambria" panose="02040503050406030204" pitchFamily="18" charset="0"/>
              </a:rPr>
              <a:t> </a:t>
            </a:r>
            <a:r>
              <a:rPr lang="en-US" sz="7200" b="1" dirty="0" err="1">
                <a:solidFill>
                  <a:schemeClr val="bg1"/>
                </a:solidFill>
                <a:latin typeface="Cambria" panose="02040503050406030204" pitchFamily="18" charset="0"/>
                <a:ea typeface="Cambria" panose="02040503050406030204" pitchFamily="18" charset="0"/>
              </a:rPr>
              <a:t>thời</a:t>
            </a:r>
            <a:r>
              <a:rPr lang="en-US" sz="7200" b="1" dirty="0">
                <a:solidFill>
                  <a:schemeClr val="bg1"/>
                </a:solidFill>
                <a:latin typeface="Cambria" panose="02040503050406030204" pitchFamily="18" charset="0"/>
                <a:ea typeface="Cambria" panose="02040503050406030204" pitchFamily="18" charset="0"/>
              </a:rPr>
              <a:t>?</a:t>
            </a:r>
          </a:p>
        </p:txBody>
      </p:sp>
      <p:sp>
        <p:nvSpPr>
          <p:cNvPr id="12" name="TextBox 11"/>
          <p:cNvSpPr txBox="1"/>
          <p:nvPr/>
        </p:nvSpPr>
        <p:spPr>
          <a:xfrm>
            <a:off x="1244867" y="4836641"/>
            <a:ext cx="15248692" cy="3631763"/>
          </a:xfrm>
          <a:prstGeom prst="rect">
            <a:avLst/>
          </a:prstGeom>
          <a:noFill/>
        </p:spPr>
        <p:txBody>
          <a:bodyPr wrap="square" rtlCol="0">
            <a:spAutoFit/>
          </a:bodyPr>
          <a:lstStyle/>
          <a:p>
            <a:pPr algn="ctr"/>
            <a:r>
              <a:rPr lang="en-US" sz="11500" b="1" dirty="0" err="1">
                <a:solidFill>
                  <a:srgbClr val="FFFF00"/>
                </a:solidFill>
                <a:latin typeface="Cambria" panose="02040503050406030204" pitchFamily="18" charset="0"/>
                <a:ea typeface="Cambria" panose="02040503050406030204" pitchFamily="18" charset="0"/>
              </a:rPr>
              <a:t>Trao</a:t>
            </a:r>
            <a:r>
              <a:rPr lang="en-US" sz="11500" b="1" dirty="0">
                <a:solidFill>
                  <a:srgbClr val="FFFF00"/>
                </a:solidFill>
                <a:latin typeface="Cambria" panose="02040503050406030204" pitchFamily="18" charset="0"/>
                <a:ea typeface="Cambria" panose="02040503050406030204" pitchFamily="18" charset="0"/>
              </a:rPr>
              <a:t> </a:t>
            </a:r>
            <a:r>
              <a:rPr lang="en-US" sz="11500" b="1" dirty="0" err="1">
                <a:solidFill>
                  <a:srgbClr val="FFFF00"/>
                </a:solidFill>
                <a:latin typeface="Cambria" panose="02040503050406030204" pitchFamily="18" charset="0"/>
                <a:ea typeface="Cambria" panose="02040503050406030204" pitchFamily="18" charset="0"/>
              </a:rPr>
              <a:t>lại</a:t>
            </a:r>
            <a:r>
              <a:rPr lang="en-US" sz="11500" b="1" dirty="0">
                <a:solidFill>
                  <a:srgbClr val="FFFF00"/>
                </a:solidFill>
                <a:latin typeface="Cambria" panose="02040503050406030204" pitchFamily="18" charset="0"/>
                <a:ea typeface="Cambria" panose="02040503050406030204" pitchFamily="18" charset="0"/>
              </a:rPr>
              <a:t> </a:t>
            </a:r>
            <a:r>
              <a:rPr lang="en-US" sz="11500" b="1" dirty="0" err="1">
                <a:solidFill>
                  <a:srgbClr val="FFFF00"/>
                </a:solidFill>
                <a:latin typeface="Cambria" panose="02040503050406030204" pitchFamily="18" charset="0"/>
                <a:ea typeface="Cambria" panose="02040503050406030204" pitchFamily="18" charset="0"/>
              </a:rPr>
              <a:t>ấn</a:t>
            </a:r>
            <a:r>
              <a:rPr lang="en-US" sz="11500" b="1" dirty="0">
                <a:solidFill>
                  <a:srgbClr val="FFFF00"/>
                </a:solidFill>
                <a:latin typeface="Cambria" panose="02040503050406030204" pitchFamily="18" charset="0"/>
                <a:ea typeface="Cambria" panose="02040503050406030204" pitchFamily="18" charset="0"/>
              </a:rPr>
              <a:t>, </a:t>
            </a:r>
            <a:r>
              <a:rPr lang="en-US" sz="11500" b="1" dirty="0" err="1">
                <a:solidFill>
                  <a:srgbClr val="FFFF00"/>
                </a:solidFill>
                <a:latin typeface="Cambria" panose="02040503050406030204" pitchFamily="18" charset="0"/>
                <a:ea typeface="Cambria" panose="02040503050406030204" pitchFamily="18" charset="0"/>
              </a:rPr>
              <a:t>kiếm</a:t>
            </a:r>
            <a:r>
              <a:rPr lang="en-US" sz="11500" b="1" dirty="0">
                <a:solidFill>
                  <a:srgbClr val="FFFF00"/>
                </a:solidFill>
                <a:latin typeface="Cambria" panose="02040503050406030204" pitchFamily="18" charset="0"/>
                <a:ea typeface="Cambria" panose="02040503050406030204" pitchFamily="18" charset="0"/>
              </a:rPr>
              <a:t> </a:t>
            </a:r>
            <a:r>
              <a:rPr lang="en-US" sz="11500" b="1" dirty="0" err="1">
                <a:solidFill>
                  <a:srgbClr val="FFFF00"/>
                </a:solidFill>
                <a:latin typeface="Cambria" panose="02040503050406030204" pitchFamily="18" charset="0"/>
                <a:ea typeface="Cambria" panose="02040503050406030204" pitchFamily="18" charset="0"/>
              </a:rPr>
              <a:t>cho</a:t>
            </a:r>
            <a:r>
              <a:rPr lang="en-US" sz="11500" b="1" dirty="0">
                <a:solidFill>
                  <a:srgbClr val="FFFF00"/>
                </a:solidFill>
                <a:latin typeface="Cambria" panose="02040503050406030204" pitchFamily="18" charset="0"/>
                <a:ea typeface="Cambria" panose="02040503050406030204" pitchFamily="18" charset="0"/>
              </a:rPr>
              <a:t> </a:t>
            </a:r>
            <a:r>
              <a:rPr lang="en-US" sz="11500" b="1" dirty="0" err="1">
                <a:solidFill>
                  <a:srgbClr val="FFFF00"/>
                </a:solidFill>
                <a:latin typeface="Cambria" panose="02040503050406030204" pitchFamily="18" charset="0"/>
                <a:ea typeface="Cambria" panose="02040503050406030204" pitchFamily="18" charset="0"/>
              </a:rPr>
              <a:t>Chính</a:t>
            </a:r>
            <a:r>
              <a:rPr lang="en-US" sz="11500" b="1" dirty="0">
                <a:solidFill>
                  <a:srgbClr val="FFFF00"/>
                </a:solidFill>
                <a:latin typeface="Cambria" panose="02040503050406030204" pitchFamily="18" charset="0"/>
                <a:ea typeface="Cambria" panose="02040503050406030204" pitchFamily="18" charset="0"/>
              </a:rPr>
              <a:t> </a:t>
            </a:r>
            <a:r>
              <a:rPr lang="en-US" sz="11500" b="1" dirty="0" err="1">
                <a:solidFill>
                  <a:srgbClr val="FFFF00"/>
                </a:solidFill>
                <a:latin typeface="Cambria" panose="02040503050406030204" pitchFamily="18" charset="0"/>
                <a:ea typeface="Cambria" panose="02040503050406030204" pitchFamily="18" charset="0"/>
              </a:rPr>
              <a:t>phủ</a:t>
            </a:r>
            <a:r>
              <a:rPr lang="en-US" sz="11500" b="1" dirty="0">
                <a:solidFill>
                  <a:srgbClr val="FFFF00"/>
                </a:solidFill>
                <a:latin typeface="Cambria" panose="02040503050406030204" pitchFamily="18" charset="0"/>
                <a:ea typeface="Cambria" panose="02040503050406030204" pitchFamily="18" charset="0"/>
              </a:rPr>
              <a:t> </a:t>
            </a:r>
            <a:r>
              <a:rPr lang="en-US" sz="11500" b="1" dirty="0" err="1">
                <a:solidFill>
                  <a:srgbClr val="FFFF00"/>
                </a:solidFill>
                <a:latin typeface="Cambria" panose="02040503050406030204" pitchFamily="18" charset="0"/>
                <a:ea typeface="Cambria" panose="02040503050406030204" pitchFamily="18" charset="0"/>
              </a:rPr>
              <a:t>lâm</a:t>
            </a:r>
            <a:r>
              <a:rPr lang="en-US" sz="11500" b="1" dirty="0">
                <a:solidFill>
                  <a:srgbClr val="FFFF00"/>
                </a:solidFill>
                <a:latin typeface="Cambria" panose="02040503050406030204" pitchFamily="18" charset="0"/>
                <a:ea typeface="Cambria" panose="02040503050406030204" pitchFamily="18" charset="0"/>
              </a:rPr>
              <a:t> </a:t>
            </a:r>
            <a:r>
              <a:rPr lang="en-US" sz="11500" b="1" dirty="0" err="1">
                <a:solidFill>
                  <a:srgbClr val="FFFF00"/>
                </a:solidFill>
                <a:latin typeface="Cambria" panose="02040503050406030204" pitchFamily="18" charset="0"/>
                <a:ea typeface="Cambria" panose="02040503050406030204" pitchFamily="18" charset="0"/>
              </a:rPr>
              <a:t>thời</a:t>
            </a:r>
            <a:r>
              <a:rPr lang="en-US" sz="11500" b="1" dirty="0">
                <a:solidFill>
                  <a:srgbClr val="FFFF00"/>
                </a:solidFill>
                <a:latin typeface="Cambria" panose="02040503050406030204" pitchFamily="18" charset="0"/>
                <a:ea typeface="Cambria" panose="02040503050406030204" pitchFamily="18" charset="0"/>
              </a:rPr>
              <a:t>.</a:t>
            </a:r>
            <a:endParaRPr lang="en-US" sz="102800" b="1" dirty="0">
              <a:solidFill>
                <a:srgbClr val="FFFF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45723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866255"/>
        </a:solidFill>
        <a:effectLst/>
      </p:bgPr>
    </p:bg>
    <p:spTree>
      <p:nvGrpSpPr>
        <p:cNvPr id="1" name=""/>
        <p:cNvGrpSpPr/>
        <p:nvPr/>
      </p:nvGrpSpPr>
      <p:grpSpPr>
        <a:xfrm>
          <a:off x="0" y="0"/>
          <a:ext cx="0" cy="0"/>
          <a:chOff x="0" y="0"/>
          <a:chExt cx="0" cy="0"/>
        </a:xfrm>
      </p:grpSpPr>
      <p:sp>
        <p:nvSpPr>
          <p:cNvPr id="2" name="Freeform 2"/>
          <p:cNvSpPr/>
          <p:nvPr/>
        </p:nvSpPr>
        <p:spPr>
          <a:xfrm>
            <a:off x="-1037082" y="-4607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sp>
      <p:sp>
        <p:nvSpPr>
          <p:cNvPr id="6" name="Freeform 6"/>
          <p:cNvSpPr/>
          <p:nvPr/>
        </p:nvSpPr>
        <p:spPr>
          <a:xfrm>
            <a:off x="-977136" y="-1046153"/>
            <a:ext cx="2978653" cy="2978653"/>
          </a:xfrm>
          <a:custGeom>
            <a:avLst/>
            <a:gdLst/>
            <a:ahLst/>
            <a:cxnLst/>
            <a:rect l="l" t="t" r="r" b="b"/>
            <a:pathLst>
              <a:path w="2978653" h="2978653">
                <a:moveTo>
                  <a:pt x="0" y="0"/>
                </a:moveTo>
                <a:lnTo>
                  <a:pt x="2978653" y="0"/>
                </a:lnTo>
                <a:lnTo>
                  <a:pt x="2978653" y="2978653"/>
                </a:lnTo>
                <a:lnTo>
                  <a:pt x="0" y="29786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16055724" y="8481898"/>
            <a:ext cx="2978653" cy="2978653"/>
          </a:xfrm>
          <a:custGeom>
            <a:avLst/>
            <a:gdLst/>
            <a:ahLst/>
            <a:cxnLst/>
            <a:rect l="l" t="t" r="r" b="b"/>
            <a:pathLst>
              <a:path w="2978653" h="2978653">
                <a:moveTo>
                  <a:pt x="0" y="0"/>
                </a:moveTo>
                <a:lnTo>
                  <a:pt x="2978653" y="0"/>
                </a:lnTo>
                <a:lnTo>
                  <a:pt x="2978653" y="2978653"/>
                </a:lnTo>
                <a:lnTo>
                  <a:pt x="0" y="29786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a:off x="14755293" y="-364891"/>
            <a:ext cx="2789758" cy="1687803"/>
          </a:xfrm>
          <a:custGeom>
            <a:avLst/>
            <a:gdLst/>
            <a:ahLst/>
            <a:cxnLst/>
            <a:rect l="l" t="t" r="r" b="b"/>
            <a:pathLst>
              <a:path w="2789758" h="1687803">
                <a:moveTo>
                  <a:pt x="0" y="0"/>
                </a:moveTo>
                <a:lnTo>
                  <a:pt x="2789758" y="0"/>
                </a:lnTo>
                <a:lnTo>
                  <a:pt x="2789758" y="1687804"/>
                </a:lnTo>
                <a:lnTo>
                  <a:pt x="0" y="16878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a:off x="-977136" y="8813011"/>
            <a:ext cx="3178412" cy="1473989"/>
          </a:xfrm>
          <a:custGeom>
            <a:avLst/>
            <a:gdLst/>
            <a:ahLst/>
            <a:cxnLst/>
            <a:rect l="l" t="t" r="r" b="b"/>
            <a:pathLst>
              <a:path w="3178412" h="1473989">
                <a:moveTo>
                  <a:pt x="0" y="0"/>
                </a:moveTo>
                <a:lnTo>
                  <a:pt x="3178412" y="0"/>
                </a:lnTo>
                <a:lnTo>
                  <a:pt x="3178412" y="1473989"/>
                </a:lnTo>
                <a:lnTo>
                  <a:pt x="0" y="14739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TextBox 6">
            <a:extLst>
              <a:ext uri="{FF2B5EF4-FFF2-40B4-BE49-F238E27FC236}">
                <a16:creationId xmlns:a16="http://schemas.microsoft.com/office/drawing/2014/main" id="{F0F76273-A165-4585-AAF8-94F5A2ACE72E}"/>
              </a:ext>
            </a:extLst>
          </p:cNvPr>
          <p:cNvSpPr txBox="1"/>
          <p:nvPr/>
        </p:nvSpPr>
        <p:spPr>
          <a:xfrm>
            <a:off x="1244867" y="2459191"/>
            <a:ext cx="15747733" cy="1200329"/>
          </a:xfrm>
          <a:prstGeom prst="rect">
            <a:avLst/>
          </a:prstGeom>
          <a:noFill/>
        </p:spPr>
        <p:txBody>
          <a:bodyPr wrap="square" rtlCol="0">
            <a:spAutoFit/>
          </a:bodyPr>
          <a:lstStyle/>
          <a:p>
            <a:r>
              <a:rPr lang="en-US" sz="7200" b="1" dirty="0" err="1">
                <a:solidFill>
                  <a:schemeClr val="bg1"/>
                </a:solidFill>
                <a:latin typeface="Cambria" panose="02040503050406030204" pitchFamily="18" charset="0"/>
                <a:ea typeface="Cambria" panose="02040503050406030204" pitchFamily="18" charset="0"/>
              </a:rPr>
              <a:t>Hãy</a:t>
            </a:r>
            <a:r>
              <a:rPr lang="en-US" sz="7200" b="1" dirty="0">
                <a:solidFill>
                  <a:schemeClr val="bg1"/>
                </a:solidFill>
                <a:latin typeface="Cambria" panose="02040503050406030204" pitchFamily="18" charset="0"/>
                <a:ea typeface="Cambria" panose="02040503050406030204" pitchFamily="18" charset="0"/>
              </a:rPr>
              <a:t> </a:t>
            </a:r>
            <a:r>
              <a:rPr lang="en-US" sz="7200" b="1" dirty="0" err="1">
                <a:solidFill>
                  <a:schemeClr val="bg1"/>
                </a:solidFill>
                <a:latin typeface="Cambria" panose="02040503050406030204" pitchFamily="18" charset="0"/>
                <a:ea typeface="Cambria" panose="02040503050406030204" pitchFamily="18" charset="0"/>
              </a:rPr>
              <a:t>nêu</a:t>
            </a:r>
            <a:r>
              <a:rPr lang="en-US" sz="7200" b="1" dirty="0">
                <a:solidFill>
                  <a:schemeClr val="bg1"/>
                </a:solidFill>
                <a:latin typeface="Cambria" panose="02040503050406030204" pitchFamily="18" charset="0"/>
                <a:ea typeface="Cambria" panose="02040503050406030204" pitchFamily="18" charset="0"/>
              </a:rPr>
              <a:t> ý </a:t>
            </a:r>
            <a:r>
              <a:rPr lang="en-US" sz="7200" b="1" dirty="0" err="1">
                <a:solidFill>
                  <a:schemeClr val="bg1"/>
                </a:solidFill>
                <a:latin typeface="Cambria" panose="02040503050406030204" pitchFamily="18" charset="0"/>
                <a:ea typeface="Cambria" panose="02040503050406030204" pitchFamily="18" charset="0"/>
              </a:rPr>
              <a:t>nghĩa</a:t>
            </a:r>
            <a:r>
              <a:rPr lang="en-US" sz="7200" b="1" dirty="0">
                <a:solidFill>
                  <a:schemeClr val="bg1"/>
                </a:solidFill>
                <a:latin typeface="Cambria" panose="02040503050406030204" pitchFamily="18" charset="0"/>
                <a:ea typeface="Cambria" panose="02040503050406030204" pitchFamily="18" charset="0"/>
              </a:rPr>
              <a:t> </a:t>
            </a:r>
            <a:r>
              <a:rPr lang="en-US" sz="7200" b="1" dirty="0" err="1">
                <a:solidFill>
                  <a:schemeClr val="bg1"/>
                </a:solidFill>
                <a:latin typeface="Cambria" panose="02040503050406030204" pitchFamily="18" charset="0"/>
                <a:ea typeface="Cambria" panose="02040503050406030204" pitchFamily="18" charset="0"/>
              </a:rPr>
              <a:t>của</a:t>
            </a:r>
            <a:r>
              <a:rPr lang="en-US" sz="7200" b="1" dirty="0">
                <a:solidFill>
                  <a:schemeClr val="bg1"/>
                </a:solidFill>
                <a:latin typeface="Cambria" panose="02040503050406030204" pitchFamily="18" charset="0"/>
                <a:ea typeface="Cambria" panose="02040503050406030204" pitchFamily="18" charset="0"/>
              </a:rPr>
              <a:t> </a:t>
            </a:r>
            <a:r>
              <a:rPr lang="en-US" sz="7200" b="1" dirty="0" err="1">
                <a:solidFill>
                  <a:schemeClr val="bg1"/>
                </a:solidFill>
                <a:latin typeface="Cambria" panose="02040503050406030204" pitchFamily="18" charset="0"/>
                <a:ea typeface="Cambria" panose="02040503050406030204" pitchFamily="18" charset="0"/>
              </a:rPr>
              <a:t>câu</a:t>
            </a:r>
            <a:r>
              <a:rPr lang="en-US" sz="7200" b="1" dirty="0">
                <a:solidFill>
                  <a:schemeClr val="bg1"/>
                </a:solidFill>
                <a:latin typeface="Cambria" panose="02040503050406030204" pitchFamily="18" charset="0"/>
                <a:ea typeface="Cambria" panose="02040503050406030204" pitchFamily="18" charset="0"/>
              </a:rPr>
              <a:t> </a:t>
            </a:r>
            <a:r>
              <a:rPr lang="en-US" sz="7200" b="1" dirty="0" err="1">
                <a:solidFill>
                  <a:schemeClr val="bg1"/>
                </a:solidFill>
                <a:latin typeface="Cambria" panose="02040503050406030204" pitchFamily="18" charset="0"/>
                <a:ea typeface="Cambria" panose="02040503050406030204" pitchFamily="18" charset="0"/>
              </a:rPr>
              <a:t>chuyện</a:t>
            </a:r>
            <a:r>
              <a:rPr lang="en-US" sz="7200" b="1" dirty="0">
                <a:solidFill>
                  <a:schemeClr val="bg1"/>
                </a:solidFill>
                <a:latin typeface="Cambria" panose="02040503050406030204" pitchFamily="18" charset="0"/>
                <a:ea typeface="Cambria" panose="02040503050406030204" pitchFamily="18" charset="0"/>
              </a:rPr>
              <a:t> </a:t>
            </a:r>
            <a:r>
              <a:rPr lang="en-US" sz="7200" b="1" dirty="0" err="1">
                <a:solidFill>
                  <a:schemeClr val="bg1"/>
                </a:solidFill>
                <a:latin typeface="Cambria" panose="02040503050406030204" pitchFamily="18" charset="0"/>
                <a:ea typeface="Cambria" panose="02040503050406030204" pitchFamily="18" charset="0"/>
              </a:rPr>
              <a:t>trên</a:t>
            </a:r>
            <a:r>
              <a:rPr lang="en-US" sz="7200" b="1" dirty="0">
                <a:solidFill>
                  <a:schemeClr val="bg1"/>
                </a:solidFill>
                <a:latin typeface="Cambria" panose="02040503050406030204" pitchFamily="18" charset="0"/>
                <a:ea typeface="Cambria" panose="02040503050406030204" pitchFamily="18" charset="0"/>
              </a:rPr>
              <a:t>?</a:t>
            </a:r>
            <a:endParaRPr lang="en-US" sz="41300" b="1" dirty="0">
              <a:solidFill>
                <a:schemeClr val="bg1"/>
              </a:solidFill>
              <a:latin typeface="Cambria" panose="02040503050406030204" pitchFamily="18" charset="0"/>
              <a:ea typeface="Cambria" panose="02040503050406030204" pitchFamily="18" charset="0"/>
            </a:endParaRPr>
          </a:p>
        </p:txBody>
      </p:sp>
      <p:sp>
        <p:nvSpPr>
          <p:cNvPr id="11" name="TextBox 10"/>
          <p:cNvSpPr txBox="1"/>
          <p:nvPr/>
        </p:nvSpPr>
        <p:spPr>
          <a:xfrm>
            <a:off x="1244867" y="3917694"/>
            <a:ext cx="15248692" cy="4524315"/>
          </a:xfrm>
          <a:prstGeom prst="rect">
            <a:avLst/>
          </a:prstGeom>
          <a:noFill/>
        </p:spPr>
        <p:txBody>
          <a:bodyPr wrap="square" rtlCol="0">
            <a:spAutoFit/>
          </a:bodyPr>
          <a:lstStyle/>
          <a:p>
            <a:pPr algn="ctr"/>
            <a:r>
              <a:rPr lang="en-US" sz="9600" b="1" dirty="0" err="1">
                <a:solidFill>
                  <a:srgbClr val="FFFF00"/>
                </a:solidFill>
                <a:latin typeface="Cambria" panose="02040503050406030204" pitchFamily="18" charset="0"/>
                <a:ea typeface="Cambria" panose="02040503050406030204" pitchFamily="18" charset="0"/>
              </a:rPr>
              <a:t>Sự</a:t>
            </a:r>
            <a:r>
              <a:rPr lang="en-US" sz="9600" b="1" dirty="0">
                <a:solidFill>
                  <a:srgbClr val="FFFF00"/>
                </a:solidFill>
                <a:latin typeface="Cambria" panose="02040503050406030204" pitchFamily="18" charset="0"/>
                <a:ea typeface="Cambria" panose="02040503050406030204" pitchFamily="18" charset="0"/>
              </a:rPr>
              <a:t> </a:t>
            </a:r>
            <a:r>
              <a:rPr lang="en-US" sz="9600" b="1" dirty="0" err="1">
                <a:solidFill>
                  <a:srgbClr val="FFFF00"/>
                </a:solidFill>
                <a:latin typeface="Cambria" panose="02040503050406030204" pitchFamily="18" charset="0"/>
                <a:ea typeface="Cambria" panose="02040503050406030204" pitchFamily="18" charset="0"/>
              </a:rPr>
              <a:t>kiện</a:t>
            </a:r>
            <a:r>
              <a:rPr lang="en-US" sz="9600" b="1" dirty="0">
                <a:solidFill>
                  <a:srgbClr val="FFFF00"/>
                </a:solidFill>
                <a:latin typeface="Cambria" panose="02040503050406030204" pitchFamily="18" charset="0"/>
                <a:ea typeface="Cambria" panose="02040503050406030204" pitchFamily="18" charset="0"/>
              </a:rPr>
              <a:t> </a:t>
            </a:r>
            <a:r>
              <a:rPr lang="en-US" sz="9600" b="1" dirty="0" err="1">
                <a:solidFill>
                  <a:srgbClr val="FFFF00"/>
                </a:solidFill>
                <a:latin typeface="Cambria" panose="02040503050406030204" pitchFamily="18" charset="0"/>
                <a:ea typeface="Cambria" panose="02040503050406030204" pitchFamily="18" charset="0"/>
              </a:rPr>
              <a:t>đó</a:t>
            </a:r>
            <a:r>
              <a:rPr lang="en-US" sz="9600" b="1" dirty="0">
                <a:solidFill>
                  <a:srgbClr val="FFFF00"/>
                </a:solidFill>
                <a:latin typeface="Cambria" panose="02040503050406030204" pitchFamily="18" charset="0"/>
                <a:ea typeface="Cambria" panose="02040503050406030204" pitchFamily="18" charset="0"/>
              </a:rPr>
              <a:t> </a:t>
            </a:r>
            <a:r>
              <a:rPr lang="en-US" sz="9600" b="1" dirty="0" err="1">
                <a:solidFill>
                  <a:srgbClr val="FFFF00"/>
                </a:solidFill>
                <a:latin typeface="Cambria" panose="02040503050406030204" pitchFamily="18" charset="0"/>
                <a:ea typeface="Cambria" panose="02040503050406030204" pitchFamily="18" charset="0"/>
              </a:rPr>
              <a:t>đã</a:t>
            </a:r>
            <a:r>
              <a:rPr lang="en-US" sz="9600" b="1" dirty="0">
                <a:solidFill>
                  <a:srgbClr val="FFFF00"/>
                </a:solidFill>
                <a:latin typeface="Cambria" panose="02040503050406030204" pitchFamily="18" charset="0"/>
                <a:ea typeface="Cambria" panose="02040503050406030204" pitchFamily="18" charset="0"/>
              </a:rPr>
              <a:t> </a:t>
            </a:r>
            <a:r>
              <a:rPr lang="en-US" sz="9600" b="1" dirty="0" err="1">
                <a:solidFill>
                  <a:srgbClr val="FFFF00"/>
                </a:solidFill>
                <a:latin typeface="Cambria" panose="02040503050406030204" pitchFamily="18" charset="0"/>
                <a:ea typeface="Cambria" panose="02040503050406030204" pitchFamily="18" charset="0"/>
              </a:rPr>
              <a:t>đánh</a:t>
            </a:r>
            <a:r>
              <a:rPr lang="en-US" sz="9600" b="1" dirty="0">
                <a:solidFill>
                  <a:srgbClr val="FFFF00"/>
                </a:solidFill>
                <a:latin typeface="Cambria" panose="02040503050406030204" pitchFamily="18" charset="0"/>
                <a:ea typeface="Cambria" panose="02040503050406030204" pitchFamily="18" charset="0"/>
              </a:rPr>
              <a:t> </a:t>
            </a:r>
            <a:r>
              <a:rPr lang="en-US" sz="9600" b="1" dirty="0" err="1">
                <a:solidFill>
                  <a:srgbClr val="FFFF00"/>
                </a:solidFill>
                <a:latin typeface="Cambria" panose="02040503050406030204" pitchFamily="18" charset="0"/>
                <a:ea typeface="Cambria" panose="02040503050406030204" pitchFamily="18" charset="0"/>
              </a:rPr>
              <a:t>dấu</a:t>
            </a:r>
            <a:r>
              <a:rPr lang="en-US" sz="9600" b="1" dirty="0">
                <a:solidFill>
                  <a:srgbClr val="FFFF00"/>
                </a:solidFill>
                <a:latin typeface="Cambria" panose="02040503050406030204" pitchFamily="18" charset="0"/>
                <a:ea typeface="Cambria" panose="02040503050406030204" pitchFamily="18" charset="0"/>
              </a:rPr>
              <a:t> </a:t>
            </a:r>
            <a:r>
              <a:rPr lang="en-US" sz="9600" b="1" dirty="0" err="1">
                <a:solidFill>
                  <a:srgbClr val="FFFF00"/>
                </a:solidFill>
                <a:latin typeface="Cambria" panose="02040503050406030204" pitchFamily="18" charset="0"/>
                <a:ea typeface="Cambria" panose="02040503050406030204" pitchFamily="18" charset="0"/>
              </a:rPr>
              <a:t>mốc</a:t>
            </a:r>
            <a:r>
              <a:rPr lang="en-US" sz="9600" b="1" dirty="0">
                <a:solidFill>
                  <a:srgbClr val="FFFF00"/>
                </a:solidFill>
                <a:latin typeface="Cambria" panose="02040503050406030204" pitchFamily="18" charset="0"/>
                <a:ea typeface="Cambria" panose="02040503050406030204" pitchFamily="18" charset="0"/>
              </a:rPr>
              <a:t> </a:t>
            </a:r>
            <a:r>
              <a:rPr lang="en-US" sz="9600" b="1" dirty="0" err="1">
                <a:solidFill>
                  <a:srgbClr val="FFFF00"/>
                </a:solidFill>
                <a:latin typeface="Cambria" panose="02040503050406030204" pitchFamily="18" charset="0"/>
                <a:ea typeface="Cambria" panose="02040503050406030204" pitchFamily="18" charset="0"/>
              </a:rPr>
              <a:t>kết</a:t>
            </a:r>
            <a:r>
              <a:rPr lang="en-US" sz="9600" b="1" dirty="0">
                <a:solidFill>
                  <a:srgbClr val="FFFF00"/>
                </a:solidFill>
                <a:latin typeface="Cambria" panose="02040503050406030204" pitchFamily="18" charset="0"/>
                <a:ea typeface="Cambria" panose="02040503050406030204" pitchFamily="18" charset="0"/>
              </a:rPr>
              <a:t> </a:t>
            </a:r>
            <a:r>
              <a:rPr lang="en-US" sz="9600" b="1" dirty="0" err="1">
                <a:solidFill>
                  <a:srgbClr val="FFFF00"/>
                </a:solidFill>
                <a:latin typeface="Cambria" panose="02040503050406030204" pitchFamily="18" charset="0"/>
                <a:ea typeface="Cambria" panose="02040503050406030204" pitchFamily="18" charset="0"/>
              </a:rPr>
              <a:t>thúc</a:t>
            </a:r>
            <a:r>
              <a:rPr lang="en-US" sz="9600" b="1" dirty="0">
                <a:solidFill>
                  <a:srgbClr val="FFFF00"/>
                </a:solidFill>
                <a:latin typeface="Cambria" panose="02040503050406030204" pitchFamily="18" charset="0"/>
                <a:ea typeface="Cambria" panose="02040503050406030204" pitchFamily="18" charset="0"/>
              </a:rPr>
              <a:t> </a:t>
            </a:r>
            <a:r>
              <a:rPr lang="en-US" sz="9600" b="1" dirty="0" err="1">
                <a:solidFill>
                  <a:srgbClr val="FFFF00"/>
                </a:solidFill>
                <a:latin typeface="Cambria" panose="02040503050406030204" pitchFamily="18" charset="0"/>
                <a:ea typeface="Cambria" panose="02040503050406030204" pitchFamily="18" charset="0"/>
              </a:rPr>
              <a:t>của</a:t>
            </a:r>
            <a:r>
              <a:rPr lang="en-US" sz="9600" b="1" dirty="0">
                <a:solidFill>
                  <a:srgbClr val="FFFF00"/>
                </a:solidFill>
                <a:latin typeface="Cambria" panose="02040503050406030204" pitchFamily="18" charset="0"/>
                <a:ea typeface="Cambria" panose="02040503050406030204" pitchFamily="18" charset="0"/>
              </a:rPr>
              <a:t> </a:t>
            </a:r>
            <a:r>
              <a:rPr lang="en-US" sz="9600" b="1" dirty="0" err="1">
                <a:solidFill>
                  <a:srgbClr val="FFFF00"/>
                </a:solidFill>
                <a:latin typeface="Cambria" panose="02040503050406030204" pitchFamily="18" charset="0"/>
                <a:ea typeface="Cambria" panose="02040503050406030204" pitchFamily="18" charset="0"/>
              </a:rPr>
              <a:t>chế</a:t>
            </a:r>
            <a:r>
              <a:rPr lang="en-US" sz="9600" b="1" dirty="0">
                <a:solidFill>
                  <a:srgbClr val="FFFF00"/>
                </a:solidFill>
                <a:latin typeface="Cambria" panose="02040503050406030204" pitchFamily="18" charset="0"/>
                <a:ea typeface="Cambria" panose="02040503050406030204" pitchFamily="18" charset="0"/>
              </a:rPr>
              <a:t> </a:t>
            </a:r>
            <a:r>
              <a:rPr lang="en-US" sz="9600" b="1" dirty="0" err="1">
                <a:solidFill>
                  <a:srgbClr val="FFFF00"/>
                </a:solidFill>
                <a:latin typeface="Cambria" panose="02040503050406030204" pitchFamily="18" charset="0"/>
                <a:ea typeface="Cambria" panose="02040503050406030204" pitchFamily="18" charset="0"/>
              </a:rPr>
              <a:t>độ</a:t>
            </a:r>
            <a:r>
              <a:rPr lang="en-US" sz="9600" b="1" dirty="0">
                <a:solidFill>
                  <a:srgbClr val="FFFF00"/>
                </a:solidFill>
                <a:latin typeface="Cambria" panose="02040503050406030204" pitchFamily="18" charset="0"/>
                <a:ea typeface="Cambria" panose="02040503050406030204" pitchFamily="18" charset="0"/>
              </a:rPr>
              <a:t> </a:t>
            </a:r>
            <a:r>
              <a:rPr lang="en-US" sz="9600" b="1" dirty="0" err="1">
                <a:solidFill>
                  <a:srgbClr val="FFFF00"/>
                </a:solidFill>
                <a:latin typeface="Cambria" panose="02040503050406030204" pitchFamily="18" charset="0"/>
                <a:ea typeface="Cambria" panose="02040503050406030204" pitchFamily="18" charset="0"/>
              </a:rPr>
              <a:t>phong</a:t>
            </a:r>
            <a:r>
              <a:rPr lang="en-US" sz="9600" b="1" dirty="0">
                <a:solidFill>
                  <a:srgbClr val="FFFF00"/>
                </a:solidFill>
                <a:latin typeface="Cambria" panose="02040503050406030204" pitchFamily="18" charset="0"/>
                <a:ea typeface="Cambria" panose="02040503050406030204" pitchFamily="18" charset="0"/>
              </a:rPr>
              <a:t> </a:t>
            </a:r>
            <a:r>
              <a:rPr lang="en-US" sz="9600" b="1" dirty="0" err="1">
                <a:solidFill>
                  <a:srgbClr val="FFFF00"/>
                </a:solidFill>
                <a:latin typeface="Cambria" panose="02040503050406030204" pitchFamily="18" charset="0"/>
                <a:ea typeface="Cambria" panose="02040503050406030204" pitchFamily="18" charset="0"/>
              </a:rPr>
              <a:t>kiến</a:t>
            </a:r>
            <a:r>
              <a:rPr lang="en-US" sz="9600" b="1" dirty="0">
                <a:solidFill>
                  <a:srgbClr val="FFFF00"/>
                </a:solidFill>
                <a:latin typeface="Cambria" panose="02040503050406030204" pitchFamily="18" charset="0"/>
                <a:ea typeface="Cambria" panose="02040503050406030204" pitchFamily="18" charset="0"/>
              </a:rPr>
              <a:t> ở </a:t>
            </a:r>
            <a:r>
              <a:rPr lang="en-US" sz="9600" b="1" dirty="0" err="1">
                <a:solidFill>
                  <a:srgbClr val="FFFF00"/>
                </a:solidFill>
                <a:latin typeface="Cambria" panose="02040503050406030204" pitchFamily="18" charset="0"/>
                <a:ea typeface="Cambria" panose="02040503050406030204" pitchFamily="18" charset="0"/>
              </a:rPr>
              <a:t>Việt</a:t>
            </a:r>
            <a:r>
              <a:rPr lang="en-US" sz="9600" b="1" dirty="0">
                <a:solidFill>
                  <a:srgbClr val="FFFF00"/>
                </a:solidFill>
                <a:latin typeface="Cambria" panose="02040503050406030204" pitchFamily="18" charset="0"/>
                <a:ea typeface="Cambria" panose="02040503050406030204" pitchFamily="18" charset="0"/>
              </a:rPr>
              <a:t> Nam.</a:t>
            </a:r>
          </a:p>
        </p:txBody>
      </p:sp>
    </p:spTree>
    <p:extLst>
      <p:ext uri="{BB962C8B-B14F-4D97-AF65-F5344CB8AC3E}">
        <p14:creationId xmlns:p14="http://schemas.microsoft.com/office/powerpoint/2010/main" val="2936562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3CAA5"/>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sp>
      <p:sp>
        <p:nvSpPr>
          <p:cNvPr id="3" name="Freeform 3"/>
          <p:cNvSpPr/>
          <p:nvPr/>
        </p:nvSpPr>
        <p:spPr>
          <a:xfrm>
            <a:off x="981322" y="1087066"/>
            <a:ext cx="16325357" cy="10876769"/>
          </a:xfrm>
          <a:custGeom>
            <a:avLst/>
            <a:gdLst/>
            <a:ahLst/>
            <a:cxnLst/>
            <a:rect l="l" t="t" r="r" b="b"/>
            <a:pathLst>
              <a:path w="16325357" h="10876769">
                <a:moveTo>
                  <a:pt x="0" y="0"/>
                </a:moveTo>
                <a:lnTo>
                  <a:pt x="16325356" y="0"/>
                </a:lnTo>
                <a:lnTo>
                  <a:pt x="16325356" y="10876769"/>
                </a:lnTo>
                <a:lnTo>
                  <a:pt x="0" y="108767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1074156">
            <a:off x="-304039" y="1273315"/>
            <a:ext cx="2349540" cy="4260733"/>
          </a:xfrm>
          <a:custGeom>
            <a:avLst/>
            <a:gdLst/>
            <a:ahLst/>
            <a:cxnLst/>
            <a:rect l="l" t="t" r="r" b="b"/>
            <a:pathLst>
              <a:path w="2349540" h="4260733">
                <a:moveTo>
                  <a:pt x="0" y="0"/>
                </a:moveTo>
                <a:lnTo>
                  <a:pt x="2349540" y="0"/>
                </a:lnTo>
                <a:lnTo>
                  <a:pt x="2349540" y="4260732"/>
                </a:lnTo>
                <a:lnTo>
                  <a:pt x="0" y="4260732"/>
                </a:lnTo>
                <a:lnTo>
                  <a:pt x="0" y="0"/>
                </a:lnTo>
                <a:close/>
              </a:path>
            </a:pathLst>
          </a:custGeom>
          <a:blipFill>
            <a:blip r:embed="rId6"/>
            <a:stretch>
              <a:fillRect/>
            </a:stretch>
          </a:blipFill>
        </p:spPr>
      </p:sp>
      <p:sp>
        <p:nvSpPr>
          <p:cNvPr id="5" name="Freeform 5"/>
          <p:cNvSpPr/>
          <p:nvPr/>
        </p:nvSpPr>
        <p:spPr>
          <a:xfrm>
            <a:off x="15121320" y="543373"/>
            <a:ext cx="2762338" cy="1671215"/>
          </a:xfrm>
          <a:custGeom>
            <a:avLst/>
            <a:gdLst/>
            <a:ahLst/>
            <a:cxnLst/>
            <a:rect l="l" t="t" r="r" b="b"/>
            <a:pathLst>
              <a:path w="2762338" h="1671215">
                <a:moveTo>
                  <a:pt x="0" y="0"/>
                </a:moveTo>
                <a:lnTo>
                  <a:pt x="2762338" y="0"/>
                </a:lnTo>
                <a:lnTo>
                  <a:pt x="2762338" y="1671215"/>
                </a:lnTo>
                <a:lnTo>
                  <a:pt x="0" y="167121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6654352" y="10370692"/>
            <a:ext cx="3396617" cy="1112392"/>
          </a:xfrm>
          <a:custGeom>
            <a:avLst/>
            <a:gdLst/>
            <a:ahLst/>
            <a:cxnLst/>
            <a:rect l="l" t="t" r="r" b="b"/>
            <a:pathLst>
              <a:path w="3396617" h="1112392">
                <a:moveTo>
                  <a:pt x="0" y="0"/>
                </a:moveTo>
                <a:lnTo>
                  <a:pt x="3396617" y="0"/>
                </a:lnTo>
                <a:lnTo>
                  <a:pt x="3396617" y="1112392"/>
                </a:lnTo>
                <a:lnTo>
                  <a:pt x="0" y="111239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a:off x="4284891" y="7882775"/>
            <a:ext cx="1015726" cy="1015726"/>
          </a:xfrm>
          <a:custGeom>
            <a:avLst/>
            <a:gdLst/>
            <a:ahLst/>
            <a:cxnLst/>
            <a:rect l="l" t="t" r="r" b="b"/>
            <a:pathLst>
              <a:path w="1015726" h="1015726">
                <a:moveTo>
                  <a:pt x="0" y="0"/>
                </a:moveTo>
                <a:lnTo>
                  <a:pt x="1015726" y="0"/>
                </a:lnTo>
                <a:lnTo>
                  <a:pt x="1015726" y="1015725"/>
                </a:lnTo>
                <a:lnTo>
                  <a:pt x="0" y="101572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rot="-935672">
            <a:off x="15121320" y="7119631"/>
            <a:ext cx="911935" cy="1048202"/>
          </a:xfrm>
          <a:custGeom>
            <a:avLst/>
            <a:gdLst/>
            <a:ahLst/>
            <a:cxnLst/>
            <a:rect l="l" t="t" r="r" b="b"/>
            <a:pathLst>
              <a:path w="911935" h="1048202">
                <a:moveTo>
                  <a:pt x="0" y="0"/>
                </a:moveTo>
                <a:lnTo>
                  <a:pt x="911935" y="0"/>
                </a:lnTo>
                <a:lnTo>
                  <a:pt x="911935" y="1048201"/>
                </a:lnTo>
                <a:lnTo>
                  <a:pt x="0" y="104820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9" name="Freeform 9"/>
          <p:cNvSpPr/>
          <p:nvPr/>
        </p:nvSpPr>
        <p:spPr>
          <a:xfrm rot="-935672" flipH="1">
            <a:off x="11048086" y="2560269"/>
            <a:ext cx="911935" cy="1048202"/>
          </a:xfrm>
          <a:custGeom>
            <a:avLst/>
            <a:gdLst/>
            <a:ahLst/>
            <a:cxnLst/>
            <a:rect l="l" t="t" r="r" b="b"/>
            <a:pathLst>
              <a:path w="911935" h="1048202">
                <a:moveTo>
                  <a:pt x="911935" y="0"/>
                </a:moveTo>
                <a:lnTo>
                  <a:pt x="0" y="0"/>
                </a:lnTo>
                <a:lnTo>
                  <a:pt x="0" y="1048202"/>
                </a:lnTo>
                <a:lnTo>
                  <a:pt x="911935" y="1048202"/>
                </a:lnTo>
                <a:lnTo>
                  <a:pt x="911935"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0" name="Freeform 10"/>
          <p:cNvSpPr/>
          <p:nvPr/>
        </p:nvSpPr>
        <p:spPr>
          <a:xfrm rot="-935672" flipH="1">
            <a:off x="4648042" y="1932885"/>
            <a:ext cx="911935" cy="1048202"/>
          </a:xfrm>
          <a:custGeom>
            <a:avLst/>
            <a:gdLst/>
            <a:ahLst/>
            <a:cxnLst/>
            <a:rect l="l" t="t" r="r" b="b"/>
            <a:pathLst>
              <a:path w="911935" h="1048202">
                <a:moveTo>
                  <a:pt x="911936" y="0"/>
                </a:moveTo>
                <a:lnTo>
                  <a:pt x="0" y="0"/>
                </a:lnTo>
                <a:lnTo>
                  <a:pt x="0" y="1048201"/>
                </a:lnTo>
                <a:lnTo>
                  <a:pt x="911936" y="1048201"/>
                </a:lnTo>
                <a:lnTo>
                  <a:pt x="911936"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1" name="Freeform 11"/>
          <p:cNvSpPr/>
          <p:nvPr/>
        </p:nvSpPr>
        <p:spPr>
          <a:xfrm rot="-3705828" flipH="1">
            <a:off x="1959045" y="8374400"/>
            <a:ext cx="911935" cy="1048202"/>
          </a:xfrm>
          <a:custGeom>
            <a:avLst/>
            <a:gdLst/>
            <a:ahLst/>
            <a:cxnLst/>
            <a:rect l="l" t="t" r="r" b="b"/>
            <a:pathLst>
              <a:path w="911935" h="1048202">
                <a:moveTo>
                  <a:pt x="911935" y="0"/>
                </a:moveTo>
                <a:lnTo>
                  <a:pt x="0" y="0"/>
                </a:lnTo>
                <a:lnTo>
                  <a:pt x="0" y="1048201"/>
                </a:lnTo>
                <a:lnTo>
                  <a:pt x="911935" y="1048201"/>
                </a:lnTo>
                <a:lnTo>
                  <a:pt x="911935"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2" name="Freeform 12"/>
          <p:cNvSpPr/>
          <p:nvPr/>
        </p:nvSpPr>
        <p:spPr>
          <a:xfrm>
            <a:off x="7047374" y="6005177"/>
            <a:ext cx="1778252" cy="4770921"/>
          </a:xfrm>
          <a:custGeom>
            <a:avLst/>
            <a:gdLst/>
            <a:ahLst/>
            <a:cxnLst/>
            <a:rect l="l" t="t" r="r" b="b"/>
            <a:pathLst>
              <a:path w="1778252" h="4770921">
                <a:moveTo>
                  <a:pt x="0" y="0"/>
                </a:moveTo>
                <a:lnTo>
                  <a:pt x="1778252" y="0"/>
                </a:lnTo>
                <a:lnTo>
                  <a:pt x="1778252" y="4770921"/>
                </a:lnTo>
                <a:lnTo>
                  <a:pt x="0" y="477092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5" name="Rectangle 14"/>
          <p:cNvSpPr/>
          <p:nvPr/>
        </p:nvSpPr>
        <p:spPr>
          <a:xfrm>
            <a:off x="11479795" y="9071113"/>
            <a:ext cx="5562599" cy="954107"/>
          </a:xfrm>
          <a:prstGeom prst="rect">
            <a:avLst/>
          </a:prstGeom>
        </p:spPr>
        <p:txBody>
          <a:bodyPr wrap="square">
            <a:spAutoFit/>
          </a:bodyPr>
          <a:lstStyle/>
          <a:p>
            <a:pPr algn="ctr"/>
            <a:r>
              <a:rPr lang="vi-VN" sz="2800" b="1" dirty="0">
                <a:solidFill>
                  <a:schemeClr val="bg1"/>
                </a:solidFill>
                <a:latin typeface="Cambria" panose="02040503050406030204" pitchFamily="18" charset="0"/>
                <a:ea typeface="Cambria" panose="02040503050406030204" pitchFamily="18" charset="0"/>
              </a:rPr>
              <a:t>Đề xuất biện pháp để bảo tồn và giữ gìn giá trị của Cố đô Huế</a:t>
            </a:r>
            <a:endParaRPr lang="en-US" sz="2800" b="1" dirty="0">
              <a:solidFill>
                <a:schemeClr val="bg1"/>
              </a:solidFill>
              <a:latin typeface="Cambria" panose="02040503050406030204" pitchFamily="18" charset="0"/>
              <a:ea typeface="Cambria" panose="02040503050406030204" pitchFamily="18" charset="0"/>
            </a:endParaRPr>
          </a:p>
        </p:txBody>
      </p:sp>
      <p:pic>
        <p:nvPicPr>
          <p:cNvPr id="3074" name="Picture 2" descr="Tổng hợp các địa điểm chơi đêm ở cố đô Huế - HaloTravel"/>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050969" y="2386029"/>
            <a:ext cx="6636831" cy="611027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54E70FC7-6A7A-2288-3E2C-FBCB0821D1F8}"/>
              </a:ext>
            </a:extLst>
          </p:cNvPr>
          <p:cNvPicPr>
            <a:picLocks noChangeAspect="1"/>
          </p:cNvPicPr>
          <p:nvPr/>
        </p:nvPicPr>
        <p:blipFill>
          <a:blip r:embed="rId20"/>
          <a:stretch>
            <a:fillRect/>
          </a:stretch>
        </p:blipFill>
        <p:spPr>
          <a:xfrm>
            <a:off x="1225151" y="2690890"/>
            <a:ext cx="5291787" cy="5712447"/>
          </a:xfrm>
          <a:prstGeom prst="rect">
            <a:avLst/>
          </a:prstGeom>
        </p:spPr>
      </p:pic>
    </p:spTree>
    <p:extLst>
      <p:ext uri="{BB962C8B-B14F-4D97-AF65-F5344CB8AC3E}">
        <p14:creationId xmlns:p14="http://schemas.microsoft.com/office/powerpoint/2010/main" val="1015920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fade">
                                      <p:cBhvr>
                                        <p:cTn id="1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866954"/>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sp>
      <p:sp>
        <p:nvSpPr>
          <p:cNvPr id="5" name="Freeform 5"/>
          <p:cNvSpPr/>
          <p:nvPr/>
        </p:nvSpPr>
        <p:spPr>
          <a:xfrm>
            <a:off x="9296400" y="-575315"/>
            <a:ext cx="7315200" cy="3273552"/>
          </a:xfrm>
          <a:custGeom>
            <a:avLst/>
            <a:gdLst/>
            <a:ahLst/>
            <a:cxnLst/>
            <a:rect l="l" t="t" r="r" b="b"/>
            <a:pathLst>
              <a:path w="7315200" h="3273552">
                <a:moveTo>
                  <a:pt x="0" y="0"/>
                </a:moveTo>
                <a:lnTo>
                  <a:pt x="7315200" y="0"/>
                </a:lnTo>
                <a:lnTo>
                  <a:pt x="7315200" y="3273552"/>
                </a:lnTo>
                <a:lnTo>
                  <a:pt x="0" y="32735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619394" y="1733179"/>
            <a:ext cx="2080987" cy="965058"/>
          </a:xfrm>
          <a:custGeom>
            <a:avLst/>
            <a:gdLst/>
            <a:ahLst/>
            <a:cxnLst/>
            <a:rect l="l" t="t" r="r" b="b"/>
            <a:pathLst>
              <a:path w="2080987" h="965058">
                <a:moveTo>
                  <a:pt x="0" y="0"/>
                </a:moveTo>
                <a:lnTo>
                  <a:pt x="2080987" y="0"/>
                </a:lnTo>
                <a:lnTo>
                  <a:pt x="2080987" y="965057"/>
                </a:lnTo>
                <a:lnTo>
                  <a:pt x="0" y="96505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14785157" y="9321942"/>
            <a:ext cx="2080987" cy="965058"/>
          </a:xfrm>
          <a:custGeom>
            <a:avLst/>
            <a:gdLst/>
            <a:ahLst/>
            <a:cxnLst/>
            <a:rect l="l" t="t" r="r" b="b"/>
            <a:pathLst>
              <a:path w="2080987" h="965058">
                <a:moveTo>
                  <a:pt x="0" y="0"/>
                </a:moveTo>
                <a:lnTo>
                  <a:pt x="2080986" y="0"/>
                </a:lnTo>
                <a:lnTo>
                  <a:pt x="2080986" y="965058"/>
                </a:lnTo>
                <a:lnTo>
                  <a:pt x="0" y="9650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11" name="Picture 10"/>
          <p:cNvPicPr>
            <a:picLocks noChangeAspect="1"/>
          </p:cNvPicPr>
          <p:nvPr/>
        </p:nvPicPr>
        <p:blipFill rotWithShape="1">
          <a:blip r:embed="rId8"/>
          <a:srcRect l="3750" t="30000" r="48333" b="6296"/>
          <a:stretch/>
        </p:blipFill>
        <p:spPr>
          <a:xfrm>
            <a:off x="228600" y="2698236"/>
            <a:ext cx="8854028" cy="6621273"/>
          </a:xfrm>
          <a:prstGeom prst="rect">
            <a:avLst/>
          </a:prstGeom>
        </p:spPr>
      </p:pic>
      <p:pic>
        <p:nvPicPr>
          <p:cNvPr id="12" name="Picture 11"/>
          <p:cNvPicPr>
            <a:picLocks noChangeAspect="1"/>
          </p:cNvPicPr>
          <p:nvPr/>
        </p:nvPicPr>
        <p:blipFill rotWithShape="1">
          <a:blip r:embed="rId9"/>
          <a:srcRect l="34167" t="29259" r="17917" b="6297"/>
          <a:stretch/>
        </p:blipFill>
        <p:spPr>
          <a:xfrm>
            <a:off x="9296400" y="2690110"/>
            <a:ext cx="8763000" cy="6629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66255"/>
        </a:solidFill>
        <a:effectLst/>
      </p:bgPr>
    </p:bg>
    <p:spTree>
      <p:nvGrpSpPr>
        <p:cNvPr id="1" name=""/>
        <p:cNvGrpSpPr/>
        <p:nvPr/>
      </p:nvGrpSpPr>
      <p:grpSpPr>
        <a:xfrm>
          <a:off x="0" y="0"/>
          <a:ext cx="0" cy="0"/>
          <a:chOff x="0" y="0"/>
          <a:chExt cx="0" cy="0"/>
        </a:xfrm>
      </p:grpSpPr>
      <p:sp>
        <p:nvSpPr>
          <p:cNvPr id="3" name="Freeform 3"/>
          <p:cNvSpPr/>
          <p:nvPr/>
        </p:nvSpPr>
        <p:spPr>
          <a:xfrm>
            <a:off x="462967" y="-852629"/>
            <a:ext cx="2978653" cy="2978653"/>
          </a:xfrm>
          <a:custGeom>
            <a:avLst/>
            <a:gdLst/>
            <a:ahLst/>
            <a:cxnLst/>
            <a:rect l="l" t="t" r="r" b="b"/>
            <a:pathLst>
              <a:path w="2978653" h="2978653">
                <a:moveTo>
                  <a:pt x="0" y="0"/>
                </a:moveTo>
                <a:lnTo>
                  <a:pt x="2978653" y="0"/>
                </a:lnTo>
                <a:lnTo>
                  <a:pt x="2978653" y="2978653"/>
                </a:lnTo>
                <a:lnTo>
                  <a:pt x="0" y="29786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4280647" y="8153560"/>
            <a:ext cx="2978653" cy="2978653"/>
          </a:xfrm>
          <a:custGeom>
            <a:avLst/>
            <a:gdLst/>
            <a:ahLst/>
            <a:cxnLst/>
            <a:rect l="l" t="t" r="r" b="b"/>
            <a:pathLst>
              <a:path w="2978653" h="2978653">
                <a:moveTo>
                  <a:pt x="0" y="0"/>
                </a:moveTo>
                <a:lnTo>
                  <a:pt x="2978653" y="0"/>
                </a:lnTo>
                <a:lnTo>
                  <a:pt x="2978653" y="2978654"/>
                </a:lnTo>
                <a:lnTo>
                  <a:pt x="0" y="29786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0" y="7586224"/>
            <a:ext cx="2231431" cy="2231431"/>
          </a:xfrm>
          <a:custGeom>
            <a:avLst/>
            <a:gdLst/>
            <a:ahLst/>
            <a:cxnLst/>
            <a:rect l="l" t="t" r="r" b="b"/>
            <a:pathLst>
              <a:path w="2231431" h="2231431">
                <a:moveTo>
                  <a:pt x="0" y="0"/>
                </a:moveTo>
                <a:lnTo>
                  <a:pt x="2231431" y="0"/>
                </a:lnTo>
                <a:lnTo>
                  <a:pt x="2231431" y="2231431"/>
                </a:lnTo>
                <a:lnTo>
                  <a:pt x="0" y="22314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6056569" y="1010308"/>
            <a:ext cx="2231431" cy="2231431"/>
          </a:xfrm>
          <a:custGeom>
            <a:avLst/>
            <a:gdLst/>
            <a:ahLst/>
            <a:cxnLst/>
            <a:rect l="l" t="t" r="r" b="b"/>
            <a:pathLst>
              <a:path w="2231431" h="2231431">
                <a:moveTo>
                  <a:pt x="0" y="0"/>
                </a:moveTo>
                <a:lnTo>
                  <a:pt x="2231431" y="0"/>
                </a:lnTo>
                <a:lnTo>
                  <a:pt x="2231431" y="2231431"/>
                </a:lnTo>
                <a:lnTo>
                  <a:pt x="0" y="22314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8110922" y="-514137"/>
            <a:ext cx="1607122" cy="1542837"/>
          </a:xfrm>
          <a:custGeom>
            <a:avLst/>
            <a:gdLst/>
            <a:ahLst/>
            <a:cxnLst/>
            <a:rect l="l" t="t" r="r" b="b"/>
            <a:pathLst>
              <a:path w="1607122" h="1542837">
                <a:moveTo>
                  <a:pt x="0" y="0"/>
                </a:moveTo>
                <a:lnTo>
                  <a:pt x="1607122" y="0"/>
                </a:lnTo>
                <a:lnTo>
                  <a:pt x="1607122" y="1542837"/>
                </a:lnTo>
                <a:lnTo>
                  <a:pt x="0" y="15428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7307361" y="9259762"/>
            <a:ext cx="1607122" cy="1542837"/>
          </a:xfrm>
          <a:custGeom>
            <a:avLst/>
            <a:gdLst/>
            <a:ahLst/>
            <a:cxnLst/>
            <a:rect l="l" t="t" r="r" b="b"/>
            <a:pathLst>
              <a:path w="1607122" h="1542837">
                <a:moveTo>
                  <a:pt x="0" y="0"/>
                </a:moveTo>
                <a:lnTo>
                  <a:pt x="1607122" y="0"/>
                </a:lnTo>
                <a:lnTo>
                  <a:pt x="1607122" y="1542838"/>
                </a:lnTo>
                <a:lnTo>
                  <a:pt x="0" y="15428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a:off x="1775463" y="4095298"/>
            <a:ext cx="911935" cy="1048202"/>
          </a:xfrm>
          <a:custGeom>
            <a:avLst/>
            <a:gdLst/>
            <a:ahLst/>
            <a:cxnLst/>
            <a:rect l="l" t="t" r="r" b="b"/>
            <a:pathLst>
              <a:path w="911935" h="1048202">
                <a:moveTo>
                  <a:pt x="0" y="0"/>
                </a:moveTo>
                <a:lnTo>
                  <a:pt x="911936" y="0"/>
                </a:lnTo>
                <a:lnTo>
                  <a:pt x="911936" y="1048202"/>
                </a:lnTo>
                <a:lnTo>
                  <a:pt x="0" y="10482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12"/>
          <p:cNvSpPr/>
          <p:nvPr/>
        </p:nvSpPr>
        <p:spPr>
          <a:xfrm>
            <a:off x="16056569" y="5173549"/>
            <a:ext cx="911935" cy="1048202"/>
          </a:xfrm>
          <a:custGeom>
            <a:avLst/>
            <a:gdLst/>
            <a:ahLst/>
            <a:cxnLst/>
            <a:rect l="l" t="t" r="r" b="b"/>
            <a:pathLst>
              <a:path w="911935" h="1048202">
                <a:moveTo>
                  <a:pt x="0" y="0"/>
                </a:moveTo>
                <a:lnTo>
                  <a:pt x="911935" y="0"/>
                </a:lnTo>
                <a:lnTo>
                  <a:pt x="911935" y="1048202"/>
                </a:lnTo>
                <a:lnTo>
                  <a:pt x="0" y="10482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02402" y="987626"/>
            <a:ext cx="14111877" cy="9814973"/>
          </a:xfrm>
          <a:prstGeom prst="rect">
            <a:avLst/>
          </a:prstGeom>
        </p:spPr>
      </p:pic>
    </p:spTree>
    <p:extLst>
      <p:ext uri="{BB962C8B-B14F-4D97-AF65-F5344CB8AC3E}">
        <p14:creationId xmlns:p14="http://schemas.microsoft.com/office/powerpoint/2010/main" val="3490795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DEFDB"/>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8999"/>
              <a:extLst>
                <a:ext uri="{96DAC541-7B7A-43D3-8B79-37D633B846F1}">
                  <asvg:svgBlip xmlns:asvg="http://schemas.microsoft.com/office/drawing/2016/SVG/main" r:embed="rId3"/>
                </a:ext>
              </a:extLst>
            </a:blip>
            <a:stretch>
              <a:fillRect/>
            </a:stretch>
          </a:blipFill>
        </p:spPr>
      </p:sp>
      <p:sp>
        <p:nvSpPr>
          <p:cNvPr id="6" name="TextBox 6"/>
          <p:cNvSpPr txBox="1"/>
          <p:nvPr/>
        </p:nvSpPr>
        <p:spPr>
          <a:xfrm>
            <a:off x="-4191" y="4617756"/>
            <a:ext cx="6054433" cy="1202628"/>
          </a:xfrm>
          <a:prstGeom prst="rect">
            <a:avLst/>
          </a:prstGeom>
        </p:spPr>
        <p:txBody>
          <a:bodyPr lIns="0" tIns="0" rIns="0" bIns="0" rtlCol="0" anchor="t">
            <a:spAutoFit/>
          </a:bodyPr>
          <a:lstStyle/>
          <a:p>
            <a:pPr algn="ctr">
              <a:lnSpc>
                <a:spcPts val="9272"/>
              </a:lnSpc>
            </a:pPr>
            <a:r>
              <a:rPr lang="vi-VN" sz="7993" b="1" dirty="0">
                <a:solidFill>
                  <a:srgbClr val="866255"/>
                </a:solidFill>
                <a:latin typeface="Cambria" panose="02040503050406030204" pitchFamily="18" charset="0"/>
                <a:ea typeface="Cambria" panose="02040503050406030204" pitchFamily="18" charset="0"/>
              </a:rPr>
              <a:t>Biện pháp</a:t>
            </a:r>
            <a:endParaRPr lang="en-US" sz="7993" b="1" dirty="0">
              <a:solidFill>
                <a:srgbClr val="866255"/>
              </a:solidFill>
              <a:latin typeface="Cambria" panose="02040503050406030204" pitchFamily="18" charset="0"/>
              <a:ea typeface="Cambria" panose="02040503050406030204" pitchFamily="18" charset="0"/>
            </a:endParaRPr>
          </a:p>
        </p:txBody>
      </p:sp>
      <p:sp>
        <p:nvSpPr>
          <p:cNvPr id="7" name="Freeform 7"/>
          <p:cNvSpPr/>
          <p:nvPr/>
        </p:nvSpPr>
        <p:spPr>
          <a:xfrm rot="-4294346">
            <a:off x="14612493" y="8744964"/>
            <a:ext cx="2070377" cy="2958681"/>
          </a:xfrm>
          <a:custGeom>
            <a:avLst/>
            <a:gdLst/>
            <a:ahLst/>
            <a:cxnLst/>
            <a:rect l="l" t="t" r="r" b="b"/>
            <a:pathLst>
              <a:path w="2070377" h="2958681">
                <a:moveTo>
                  <a:pt x="0" y="0"/>
                </a:moveTo>
                <a:lnTo>
                  <a:pt x="2070378" y="0"/>
                </a:lnTo>
                <a:lnTo>
                  <a:pt x="2070378" y="2958681"/>
                </a:lnTo>
                <a:lnTo>
                  <a:pt x="0" y="2958681"/>
                </a:lnTo>
                <a:lnTo>
                  <a:pt x="0" y="0"/>
                </a:lnTo>
                <a:close/>
              </a:path>
            </a:pathLst>
          </a:custGeom>
          <a:blipFill>
            <a:blip r:embed="rId4"/>
            <a:stretch>
              <a:fillRect/>
            </a:stretch>
          </a:blipFill>
        </p:spPr>
      </p:sp>
      <p:sp>
        <p:nvSpPr>
          <p:cNvPr id="11" name="AutoShape 11"/>
          <p:cNvSpPr/>
          <p:nvPr/>
        </p:nvSpPr>
        <p:spPr>
          <a:xfrm flipV="1">
            <a:off x="5480425" y="5282114"/>
            <a:ext cx="588866" cy="19050"/>
          </a:xfrm>
          <a:prstGeom prst="line">
            <a:avLst/>
          </a:prstGeom>
          <a:ln w="38100" cap="flat">
            <a:solidFill>
              <a:srgbClr val="866954"/>
            </a:solidFill>
            <a:prstDash val="solid"/>
            <a:headEnd type="none" w="sm" len="sm"/>
            <a:tailEnd type="none" w="sm" len="sm"/>
          </a:ln>
        </p:spPr>
      </p:sp>
      <p:sp>
        <p:nvSpPr>
          <p:cNvPr id="12" name="AutoShape 12"/>
          <p:cNvSpPr/>
          <p:nvPr/>
        </p:nvSpPr>
        <p:spPr>
          <a:xfrm flipH="1" flipV="1">
            <a:off x="6067315" y="3534352"/>
            <a:ext cx="38100" cy="3848953"/>
          </a:xfrm>
          <a:prstGeom prst="line">
            <a:avLst/>
          </a:prstGeom>
          <a:ln w="38100" cap="flat">
            <a:solidFill>
              <a:srgbClr val="866954"/>
            </a:solidFill>
            <a:prstDash val="solid"/>
            <a:headEnd type="none" w="sm" len="sm"/>
            <a:tailEnd type="none" w="sm" len="sm"/>
          </a:ln>
        </p:spPr>
      </p:sp>
      <p:sp>
        <p:nvSpPr>
          <p:cNvPr id="13" name="AutoShape 13"/>
          <p:cNvSpPr/>
          <p:nvPr/>
        </p:nvSpPr>
        <p:spPr>
          <a:xfrm flipV="1">
            <a:off x="6050242" y="3534352"/>
            <a:ext cx="1804880" cy="0"/>
          </a:xfrm>
          <a:prstGeom prst="line">
            <a:avLst/>
          </a:prstGeom>
          <a:ln w="38100" cap="flat">
            <a:solidFill>
              <a:srgbClr val="866954"/>
            </a:solidFill>
            <a:prstDash val="solid"/>
            <a:headEnd type="none" w="sm" len="sm"/>
            <a:tailEnd type="none" w="sm" len="sm"/>
          </a:ln>
        </p:spPr>
      </p:sp>
      <p:sp>
        <p:nvSpPr>
          <p:cNvPr id="14" name="AutoShape 14"/>
          <p:cNvSpPr/>
          <p:nvPr/>
        </p:nvSpPr>
        <p:spPr>
          <a:xfrm>
            <a:off x="6086365" y="7383305"/>
            <a:ext cx="1804880" cy="0"/>
          </a:xfrm>
          <a:prstGeom prst="line">
            <a:avLst/>
          </a:prstGeom>
          <a:ln w="38100" cap="flat">
            <a:solidFill>
              <a:srgbClr val="866954"/>
            </a:solidFill>
            <a:prstDash val="solid"/>
            <a:headEnd type="none" w="sm" len="sm"/>
            <a:tailEnd type="none" w="sm" len="sm"/>
          </a:ln>
        </p:spPr>
      </p:sp>
      <p:sp>
        <p:nvSpPr>
          <p:cNvPr id="15" name="Freeform 15"/>
          <p:cNvSpPr/>
          <p:nvPr/>
        </p:nvSpPr>
        <p:spPr>
          <a:xfrm rot="-1100929">
            <a:off x="-894391" y="5710763"/>
            <a:ext cx="2479216" cy="5440176"/>
          </a:xfrm>
          <a:custGeom>
            <a:avLst/>
            <a:gdLst/>
            <a:ahLst/>
            <a:cxnLst/>
            <a:rect l="l" t="t" r="r" b="b"/>
            <a:pathLst>
              <a:path w="2479216" h="5440176">
                <a:moveTo>
                  <a:pt x="0" y="0"/>
                </a:moveTo>
                <a:lnTo>
                  <a:pt x="2479217" y="0"/>
                </a:lnTo>
                <a:lnTo>
                  <a:pt x="2479217" y="5440176"/>
                </a:lnTo>
                <a:lnTo>
                  <a:pt x="0" y="5440176"/>
                </a:lnTo>
                <a:lnTo>
                  <a:pt x="0" y="0"/>
                </a:lnTo>
                <a:close/>
              </a:path>
            </a:pathLst>
          </a:custGeom>
          <a:blipFill>
            <a:blip r:embed="rId5"/>
            <a:stretch>
              <a:fillRect/>
            </a:stretch>
          </a:blipFill>
        </p:spPr>
      </p:sp>
      <p:sp>
        <p:nvSpPr>
          <p:cNvPr id="17" name="Freeform 17"/>
          <p:cNvSpPr/>
          <p:nvPr/>
        </p:nvSpPr>
        <p:spPr>
          <a:xfrm rot="-1100929" flipH="1" flipV="1">
            <a:off x="16019692" y="-1008160"/>
            <a:ext cx="2479216" cy="5440176"/>
          </a:xfrm>
          <a:custGeom>
            <a:avLst/>
            <a:gdLst/>
            <a:ahLst/>
            <a:cxnLst/>
            <a:rect l="l" t="t" r="r" b="b"/>
            <a:pathLst>
              <a:path w="2479216" h="5440176">
                <a:moveTo>
                  <a:pt x="2479216" y="5440177"/>
                </a:moveTo>
                <a:lnTo>
                  <a:pt x="0" y="5440177"/>
                </a:lnTo>
                <a:lnTo>
                  <a:pt x="0" y="0"/>
                </a:lnTo>
                <a:lnTo>
                  <a:pt x="2479216" y="0"/>
                </a:lnTo>
                <a:lnTo>
                  <a:pt x="2479216" y="5440177"/>
                </a:lnTo>
                <a:close/>
              </a:path>
            </a:pathLst>
          </a:custGeom>
          <a:blipFill>
            <a:blip r:embed="rId5"/>
            <a:stretch>
              <a:fillRect/>
            </a:stretch>
          </a:blipFill>
        </p:spPr>
      </p:sp>
      <p:sp>
        <p:nvSpPr>
          <p:cNvPr id="18" name="Freeform 18"/>
          <p:cNvSpPr/>
          <p:nvPr/>
        </p:nvSpPr>
        <p:spPr>
          <a:xfrm rot="-4294346" flipV="1">
            <a:off x="496197" y="-937775"/>
            <a:ext cx="2070377" cy="2958681"/>
          </a:xfrm>
          <a:custGeom>
            <a:avLst/>
            <a:gdLst/>
            <a:ahLst/>
            <a:cxnLst/>
            <a:rect l="l" t="t" r="r" b="b"/>
            <a:pathLst>
              <a:path w="2070377" h="2958681">
                <a:moveTo>
                  <a:pt x="0" y="2958682"/>
                </a:moveTo>
                <a:lnTo>
                  <a:pt x="2070378" y="2958682"/>
                </a:lnTo>
                <a:lnTo>
                  <a:pt x="2070378" y="0"/>
                </a:lnTo>
                <a:lnTo>
                  <a:pt x="0" y="0"/>
                </a:lnTo>
                <a:lnTo>
                  <a:pt x="0" y="2958682"/>
                </a:lnTo>
                <a:close/>
              </a:path>
            </a:pathLst>
          </a:custGeom>
          <a:blipFill>
            <a:blip r:embed="rId4"/>
            <a:stretch>
              <a:fillRect/>
            </a:stretch>
          </a:blipFill>
        </p:spPr>
      </p:sp>
      <p:sp>
        <p:nvSpPr>
          <p:cNvPr id="19" name="Freeform 19"/>
          <p:cNvSpPr/>
          <p:nvPr/>
        </p:nvSpPr>
        <p:spPr>
          <a:xfrm>
            <a:off x="-840951" y="-1052824"/>
            <a:ext cx="2372336" cy="2764753"/>
          </a:xfrm>
          <a:custGeom>
            <a:avLst/>
            <a:gdLst/>
            <a:ahLst/>
            <a:cxnLst/>
            <a:rect l="l" t="t" r="r" b="b"/>
            <a:pathLst>
              <a:path w="2372336" h="2764753">
                <a:moveTo>
                  <a:pt x="0" y="0"/>
                </a:moveTo>
                <a:lnTo>
                  <a:pt x="2372337" y="0"/>
                </a:lnTo>
                <a:lnTo>
                  <a:pt x="2372337" y="2764752"/>
                </a:lnTo>
                <a:lnTo>
                  <a:pt x="0" y="2764752"/>
                </a:lnTo>
                <a:lnTo>
                  <a:pt x="0" y="0"/>
                </a:lnTo>
                <a:close/>
              </a:path>
            </a:pathLst>
          </a:custGeom>
          <a:blipFill>
            <a:blip r:embed="rId6"/>
            <a:stretch>
              <a:fillRect/>
            </a:stretch>
          </a:blipFill>
        </p:spPr>
      </p:sp>
      <p:sp>
        <p:nvSpPr>
          <p:cNvPr id="20" name="Freeform 20"/>
          <p:cNvSpPr/>
          <p:nvPr/>
        </p:nvSpPr>
        <p:spPr>
          <a:xfrm>
            <a:off x="16217966" y="8430851"/>
            <a:ext cx="2372336" cy="2764753"/>
          </a:xfrm>
          <a:custGeom>
            <a:avLst/>
            <a:gdLst/>
            <a:ahLst/>
            <a:cxnLst/>
            <a:rect l="l" t="t" r="r" b="b"/>
            <a:pathLst>
              <a:path w="2372336" h="2764753">
                <a:moveTo>
                  <a:pt x="0" y="0"/>
                </a:moveTo>
                <a:lnTo>
                  <a:pt x="2372337" y="0"/>
                </a:lnTo>
                <a:lnTo>
                  <a:pt x="2372337" y="2764753"/>
                </a:lnTo>
                <a:lnTo>
                  <a:pt x="0" y="2764753"/>
                </a:lnTo>
                <a:lnTo>
                  <a:pt x="0" y="0"/>
                </a:lnTo>
                <a:close/>
              </a:path>
            </a:pathLst>
          </a:custGeom>
          <a:blipFill>
            <a:blip r:embed="rId6"/>
            <a:stretch>
              <a:fillRect/>
            </a:stretch>
          </a:blipFill>
        </p:spPr>
      </p:sp>
      <p:sp>
        <p:nvSpPr>
          <p:cNvPr id="21" name="Freeform 21"/>
          <p:cNvSpPr/>
          <p:nvPr/>
        </p:nvSpPr>
        <p:spPr>
          <a:xfrm>
            <a:off x="6279831" y="1261855"/>
            <a:ext cx="1141609" cy="529421"/>
          </a:xfrm>
          <a:custGeom>
            <a:avLst/>
            <a:gdLst/>
            <a:ahLst/>
            <a:cxnLst/>
            <a:rect l="l" t="t" r="r" b="b"/>
            <a:pathLst>
              <a:path w="1141609" h="529421">
                <a:moveTo>
                  <a:pt x="0" y="0"/>
                </a:moveTo>
                <a:lnTo>
                  <a:pt x="1141609" y="0"/>
                </a:lnTo>
                <a:lnTo>
                  <a:pt x="1141609" y="529422"/>
                </a:lnTo>
                <a:lnTo>
                  <a:pt x="0" y="52942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3" name="Freeform 23"/>
          <p:cNvSpPr/>
          <p:nvPr/>
        </p:nvSpPr>
        <p:spPr>
          <a:xfrm>
            <a:off x="2691296" y="8217576"/>
            <a:ext cx="1141609" cy="529421"/>
          </a:xfrm>
          <a:custGeom>
            <a:avLst/>
            <a:gdLst/>
            <a:ahLst/>
            <a:cxnLst/>
            <a:rect l="l" t="t" r="r" b="b"/>
            <a:pathLst>
              <a:path w="1141609" h="529421">
                <a:moveTo>
                  <a:pt x="0" y="0"/>
                </a:moveTo>
                <a:lnTo>
                  <a:pt x="1141609" y="0"/>
                </a:lnTo>
                <a:lnTo>
                  <a:pt x="1141609" y="529421"/>
                </a:lnTo>
                <a:lnTo>
                  <a:pt x="0" y="5294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4" name="Freeform 24"/>
          <p:cNvSpPr/>
          <p:nvPr/>
        </p:nvSpPr>
        <p:spPr>
          <a:xfrm>
            <a:off x="17259300" y="5282114"/>
            <a:ext cx="1141609" cy="529421"/>
          </a:xfrm>
          <a:custGeom>
            <a:avLst/>
            <a:gdLst/>
            <a:ahLst/>
            <a:cxnLst/>
            <a:rect l="l" t="t" r="r" b="b"/>
            <a:pathLst>
              <a:path w="1141609" h="529421">
                <a:moveTo>
                  <a:pt x="0" y="0"/>
                </a:moveTo>
                <a:lnTo>
                  <a:pt x="1141609" y="0"/>
                </a:lnTo>
                <a:lnTo>
                  <a:pt x="1141609" y="529422"/>
                </a:lnTo>
                <a:lnTo>
                  <a:pt x="0" y="52942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22" name="Group 21">
            <a:extLst>
              <a:ext uri="{FF2B5EF4-FFF2-40B4-BE49-F238E27FC236}">
                <a16:creationId xmlns:a16="http://schemas.microsoft.com/office/drawing/2014/main" id="{FC865623-842F-4804-C95E-C2C15DEE81E2}"/>
              </a:ext>
            </a:extLst>
          </p:cNvPr>
          <p:cNvGrpSpPr/>
          <p:nvPr/>
        </p:nvGrpSpPr>
        <p:grpSpPr>
          <a:xfrm>
            <a:off x="7865845" y="1831395"/>
            <a:ext cx="7972881" cy="3196273"/>
            <a:chOff x="7865845" y="1831395"/>
            <a:chExt cx="7972881" cy="3196273"/>
          </a:xfrm>
        </p:grpSpPr>
        <p:grpSp>
          <p:nvGrpSpPr>
            <p:cNvPr id="3" name="Group 3"/>
            <p:cNvGrpSpPr/>
            <p:nvPr/>
          </p:nvGrpSpPr>
          <p:grpSpPr>
            <a:xfrm>
              <a:off x="7865845" y="1831395"/>
              <a:ext cx="7972881" cy="3086100"/>
              <a:chOff x="0" y="0"/>
              <a:chExt cx="2099854" cy="812800"/>
            </a:xfrm>
          </p:grpSpPr>
          <p:sp>
            <p:nvSpPr>
              <p:cNvPr id="4" name="Freeform 4"/>
              <p:cNvSpPr/>
              <p:nvPr/>
            </p:nvSpPr>
            <p:spPr>
              <a:xfrm>
                <a:off x="0" y="0"/>
                <a:ext cx="2099854" cy="812800"/>
              </a:xfrm>
              <a:custGeom>
                <a:avLst/>
                <a:gdLst/>
                <a:ahLst/>
                <a:cxnLst/>
                <a:rect l="l" t="t" r="r" b="b"/>
                <a:pathLst>
                  <a:path w="2099854" h="812800">
                    <a:moveTo>
                      <a:pt x="49523" y="0"/>
                    </a:moveTo>
                    <a:lnTo>
                      <a:pt x="2050331" y="0"/>
                    </a:lnTo>
                    <a:cubicBezTo>
                      <a:pt x="2063465" y="0"/>
                      <a:pt x="2076061" y="5218"/>
                      <a:pt x="2085349" y="14505"/>
                    </a:cubicBezTo>
                    <a:cubicBezTo>
                      <a:pt x="2094636" y="23792"/>
                      <a:pt x="2099854" y="36388"/>
                      <a:pt x="2099854" y="49523"/>
                    </a:cubicBezTo>
                    <a:lnTo>
                      <a:pt x="2099854" y="763277"/>
                    </a:lnTo>
                    <a:cubicBezTo>
                      <a:pt x="2099854" y="776412"/>
                      <a:pt x="2094636" y="789008"/>
                      <a:pt x="2085349" y="798295"/>
                    </a:cubicBezTo>
                    <a:cubicBezTo>
                      <a:pt x="2076061" y="807582"/>
                      <a:pt x="2063465" y="812800"/>
                      <a:pt x="2050331" y="812800"/>
                    </a:cubicBezTo>
                    <a:lnTo>
                      <a:pt x="49523" y="812800"/>
                    </a:lnTo>
                    <a:cubicBezTo>
                      <a:pt x="36388" y="812800"/>
                      <a:pt x="23792" y="807582"/>
                      <a:pt x="14505" y="798295"/>
                    </a:cubicBezTo>
                    <a:cubicBezTo>
                      <a:pt x="5218" y="789008"/>
                      <a:pt x="0" y="776412"/>
                      <a:pt x="0" y="763277"/>
                    </a:cubicBezTo>
                    <a:lnTo>
                      <a:pt x="0" y="49523"/>
                    </a:lnTo>
                    <a:cubicBezTo>
                      <a:pt x="0" y="36388"/>
                      <a:pt x="5218" y="23792"/>
                      <a:pt x="14505" y="14505"/>
                    </a:cubicBezTo>
                    <a:cubicBezTo>
                      <a:pt x="23792" y="5218"/>
                      <a:pt x="36388" y="0"/>
                      <a:pt x="49523" y="0"/>
                    </a:cubicBezTo>
                    <a:close/>
                  </a:path>
                </a:pathLst>
              </a:custGeom>
              <a:solidFill>
                <a:srgbClr val="AD8B73"/>
              </a:solidFill>
            </p:spPr>
          </p:sp>
          <p:sp>
            <p:nvSpPr>
              <p:cNvPr id="5" name="TextBox 5"/>
              <p:cNvSpPr txBox="1"/>
              <p:nvPr/>
            </p:nvSpPr>
            <p:spPr>
              <a:xfrm>
                <a:off x="0" y="-38100"/>
                <a:ext cx="2099854" cy="850900"/>
              </a:xfrm>
              <a:prstGeom prst="rect">
                <a:avLst/>
              </a:prstGeom>
            </p:spPr>
            <p:txBody>
              <a:bodyPr lIns="50800" tIns="50800" rIns="50800" bIns="50800" rtlCol="0" anchor="ctr"/>
              <a:lstStyle/>
              <a:p>
                <a:pPr algn="ctr">
                  <a:lnSpc>
                    <a:spcPts val="2659"/>
                  </a:lnSpc>
                  <a:spcBef>
                    <a:spcPct val="0"/>
                  </a:spcBef>
                </a:pPr>
                <a:endParaRPr/>
              </a:p>
            </p:txBody>
          </p:sp>
        </p:grpSp>
        <p:sp>
          <p:nvSpPr>
            <p:cNvPr id="25" name="Rectangle 24"/>
            <p:cNvSpPr/>
            <p:nvPr/>
          </p:nvSpPr>
          <p:spPr>
            <a:xfrm>
              <a:off x="7904215" y="1980680"/>
              <a:ext cx="7766620" cy="3046988"/>
            </a:xfrm>
            <a:prstGeom prst="rect">
              <a:avLst/>
            </a:prstGeom>
          </p:spPr>
          <p:txBody>
            <a:bodyPr wrap="square">
              <a:spAutoFit/>
            </a:bodyPr>
            <a:lstStyle/>
            <a:p>
              <a:pPr algn="just">
                <a:lnSpc>
                  <a:spcPct val="120000"/>
                </a:lnSpc>
                <a:spcAft>
                  <a:spcPts val="0"/>
                </a:spcAft>
              </a:pP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Không</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làm</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hư</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hại</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các</a:t>
              </a:r>
              <a:r>
                <a:rPr lang="en-US" sz="4000" b="1" dirty="0">
                  <a:solidFill>
                    <a:schemeClr val="bg1"/>
                  </a:solidFill>
                  <a:latin typeface="Cambria" panose="02040503050406030204" pitchFamily="18" charset="0"/>
                  <a:ea typeface="Cambria" panose="02040503050406030204" pitchFamily="18" charset="0"/>
                </a:rPr>
                <a:t> di </a:t>
              </a:r>
              <a:r>
                <a:rPr lang="en-US" sz="4000" b="1" dirty="0" err="1">
                  <a:solidFill>
                    <a:schemeClr val="bg1"/>
                  </a:solidFill>
                  <a:latin typeface="Cambria" panose="02040503050406030204" pitchFamily="18" charset="0"/>
                  <a:ea typeface="Cambria" panose="02040503050406030204" pitchFamily="18" charset="0"/>
                </a:rPr>
                <a:t>sản</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văn</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hóa</a:t>
              </a:r>
              <a:r>
                <a:rPr lang="en-US" sz="4000" b="1" dirty="0">
                  <a:solidFill>
                    <a:schemeClr val="bg1"/>
                  </a:solidFill>
                  <a:latin typeface="Cambria" panose="02040503050406030204" pitchFamily="18" charset="0"/>
                  <a:ea typeface="Cambria" panose="02040503050406030204" pitchFamily="18" charset="0"/>
                </a:rPr>
                <a:t>.</a:t>
              </a:r>
              <a:endParaRPr lang="en-US" sz="3600" b="1" dirty="0">
                <a:solidFill>
                  <a:schemeClr val="bg1"/>
                </a:solidFill>
                <a:latin typeface="Cambria" panose="02040503050406030204" pitchFamily="18" charset="0"/>
                <a:ea typeface="Cambria" panose="02040503050406030204" pitchFamily="18" charset="0"/>
              </a:endParaRPr>
            </a:p>
            <a:p>
              <a:pPr algn="just">
                <a:lnSpc>
                  <a:spcPct val="120000"/>
                </a:lnSpc>
                <a:spcAft>
                  <a:spcPts val="0"/>
                </a:spcAft>
              </a:pP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Tiến</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hành</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trung</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tu</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các</a:t>
              </a:r>
              <a:r>
                <a:rPr lang="en-US" sz="4000" b="1" dirty="0">
                  <a:solidFill>
                    <a:schemeClr val="bg1"/>
                  </a:solidFill>
                  <a:latin typeface="Cambria" panose="02040503050406030204" pitchFamily="18" charset="0"/>
                  <a:ea typeface="Cambria" panose="02040503050406030204" pitchFamily="18" charset="0"/>
                </a:rPr>
                <a:t> di </a:t>
              </a:r>
              <a:r>
                <a:rPr lang="en-US" sz="4000" b="1" dirty="0" err="1">
                  <a:solidFill>
                    <a:schemeClr val="bg1"/>
                  </a:solidFill>
                  <a:latin typeface="Cambria" panose="02040503050406030204" pitchFamily="18" charset="0"/>
                  <a:ea typeface="Cambria" panose="02040503050406030204" pitchFamily="18" charset="0"/>
                </a:rPr>
                <a:t>tích</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đã</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xuống</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cấp</a:t>
              </a:r>
              <a:r>
                <a:rPr lang="en-US" sz="4000" b="1" dirty="0">
                  <a:solidFill>
                    <a:schemeClr val="bg1"/>
                  </a:solidFill>
                  <a:latin typeface="Cambria" panose="02040503050406030204" pitchFamily="18" charset="0"/>
                  <a:ea typeface="Cambria" panose="02040503050406030204" pitchFamily="18" charset="0"/>
                </a:rPr>
                <a:t>.</a:t>
              </a:r>
              <a:endParaRPr lang="en-US" sz="3600" b="1" dirty="0">
                <a:solidFill>
                  <a:schemeClr val="bg1"/>
                </a:solidFill>
                <a:latin typeface="Cambria" panose="02040503050406030204" pitchFamily="18" charset="0"/>
                <a:ea typeface="Cambria" panose="02040503050406030204" pitchFamily="18" charset="0"/>
              </a:endParaRPr>
            </a:p>
          </p:txBody>
        </p:sp>
      </p:grpSp>
      <p:grpSp>
        <p:nvGrpSpPr>
          <p:cNvPr id="16" name="Group 15">
            <a:extLst>
              <a:ext uri="{FF2B5EF4-FFF2-40B4-BE49-F238E27FC236}">
                <a16:creationId xmlns:a16="http://schemas.microsoft.com/office/drawing/2014/main" id="{DBD07858-6DDF-BB50-CD1E-41B00DD7F9FF}"/>
              </a:ext>
            </a:extLst>
          </p:cNvPr>
          <p:cNvGrpSpPr/>
          <p:nvPr/>
        </p:nvGrpSpPr>
        <p:grpSpPr>
          <a:xfrm>
            <a:off x="7801084" y="5309418"/>
            <a:ext cx="7972881" cy="3961973"/>
            <a:chOff x="8868963" y="5524926"/>
            <a:chExt cx="7972881" cy="3961973"/>
          </a:xfrm>
        </p:grpSpPr>
        <p:grpSp>
          <p:nvGrpSpPr>
            <p:cNvPr id="8" name="Group 8"/>
            <p:cNvGrpSpPr/>
            <p:nvPr/>
          </p:nvGrpSpPr>
          <p:grpSpPr>
            <a:xfrm>
              <a:off x="8868963" y="5524926"/>
              <a:ext cx="7972881" cy="3961973"/>
              <a:chOff x="0" y="0"/>
              <a:chExt cx="2099854" cy="812800"/>
            </a:xfrm>
          </p:grpSpPr>
          <p:sp>
            <p:nvSpPr>
              <p:cNvPr id="9" name="Freeform 9"/>
              <p:cNvSpPr/>
              <p:nvPr/>
            </p:nvSpPr>
            <p:spPr>
              <a:xfrm>
                <a:off x="0" y="0"/>
                <a:ext cx="2099854" cy="812800"/>
              </a:xfrm>
              <a:custGeom>
                <a:avLst/>
                <a:gdLst/>
                <a:ahLst/>
                <a:cxnLst/>
                <a:rect l="l" t="t" r="r" b="b"/>
                <a:pathLst>
                  <a:path w="2099854" h="812800">
                    <a:moveTo>
                      <a:pt x="49523" y="0"/>
                    </a:moveTo>
                    <a:lnTo>
                      <a:pt x="2050331" y="0"/>
                    </a:lnTo>
                    <a:cubicBezTo>
                      <a:pt x="2063465" y="0"/>
                      <a:pt x="2076061" y="5218"/>
                      <a:pt x="2085349" y="14505"/>
                    </a:cubicBezTo>
                    <a:cubicBezTo>
                      <a:pt x="2094636" y="23792"/>
                      <a:pt x="2099854" y="36388"/>
                      <a:pt x="2099854" y="49523"/>
                    </a:cubicBezTo>
                    <a:lnTo>
                      <a:pt x="2099854" y="763277"/>
                    </a:lnTo>
                    <a:cubicBezTo>
                      <a:pt x="2099854" y="776412"/>
                      <a:pt x="2094636" y="789008"/>
                      <a:pt x="2085349" y="798295"/>
                    </a:cubicBezTo>
                    <a:cubicBezTo>
                      <a:pt x="2076061" y="807582"/>
                      <a:pt x="2063465" y="812800"/>
                      <a:pt x="2050331" y="812800"/>
                    </a:cubicBezTo>
                    <a:lnTo>
                      <a:pt x="49523" y="812800"/>
                    </a:lnTo>
                    <a:cubicBezTo>
                      <a:pt x="36388" y="812800"/>
                      <a:pt x="23792" y="807582"/>
                      <a:pt x="14505" y="798295"/>
                    </a:cubicBezTo>
                    <a:cubicBezTo>
                      <a:pt x="5218" y="789008"/>
                      <a:pt x="0" y="776412"/>
                      <a:pt x="0" y="763277"/>
                    </a:cubicBezTo>
                    <a:lnTo>
                      <a:pt x="0" y="49523"/>
                    </a:lnTo>
                    <a:cubicBezTo>
                      <a:pt x="0" y="36388"/>
                      <a:pt x="5218" y="23792"/>
                      <a:pt x="14505" y="14505"/>
                    </a:cubicBezTo>
                    <a:cubicBezTo>
                      <a:pt x="23792" y="5218"/>
                      <a:pt x="36388" y="0"/>
                      <a:pt x="49523" y="0"/>
                    </a:cubicBezTo>
                    <a:close/>
                  </a:path>
                </a:pathLst>
              </a:custGeom>
              <a:solidFill>
                <a:srgbClr val="AD8B73"/>
              </a:solidFill>
            </p:spPr>
          </p:sp>
          <p:sp>
            <p:nvSpPr>
              <p:cNvPr id="10" name="TextBox 10"/>
              <p:cNvSpPr txBox="1"/>
              <p:nvPr/>
            </p:nvSpPr>
            <p:spPr>
              <a:xfrm>
                <a:off x="0" y="-38100"/>
                <a:ext cx="2099854" cy="850900"/>
              </a:xfrm>
              <a:prstGeom prst="rect">
                <a:avLst/>
              </a:prstGeom>
            </p:spPr>
            <p:txBody>
              <a:bodyPr lIns="50800" tIns="50800" rIns="50800" bIns="50800" rtlCol="0" anchor="ctr"/>
              <a:lstStyle/>
              <a:p>
                <a:pPr algn="ctr">
                  <a:lnSpc>
                    <a:spcPts val="2659"/>
                  </a:lnSpc>
                  <a:spcBef>
                    <a:spcPct val="0"/>
                  </a:spcBef>
                </a:pPr>
                <a:endParaRPr/>
              </a:p>
            </p:txBody>
          </p:sp>
        </p:grpSp>
        <p:sp>
          <p:nvSpPr>
            <p:cNvPr id="26" name="Rectangle 25"/>
            <p:cNvSpPr/>
            <p:nvPr/>
          </p:nvSpPr>
          <p:spPr>
            <a:xfrm>
              <a:off x="9030336" y="5637406"/>
              <a:ext cx="7766620" cy="3717621"/>
            </a:xfrm>
            <a:prstGeom prst="rect">
              <a:avLst/>
            </a:prstGeom>
          </p:spPr>
          <p:txBody>
            <a:bodyPr wrap="square">
              <a:spAutoFit/>
            </a:bodyPr>
            <a:lstStyle/>
            <a:p>
              <a:pPr algn="just">
                <a:lnSpc>
                  <a:spcPct val="120000"/>
                </a:lnSpc>
                <a:spcAft>
                  <a:spcPts val="0"/>
                </a:spcAft>
              </a:pP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Giữ</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gìn</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sạch</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đẹp</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môi</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trường</a:t>
              </a:r>
              <a:r>
                <a:rPr lang="en-US" sz="4000" b="1" dirty="0">
                  <a:solidFill>
                    <a:schemeClr val="bg1"/>
                  </a:solidFill>
                  <a:latin typeface="Cambria" panose="02040503050406030204" pitchFamily="18" charset="0"/>
                  <a:ea typeface="Cambria" panose="02040503050406030204" pitchFamily="18" charset="0"/>
                </a:rPr>
                <a:t> ở </a:t>
              </a:r>
              <a:r>
                <a:rPr lang="en-US" sz="4000" b="1" dirty="0" err="1">
                  <a:solidFill>
                    <a:schemeClr val="bg1"/>
                  </a:solidFill>
                  <a:latin typeface="Cambria" panose="02040503050406030204" pitchFamily="18" charset="0"/>
                  <a:ea typeface="Cambria" panose="02040503050406030204" pitchFamily="18" charset="0"/>
                </a:rPr>
                <a:t>khu</a:t>
              </a:r>
              <a:r>
                <a:rPr lang="en-US" sz="4000" b="1" dirty="0">
                  <a:solidFill>
                    <a:schemeClr val="bg1"/>
                  </a:solidFill>
                  <a:latin typeface="Cambria" panose="02040503050406030204" pitchFamily="18" charset="0"/>
                  <a:ea typeface="Cambria" panose="02040503050406030204" pitchFamily="18" charset="0"/>
                </a:rPr>
                <a:t> di </a:t>
              </a:r>
              <a:r>
                <a:rPr lang="en-US" sz="4000" b="1" dirty="0" err="1">
                  <a:solidFill>
                    <a:schemeClr val="bg1"/>
                  </a:solidFill>
                  <a:latin typeface="Cambria" panose="02040503050406030204" pitchFamily="18" charset="0"/>
                  <a:ea typeface="Cambria" panose="02040503050406030204" pitchFamily="18" charset="0"/>
                </a:rPr>
                <a:t>tích</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danh</a:t>
              </a:r>
              <a:r>
                <a:rPr lang="en-US" sz="4000" b="1" dirty="0">
                  <a:solidFill>
                    <a:schemeClr val="bg1"/>
                  </a:solidFill>
                  <a:latin typeface="Cambria" panose="02040503050406030204" pitchFamily="18" charset="0"/>
                  <a:ea typeface="Cambria" panose="02040503050406030204" pitchFamily="18" charset="0"/>
                </a:rPr>
                <a:t> lam </a:t>
              </a:r>
              <a:r>
                <a:rPr lang="en-US" sz="4000" b="1" dirty="0" err="1">
                  <a:solidFill>
                    <a:schemeClr val="bg1"/>
                  </a:solidFill>
                  <a:latin typeface="Cambria" panose="02040503050406030204" pitchFamily="18" charset="0"/>
                  <a:ea typeface="Cambria" panose="02040503050406030204" pitchFamily="18" charset="0"/>
                </a:rPr>
                <a:t>thắng</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cảnh</a:t>
              </a:r>
              <a:r>
                <a:rPr lang="en-US" sz="4000" b="1" dirty="0">
                  <a:solidFill>
                    <a:schemeClr val="bg1"/>
                  </a:solidFill>
                  <a:latin typeface="Cambria" panose="02040503050406030204" pitchFamily="18" charset="0"/>
                  <a:ea typeface="Cambria" panose="02040503050406030204" pitchFamily="18" charset="0"/>
                </a:rPr>
                <a:t>.</a:t>
              </a:r>
              <a:endParaRPr lang="en-US" sz="3600" b="1" dirty="0">
                <a:solidFill>
                  <a:schemeClr val="bg1"/>
                </a:solidFill>
                <a:latin typeface="Cambria" panose="02040503050406030204" pitchFamily="18" charset="0"/>
                <a:ea typeface="Cambria" panose="02040503050406030204" pitchFamily="18" charset="0"/>
              </a:endParaRPr>
            </a:p>
            <a:p>
              <a:pPr algn="just">
                <a:lnSpc>
                  <a:spcPct val="120000"/>
                </a:lnSpc>
                <a:spcAft>
                  <a:spcPts val="0"/>
                </a:spcAft>
              </a:pP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Giới</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thiệu</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những</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nét</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đẹp</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của</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Cố</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đô</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Huế</a:t>
              </a:r>
              <a:r>
                <a:rPr lang="en-US" sz="4000" b="1" dirty="0">
                  <a:solidFill>
                    <a:schemeClr val="bg1"/>
                  </a:solidFill>
                  <a:latin typeface="Cambria" panose="02040503050406030204" pitchFamily="18" charset="0"/>
                  <a:ea typeface="Cambria" panose="02040503050406030204" pitchFamily="18" charset="0"/>
                </a:rPr>
                <a:t>.</a:t>
              </a:r>
              <a:endParaRPr lang="en-US" sz="3600" b="1" dirty="0">
                <a:solidFill>
                  <a:schemeClr val="bg1"/>
                </a:solidFill>
                <a:latin typeface="Cambria" panose="02040503050406030204" pitchFamily="18" charset="0"/>
                <a:ea typeface="Cambria" panose="020405030504060302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0-#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0-#ppt_w/2"/>
                                          </p:val>
                                        </p:tav>
                                        <p:tav tm="100000">
                                          <p:val>
                                            <p:strVal val="#ppt_x"/>
                                          </p:val>
                                        </p:tav>
                                      </p:tavLst>
                                    </p:anim>
                                    <p:anim calcmode="lin" valueType="num">
                                      <p:cBhvr additive="base">
                                        <p:cTn id="21" dur="500" fill="hold"/>
                                        <p:tgtEl>
                                          <p:spTgt spid="13"/>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0-#ppt_w/2"/>
                                          </p:val>
                                        </p:tav>
                                        <p:tav tm="100000">
                                          <p:val>
                                            <p:strVal val="#ppt_x"/>
                                          </p:val>
                                        </p:tav>
                                      </p:tavLst>
                                    </p:anim>
                                    <p:anim calcmode="lin" valueType="num">
                                      <p:cBhvr additive="base">
                                        <p:cTn id="25"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left)">
                                      <p:cBhvr>
                                        <p:cTn id="30" dur="500"/>
                                        <p:tgtEl>
                                          <p:spTgt spid="22"/>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866255"/>
        </a:solidFill>
        <a:effectLst/>
      </p:bgPr>
    </p:bg>
    <p:spTree>
      <p:nvGrpSpPr>
        <p:cNvPr id="1" name=""/>
        <p:cNvGrpSpPr/>
        <p:nvPr/>
      </p:nvGrpSpPr>
      <p:grpSpPr>
        <a:xfrm>
          <a:off x="0" y="0"/>
          <a:ext cx="0" cy="0"/>
          <a:chOff x="0" y="0"/>
          <a:chExt cx="0" cy="0"/>
        </a:xfrm>
      </p:grpSpPr>
      <p:sp>
        <p:nvSpPr>
          <p:cNvPr id="3" name="Freeform 3"/>
          <p:cNvSpPr/>
          <p:nvPr/>
        </p:nvSpPr>
        <p:spPr>
          <a:xfrm>
            <a:off x="462967" y="-852629"/>
            <a:ext cx="2978653" cy="2978653"/>
          </a:xfrm>
          <a:custGeom>
            <a:avLst/>
            <a:gdLst/>
            <a:ahLst/>
            <a:cxnLst/>
            <a:rect l="l" t="t" r="r" b="b"/>
            <a:pathLst>
              <a:path w="2978653" h="2978653">
                <a:moveTo>
                  <a:pt x="0" y="0"/>
                </a:moveTo>
                <a:lnTo>
                  <a:pt x="2978653" y="0"/>
                </a:lnTo>
                <a:lnTo>
                  <a:pt x="2978653" y="2978653"/>
                </a:lnTo>
                <a:lnTo>
                  <a:pt x="0" y="29786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4280647" y="8153560"/>
            <a:ext cx="2978653" cy="2978653"/>
          </a:xfrm>
          <a:custGeom>
            <a:avLst/>
            <a:gdLst/>
            <a:ahLst/>
            <a:cxnLst/>
            <a:rect l="l" t="t" r="r" b="b"/>
            <a:pathLst>
              <a:path w="2978653" h="2978653">
                <a:moveTo>
                  <a:pt x="0" y="0"/>
                </a:moveTo>
                <a:lnTo>
                  <a:pt x="2978653" y="0"/>
                </a:lnTo>
                <a:lnTo>
                  <a:pt x="2978653" y="2978654"/>
                </a:lnTo>
                <a:lnTo>
                  <a:pt x="0" y="29786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0" y="7586224"/>
            <a:ext cx="2231431" cy="2231431"/>
          </a:xfrm>
          <a:custGeom>
            <a:avLst/>
            <a:gdLst/>
            <a:ahLst/>
            <a:cxnLst/>
            <a:rect l="l" t="t" r="r" b="b"/>
            <a:pathLst>
              <a:path w="2231431" h="2231431">
                <a:moveTo>
                  <a:pt x="0" y="0"/>
                </a:moveTo>
                <a:lnTo>
                  <a:pt x="2231431" y="0"/>
                </a:lnTo>
                <a:lnTo>
                  <a:pt x="2231431" y="2231431"/>
                </a:lnTo>
                <a:lnTo>
                  <a:pt x="0" y="22314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6056569" y="1010308"/>
            <a:ext cx="2231431" cy="2231431"/>
          </a:xfrm>
          <a:custGeom>
            <a:avLst/>
            <a:gdLst/>
            <a:ahLst/>
            <a:cxnLst/>
            <a:rect l="l" t="t" r="r" b="b"/>
            <a:pathLst>
              <a:path w="2231431" h="2231431">
                <a:moveTo>
                  <a:pt x="0" y="0"/>
                </a:moveTo>
                <a:lnTo>
                  <a:pt x="2231431" y="0"/>
                </a:lnTo>
                <a:lnTo>
                  <a:pt x="2231431" y="2231431"/>
                </a:lnTo>
                <a:lnTo>
                  <a:pt x="0" y="22314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8110922" y="-514137"/>
            <a:ext cx="1607122" cy="1542837"/>
          </a:xfrm>
          <a:custGeom>
            <a:avLst/>
            <a:gdLst/>
            <a:ahLst/>
            <a:cxnLst/>
            <a:rect l="l" t="t" r="r" b="b"/>
            <a:pathLst>
              <a:path w="1607122" h="1542837">
                <a:moveTo>
                  <a:pt x="0" y="0"/>
                </a:moveTo>
                <a:lnTo>
                  <a:pt x="1607122" y="0"/>
                </a:lnTo>
                <a:lnTo>
                  <a:pt x="1607122" y="1542837"/>
                </a:lnTo>
                <a:lnTo>
                  <a:pt x="0" y="15428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7307361" y="9259762"/>
            <a:ext cx="1607122" cy="1542837"/>
          </a:xfrm>
          <a:custGeom>
            <a:avLst/>
            <a:gdLst/>
            <a:ahLst/>
            <a:cxnLst/>
            <a:rect l="l" t="t" r="r" b="b"/>
            <a:pathLst>
              <a:path w="1607122" h="1542837">
                <a:moveTo>
                  <a:pt x="0" y="0"/>
                </a:moveTo>
                <a:lnTo>
                  <a:pt x="1607122" y="0"/>
                </a:lnTo>
                <a:lnTo>
                  <a:pt x="1607122" y="1542838"/>
                </a:lnTo>
                <a:lnTo>
                  <a:pt x="0" y="15428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a:off x="1775463" y="4095298"/>
            <a:ext cx="911935" cy="1048202"/>
          </a:xfrm>
          <a:custGeom>
            <a:avLst/>
            <a:gdLst/>
            <a:ahLst/>
            <a:cxnLst/>
            <a:rect l="l" t="t" r="r" b="b"/>
            <a:pathLst>
              <a:path w="911935" h="1048202">
                <a:moveTo>
                  <a:pt x="0" y="0"/>
                </a:moveTo>
                <a:lnTo>
                  <a:pt x="911936" y="0"/>
                </a:lnTo>
                <a:lnTo>
                  <a:pt x="911936" y="1048202"/>
                </a:lnTo>
                <a:lnTo>
                  <a:pt x="0" y="10482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12"/>
          <p:cNvSpPr/>
          <p:nvPr/>
        </p:nvSpPr>
        <p:spPr>
          <a:xfrm>
            <a:off x="16056569" y="5173549"/>
            <a:ext cx="911935" cy="1048202"/>
          </a:xfrm>
          <a:custGeom>
            <a:avLst/>
            <a:gdLst/>
            <a:ahLst/>
            <a:cxnLst/>
            <a:rect l="l" t="t" r="r" b="b"/>
            <a:pathLst>
              <a:path w="911935" h="1048202">
                <a:moveTo>
                  <a:pt x="0" y="0"/>
                </a:moveTo>
                <a:lnTo>
                  <a:pt x="911935" y="0"/>
                </a:lnTo>
                <a:lnTo>
                  <a:pt x="911935" y="1048202"/>
                </a:lnTo>
                <a:lnTo>
                  <a:pt x="0" y="10482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87398" y="1401542"/>
            <a:ext cx="14720016" cy="9077958"/>
          </a:xfrm>
          <a:prstGeom prst="rect">
            <a:avLst/>
          </a:prstGeom>
        </p:spPr>
      </p:pic>
    </p:spTree>
    <p:extLst>
      <p:ext uri="{BB962C8B-B14F-4D97-AF65-F5344CB8AC3E}">
        <p14:creationId xmlns:p14="http://schemas.microsoft.com/office/powerpoint/2010/main" val="1812554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3CAA5"/>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sp>
      <p:sp>
        <p:nvSpPr>
          <p:cNvPr id="3" name="Freeform 3"/>
          <p:cNvSpPr/>
          <p:nvPr/>
        </p:nvSpPr>
        <p:spPr>
          <a:xfrm>
            <a:off x="1421857" y="812919"/>
            <a:ext cx="15444287" cy="11467383"/>
          </a:xfrm>
          <a:custGeom>
            <a:avLst/>
            <a:gdLst/>
            <a:ahLst/>
            <a:cxnLst/>
            <a:rect l="l" t="t" r="r" b="b"/>
            <a:pathLst>
              <a:path w="15444287" h="11467383">
                <a:moveTo>
                  <a:pt x="0" y="0"/>
                </a:moveTo>
                <a:lnTo>
                  <a:pt x="15444286" y="0"/>
                </a:lnTo>
                <a:lnTo>
                  <a:pt x="15444286" y="11467383"/>
                </a:lnTo>
                <a:lnTo>
                  <a:pt x="0" y="114673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227736">
            <a:off x="1327736" y="-608076"/>
            <a:ext cx="7315200" cy="3273552"/>
          </a:xfrm>
          <a:custGeom>
            <a:avLst/>
            <a:gdLst/>
            <a:ahLst/>
            <a:cxnLst/>
            <a:rect l="l" t="t" r="r" b="b"/>
            <a:pathLst>
              <a:path w="7315200" h="3273552">
                <a:moveTo>
                  <a:pt x="0" y="0"/>
                </a:moveTo>
                <a:lnTo>
                  <a:pt x="7315200" y="0"/>
                </a:lnTo>
                <a:lnTo>
                  <a:pt x="7315200" y="3273552"/>
                </a:lnTo>
                <a:lnTo>
                  <a:pt x="0" y="32735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Freeform 13"/>
          <p:cNvSpPr/>
          <p:nvPr/>
        </p:nvSpPr>
        <p:spPr>
          <a:xfrm>
            <a:off x="15058896" y="-1162024"/>
            <a:ext cx="3315865" cy="3278608"/>
          </a:xfrm>
          <a:custGeom>
            <a:avLst/>
            <a:gdLst/>
            <a:ahLst/>
            <a:cxnLst/>
            <a:rect l="l" t="t" r="r" b="b"/>
            <a:pathLst>
              <a:path w="3315865" h="3278608">
                <a:moveTo>
                  <a:pt x="0" y="0"/>
                </a:moveTo>
                <a:lnTo>
                  <a:pt x="3315865" y="0"/>
                </a:lnTo>
                <a:lnTo>
                  <a:pt x="3315865" y="3278608"/>
                </a:lnTo>
                <a:lnTo>
                  <a:pt x="0" y="3278608"/>
                </a:lnTo>
                <a:lnTo>
                  <a:pt x="0" y="0"/>
                </a:lnTo>
                <a:close/>
              </a:path>
            </a:pathLst>
          </a:custGeom>
          <a:blipFill>
            <a:blip r:embed="rId8"/>
            <a:stretch>
              <a:fillRect/>
            </a:stretch>
          </a:blipFill>
        </p:spPr>
      </p:sp>
      <p:sp>
        <p:nvSpPr>
          <p:cNvPr id="14" name="Freeform 14"/>
          <p:cNvSpPr/>
          <p:nvPr/>
        </p:nvSpPr>
        <p:spPr>
          <a:xfrm rot="-568949">
            <a:off x="15582518" y="6642247"/>
            <a:ext cx="3353564" cy="5146879"/>
          </a:xfrm>
          <a:custGeom>
            <a:avLst/>
            <a:gdLst/>
            <a:ahLst/>
            <a:cxnLst/>
            <a:rect l="l" t="t" r="r" b="b"/>
            <a:pathLst>
              <a:path w="3353564" h="5146879">
                <a:moveTo>
                  <a:pt x="0" y="0"/>
                </a:moveTo>
                <a:lnTo>
                  <a:pt x="3353564" y="0"/>
                </a:lnTo>
                <a:lnTo>
                  <a:pt x="3353564" y="5146879"/>
                </a:lnTo>
                <a:lnTo>
                  <a:pt x="0" y="5146879"/>
                </a:lnTo>
                <a:lnTo>
                  <a:pt x="0" y="0"/>
                </a:lnTo>
                <a:close/>
              </a:path>
            </a:pathLst>
          </a:custGeom>
          <a:blipFill>
            <a:blip r:embed="rId9"/>
            <a:stretch>
              <a:fillRect/>
            </a:stretch>
          </a:blipFill>
        </p:spPr>
      </p:sp>
      <p:sp>
        <p:nvSpPr>
          <p:cNvPr id="15" name="Freeform 15"/>
          <p:cNvSpPr/>
          <p:nvPr/>
        </p:nvSpPr>
        <p:spPr>
          <a:xfrm rot="-4538435" flipH="1" flipV="1">
            <a:off x="1165062" y="7745164"/>
            <a:ext cx="2563260" cy="4877313"/>
          </a:xfrm>
          <a:custGeom>
            <a:avLst/>
            <a:gdLst/>
            <a:ahLst/>
            <a:cxnLst/>
            <a:rect l="l" t="t" r="r" b="b"/>
            <a:pathLst>
              <a:path w="2563260" h="4877313">
                <a:moveTo>
                  <a:pt x="2563260" y="4877313"/>
                </a:moveTo>
                <a:lnTo>
                  <a:pt x="0" y="4877313"/>
                </a:lnTo>
                <a:lnTo>
                  <a:pt x="0" y="0"/>
                </a:lnTo>
                <a:lnTo>
                  <a:pt x="2563260" y="0"/>
                </a:lnTo>
                <a:lnTo>
                  <a:pt x="2563260" y="4877313"/>
                </a:lnTo>
                <a:close/>
              </a:path>
            </a:pathLst>
          </a:custGeom>
          <a:blipFill>
            <a:blip r:embed="rId10"/>
            <a:stretch>
              <a:fillRect/>
            </a:stretch>
          </a:blipFill>
        </p:spPr>
      </p:sp>
      <p:sp>
        <p:nvSpPr>
          <p:cNvPr id="16" name="TextBox 16"/>
          <p:cNvSpPr txBox="1"/>
          <p:nvPr/>
        </p:nvSpPr>
        <p:spPr>
          <a:xfrm>
            <a:off x="2463042" y="2904009"/>
            <a:ext cx="6054433" cy="5968365"/>
          </a:xfrm>
          <a:prstGeom prst="rect">
            <a:avLst/>
          </a:prstGeom>
        </p:spPr>
        <p:txBody>
          <a:bodyPr lIns="0" tIns="0" rIns="0" bIns="0" rtlCol="0" anchor="t">
            <a:spAutoFit/>
          </a:bodyPr>
          <a:lstStyle/>
          <a:p>
            <a:pPr algn="ctr">
              <a:lnSpc>
                <a:spcPct val="150000"/>
              </a:lnSpc>
            </a:pPr>
            <a:r>
              <a:rPr lang="vi-VN" sz="4400" dirty="0">
                <a:solidFill>
                  <a:srgbClr val="866954"/>
                </a:solidFill>
                <a:latin typeface="Cambria" panose="02040503050406030204" pitchFamily="18" charset="0"/>
                <a:ea typeface="Cambria" panose="02040503050406030204" pitchFamily="18" charset="0"/>
              </a:rPr>
              <a:t>Em hãy mô tả một danh lam thắng cảnh hoặc một công trình kiến trúc </a:t>
            </a:r>
            <a:r>
              <a:rPr lang="vi-VN" sz="4000" dirty="0">
                <a:solidFill>
                  <a:srgbClr val="866954"/>
                </a:solidFill>
                <a:latin typeface="Cambria" panose="02040503050406030204" pitchFamily="18" charset="0"/>
                <a:ea typeface="Cambria" panose="02040503050406030204" pitchFamily="18" charset="0"/>
              </a:rPr>
              <a:t>tiêu</a:t>
            </a:r>
            <a:r>
              <a:rPr lang="vi-VN" sz="4400" dirty="0">
                <a:solidFill>
                  <a:srgbClr val="866954"/>
                </a:solidFill>
                <a:latin typeface="Cambria" panose="02040503050406030204" pitchFamily="18" charset="0"/>
                <a:ea typeface="Cambria" panose="02040503050406030204" pitchFamily="18" charset="0"/>
              </a:rPr>
              <a:t> biểu của Cố đô Huế và cho biết tại sao em chọn công trình này.</a:t>
            </a:r>
            <a:endParaRPr lang="en-US" sz="4400" dirty="0">
              <a:solidFill>
                <a:srgbClr val="866954"/>
              </a:solidFill>
              <a:latin typeface="Cambria" panose="02040503050406030204" pitchFamily="18" charset="0"/>
              <a:ea typeface="Cambria" panose="02040503050406030204" pitchFamily="18" charset="0"/>
            </a:endParaRPr>
          </a:p>
        </p:txBody>
      </p:sp>
      <p:pic>
        <p:nvPicPr>
          <p:cNvPr id="4098" name="Picture 2" descr="30+ Hình ảnh cố đô Huế lãng mạn trữ tình và thơ mộ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657824" y="3587917"/>
            <a:ext cx="6417979" cy="4813485"/>
          </a:xfrm>
          <a:prstGeom prst="rect">
            <a:avLst/>
          </a:prstGeom>
          <a:noFill/>
          <a:extLst>
            <a:ext uri="{909E8E84-426E-40DD-AFC4-6F175D3DCCD1}">
              <a14:hiddenFill xmlns:a14="http://schemas.microsoft.com/office/drawing/2010/main">
                <a:solidFill>
                  <a:srgbClr val="FFFFFF"/>
                </a:solidFill>
              </a14:hiddenFill>
            </a:ext>
          </a:extLst>
        </p:spPr>
      </p:pic>
      <p:sp>
        <p:nvSpPr>
          <p:cNvPr id="8" name="Freeform 8"/>
          <p:cNvSpPr/>
          <p:nvPr/>
        </p:nvSpPr>
        <p:spPr>
          <a:xfrm>
            <a:off x="9454389" y="5224928"/>
            <a:ext cx="6648976" cy="2977122"/>
          </a:xfrm>
          <a:custGeom>
            <a:avLst/>
            <a:gdLst/>
            <a:ahLst/>
            <a:cxnLst/>
            <a:rect l="l" t="t" r="r" b="b"/>
            <a:pathLst>
              <a:path w="6241318" h="2814267">
                <a:moveTo>
                  <a:pt x="0" y="0"/>
                </a:moveTo>
                <a:lnTo>
                  <a:pt x="6241318" y="0"/>
                </a:lnTo>
                <a:lnTo>
                  <a:pt x="6241318" y="2814267"/>
                </a:lnTo>
                <a:lnTo>
                  <a:pt x="0" y="281426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Tree>
    <p:extLst>
      <p:ext uri="{BB962C8B-B14F-4D97-AF65-F5344CB8AC3E}">
        <p14:creationId xmlns:p14="http://schemas.microsoft.com/office/powerpoint/2010/main" val="1086891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866255"/>
        </a:solidFill>
        <a:effectLst/>
      </p:bgPr>
    </p:bg>
    <p:spTree>
      <p:nvGrpSpPr>
        <p:cNvPr id="1" name=""/>
        <p:cNvGrpSpPr/>
        <p:nvPr/>
      </p:nvGrpSpPr>
      <p:grpSpPr>
        <a:xfrm>
          <a:off x="0" y="0"/>
          <a:ext cx="0" cy="0"/>
          <a:chOff x="0" y="0"/>
          <a:chExt cx="0" cy="0"/>
        </a:xfrm>
      </p:grpSpPr>
      <p:sp>
        <p:nvSpPr>
          <p:cNvPr id="3" name="Freeform 3"/>
          <p:cNvSpPr/>
          <p:nvPr/>
        </p:nvSpPr>
        <p:spPr>
          <a:xfrm>
            <a:off x="462967" y="-852629"/>
            <a:ext cx="2978653" cy="2978653"/>
          </a:xfrm>
          <a:custGeom>
            <a:avLst/>
            <a:gdLst/>
            <a:ahLst/>
            <a:cxnLst/>
            <a:rect l="l" t="t" r="r" b="b"/>
            <a:pathLst>
              <a:path w="2978653" h="2978653">
                <a:moveTo>
                  <a:pt x="0" y="0"/>
                </a:moveTo>
                <a:lnTo>
                  <a:pt x="2978653" y="0"/>
                </a:lnTo>
                <a:lnTo>
                  <a:pt x="2978653" y="2978653"/>
                </a:lnTo>
                <a:lnTo>
                  <a:pt x="0" y="29786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4280647" y="8153560"/>
            <a:ext cx="2978653" cy="2978653"/>
          </a:xfrm>
          <a:custGeom>
            <a:avLst/>
            <a:gdLst/>
            <a:ahLst/>
            <a:cxnLst/>
            <a:rect l="l" t="t" r="r" b="b"/>
            <a:pathLst>
              <a:path w="2978653" h="2978653">
                <a:moveTo>
                  <a:pt x="0" y="0"/>
                </a:moveTo>
                <a:lnTo>
                  <a:pt x="2978653" y="0"/>
                </a:lnTo>
                <a:lnTo>
                  <a:pt x="2978653" y="2978654"/>
                </a:lnTo>
                <a:lnTo>
                  <a:pt x="0" y="29786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0" y="7586224"/>
            <a:ext cx="2231431" cy="2231431"/>
          </a:xfrm>
          <a:custGeom>
            <a:avLst/>
            <a:gdLst/>
            <a:ahLst/>
            <a:cxnLst/>
            <a:rect l="l" t="t" r="r" b="b"/>
            <a:pathLst>
              <a:path w="2231431" h="2231431">
                <a:moveTo>
                  <a:pt x="0" y="0"/>
                </a:moveTo>
                <a:lnTo>
                  <a:pt x="2231431" y="0"/>
                </a:lnTo>
                <a:lnTo>
                  <a:pt x="2231431" y="2231431"/>
                </a:lnTo>
                <a:lnTo>
                  <a:pt x="0" y="22314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6056569" y="1010308"/>
            <a:ext cx="2231431" cy="2231431"/>
          </a:xfrm>
          <a:custGeom>
            <a:avLst/>
            <a:gdLst/>
            <a:ahLst/>
            <a:cxnLst/>
            <a:rect l="l" t="t" r="r" b="b"/>
            <a:pathLst>
              <a:path w="2231431" h="2231431">
                <a:moveTo>
                  <a:pt x="0" y="0"/>
                </a:moveTo>
                <a:lnTo>
                  <a:pt x="2231431" y="0"/>
                </a:lnTo>
                <a:lnTo>
                  <a:pt x="2231431" y="2231431"/>
                </a:lnTo>
                <a:lnTo>
                  <a:pt x="0" y="22314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3688922" y="8173136"/>
            <a:ext cx="1870714" cy="1131782"/>
          </a:xfrm>
          <a:custGeom>
            <a:avLst/>
            <a:gdLst/>
            <a:ahLst/>
            <a:cxnLst/>
            <a:rect l="l" t="t" r="r" b="b"/>
            <a:pathLst>
              <a:path w="1870714" h="1131782">
                <a:moveTo>
                  <a:pt x="0" y="0"/>
                </a:moveTo>
                <a:lnTo>
                  <a:pt x="1870714" y="0"/>
                </a:lnTo>
                <a:lnTo>
                  <a:pt x="1870714" y="1131782"/>
                </a:lnTo>
                <a:lnTo>
                  <a:pt x="0" y="11317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8110922" y="-514137"/>
            <a:ext cx="1607122" cy="1542837"/>
          </a:xfrm>
          <a:custGeom>
            <a:avLst/>
            <a:gdLst/>
            <a:ahLst/>
            <a:cxnLst/>
            <a:rect l="l" t="t" r="r" b="b"/>
            <a:pathLst>
              <a:path w="1607122" h="1542837">
                <a:moveTo>
                  <a:pt x="0" y="0"/>
                </a:moveTo>
                <a:lnTo>
                  <a:pt x="1607122" y="0"/>
                </a:lnTo>
                <a:lnTo>
                  <a:pt x="1607122" y="1542837"/>
                </a:lnTo>
                <a:lnTo>
                  <a:pt x="0" y="154283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7696200" y="8484331"/>
            <a:ext cx="1607122" cy="1542837"/>
          </a:xfrm>
          <a:custGeom>
            <a:avLst/>
            <a:gdLst/>
            <a:ahLst/>
            <a:cxnLst/>
            <a:rect l="l" t="t" r="r" b="b"/>
            <a:pathLst>
              <a:path w="1607122" h="1542837">
                <a:moveTo>
                  <a:pt x="0" y="0"/>
                </a:moveTo>
                <a:lnTo>
                  <a:pt x="1607122" y="0"/>
                </a:lnTo>
                <a:lnTo>
                  <a:pt x="1607122" y="1542838"/>
                </a:lnTo>
                <a:lnTo>
                  <a:pt x="0" y="15428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a:off x="1775463" y="4095298"/>
            <a:ext cx="911935" cy="1048202"/>
          </a:xfrm>
          <a:custGeom>
            <a:avLst/>
            <a:gdLst/>
            <a:ahLst/>
            <a:cxnLst/>
            <a:rect l="l" t="t" r="r" b="b"/>
            <a:pathLst>
              <a:path w="911935" h="1048202">
                <a:moveTo>
                  <a:pt x="0" y="0"/>
                </a:moveTo>
                <a:lnTo>
                  <a:pt x="911936" y="0"/>
                </a:lnTo>
                <a:lnTo>
                  <a:pt x="911936" y="1048202"/>
                </a:lnTo>
                <a:lnTo>
                  <a:pt x="0" y="104820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a:off x="16056569" y="5173549"/>
            <a:ext cx="911935" cy="1048202"/>
          </a:xfrm>
          <a:custGeom>
            <a:avLst/>
            <a:gdLst/>
            <a:ahLst/>
            <a:cxnLst/>
            <a:rect l="l" t="t" r="r" b="b"/>
            <a:pathLst>
              <a:path w="911935" h="1048202">
                <a:moveTo>
                  <a:pt x="0" y="0"/>
                </a:moveTo>
                <a:lnTo>
                  <a:pt x="911935" y="0"/>
                </a:lnTo>
                <a:lnTo>
                  <a:pt x="911935" y="1048202"/>
                </a:lnTo>
                <a:lnTo>
                  <a:pt x="0" y="104820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11511" y="847553"/>
            <a:ext cx="13583621" cy="9654474"/>
          </a:xfrm>
          <a:prstGeom prst="rect">
            <a:avLst/>
          </a:prstGeom>
        </p:spPr>
      </p:pic>
    </p:spTree>
    <p:extLst>
      <p:ext uri="{BB962C8B-B14F-4D97-AF65-F5344CB8AC3E}">
        <p14:creationId xmlns:p14="http://schemas.microsoft.com/office/powerpoint/2010/main" val="2723047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AE5D9"/>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sp>
      <p:sp>
        <p:nvSpPr>
          <p:cNvPr id="3" name="Freeform 3"/>
          <p:cNvSpPr/>
          <p:nvPr/>
        </p:nvSpPr>
        <p:spPr>
          <a:xfrm>
            <a:off x="1058148" y="514350"/>
            <a:ext cx="16171703" cy="9258300"/>
          </a:xfrm>
          <a:custGeom>
            <a:avLst/>
            <a:gdLst/>
            <a:ahLst/>
            <a:cxnLst/>
            <a:rect l="l" t="t" r="r" b="b"/>
            <a:pathLst>
              <a:path w="16171703" h="9258300">
                <a:moveTo>
                  <a:pt x="0" y="0"/>
                </a:moveTo>
                <a:lnTo>
                  <a:pt x="16171704" y="0"/>
                </a:lnTo>
                <a:lnTo>
                  <a:pt x="16171704" y="9258300"/>
                </a:lnTo>
                <a:lnTo>
                  <a:pt x="0" y="9258300"/>
                </a:lnTo>
                <a:lnTo>
                  <a:pt x="0" y="0"/>
                </a:lnTo>
                <a:close/>
              </a:path>
            </a:pathLst>
          </a:custGeom>
          <a:blipFill>
            <a:blip r:embed="rId4"/>
            <a:stretch>
              <a:fillRect/>
            </a:stretch>
          </a:blipFill>
        </p:spPr>
      </p:sp>
      <p:sp>
        <p:nvSpPr>
          <p:cNvPr id="6" name="TextBox 6"/>
          <p:cNvSpPr txBox="1"/>
          <p:nvPr/>
        </p:nvSpPr>
        <p:spPr>
          <a:xfrm>
            <a:off x="2099446" y="2316490"/>
            <a:ext cx="6660997" cy="6283771"/>
          </a:xfrm>
          <a:prstGeom prst="rect">
            <a:avLst/>
          </a:prstGeom>
        </p:spPr>
        <p:txBody>
          <a:bodyPr lIns="0" tIns="0" rIns="0" bIns="0" rtlCol="0" anchor="t">
            <a:spAutoFit/>
          </a:bodyPr>
          <a:lstStyle/>
          <a:p>
            <a:pPr algn="ctr">
              <a:lnSpc>
                <a:spcPts val="9801"/>
              </a:lnSpc>
            </a:pPr>
            <a:r>
              <a:rPr lang="vi-VN" sz="8000" b="1" dirty="0">
                <a:solidFill>
                  <a:srgbClr val="866954"/>
                </a:solidFill>
                <a:latin typeface="Cambria" panose="02040503050406030204" pitchFamily="18" charset="0"/>
                <a:ea typeface="Cambria" panose="02040503050406030204" pitchFamily="18" charset="0"/>
              </a:rPr>
              <a:t>Hãy viết một thông điệp để quảng bá vẻ đẹp của </a:t>
            </a:r>
          </a:p>
          <a:p>
            <a:pPr algn="ctr">
              <a:lnSpc>
                <a:spcPts val="9801"/>
              </a:lnSpc>
            </a:pPr>
            <a:r>
              <a:rPr lang="vi-VN" sz="8000" b="1" dirty="0">
                <a:solidFill>
                  <a:srgbClr val="866954"/>
                </a:solidFill>
                <a:latin typeface="Cambria" panose="02040503050406030204" pitchFamily="18" charset="0"/>
                <a:ea typeface="Cambria" panose="02040503050406030204" pitchFamily="18" charset="0"/>
              </a:rPr>
              <a:t>Cố đô Huế</a:t>
            </a:r>
            <a:endParaRPr lang="en-US" sz="8000" b="1" dirty="0">
              <a:solidFill>
                <a:srgbClr val="866954"/>
              </a:solidFill>
              <a:latin typeface="Cambria" panose="02040503050406030204" pitchFamily="18" charset="0"/>
              <a:ea typeface="Cambria" panose="02040503050406030204" pitchFamily="18" charset="0"/>
            </a:endParaRPr>
          </a:p>
        </p:txBody>
      </p:sp>
      <p:pic>
        <p:nvPicPr>
          <p:cNvPr id="5122" name="Picture 2" descr="Khám phá quần thể di tích Cố đô Huế | VIETRAVEL - Vietrave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49000" y="5139737"/>
            <a:ext cx="5489363" cy="3966163"/>
          </a:xfrm>
          <a:prstGeom prst="rect">
            <a:avLst/>
          </a:prstGeom>
          <a:noFill/>
          <a:extLst>
            <a:ext uri="{909E8E84-426E-40DD-AFC4-6F175D3DCCD1}">
              <a14:hiddenFill xmlns:a14="http://schemas.microsoft.com/office/drawing/2010/main">
                <a:solidFill>
                  <a:srgbClr val="FFFFFF"/>
                </a:solidFill>
              </a14:hiddenFill>
            </a:ext>
          </a:extLst>
        </p:spPr>
      </p:pic>
      <p:sp>
        <p:nvSpPr>
          <p:cNvPr id="9" name="Freeform 10"/>
          <p:cNvSpPr/>
          <p:nvPr/>
        </p:nvSpPr>
        <p:spPr>
          <a:xfrm>
            <a:off x="12204475" y="2501816"/>
            <a:ext cx="3178412" cy="1473989"/>
          </a:xfrm>
          <a:custGeom>
            <a:avLst/>
            <a:gdLst/>
            <a:ahLst/>
            <a:cxnLst/>
            <a:rect l="l" t="t" r="r" b="b"/>
            <a:pathLst>
              <a:path w="3178412" h="1473989">
                <a:moveTo>
                  <a:pt x="0" y="0"/>
                </a:moveTo>
                <a:lnTo>
                  <a:pt x="3178412" y="0"/>
                </a:lnTo>
                <a:lnTo>
                  <a:pt x="3178412" y="1473989"/>
                </a:lnTo>
                <a:lnTo>
                  <a:pt x="0" y="147398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866255"/>
        </a:solidFill>
        <a:effectLst/>
      </p:bgPr>
    </p:bg>
    <p:spTree>
      <p:nvGrpSpPr>
        <p:cNvPr id="1" name=""/>
        <p:cNvGrpSpPr/>
        <p:nvPr/>
      </p:nvGrpSpPr>
      <p:grpSpPr>
        <a:xfrm>
          <a:off x="0" y="0"/>
          <a:ext cx="0" cy="0"/>
          <a:chOff x="0" y="0"/>
          <a:chExt cx="0" cy="0"/>
        </a:xfrm>
      </p:grpSpPr>
      <p:sp>
        <p:nvSpPr>
          <p:cNvPr id="3" name="Freeform 3"/>
          <p:cNvSpPr/>
          <p:nvPr/>
        </p:nvSpPr>
        <p:spPr>
          <a:xfrm>
            <a:off x="462967" y="-852629"/>
            <a:ext cx="2978653" cy="2978653"/>
          </a:xfrm>
          <a:custGeom>
            <a:avLst/>
            <a:gdLst/>
            <a:ahLst/>
            <a:cxnLst/>
            <a:rect l="l" t="t" r="r" b="b"/>
            <a:pathLst>
              <a:path w="2978653" h="2978653">
                <a:moveTo>
                  <a:pt x="0" y="0"/>
                </a:moveTo>
                <a:lnTo>
                  <a:pt x="2978653" y="0"/>
                </a:lnTo>
                <a:lnTo>
                  <a:pt x="2978653" y="2978653"/>
                </a:lnTo>
                <a:lnTo>
                  <a:pt x="0" y="29786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4280647" y="8153560"/>
            <a:ext cx="2978653" cy="2978653"/>
          </a:xfrm>
          <a:custGeom>
            <a:avLst/>
            <a:gdLst/>
            <a:ahLst/>
            <a:cxnLst/>
            <a:rect l="l" t="t" r="r" b="b"/>
            <a:pathLst>
              <a:path w="2978653" h="2978653">
                <a:moveTo>
                  <a:pt x="0" y="0"/>
                </a:moveTo>
                <a:lnTo>
                  <a:pt x="2978653" y="0"/>
                </a:lnTo>
                <a:lnTo>
                  <a:pt x="2978653" y="2978654"/>
                </a:lnTo>
                <a:lnTo>
                  <a:pt x="0" y="29786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0" y="7586224"/>
            <a:ext cx="2231431" cy="2231431"/>
          </a:xfrm>
          <a:custGeom>
            <a:avLst/>
            <a:gdLst/>
            <a:ahLst/>
            <a:cxnLst/>
            <a:rect l="l" t="t" r="r" b="b"/>
            <a:pathLst>
              <a:path w="2231431" h="2231431">
                <a:moveTo>
                  <a:pt x="0" y="0"/>
                </a:moveTo>
                <a:lnTo>
                  <a:pt x="2231431" y="0"/>
                </a:lnTo>
                <a:lnTo>
                  <a:pt x="2231431" y="2231431"/>
                </a:lnTo>
                <a:lnTo>
                  <a:pt x="0" y="22314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6056569" y="1010308"/>
            <a:ext cx="2231431" cy="2231431"/>
          </a:xfrm>
          <a:custGeom>
            <a:avLst/>
            <a:gdLst/>
            <a:ahLst/>
            <a:cxnLst/>
            <a:rect l="l" t="t" r="r" b="b"/>
            <a:pathLst>
              <a:path w="2231431" h="2231431">
                <a:moveTo>
                  <a:pt x="0" y="0"/>
                </a:moveTo>
                <a:lnTo>
                  <a:pt x="2231431" y="0"/>
                </a:lnTo>
                <a:lnTo>
                  <a:pt x="2231431" y="2231431"/>
                </a:lnTo>
                <a:lnTo>
                  <a:pt x="0" y="22314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3441620" y="7021778"/>
            <a:ext cx="1870714" cy="1131782"/>
          </a:xfrm>
          <a:custGeom>
            <a:avLst/>
            <a:gdLst/>
            <a:ahLst/>
            <a:cxnLst/>
            <a:rect l="l" t="t" r="r" b="b"/>
            <a:pathLst>
              <a:path w="1870714" h="1131782">
                <a:moveTo>
                  <a:pt x="0" y="0"/>
                </a:moveTo>
                <a:lnTo>
                  <a:pt x="1870714" y="0"/>
                </a:lnTo>
                <a:lnTo>
                  <a:pt x="1870714" y="1131782"/>
                </a:lnTo>
                <a:lnTo>
                  <a:pt x="0" y="11317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8110922" y="-514137"/>
            <a:ext cx="1607122" cy="1542837"/>
          </a:xfrm>
          <a:custGeom>
            <a:avLst/>
            <a:gdLst/>
            <a:ahLst/>
            <a:cxnLst/>
            <a:rect l="l" t="t" r="r" b="b"/>
            <a:pathLst>
              <a:path w="1607122" h="1542837">
                <a:moveTo>
                  <a:pt x="0" y="0"/>
                </a:moveTo>
                <a:lnTo>
                  <a:pt x="1607122" y="0"/>
                </a:lnTo>
                <a:lnTo>
                  <a:pt x="1607122" y="1542837"/>
                </a:lnTo>
                <a:lnTo>
                  <a:pt x="0" y="154283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7307361" y="9259762"/>
            <a:ext cx="1607122" cy="1542837"/>
          </a:xfrm>
          <a:custGeom>
            <a:avLst/>
            <a:gdLst/>
            <a:ahLst/>
            <a:cxnLst/>
            <a:rect l="l" t="t" r="r" b="b"/>
            <a:pathLst>
              <a:path w="1607122" h="1542837">
                <a:moveTo>
                  <a:pt x="0" y="0"/>
                </a:moveTo>
                <a:lnTo>
                  <a:pt x="1607122" y="0"/>
                </a:lnTo>
                <a:lnTo>
                  <a:pt x="1607122" y="1542838"/>
                </a:lnTo>
                <a:lnTo>
                  <a:pt x="0" y="15428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a:off x="12767441" y="1560133"/>
            <a:ext cx="1870714" cy="1131782"/>
          </a:xfrm>
          <a:custGeom>
            <a:avLst/>
            <a:gdLst/>
            <a:ahLst/>
            <a:cxnLst/>
            <a:rect l="l" t="t" r="r" b="b"/>
            <a:pathLst>
              <a:path w="1870714" h="1131782">
                <a:moveTo>
                  <a:pt x="0" y="0"/>
                </a:moveTo>
                <a:lnTo>
                  <a:pt x="1870714" y="0"/>
                </a:lnTo>
                <a:lnTo>
                  <a:pt x="1870714" y="1131782"/>
                </a:lnTo>
                <a:lnTo>
                  <a:pt x="0" y="11317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a:off x="1775463" y="4095298"/>
            <a:ext cx="911935" cy="1048202"/>
          </a:xfrm>
          <a:custGeom>
            <a:avLst/>
            <a:gdLst/>
            <a:ahLst/>
            <a:cxnLst/>
            <a:rect l="l" t="t" r="r" b="b"/>
            <a:pathLst>
              <a:path w="911935" h="1048202">
                <a:moveTo>
                  <a:pt x="0" y="0"/>
                </a:moveTo>
                <a:lnTo>
                  <a:pt x="911936" y="0"/>
                </a:lnTo>
                <a:lnTo>
                  <a:pt x="911936" y="1048202"/>
                </a:lnTo>
                <a:lnTo>
                  <a:pt x="0" y="104820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a:off x="16056569" y="5173549"/>
            <a:ext cx="911935" cy="1048202"/>
          </a:xfrm>
          <a:custGeom>
            <a:avLst/>
            <a:gdLst/>
            <a:ahLst/>
            <a:cxnLst/>
            <a:rect l="l" t="t" r="r" b="b"/>
            <a:pathLst>
              <a:path w="911935" h="1048202">
                <a:moveTo>
                  <a:pt x="0" y="0"/>
                </a:moveTo>
                <a:lnTo>
                  <a:pt x="911935" y="0"/>
                </a:lnTo>
                <a:lnTo>
                  <a:pt x="911935" y="1048202"/>
                </a:lnTo>
                <a:lnTo>
                  <a:pt x="0" y="104820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3457" y="2845980"/>
            <a:ext cx="18175880" cy="618908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66255"/>
        </a:solidFill>
        <a:effectLst/>
      </p:bgPr>
    </p:bg>
    <p:spTree>
      <p:nvGrpSpPr>
        <p:cNvPr id="1" name=""/>
        <p:cNvGrpSpPr/>
        <p:nvPr/>
      </p:nvGrpSpPr>
      <p:grpSpPr>
        <a:xfrm>
          <a:off x="0" y="0"/>
          <a:ext cx="0" cy="0"/>
          <a:chOff x="0" y="0"/>
          <a:chExt cx="0" cy="0"/>
        </a:xfrm>
      </p:grpSpPr>
      <p:pic>
        <p:nvPicPr>
          <p:cNvPr id="13" name="Cố đô Huế những năm 1896-190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562" y="0"/>
            <a:ext cx="18260438" cy="10271496"/>
          </a:xfrm>
          <a:prstGeom prst="rect">
            <a:avLst/>
          </a:prstGeom>
        </p:spPr>
      </p:pic>
      <p:sp>
        <p:nvSpPr>
          <p:cNvPr id="14" name="Rectangle 13"/>
          <p:cNvSpPr/>
          <p:nvPr/>
        </p:nvSpPr>
        <p:spPr>
          <a:xfrm>
            <a:off x="6759432" y="-571500"/>
            <a:ext cx="4796698" cy="369332"/>
          </a:xfrm>
          <a:prstGeom prst="rect">
            <a:avLst/>
          </a:prstGeom>
        </p:spPr>
        <p:txBody>
          <a:bodyPr wrap="none">
            <a:spAutoFit/>
          </a:bodyPr>
          <a:lstStyle/>
          <a:p>
            <a:r>
              <a:rPr lang="en-US" dirty="0" err="1">
                <a:hlinkClick r:id="rId5"/>
              </a:rPr>
              <a:t>Cố</a:t>
            </a:r>
            <a:r>
              <a:rPr lang="en-US" dirty="0">
                <a:hlinkClick r:id="rId5"/>
              </a:rPr>
              <a:t> </a:t>
            </a:r>
            <a:r>
              <a:rPr lang="en-US" dirty="0" err="1">
                <a:hlinkClick r:id="rId5"/>
              </a:rPr>
              <a:t>đô</a:t>
            </a:r>
            <a:r>
              <a:rPr lang="en-US" dirty="0">
                <a:hlinkClick r:id="rId5"/>
              </a:rPr>
              <a:t> </a:t>
            </a:r>
            <a:r>
              <a:rPr lang="en-US" dirty="0" err="1">
                <a:hlinkClick r:id="rId5"/>
              </a:rPr>
              <a:t>Huế</a:t>
            </a:r>
            <a:r>
              <a:rPr lang="en-US" dirty="0">
                <a:hlinkClick r:id="rId5"/>
              </a:rPr>
              <a:t> </a:t>
            </a:r>
            <a:r>
              <a:rPr lang="en-US" dirty="0" err="1">
                <a:hlinkClick r:id="rId5"/>
              </a:rPr>
              <a:t>những</a:t>
            </a:r>
            <a:r>
              <a:rPr lang="en-US" dirty="0">
                <a:hlinkClick r:id="rId5"/>
              </a:rPr>
              <a:t> </a:t>
            </a:r>
            <a:r>
              <a:rPr lang="en-US" dirty="0" err="1">
                <a:hlinkClick r:id="rId5"/>
              </a:rPr>
              <a:t>năm</a:t>
            </a:r>
            <a:r>
              <a:rPr lang="en-US" dirty="0">
                <a:hlinkClick r:id="rId5"/>
              </a:rPr>
              <a:t> 1896-1900 (youtube.com)</a:t>
            </a:r>
            <a:endParaRPr lang="en-US" dirty="0"/>
          </a:p>
        </p:txBody>
      </p:sp>
    </p:spTree>
    <p:extLst>
      <p:ext uri="{BB962C8B-B14F-4D97-AF65-F5344CB8AC3E}">
        <p14:creationId xmlns:p14="http://schemas.microsoft.com/office/powerpoint/2010/main" val="12622179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3"/>
                                        </p:tgtEl>
                                      </p:cBhvr>
                                    </p:cmd>
                                  </p:childTnLst>
                                </p:cTn>
                              </p:par>
                            </p:childTnLst>
                          </p:cTn>
                        </p:par>
                      </p:childTnLst>
                    </p:cTn>
                  </p:par>
                </p:childTnLst>
              </p:cTn>
              <p:nextCondLst>
                <p:cond evt="onClick" delay="0">
                  <p:tgtEl>
                    <p:spTgt spid="13"/>
                  </p:tgtEl>
                </p:cond>
              </p:nextCondLst>
            </p:seq>
            <p:video>
              <p:cMediaNode vol="80000">
                <p:cTn id="7" fill="hold" display="0">
                  <p:stCondLst>
                    <p:cond delay="indefinite"/>
                  </p:stCondLst>
                </p:cTn>
                <p:tgtEl>
                  <p:spTgt spid="1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66255"/>
        </a:solidFill>
        <a:effectLst/>
      </p:bgPr>
    </p:bg>
    <p:spTree>
      <p:nvGrpSpPr>
        <p:cNvPr id="1" name=""/>
        <p:cNvGrpSpPr/>
        <p:nvPr/>
      </p:nvGrpSpPr>
      <p:grpSpPr>
        <a:xfrm>
          <a:off x="0" y="0"/>
          <a:ext cx="0" cy="0"/>
          <a:chOff x="0" y="0"/>
          <a:chExt cx="0" cy="0"/>
        </a:xfrm>
      </p:grpSpPr>
      <p:sp>
        <p:nvSpPr>
          <p:cNvPr id="3" name="Freeform 3"/>
          <p:cNvSpPr/>
          <p:nvPr/>
        </p:nvSpPr>
        <p:spPr>
          <a:xfrm>
            <a:off x="462967" y="-852629"/>
            <a:ext cx="2978653" cy="2978653"/>
          </a:xfrm>
          <a:custGeom>
            <a:avLst/>
            <a:gdLst/>
            <a:ahLst/>
            <a:cxnLst/>
            <a:rect l="l" t="t" r="r" b="b"/>
            <a:pathLst>
              <a:path w="2978653" h="2978653">
                <a:moveTo>
                  <a:pt x="0" y="0"/>
                </a:moveTo>
                <a:lnTo>
                  <a:pt x="2978653" y="0"/>
                </a:lnTo>
                <a:lnTo>
                  <a:pt x="2978653" y="2978653"/>
                </a:lnTo>
                <a:lnTo>
                  <a:pt x="0" y="29786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4280647" y="8153560"/>
            <a:ext cx="2978653" cy="2978653"/>
          </a:xfrm>
          <a:custGeom>
            <a:avLst/>
            <a:gdLst/>
            <a:ahLst/>
            <a:cxnLst/>
            <a:rect l="l" t="t" r="r" b="b"/>
            <a:pathLst>
              <a:path w="2978653" h="2978653">
                <a:moveTo>
                  <a:pt x="0" y="0"/>
                </a:moveTo>
                <a:lnTo>
                  <a:pt x="2978653" y="0"/>
                </a:lnTo>
                <a:lnTo>
                  <a:pt x="2978653" y="2978654"/>
                </a:lnTo>
                <a:lnTo>
                  <a:pt x="0" y="29786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0" y="7586224"/>
            <a:ext cx="2231431" cy="2231431"/>
          </a:xfrm>
          <a:custGeom>
            <a:avLst/>
            <a:gdLst/>
            <a:ahLst/>
            <a:cxnLst/>
            <a:rect l="l" t="t" r="r" b="b"/>
            <a:pathLst>
              <a:path w="2231431" h="2231431">
                <a:moveTo>
                  <a:pt x="0" y="0"/>
                </a:moveTo>
                <a:lnTo>
                  <a:pt x="2231431" y="0"/>
                </a:lnTo>
                <a:lnTo>
                  <a:pt x="2231431" y="2231431"/>
                </a:lnTo>
                <a:lnTo>
                  <a:pt x="0" y="22314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6056569" y="1010308"/>
            <a:ext cx="2231431" cy="2231431"/>
          </a:xfrm>
          <a:custGeom>
            <a:avLst/>
            <a:gdLst/>
            <a:ahLst/>
            <a:cxnLst/>
            <a:rect l="l" t="t" r="r" b="b"/>
            <a:pathLst>
              <a:path w="2231431" h="2231431">
                <a:moveTo>
                  <a:pt x="0" y="0"/>
                </a:moveTo>
                <a:lnTo>
                  <a:pt x="2231431" y="0"/>
                </a:lnTo>
                <a:lnTo>
                  <a:pt x="2231431" y="2231431"/>
                </a:lnTo>
                <a:lnTo>
                  <a:pt x="0" y="22314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8110922" y="-514137"/>
            <a:ext cx="1607122" cy="1542837"/>
          </a:xfrm>
          <a:custGeom>
            <a:avLst/>
            <a:gdLst/>
            <a:ahLst/>
            <a:cxnLst/>
            <a:rect l="l" t="t" r="r" b="b"/>
            <a:pathLst>
              <a:path w="1607122" h="1542837">
                <a:moveTo>
                  <a:pt x="0" y="0"/>
                </a:moveTo>
                <a:lnTo>
                  <a:pt x="1607122" y="0"/>
                </a:lnTo>
                <a:lnTo>
                  <a:pt x="1607122" y="1542837"/>
                </a:lnTo>
                <a:lnTo>
                  <a:pt x="0" y="15428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7307361" y="9259762"/>
            <a:ext cx="1607122" cy="1542837"/>
          </a:xfrm>
          <a:custGeom>
            <a:avLst/>
            <a:gdLst/>
            <a:ahLst/>
            <a:cxnLst/>
            <a:rect l="l" t="t" r="r" b="b"/>
            <a:pathLst>
              <a:path w="1607122" h="1542837">
                <a:moveTo>
                  <a:pt x="0" y="0"/>
                </a:moveTo>
                <a:lnTo>
                  <a:pt x="1607122" y="0"/>
                </a:lnTo>
                <a:lnTo>
                  <a:pt x="1607122" y="1542838"/>
                </a:lnTo>
                <a:lnTo>
                  <a:pt x="0" y="15428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a:off x="1775463" y="4095298"/>
            <a:ext cx="911935" cy="1048202"/>
          </a:xfrm>
          <a:custGeom>
            <a:avLst/>
            <a:gdLst/>
            <a:ahLst/>
            <a:cxnLst/>
            <a:rect l="l" t="t" r="r" b="b"/>
            <a:pathLst>
              <a:path w="911935" h="1048202">
                <a:moveTo>
                  <a:pt x="0" y="0"/>
                </a:moveTo>
                <a:lnTo>
                  <a:pt x="911936" y="0"/>
                </a:lnTo>
                <a:lnTo>
                  <a:pt x="911936" y="1048202"/>
                </a:lnTo>
                <a:lnTo>
                  <a:pt x="0" y="10482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12"/>
          <p:cNvSpPr/>
          <p:nvPr/>
        </p:nvSpPr>
        <p:spPr>
          <a:xfrm>
            <a:off x="16056569" y="5173549"/>
            <a:ext cx="911935" cy="1048202"/>
          </a:xfrm>
          <a:custGeom>
            <a:avLst/>
            <a:gdLst/>
            <a:ahLst/>
            <a:cxnLst/>
            <a:rect l="l" t="t" r="r" b="b"/>
            <a:pathLst>
              <a:path w="911935" h="1048202">
                <a:moveTo>
                  <a:pt x="0" y="0"/>
                </a:moveTo>
                <a:lnTo>
                  <a:pt x="911935" y="0"/>
                </a:lnTo>
                <a:lnTo>
                  <a:pt x="911935" y="1048202"/>
                </a:lnTo>
                <a:lnTo>
                  <a:pt x="0" y="10482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03812" y="1554432"/>
            <a:ext cx="14770728" cy="9419966"/>
          </a:xfrm>
          <a:prstGeom prst="rect">
            <a:avLst/>
          </a:prstGeom>
        </p:spPr>
      </p:pic>
    </p:spTree>
    <p:extLst>
      <p:ext uri="{BB962C8B-B14F-4D97-AF65-F5344CB8AC3E}">
        <p14:creationId xmlns:p14="http://schemas.microsoft.com/office/powerpoint/2010/main" val="434964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3CAA5"/>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sp>
      <p:sp>
        <p:nvSpPr>
          <p:cNvPr id="3" name="Freeform 3"/>
          <p:cNvSpPr/>
          <p:nvPr/>
        </p:nvSpPr>
        <p:spPr>
          <a:xfrm>
            <a:off x="981322" y="1028700"/>
            <a:ext cx="16325357" cy="10876769"/>
          </a:xfrm>
          <a:custGeom>
            <a:avLst/>
            <a:gdLst/>
            <a:ahLst/>
            <a:cxnLst/>
            <a:rect l="l" t="t" r="r" b="b"/>
            <a:pathLst>
              <a:path w="16325357" h="10876769">
                <a:moveTo>
                  <a:pt x="0" y="0"/>
                </a:moveTo>
                <a:lnTo>
                  <a:pt x="16325356" y="0"/>
                </a:lnTo>
                <a:lnTo>
                  <a:pt x="16325356" y="10876769"/>
                </a:lnTo>
                <a:lnTo>
                  <a:pt x="0" y="108767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1074156">
            <a:off x="-304039" y="1273315"/>
            <a:ext cx="2349540" cy="4260733"/>
          </a:xfrm>
          <a:custGeom>
            <a:avLst/>
            <a:gdLst/>
            <a:ahLst/>
            <a:cxnLst/>
            <a:rect l="l" t="t" r="r" b="b"/>
            <a:pathLst>
              <a:path w="2349540" h="4260733">
                <a:moveTo>
                  <a:pt x="0" y="0"/>
                </a:moveTo>
                <a:lnTo>
                  <a:pt x="2349540" y="0"/>
                </a:lnTo>
                <a:lnTo>
                  <a:pt x="2349540" y="4260732"/>
                </a:lnTo>
                <a:lnTo>
                  <a:pt x="0" y="4260732"/>
                </a:lnTo>
                <a:lnTo>
                  <a:pt x="0" y="0"/>
                </a:lnTo>
                <a:close/>
              </a:path>
            </a:pathLst>
          </a:custGeom>
          <a:blipFill>
            <a:blip r:embed="rId6"/>
            <a:stretch>
              <a:fillRect/>
            </a:stretch>
          </a:blipFill>
        </p:spPr>
      </p:sp>
      <p:sp>
        <p:nvSpPr>
          <p:cNvPr id="5" name="Freeform 5"/>
          <p:cNvSpPr/>
          <p:nvPr/>
        </p:nvSpPr>
        <p:spPr>
          <a:xfrm>
            <a:off x="15121320" y="543373"/>
            <a:ext cx="2762338" cy="1671215"/>
          </a:xfrm>
          <a:custGeom>
            <a:avLst/>
            <a:gdLst/>
            <a:ahLst/>
            <a:cxnLst/>
            <a:rect l="l" t="t" r="r" b="b"/>
            <a:pathLst>
              <a:path w="2762338" h="1671215">
                <a:moveTo>
                  <a:pt x="0" y="0"/>
                </a:moveTo>
                <a:lnTo>
                  <a:pt x="2762338" y="0"/>
                </a:lnTo>
                <a:lnTo>
                  <a:pt x="2762338" y="1671215"/>
                </a:lnTo>
                <a:lnTo>
                  <a:pt x="0" y="167121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6654352" y="10370692"/>
            <a:ext cx="3396617" cy="1112392"/>
          </a:xfrm>
          <a:custGeom>
            <a:avLst/>
            <a:gdLst/>
            <a:ahLst/>
            <a:cxnLst/>
            <a:rect l="l" t="t" r="r" b="b"/>
            <a:pathLst>
              <a:path w="3396617" h="1112392">
                <a:moveTo>
                  <a:pt x="0" y="0"/>
                </a:moveTo>
                <a:lnTo>
                  <a:pt x="3396617" y="0"/>
                </a:lnTo>
                <a:lnTo>
                  <a:pt x="3396617" y="1112392"/>
                </a:lnTo>
                <a:lnTo>
                  <a:pt x="0" y="111239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a:off x="4284891" y="7882775"/>
            <a:ext cx="1015726" cy="1015726"/>
          </a:xfrm>
          <a:custGeom>
            <a:avLst/>
            <a:gdLst/>
            <a:ahLst/>
            <a:cxnLst/>
            <a:rect l="l" t="t" r="r" b="b"/>
            <a:pathLst>
              <a:path w="1015726" h="1015726">
                <a:moveTo>
                  <a:pt x="0" y="0"/>
                </a:moveTo>
                <a:lnTo>
                  <a:pt x="1015726" y="0"/>
                </a:lnTo>
                <a:lnTo>
                  <a:pt x="1015726" y="1015725"/>
                </a:lnTo>
                <a:lnTo>
                  <a:pt x="0" y="101572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rot="-935672">
            <a:off x="15121320" y="7119631"/>
            <a:ext cx="911935" cy="1048202"/>
          </a:xfrm>
          <a:custGeom>
            <a:avLst/>
            <a:gdLst/>
            <a:ahLst/>
            <a:cxnLst/>
            <a:rect l="l" t="t" r="r" b="b"/>
            <a:pathLst>
              <a:path w="911935" h="1048202">
                <a:moveTo>
                  <a:pt x="0" y="0"/>
                </a:moveTo>
                <a:lnTo>
                  <a:pt x="911935" y="0"/>
                </a:lnTo>
                <a:lnTo>
                  <a:pt x="911935" y="1048201"/>
                </a:lnTo>
                <a:lnTo>
                  <a:pt x="0" y="104820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9" name="Freeform 9"/>
          <p:cNvSpPr/>
          <p:nvPr/>
        </p:nvSpPr>
        <p:spPr>
          <a:xfrm rot="-935672" flipH="1">
            <a:off x="11048086" y="2560269"/>
            <a:ext cx="911935" cy="1048202"/>
          </a:xfrm>
          <a:custGeom>
            <a:avLst/>
            <a:gdLst/>
            <a:ahLst/>
            <a:cxnLst/>
            <a:rect l="l" t="t" r="r" b="b"/>
            <a:pathLst>
              <a:path w="911935" h="1048202">
                <a:moveTo>
                  <a:pt x="911935" y="0"/>
                </a:moveTo>
                <a:lnTo>
                  <a:pt x="0" y="0"/>
                </a:lnTo>
                <a:lnTo>
                  <a:pt x="0" y="1048202"/>
                </a:lnTo>
                <a:lnTo>
                  <a:pt x="911935" y="1048202"/>
                </a:lnTo>
                <a:lnTo>
                  <a:pt x="911935"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0" name="Freeform 10"/>
          <p:cNvSpPr/>
          <p:nvPr/>
        </p:nvSpPr>
        <p:spPr>
          <a:xfrm rot="-935672" flipH="1">
            <a:off x="4648042" y="1932885"/>
            <a:ext cx="911935" cy="1048202"/>
          </a:xfrm>
          <a:custGeom>
            <a:avLst/>
            <a:gdLst/>
            <a:ahLst/>
            <a:cxnLst/>
            <a:rect l="l" t="t" r="r" b="b"/>
            <a:pathLst>
              <a:path w="911935" h="1048202">
                <a:moveTo>
                  <a:pt x="911936" y="0"/>
                </a:moveTo>
                <a:lnTo>
                  <a:pt x="0" y="0"/>
                </a:lnTo>
                <a:lnTo>
                  <a:pt x="0" y="1048201"/>
                </a:lnTo>
                <a:lnTo>
                  <a:pt x="911936" y="1048201"/>
                </a:lnTo>
                <a:lnTo>
                  <a:pt x="911936"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1" name="Freeform 11"/>
          <p:cNvSpPr/>
          <p:nvPr/>
        </p:nvSpPr>
        <p:spPr>
          <a:xfrm rot="-3705828" flipH="1">
            <a:off x="1959045" y="8374400"/>
            <a:ext cx="911935" cy="1048202"/>
          </a:xfrm>
          <a:custGeom>
            <a:avLst/>
            <a:gdLst/>
            <a:ahLst/>
            <a:cxnLst/>
            <a:rect l="l" t="t" r="r" b="b"/>
            <a:pathLst>
              <a:path w="911935" h="1048202">
                <a:moveTo>
                  <a:pt x="911935" y="0"/>
                </a:moveTo>
                <a:lnTo>
                  <a:pt x="0" y="0"/>
                </a:lnTo>
                <a:lnTo>
                  <a:pt x="0" y="1048201"/>
                </a:lnTo>
                <a:lnTo>
                  <a:pt x="911935" y="1048201"/>
                </a:lnTo>
                <a:lnTo>
                  <a:pt x="911935"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2" name="Freeform 12"/>
          <p:cNvSpPr/>
          <p:nvPr/>
        </p:nvSpPr>
        <p:spPr>
          <a:xfrm>
            <a:off x="7047374" y="6005177"/>
            <a:ext cx="1778252" cy="4770921"/>
          </a:xfrm>
          <a:custGeom>
            <a:avLst/>
            <a:gdLst/>
            <a:ahLst/>
            <a:cxnLst/>
            <a:rect l="l" t="t" r="r" b="b"/>
            <a:pathLst>
              <a:path w="1778252" h="4770921">
                <a:moveTo>
                  <a:pt x="0" y="0"/>
                </a:moveTo>
                <a:lnTo>
                  <a:pt x="1778252" y="0"/>
                </a:lnTo>
                <a:lnTo>
                  <a:pt x="1778252" y="4770921"/>
                </a:lnTo>
                <a:lnTo>
                  <a:pt x="0" y="477092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pic>
        <p:nvPicPr>
          <p:cNvPr id="1028" name="Picture 4" descr="Epic Journey of Indochina: Cambodia, Laos, &amp; Vietnam Tour (22 Days Tour ..."/>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287000" y="2221884"/>
            <a:ext cx="6473743" cy="6473745"/>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11430000" y="8762736"/>
            <a:ext cx="6071440" cy="1569660"/>
          </a:xfrm>
          <a:prstGeom prst="rect">
            <a:avLst/>
          </a:prstGeom>
        </p:spPr>
        <p:txBody>
          <a:bodyPr wrap="square">
            <a:spAutoFit/>
          </a:bodyPr>
          <a:lstStyle/>
          <a:p>
            <a:pPr algn="ctr"/>
            <a:r>
              <a:rPr lang="vi-VN" sz="3200" b="1" dirty="0">
                <a:solidFill>
                  <a:schemeClr val="bg1"/>
                </a:solidFill>
                <a:latin typeface="Cambria" panose="02040503050406030204" pitchFamily="18" charset="0"/>
                <a:ea typeface="Cambria" panose="02040503050406030204" pitchFamily="18" charset="0"/>
              </a:rPr>
              <a:t>Đọc thông tin, em hãy chọn và kể lại một câu chuyện lịch sử liên quan đến Cố đô Huế.</a:t>
            </a:r>
            <a:endParaRPr lang="en-US" sz="3200" b="1" dirty="0">
              <a:solidFill>
                <a:schemeClr val="bg1"/>
              </a:solidFill>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D2759881-56F3-DB4F-B3C0-9171FBC01A3F}"/>
              </a:ext>
            </a:extLst>
          </p:cNvPr>
          <p:cNvPicPr>
            <a:picLocks noChangeAspect="1"/>
          </p:cNvPicPr>
          <p:nvPr/>
        </p:nvPicPr>
        <p:blipFill>
          <a:blip r:embed="rId20"/>
          <a:stretch>
            <a:fillRect/>
          </a:stretch>
        </p:blipFill>
        <p:spPr>
          <a:xfrm>
            <a:off x="1031714" y="2900580"/>
            <a:ext cx="5670961" cy="603843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3CAA5"/>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sp>
      <p:sp>
        <p:nvSpPr>
          <p:cNvPr id="13" name="Freeform 13"/>
          <p:cNvSpPr/>
          <p:nvPr/>
        </p:nvSpPr>
        <p:spPr>
          <a:xfrm>
            <a:off x="15058896" y="-1162024"/>
            <a:ext cx="3315865" cy="3278608"/>
          </a:xfrm>
          <a:custGeom>
            <a:avLst/>
            <a:gdLst/>
            <a:ahLst/>
            <a:cxnLst/>
            <a:rect l="l" t="t" r="r" b="b"/>
            <a:pathLst>
              <a:path w="3315865" h="3278608">
                <a:moveTo>
                  <a:pt x="0" y="0"/>
                </a:moveTo>
                <a:lnTo>
                  <a:pt x="3315865" y="0"/>
                </a:lnTo>
                <a:lnTo>
                  <a:pt x="3315865" y="3278608"/>
                </a:lnTo>
                <a:lnTo>
                  <a:pt x="0" y="3278608"/>
                </a:lnTo>
                <a:lnTo>
                  <a:pt x="0" y="0"/>
                </a:lnTo>
                <a:close/>
              </a:path>
            </a:pathLst>
          </a:custGeom>
          <a:blipFill>
            <a:blip r:embed="rId4"/>
            <a:stretch>
              <a:fillRect/>
            </a:stretch>
          </a:blipFill>
        </p:spPr>
      </p:sp>
      <p:sp>
        <p:nvSpPr>
          <p:cNvPr id="14" name="Freeform 14"/>
          <p:cNvSpPr/>
          <p:nvPr/>
        </p:nvSpPr>
        <p:spPr>
          <a:xfrm rot="-568949">
            <a:off x="15582518" y="6642247"/>
            <a:ext cx="3353564" cy="5146879"/>
          </a:xfrm>
          <a:custGeom>
            <a:avLst/>
            <a:gdLst/>
            <a:ahLst/>
            <a:cxnLst/>
            <a:rect l="l" t="t" r="r" b="b"/>
            <a:pathLst>
              <a:path w="3353564" h="5146879">
                <a:moveTo>
                  <a:pt x="0" y="0"/>
                </a:moveTo>
                <a:lnTo>
                  <a:pt x="3353564" y="0"/>
                </a:lnTo>
                <a:lnTo>
                  <a:pt x="3353564" y="5146879"/>
                </a:lnTo>
                <a:lnTo>
                  <a:pt x="0" y="5146879"/>
                </a:lnTo>
                <a:lnTo>
                  <a:pt x="0" y="0"/>
                </a:lnTo>
                <a:close/>
              </a:path>
            </a:pathLst>
          </a:custGeom>
          <a:blipFill>
            <a:blip r:embed="rId5"/>
            <a:stretch>
              <a:fillRect/>
            </a:stretch>
          </a:blipFill>
        </p:spPr>
      </p:sp>
      <p:sp>
        <p:nvSpPr>
          <p:cNvPr id="15" name="Freeform 15"/>
          <p:cNvSpPr/>
          <p:nvPr/>
        </p:nvSpPr>
        <p:spPr>
          <a:xfrm rot="-4538435" flipH="1" flipV="1">
            <a:off x="1165062" y="7745164"/>
            <a:ext cx="2563260" cy="4877313"/>
          </a:xfrm>
          <a:custGeom>
            <a:avLst/>
            <a:gdLst/>
            <a:ahLst/>
            <a:cxnLst/>
            <a:rect l="l" t="t" r="r" b="b"/>
            <a:pathLst>
              <a:path w="2563260" h="4877313">
                <a:moveTo>
                  <a:pt x="2563260" y="4877313"/>
                </a:moveTo>
                <a:lnTo>
                  <a:pt x="0" y="4877313"/>
                </a:lnTo>
                <a:lnTo>
                  <a:pt x="0" y="0"/>
                </a:lnTo>
                <a:lnTo>
                  <a:pt x="2563260" y="0"/>
                </a:lnTo>
                <a:lnTo>
                  <a:pt x="2563260" y="4877313"/>
                </a:lnTo>
                <a:close/>
              </a:path>
            </a:pathLst>
          </a:custGeom>
          <a:blipFill>
            <a:blip r:embed="rId6"/>
            <a:stretch>
              <a:fillRect/>
            </a:stretch>
          </a:blipFill>
        </p:spPr>
      </p:sp>
      <p:pic>
        <p:nvPicPr>
          <p:cNvPr id="18" name="Picture 17"/>
          <p:cNvPicPr>
            <a:picLocks noChangeAspect="1"/>
          </p:cNvPicPr>
          <p:nvPr/>
        </p:nvPicPr>
        <p:blipFill rotWithShape="1">
          <a:blip r:embed="rId7"/>
          <a:srcRect l="21527" t="22469" r="7917" b="7655"/>
          <a:stretch/>
        </p:blipFill>
        <p:spPr>
          <a:xfrm>
            <a:off x="-35668" y="1"/>
            <a:ext cx="18410429" cy="10256204"/>
          </a:xfrm>
          <a:prstGeom prst="rect">
            <a:avLst/>
          </a:prstGeom>
        </p:spPr>
      </p:pic>
      <p:sp>
        <p:nvSpPr>
          <p:cNvPr id="19" name="TextBox 18"/>
          <p:cNvSpPr txBox="1"/>
          <p:nvPr/>
        </p:nvSpPr>
        <p:spPr>
          <a:xfrm>
            <a:off x="3600360" y="1790700"/>
            <a:ext cx="13925639" cy="3170099"/>
          </a:xfrm>
          <a:prstGeom prst="rect">
            <a:avLst/>
          </a:prstGeom>
          <a:noFill/>
        </p:spPr>
        <p:txBody>
          <a:bodyPr wrap="square" rtlCol="0">
            <a:spAutoFit/>
          </a:bodyPr>
          <a:lstStyle/>
          <a:p>
            <a:pPr algn="just"/>
            <a:r>
              <a:rPr lang="vi-VN" sz="4000" dirty="0">
                <a:latin typeface="Cambria" panose="02040503050406030204" pitchFamily="18" charset="0"/>
                <a:ea typeface="Cambria" panose="02040503050406030204" pitchFamily="18" charset="0"/>
              </a:rPr>
              <a:t>Đêm mùng 4 rạng sáng 5 – 7 – 1885, Tôn Thất Thuyết tổ chức cuộc phản công quân Pháp tại kinh thành Huế. Quân Pháp ban đầu bị bất ngờ nhưng sau đó với sức mạnh từ vũ khí và lực lượng, cuộc phản công của Tôn Thất Thuyết bị thất bại, ông phải đưa vua Hàm Nghi ra Tân Sở (Quảng Trị). </a:t>
            </a:r>
            <a:endParaRPr lang="en-US" sz="4000" dirty="0">
              <a:latin typeface="Cambria" panose="02040503050406030204" pitchFamily="18" charset="0"/>
              <a:ea typeface="Cambria" panose="02040503050406030204" pitchFamily="18" charset="0"/>
            </a:endParaRPr>
          </a:p>
        </p:txBody>
      </p:sp>
      <p:sp>
        <p:nvSpPr>
          <p:cNvPr id="20" name="Rectangle 19"/>
          <p:cNvSpPr/>
          <p:nvPr/>
        </p:nvSpPr>
        <p:spPr>
          <a:xfrm>
            <a:off x="457200" y="6074470"/>
            <a:ext cx="9677400" cy="3785652"/>
          </a:xfrm>
          <a:prstGeom prst="rect">
            <a:avLst/>
          </a:prstGeom>
        </p:spPr>
        <p:txBody>
          <a:bodyPr wrap="square">
            <a:spAutoFit/>
          </a:bodyPr>
          <a:lstStyle/>
          <a:p>
            <a:pPr algn="just"/>
            <a:r>
              <a:rPr lang="vi-VN" sz="4000" dirty="0">
                <a:latin typeface="Cambria" panose="02040503050406030204" pitchFamily="18" charset="0"/>
                <a:ea typeface="Cambria" panose="02040503050406030204" pitchFamily="18" charset="0"/>
              </a:rPr>
              <a:t>Tại đây, ông nhân danh vua Hàm Nghi ra “Dụ Cần Vương” – kêu gọi người dân đứng lên giúp vua cứu nước. Đây là sự mở đầu cho phong trào Cần Vương, thể hiện rõ ý chí, tinh thần yêu nước, chiến đấu đến cùng vì độc lập, tự do của dân tộc.</a:t>
            </a:r>
            <a:endParaRPr lang="en-US" sz="4000"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66255"/>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sp>
      <p:sp>
        <p:nvSpPr>
          <p:cNvPr id="6" name="Freeform 6"/>
          <p:cNvSpPr/>
          <p:nvPr/>
        </p:nvSpPr>
        <p:spPr>
          <a:xfrm>
            <a:off x="-977136" y="-754323"/>
            <a:ext cx="2978653" cy="2978653"/>
          </a:xfrm>
          <a:custGeom>
            <a:avLst/>
            <a:gdLst/>
            <a:ahLst/>
            <a:cxnLst/>
            <a:rect l="l" t="t" r="r" b="b"/>
            <a:pathLst>
              <a:path w="2978653" h="2978653">
                <a:moveTo>
                  <a:pt x="0" y="0"/>
                </a:moveTo>
                <a:lnTo>
                  <a:pt x="2978653" y="0"/>
                </a:lnTo>
                <a:lnTo>
                  <a:pt x="2978653" y="2978653"/>
                </a:lnTo>
                <a:lnTo>
                  <a:pt x="0" y="29786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16055724" y="8481898"/>
            <a:ext cx="2978653" cy="2978653"/>
          </a:xfrm>
          <a:custGeom>
            <a:avLst/>
            <a:gdLst/>
            <a:ahLst/>
            <a:cxnLst/>
            <a:rect l="l" t="t" r="r" b="b"/>
            <a:pathLst>
              <a:path w="2978653" h="2978653">
                <a:moveTo>
                  <a:pt x="0" y="0"/>
                </a:moveTo>
                <a:lnTo>
                  <a:pt x="2978653" y="0"/>
                </a:lnTo>
                <a:lnTo>
                  <a:pt x="2978653" y="2978653"/>
                </a:lnTo>
                <a:lnTo>
                  <a:pt x="0" y="29786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a:off x="14755293" y="-364891"/>
            <a:ext cx="2789758" cy="1687803"/>
          </a:xfrm>
          <a:custGeom>
            <a:avLst/>
            <a:gdLst/>
            <a:ahLst/>
            <a:cxnLst/>
            <a:rect l="l" t="t" r="r" b="b"/>
            <a:pathLst>
              <a:path w="2789758" h="1687803">
                <a:moveTo>
                  <a:pt x="0" y="0"/>
                </a:moveTo>
                <a:lnTo>
                  <a:pt x="2789758" y="0"/>
                </a:lnTo>
                <a:lnTo>
                  <a:pt x="2789758" y="1687804"/>
                </a:lnTo>
                <a:lnTo>
                  <a:pt x="0" y="16878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a:off x="-977136" y="8813011"/>
            <a:ext cx="3178412" cy="1473989"/>
          </a:xfrm>
          <a:custGeom>
            <a:avLst/>
            <a:gdLst/>
            <a:ahLst/>
            <a:cxnLst/>
            <a:rect l="l" t="t" r="r" b="b"/>
            <a:pathLst>
              <a:path w="3178412" h="1473989">
                <a:moveTo>
                  <a:pt x="0" y="0"/>
                </a:moveTo>
                <a:lnTo>
                  <a:pt x="3178412" y="0"/>
                </a:lnTo>
                <a:lnTo>
                  <a:pt x="3178412" y="1473989"/>
                </a:lnTo>
                <a:lnTo>
                  <a:pt x="0" y="14739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pic>
        <p:nvPicPr>
          <p:cNvPr id="16" name="Picture 2" descr="Free Raise Hand Cartoon Vectors, 1,000+ Images in AI, EPS format">
            <a:extLst>
              <a:ext uri="{FF2B5EF4-FFF2-40B4-BE49-F238E27FC236}">
                <a16:creationId xmlns:a16="http://schemas.microsoft.com/office/drawing/2014/main" id="{5ECC48EB-FB41-4EB2-A3BF-69A0CBEC10A8}"/>
              </a:ext>
            </a:extLst>
          </p:cNvPr>
          <p:cNvPicPr>
            <a:picLocks noChangeAspect="1" noChangeArrowheads="1"/>
          </p:cNvPicPr>
          <p:nvPr/>
        </p:nvPicPr>
        <p:blipFill>
          <a:blip r:embed="rId10">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236881" y="5473682"/>
            <a:ext cx="9468250" cy="525037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B3451A31-3928-4669-B85D-904063B33298}"/>
              </a:ext>
            </a:extLst>
          </p:cNvPr>
          <p:cNvPicPr>
            <a:picLocks noChangeAspect="1"/>
          </p:cNvPicPr>
          <p:nvPr/>
        </p:nvPicPr>
        <p:blipFill>
          <a:blip r:embed="rId11">
            <a:lum bright="70000" contrast="-70000"/>
          </a:blip>
          <a:stretch>
            <a:fillRect/>
          </a:stretch>
        </p:blipFill>
        <p:spPr>
          <a:xfrm>
            <a:off x="1321882" y="876300"/>
            <a:ext cx="15644236" cy="533414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66255"/>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5">
              <a:alphaModFix amt="32999"/>
              <a:extLst>
                <a:ext uri="{96DAC541-7B7A-43D3-8B79-37D633B846F1}">
                  <asvg:svgBlip xmlns:asvg="http://schemas.microsoft.com/office/drawing/2016/SVG/main" r:embed="rId6"/>
                </a:ext>
              </a:extLst>
            </a:blip>
            <a:stretch>
              <a:fillRect/>
            </a:stretch>
          </a:blipFill>
        </p:spPr>
      </p:sp>
      <p:sp>
        <p:nvSpPr>
          <p:cNvPr id="6" name="Freeform 6"/>
          <p:cNvSpPr/>
          <p:nvPr/>
        </p:nvSpPr>
        <p:spPr>
          <a:xfrm>
            <a:off x="-977136" y="-754323"/>
            <a:ext cx="2978653" cy="2978653"/>
          </a:xfrm>
          <a:custGeom>
            <a:avLst/>
            <a:gdLst/>
            <a:ahLst/>
            <a:cxnLst/>
            <a:rect l="l" t="t" r="r" b="b"/>
            <a:pathLst>
              <a:path w="2978653" h="2978653">
                <a:moveTo>
                  <a:pt x="0" y="0"/>
                </a:moveTo>
                <a:lnTo>
                  <a:pt x="2978653" y="0"/>
                </a:lnTo>
                <a:lnTo>
                  <a:pt x="2978653" y="2978653"/>
                </a:lnTo>
                <a:lnTo>
                  <a:pt x="0" y="29786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16055724" y="8481898"/>
            <a:ext cx="2978653" cy="2978653"/>
          </a:xfrm>
          <a:custGeom>
            <a:avLst/>
            <a:gdLst/>
            <a:ahLst/>
            <a:cxnLst/>
            <a:rect l="l" t="t" r="r" b="b"/>
            <a:pathLst>
              <a:path w="2978653" h="2978653">
                <a:moveTo>
                  <a:pt x="0" y="0"/>
                </a:moveTo>
                <a:lnTo>
                  <a:pt x="2978653" y="0"/>
                </a:lnTo>
                <a:lnTo>
                  <a:pt x="2978653" y="2978653"/>
                </a:lnTo>
                <a:lnTo>
                  <a:pt x="0" y="29786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14755293" y="-364891"/>
            <a:ext cx="2789758" cy="1687803"/>
          </a:xfrm>
          <a:custGeom>
            <a:avLst/>
            <a:gdLst/>
            <a:ahLst/>
            <a:cxnLst/>
            <a:rect l="l" t="t" r="r" b="b"/>
            <a:pathLst>
              <a:path w="2789758" h="1687803">
                <a:moveTo>
                  <a:pt x="0" y="0"/>
                </a:moveTo>
                <a:lnTo>
                  <a:pt x="2789758" y="0"/>
                </a:lnTo>
                <a:lnTo>
                  <a:pt x="2789758" y="1687804"/>
                </a:lnTo>
                <a:lnTo>
                  <a:pt x="0" y="168780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a:off x="-977136" y="8813011"/>
            <a:ext cx="3178412" cy="1473989"/>
          </a:xfrm>
          <a:custGeom>
            <a:avLst/>
            <a:gdLst/>
            <a:ahLst/>
            <a:cxnLst/>
            <a:rect l="l" t="t" r="r" b="b"/>
            <a:pathLst>
              <a:path w="3178412" h="1473989">
                <a:moveTo>
                  <a:pt x="0" y="0"/>
                </a:moveTo>
                <a:lnTo>
                  <a:pt x="3178412" y="0"/>
                </a:lnTo>
                <a:lnTo>
                  <a:pt x="3178412" y="1473989"/>
                </a:lnTo>
                <a:lnTo>
                  <a:pt x="0" y="147398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pic>
        <p:nvPicPr>
          <p:cNvPr id="11" name="Picture 3" descr="C:\Users\ADMIN\Desktop\Tai nguyen thiet ke tro choi\Bảng gỗ\wooden-blank-sign-clipart-1.jpg">
            <a:extLst>
              <a:ext uri="{FF2B5EF4-FFF2-40B4-BE49-F238E27FC236}">
                <a16:creationId xmlns:a16="http://schemas.microsoft.com/office/drawing/2014/main" id="{24932B15-8A35-4E7E-AFE6-89C1D94365A9}"/>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45933"/>
          <a:stretch/>
        </p:blipFill>
        <p:spPr bwMode="auto">
          <a:xfrm>
            <a:off x="353259" y="779887"/>
            <a:ext cx="18814672" cy="299201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0F76273-A165-4585-AAF8-94F5A2ACE72E}"/>
              </a:ext>
            </a:extLst>
          </p:cNvPr>
          <p:cNvSpPr txBox="1"/>
          <p:nvPr/>
        </p:nvSpPr>
        <p:spPr>
          <a:xfrm>
            <a:off x="1772545" y="1496405"/>
            <a:ext cx="15446709"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Cuộc</a:t>
            </a:r>
            <a:r>
              <a:rPr kumimoji="0" lang="vi-VN" sz="66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phản công ở kinh thành Huế diễn ra khi nào?</a:t>
            </a:r>
            <a:endParaRPr kumimoji="0" lang="en-US" sz="6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3" name="Rectangle: Rounded Corners 9">
            <a:extLst>
              <a:ext uri="{FF2B5EF4-FFF2-40B4-BE49-F238E27FC236}">
                <a16:creationId xmlns:a16="http://schemas.microsoft.com/office/drawing/2014/main" id="{90238C2B-D1E1-4A4D-8F34-8EEA9D713C3B}"/>
              </a:ext>
            </a:extLst>
          </p:cNvPr>
          <p:cNvSpPr/>
          <p:nvPr/>
        </p:nvSpPr>
        <p:spPr>
          <a:xfrm>
            <a:off x="1365245" y="4446949"/>
            <a:ext cx="6615843" cy="2040478"/>
          </a:xfrm>
          <a:prstGeom prst="roundRect">
            <a:avLst/>
          </a:prstGeom>
          <a:ln w="381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 </a:t>
            </a:r>
            <a:r>
              <a:rPr lang="vi-VN" sz="4400" b="1" dirty="0">
                <a:solidFill>
                  <a:prstClr val="black"/>
                </a:solidFill>
                <a:latin typeface="Cambria" panose="02040503050406030204" pitchFamily="18" charset="0"/>
                <a:ea typeface="Cambria" panose="02040503050406030204" pitchFamily="18" charset="0"/>
              </a:rPr>
              <a:t>Đêm mồng 4, rạng sáng 5/7/1885</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Rectangle: Rounded Corners 10">
            <a:extLst>
              <a:ext uri="{FF2B5EF4-FFF2-40B4-BE49-F238E27FC236}">
                <a16:creationId xmlns:a16="http://schemas.microsoft.com/office/drawing/2014/main" id="{42929391-EC4C-401D-A850-47E673C0CC27}"/>
              </a:ext>
            </a:extLst>
          </p:cNvPr>
          <p:cNvSpPr/>
          <p:nvPr/>
        </p:nvSpPr>
        <p:spPr>
          <a:xfrm>
            <a:off x="1365245" y="6570502"/>
            <a:ext cx="6635755" cy="2101828"/>
          </a:xfrm>
          <a:prstGeom prst="roundRect">
            <a:avLst/>
          </a:prstGeom>
          <a:ln w="381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B. </a:t>
            </a:r>
            <a:r>
              <a:rPr lang="vi-VN" sz="4400" b="1" dirty="0">
                <a:solidFill>
                  <a:prstClr val="black"/>
                </a:solidFill>
                <a:latin typeface="Cambria" panose="02040503050406030204" pitchFamily="18" charset="0"/>
                <a:ea typeface="Cambria" panose="02040503050406030204" pitchFamily="18" charset="0"/>
              </a:rPr>
              <a:t>Đêm mồng 5, rạng sáng 6/7/1885</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5" name="Rectangle: Rounded Corners 11">
            <a:extLst>
              <a:ext uri="{FF2B5EF4-FFF2-40B4-BE49-F238E27FC236}">
                <a16:creationId xmlns:a16="http://schemas.microsoft.com/office/drawing/2014/main" id="{FB4D31AF-7D8E-42ED-BF88-C828B2C96946}"/>
              </a:ext>
            </a:extLst>
          </p:cNvPr>
          <p:cNvSpPr/>
          <p:nvPr/>
        </p:nvSpPr>
        <p:spPr>
          <a:xfrm>
            <a:off x="9609389" y="4458185"/>
            <a:ext cx="6904534" cy="1919924"/>
          </a:xfrm>
          <a:prstGeom prst="roundRect">
            <a:avLst/>
          </a:prstGeom>
          <a:ln w="381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 </a:t>
            </a:r>
            <a:r>
              <a:rPr lang="vi-VN" sz="4400" b="1" dirty="0">
                <a:solidFill>
                  <a:prstClr val="black"/>
                </a:solidFill>
                <a:latin typeface="Cambria" panose="02040503050406030204" pitchFamily="18" charset="0"/>
                <a:ea typeface="Cambria" panose="02040503050406030204" pitchFamily="18" charset="0"/>
              </a:rPr>
              <a:t>Đêm mồng 6, rạng sáng 7/7/1885</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Rectangle: Rounded Corners 12">
            <a:extLst>
              <a:ext uri="{FF2B5EF4-FFF2-40B4-BE49-F238E27FC236}">
                <a16:creationId xmlns:a16="http://schemas.microsoft.com/office/drawing/2014/main" id="{A407B6E7-E9A2-4667-8105-D8A30BEC7940}"/>
              </a:ext>
            </a:extLst>
          </p:cNvPr>
          <p:cNvSpPr/>
          <p:nvPr/>
        </p:nvSpPr>
        <p:spPr>
          <a:xfrm>
            <a:off x="9601200" y="6542221"/>
            <a:ext cx="6971373" cy="2130109"/>
          </a:xfrm>
          <a:prstGeom prst="roundRect">
            <a:avLst/>
          </a:prstGeom>
          <a:ln w="381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D. </a:t>
            </a:r>
            <a:r>
              <a:rPr lang="vi-VN" sz="4400" b="1" dirty="0">
                <a:solidFill>
                  <a:prstClr val="black"/>
                </a:solidFill>
                <a:latin typeface="Cambria" panose="02040503050406030204" pitchFamily="18" charset="0"/>
                <a:ea typeface="Cambria" panose="02040503050406030204" pitchFamily="18" charset="0"/>
              </a:rPr>
              <a:t>Đêm mồng 7, rạng sáng 8/7/1885</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7" name="Picture 16">
            <a:extLst>
              <a:ext uri="{FF2B5EF4-FFF2-40B4-BE49-F238E27FC236}">
                <a16:creationId xmlns:a16="http://schemas.microsoft.com/office/drawing/2014/main" id="{65B0E08F-0F01-47F5-9F16-AFD2CAAC4F93}"/>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3970" b="83353" l="2500" r="94643">
                        <a14:foregroundMark x1="7976" y1="56694" x2="7976" y2="56694"/>
                        <a14:foregroundMark x1="2857" y1="55995" x2="2857" y2="55995"/>
                        <a14:foregroundMark x1="30952" y1="83469" x2="30952" y2="83469"/>
                        <a14:foregroundMark x1="94643" y1="35274" x2="94643" y2="35274"/>
                        <a14:foregroundMark x1="81548" y1="17579" x2="81548" y2="17579"/>
                        <a14:foregroundMark x1="80357" y1="13970" x2="80357" y2="13970"/>
                      </a14:backgroundRemoval>
                    </a14:imgEffect>
                  </a14:imgLayer>
                </a14:imgProps>
              </a:ext>
              <a:ext uri="{28A0092B-C50C-407E-A947-70E740481C1C}">
                <a14:useLocalDpi xmlns:a14="http://schemas.microsoft.com/office/drawing/2010/main" val="0"/>
              </a:ext>
            </a:extLst>
          </a:blip>
          <a:srcRect t="11730" b="11835"/>
          <a:stretch/>
        </p:blipFill>
        <p:spPr>
          <a:xfrm>
            <a:off x="6444710" y="5124167"/>
            <a:ext cx="1281497" cy="1002731"/>
          </a:xfrm>
          <a:prstGeom prst="rect">
            <a:avLst/>
          </a:prstGeom>
        </p:spPr>
      </p:pic>
      <p:pic>
        <p:nvPicPr>
          <p:cNvPr id="18" name="Picture 17">
            <a:extLst>
              <a:ext uri="{FF2B5EF4-FFF2-40B4-BE49-F238E27FC236}">
                <a16:creationId xmlns:a16="http://schemas.microsoft.com/office/drawing/2014/main" id="{4D132C33-1B1E-4085-9206-1EB59CB95309}"/>
              </a:ext>
            </a:extLst>
          </p:cNvPr>
          <p:cNvPicPr>
            <a:picLocks noChangeAspect="1"/>
          </p:cNvPicPr>
          <p:nvPr/>
        </p:nvPicPr>
        <p:blipFill>
          <a:blip r:embed="rId16" cstate="print">
            <a:extLst>
              <a:ext uri="{BEBA8EAE-BF5A-486C-A8C5-ECC9F3942E4B}">
                <a14:imgProps xmlns:a14="http://schemas.microsoft.com/office/drawing/2010/main">
                  <a14:imgLayer r:embed="rId17">
                    <a14:imgEffect>
                      <a14:backgroundRemoval t="7107" b="92893" l="9766" r="89844">
                        <a14:foregroundMark x1="30469" y1="8122" x2="30469" y2="8122"/>
                        <a14:foregroundMark x1="69531" y1="7107" x2="69531" y2="7107"/>
                        <a14:foregroundMark x1="69531" y1="92893" x2="69531" y2="92893"/>
                        <a14:foregroundMark x1="32813" y1="92386" x2="32813" y2="92386"/>
                      </a14:backgroundRemoval>
                    </a14:imgEffect>
                  </a14:imgLayer>
                </a14:imgProps>
              </a:ext>
              <a:ext uri="{28A0092B-C50C-407E-A947-70E740481C1C}">
                <a14:useLocalDpi xmlns:a14="http://schemas.microsoft.com/office/drawing/2010/main" val="0"/>
              </a:ext>
            </a:extLst>
          </a:blip>
          <a:stretch>
            <a:fillRect/>
          </a:stretch>
        </p:blipFill>
        <p:spPr>
          <a:xfrm>
            <a:off x="14923436" y="4956582"/>
            <a:ext cx="1615887" cy="1243476"/>
          </a:xfrm>
          <a:prstGeom prst="rect">
            <a:avLst/>
          </a:prstGeom>
        </p:spPr>
      </p:pic>
      <p:pic>
        <p:nvPicPr>
          <p:cNvPr id="19" name="Picture 18">
            <a:extLst>
              <a:ext uri="{FF2B5EF4-FFF2-40B4-BE49-F238E27FC236}">
                <a16:creationId xmlns:a16="http://schemas.microsoft.com/office/drawing/2014/main" id="{3F3F9241-B8DF-4D8D-8355-B8C4214E5AC4}"/>
              </a:ext>
            </a:extLst>
          </p:cNvPr>
          <p:cNvPicPr>
            <a:picLocks noChangeAspect="1"/>
          </p:cNvPicPr>
          <p:nvPr/>
        </p:nvPicPr>
        <p:blipFill>
          <a:blip r:embed="rId16" cstate="print">
            <a:extLst>
              <a:ext uri="{BEBA8EAE-BF5A-486C-A8C5-ECC9F3942E4B}">
                <a14:imgProps xmlns:a14="http://schemas.microsoft.com/office/drawing/2010/main">
                  <a14:imgLayer r:embed="rId17">
                    <a14:imgEffect>
                      <a14:backgroundRemoval t="7107" b="92893" l="9766" r="89844">
                        <a14:foregroundMark x1="30469" y1="8122" x2="30469" y2="8122"/>
                        <a14:foregroundMark x1="69531" y1="7107" x2="69531" y2="7107"/>
                        <a14:foregroundMark x1="69531" y1="92893" x2="69531" y2="92893"/>
                        <a14:foregroundMark x1="32813" y1="92386" x2="32813" y2="92386"/>
                      </a14:backgroundRemoval>
                    </a14:imgEffect>
                  </a14:imgLayer>
                </a14:imgProps>
              </a:ext>
              <a:ext uri="{28A0092B-C50C-407E-A947-70E740481C1C}">
                <a14:useLocalDpi xmlns:a14="http://schemas.microsoft.com/office/drawing/2010/main" val="0"/>
              </a:ext>
            </a:extLst>
          </a:blip>
          <a:stretch>
            <a:fillRect/>
          </a:stretch>
        </p:blipFill>
        <p:spPr>
          <a:xfrm>
            <a:off x="14898036" y="7030212"/>
            <a:ext cx="1615887" cy="1243476"/>
          </a:xfrm>
          <a:prstGeom prst="rect">
            <a:avLst/>
          </a:prstGeom>
        </p:spPr>
      </p:pic>
      <p:pic>
        <p:nvPicPr>
          <p:cNvPr id="20" name="Picture 19">
            <a:extLst>
              <a:ext uri="{FF2B5EF4-FFF2-40B4-BE49-F238E27FC236}">
                <a16:creationId xmlns:a16="http://schemas.microsoft.com/office/drawing/2014/main" id="{26B85159-89B8-459B-9455-BE6F4494BC1D}"/>
              </a:ext>
            </a:extLst>
          </p:cNvPr>
          <p:cNvPicPr>
            <a:picLocks noChangeAspect="1"/>
          </p:cNvPicPr>
          <p:nvPr/>
        </p:nvPicPr>
        <p:blipFill>
          <a:blip r:embed="rId16" cstate="print">
            <a:extLst>
              <a:ext uri="{BEBA8EAE-BF5A-486C-A8C5-ECC9F3942E4B}">
                <a14:imgProps xmlns:a14="http://schemas.microsoft.com/office/drawing/2010/main">
                  <a14:imgLayer r:embed="rId17">
                    <a14:imgEffect>
                      <a14:backgroundRemoval t="7107" b="92893" l="9766" r="89844">
                        <a14:foregroundMark x1="30469" y1="8122" x2="30469" y2="8122"/>
                        <a14:foregroundMark x1="69531" y1="7107" x2="69531" y2="7107"/>
                        <a14:foregroundMark x1="69531" y1="92893" x2="69531" y2="92893"/>
                        <a14:foregroundMark x1="32813" y1="92386" x2="32813" y2="92386"/>
                      </a14:backgroundRemoval>
                    </a14:imgEffect>
                  </a14:imgLayer>
                </a14:imgProps>
              </a:ext>
              <a:ext uri="{28A0092B-C50C-407E-A947-70E740481C1C}">
                <a14:useLocalDpi xmlns:a14="http://schemas.microsoft.com/office/drawing/2010/main" val="0"/>
              </a:ext>
            </a:extLst>
          </a:blip>
          <a:stretch>
            <a:fillRect/>
          </a:stretch>
        </p:blipFill>
        <p:spPr>
          <a:xfrm>
            <a:off x="6365201" y="7054017"/>
            <a:ext cx="1615887" cy="1243476"/>
          </a:xfrm>
          <a:prstGeom prst="rect">
            <a:avLst/>
          </a:prstGeom>
        </p:spPr>
      </p:pic>
      <p:grpSp>
        <p:nvGrpSpPr>
          <p:cNvPr id="26" name="Group 25">
            <a:extLst>
              <a:ext uri="{FF2B5EF4-FFF2-40B4-BE49-F238E27FC236}">
                <a16:creationId xmlns:a16="http://schemas.microsoft.com/office/drawing/2014/main" id="{91E03FA3-8065-4247-9891-D8F1B5D57CAD}"/>
              </a:ext>
            </a:extLst>
          </p:cNvPr>
          <p:cNvGrpSpPr/>
          <p:nvPr/>
        </p:nvGrpSpPr>
        <p:grpSpPr>
          <a:xfrm>
            <a:off x="5979845" y="5863719"/>
            <a:ext cx="118061" cy="126203"/>
            <a:chOff x="2455863" y="2411803"/>
            <a:chExt cx="566738" cy="566738"/>
          </a:xfrm>
        </p:grpSpPr>
        <p:sp>
          <p:nvSpPr>
            <p:cNvPr id="27" name="Oval 32">
              <a:extLst>
                <a:ext uri="{FF2B5EF4-FFF2-40B4-BE49-F238E27FC236}">
                  <a16:creationId xmlns:a16="http://schemas.microsoft.com/office/drawing/2014/main" id="{B035CAB9-F887-4062-B942-85864E175EB4}"/>
                </a:ext>
              </a:extLst>
            </p:cNvPr>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UVN Mang Tre" panose="00000400000000000000" pitchFamily="2" charset="0"/>
                <a:ea typeface="+mn-ea"/>
                <a:cs typeface="+mn-cs"/>
              </a:endParaRPr>
            </a:p>
          </p:txBody>
        </p:sp>
        <p:sp>
          <p:nvSpPr>
            <p:cNvPr id="28" name="Oval 33">
              <a:extLst>
                <a:ext uri="{FF2B5EF4-FFF2-40B4-BE49-F238E27FC236}">
                  <a16:creationId xmlns:a16="http://schemas.microsoft.com/office/drawing/2014/main" id="{91499457-205D-4FA1-9BED-FFC21259D486}"/>
                </a:ext>
              </a:extLst>
            </p:cNvPr>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UVN Mang Tre" panose="00000400000000000000" pitchFamily="2" charset="0"/>
                <a:ea typeface="+mn-ea"/>
                <a:cs typeface="+mn-cs"/>
              </a:endParaRPr>
            </a:p>
          </p:txBody>
        </p:sp>
        <p:sp>
          <p:nvSpPr>
            <p:cNvPr id="29" name="Freeform 34">
              <a:extLst>
                <a:ext uri="{FF2B5EF4-FFF2-40B4-BE49-F238E27FC236}">
                  <a16:creationId xmlns:a16="http://schemas.microsoft.com/office/drawing/2014/main" id="{ECDF7E2D-A646-4937-ACAD-F6C3F4DC03F9}"/>
                </a:ext>
              </a:extLst>
            </p:cNvPr>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UVN Mang Tre" panose="00000400000000000000" pitchFamily="2" charset="0"/>
                <a:ea typeface="+mn-ea"/>
                <a:cs typeface="+mn-cs"/>
              </a:endParaRPr>
            </a:p>
          </p:txBody>
        </p:sp>
        <p:sp>
          <p:nvSpPr>
            <p:cNvPr id="30" name="Freeform 35">
              <a:extLst>
                <a:ext uri="{FF2B5EF4-FFF2-40B4-BE49-F238E27FC236}">
                  <a16:creationId xmlns:a16="http://schemas.microsoft.com/office/drawing/2014/main" id="{D6FCADDF-36AF-411D-B0E3-D6C4296EAC7B}"/>
                </a:ext>
              </a:extLst>
            </p:cNvPr>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UVN Mang Tre" panose="00000400000000000000" pitchFamily="2" charset="0"/>
                <a:ea typeface="+mn-ea"/>
                <a:cs typeface="+mn-cs"/>
              </a:endParaRPr>
            </a:p>
          </p:txBody>
        </p:sp>
        <p:sp>
          <p:nvSpPr>
            <p:cNvPr id="31" name="Rectangle 36">
              <a:extLst>
                <a:ext uri="{FF2B5EF4-FFF2-40B4-BE49-F238E27FC236}">
                  <a16:creationId xmlns:a16="http://schemas.microsoft.com/office/drawing/2014/main" id="{108C3506-B851-4F0F-80BB-7EEC9779CBB2}"/>
                </a:ext>
              </a:extLst>
            </p:cNvPr>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UVN Mang Tre" panose="00000400000000000000" pitchFamily="2" charset="0"/>
                <a:ea typeface="+mn-ea"/>
                <a:cs typeface="+mn-cs"/>
              </a:endParaRPr>
            </a:p>
          </p:txBody>
        </p:sp>
      </p:grpSp>
      <p:grpSp>
        <p:nvGrpSpPr>
          <p:cNvPr id="32" name="Group 31">
            <a:extLst>
              <a:ext uri="{FF2B5EF4-FFF2-40B4-BE49-F238E27FC236}">
                <a16:creationId xmlns:a16="http://schemas.microsoft.com/office/drawing/2014/main" id="{1243189D-A21F-4F7D-A0B7-4B94AA7F5DEB}"/>
              </a:ext>
            </a:extLst>
          </p:cNvPr>
          <p:cNvGrpSpPr/>
          <p:nvPr/>
        </p:nvGrpSpPr>
        <p:grpSpPr>
          <a:xfrm>
            <a:off x="5981191" y="6416018"/>
            <a:ext cx="118061" cy="126203"/>
            <a:chOff x="2455863" y="2411803"/>
            <a:chExt cx="566738" cy="566738"/>
          </a:xfrm>
        </p:grpSpPr>
        <p:sp>
          <p:nvSpPr>
            <p:cNvPr id="33" name="Oval 32">
              <a:extLst>
                <a:ext uri="{FF2B5EF4-FFF2-40B4-BE49-F238E27FC236}">
                  <a16:creationId xmlns:a16="http://schemas.microsoft.com/office/drawing/2014/main" id="{1B49E55F-9380-4805-8CBB-7409E8599B8E}"/>
                </a:ext>
              </a:extLst>
            </p:cNvPr>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UVN Mang Tre" panose="00000400000000000000" pitchFamily="2" charset="0"/>
                <a:ea typeface="+mn-ea"/>
                <a:cs typeface="+mn-cs"/>
              </a:endParaRPr>
            </a:p>
          </p:txBody>
        </p:sp>
        <p:sp>
          <p:nvSpPr>
            <p:cNvPr id="34" name="Oval 33">
              <a:extLst>
                <a:ext uri="{FF2B5EF4-FFF2-40B4-BE49-F238E27FC236}">
                  <a16:creationId xmlns:a16="http://schemas.microsoft.com/office/drawing/2014/main" id="{DA951D19-8101-4A72-8158-81287114FE40}"/>
                </a:ext>
              </a:extLst>
            </p:cNvPr>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UVN Mang Tre" panose="00000400000000000000" pitchFamily="2" charset="0"/>
                <a:ea typeface="+mn-ea"/>
                <a:cs typeface="+mn-cs"/>
              </a:endParaRPr>
            </a:p>
          </p:txBody>
        </p:sp>
        <p:sp>
          <p:nvSpPr>
            <p:cNvPr id="35" name="Freeform 34">
              <a:extLst>
                <a:ext uri="{FF2B5EF4-FFF2-40B4-BE49-F238E27FC236}">
                  <a16:creationId xmlns:a16="http://schemas.microsoft.com/office/drawing/2014/main" id="{0E116002-42E1-444F-AB8E-25FCF046028B}"/>
                </a:ext>
              </a:extLst>
            </p:cNvPr>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UVN Mang Tre" panose="00000400000000000000" pitchFamily="2" charset="0"/>
                <a:ea typeface="+mn-ea"/>
                <a:cs typeface="+mn-cs"/>
              </a:endParaRPr>
            </a:p>
          </p:txBody>
        </p:sp>
        <p:sp>
          <p:nvSpPr>
            <p:cNvPr id="36" name="Freeform 35">
              <a:extLst>
                <a:ext uri="{FF2B5EF4-FFF2-40B4-BE49-F238E27FC236}">
                  <a16:creationId xmlns:a16="http://schemas.microsoft.com/office/drawing/2014/main" id="{425DFA7B-0321-44FC-9583-113AA0508FA1}"/>
                </a:ext>
              </a:extLst>
            </p:cNvPr>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UVN Mang Tre" panose="00000400000000000000" pitchFamily="2" charset="0"/>
                <a:ea typeface="+mn-ea"/>
                <a:cs typeface="+mn-cs"/>
              </a:endParaRPr>
            </a:p>
          </p:txBody>
        </p:sp>
        <p:sp>
          <p:nvSpPr>
            <p:cNvPr id="37" name="Rectangle 36">
              <a:extLst>
                <a:ext uri="{FF2B5EF4-FFF2-40B4-BE49-F238E27FC236}">
                  <a16:creationId xmlns:a16="http://schemas.microsoft.com/office/drawing/2014/main" id="{5D8F2F2F-6864-47C1-8AB5-1C94DA5BEC28}"/>
                </a:ext>
              </a:extLst>
            </p:cNvPr>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UVN Mang Tre" panose="00000400000000000000" pitchFamily="2" charset="0"/>
                <a:ea typeface="+mn-ea"/>
                <a:cs typeface="+mn-cs"/>
              </a:endParaRPr>
            </a:p>
          </p:txBody>
        </p:sp>
      </p:grpSp>
      <p:grpSp>
        <p:nvGrpSpPr>
          <p:cNvPr id="38" name="Group 37">
            <a:extLst>
              <a:ext uri="{FF2B5EF4-FFF2-40B4-BE49-F238E27FC236}">
                <a16:creationId xmlns:a16="http://schemas.microsoft.com/office/drawing/2014/main" id="{8A3A697C-45B8-4644-8403-1BB2F1DF1284}"/>
              </a:ext>
            </a:extLst>
          </p:cNvPr>
          <p:cNvGrpSpPr/>
          <p:nvPr/>
        </p:nvGrpSpPr>
        <p:grpSpPr>
          <a:xfrm>
            <a:off x="6278226" y="6156738"/>
            <a:ext cx="118061" cy="126203"/>
            <a:chOff x="2455863" y="2411803"/>
            <a:chExt cx="566738" cy="566738"/>
          </a:xfrm>
        </p:grpSpPr>
        <p:sp>
          <p:nvSpPr>
            <p:cNvPr id="39" name="Oval 32">
              <a:extLst>
                <a:ext uri="{FF2B5EF4-FFF2-40B4-BE49-F238E27FC236}">
                  <a16:creationId xmlns:a16="http://schemas.microsoft.com/office/drawing/2014/main" id="{8E9B708B-A4DF-4190-AD06-7EF601868ECE}"/>
                </a:ext>
              </a:extLst>
            </p:cNvPr>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UVN Mang Tre" panose="00000400000000000000" pitchFamily="2" charset="0"/>
                <a:ea typeface="+mn-ea"/>
                <a:cs typeface="+mn-cs"/>
              </a:endParaRPr>
            </a:p>
          </p:txBody>
        </p:sp>
        <p:sp>
          <p:nvSpPr>
            <p:cNvPr id="40" name="Oval 33">
              <a:extLst>
                <a:ext uri="{FF2B5EF4-FFF2-40B4-BE49-F238E27FC236}">
                  <a16:creationId xmlns:a16="http://schemas.microsoft.com/office/drawing/2014/main" id="{C0E8C4EF-8FBC-48C3-9BDA-E84C48EA42FF}"/>
                </a:ext>
              </a:extLst>
            </p:cNvPr>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UVN Mang Tre" panose="00000400000000000000" pitchFamily="2" charset="0"/>
                <a:ea typeface="+mn-ea"/>
                <a:cs typeface="+mn-cs"/>
              </a:endParaRPr>
            </a:p>
          </p:txBody>
        </p:sp>
        <p:sp>
          <p:nvSpPr>
            <p:cNvPr id="41" name="Freeform 34">
              <a:extLst>
                <a:ext uri="{FF2B5EF4-FFF2-40B4-BE49-F238E27FC236}">
                  <a16:creationId xmlns:a16="http://schemas.microsoft.com/office/drawing/2014/main" id="{4F2301A1-262D-41D3-B751-1F9EDD657A3B}"/>
                </a:ext>
              </a:extLst>
            </p:cNvPr>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UVN Mang Tre" panose="00000400000000000000" pitchFamily="2" charset="0"/>
                <a:ea typeface="+mn-ea"/>
                <a:cs typeface="+mn-cs"/>
              </a:endParaRPr>
            </a:p>
          </p:txBody>
        </p:sp>
        <p:sp>
          <p:nvSpPr>
            <p:cNvPr id="42" name="Freeform 35">
              <a:extLst>
                <a:ext uri="{FF2B5EF4-FFF2-40B4-BE49-F238E27FC236}">
                  <a16:creationId xmlns:a16="http://schemas.microsoft.com/office/drawing/2014/main" id="{5D395B7E-DC2C-4EF7-95E2-9BE9ED7636E2}"/>
                </a:ext>
              </a:extLst>
            </p:cNvPr>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UVN Mang Tre" panose="00000400000000000000" pitchFamily="2" charset="0"/>
                <a:ea typeface="+mn-ea"/>
                <a:cs typeface="+mn-cs"/>
              </a:endParaRPr>
            </a:p>
          </p:txBody>
        </p:sp>
        <p:sp>
          <p:nvSpPr>
            <p:cNvPr id="43" name="Rectangle 36">
              <a:extLst>
                <a:ext uri="{FF2B5EF4-FFF2-40B4-BE49-F238E27FC236}">
                  <a16:creationId xmlns:a16="http://schemas.microsoft.com/office/drawing/2014/main" id="{F4C8E8EF-4738-427F-8E27-3C400B08B1C7}"/>
                </a:ext>
              </a:extLst>
            </p:cNvPr>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UVN Mang Tre" panose="00000400000000000000" pitchFamily="2" charset="0"/>
                <a:ea typeface="+mn-ea"/>
                <a:cs typeface="+mn-cs"/>
              </a:endParaRPr>
            </a:p>
          </p:txBody>
        </p:sp>
      </p:grpSp>
      <p:grpSp>
        <p:nvGrpSpPr>
          <p:cNvPr id="44" name="Group 43">
            <a:extLst>
              <a:ext uri="{FF2B5EF4-FFF2-40B4-BE49-F238E27FC236}">
                <a16:creationId xmlns:a16="http://schemas.microsoft.com/office/drawing/2014/main" id="{BA8A045D-DE82-42DE-B989-5F13D558EA61}"/>
              </a:ext>
            </a:extLst>
          </p:cNvPr>
          <p:cNvGrpSpPr/>
          <p:nvPr/>
        </p:nvGrpSpPr>
        <p:grpSpPr>
          <a:xfrm>
            <a:off x="5708492" y="6181676"/>
            <a:ext cx="118061" cy="126203"/>
            <a:chOff x="2455863" y="2411803"/>
            <a:chExt cx="566738" cy="566738"/>
          </a:xfrm>
        </p:grpSpPr>
        <p:sp>
          <p:nvSpPr>
            <p:cNvPr id="45" name="Oval 32">
              <a:extLst>
                <a:ext uri="{FF2B5EF4-FFF2-40B4-BE49-F238E27FC236}">
                  <a16:creationId xmlns:a16="http://schemas.microsoft.com/office/drawing/2014/main" id="{062EBBAA-DEF0-4248-828A-80D55AA767A2}"/>
                </a:ext>
              </a:extLst>
            </p:cNvPr>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UVN Mang Tre" panose="00000400000000000000" pitchFamily="2" charset="0"/>
                <a:ea typeface="+mn-ea"/>
                <a:cs typeface="+mn-cs"/>
              </a:endParaRPr>
            </a:p>
          </p:txBody>
        </p:sp>
        <p:sp>
          <p:nvSpPr>
            <p:cNvPr id="46" name="Oval 33">
              <a:extLst>
                <a:ext uri="{FF2B5EF4-FFF2-40B4-BE49-F238E27FC236}">
                  <a16:creationId xmlns:a16="http://schemas.microsoft.com/office/drawing/2014/main" id="{4FB80622-2E80-4A07-BDDC-03AC15FAB469}"/>
                </a:ext>
              </a:extLst>
            </p:cNvPr>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UVN Mang Tre" panose="00000400000000000000" pitchFamily="2" charset="0"/>
                <a:ea typeface="+mn-ea"/>
                <a:cs typeface="+mn-cs"/>
              </a:endParaRPr>
            </a:p>
          </p:txBody>
        </p:sp>
        <p:sp>
          <p:nvSpPr>
            <p:cNvPr id="47" name="Freeform 34">
              <a:extLst>
                <a:ext uri="{FF2B5EF4-FFF2-40B4-BE49-F238E27FC236}">
                  <a16:creationId xmlns:a16="http://schemas.microsoft.com/office/drawing/2014/main" id="{09CDE3C0-B972-4A0D-BB3D-EC4A584DF989}"/>
                </a:ext>
              </a:extLst>
            </p:cNvPr>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UVN Mang Tre" panose="00000400000000000000" pitchFamily="2" charset="0"/>
                <a:ea typeface="+mn-ea"/>
                <a:cs typeface="+mn-cs"/>
              </a:endParaRPr>
            </a:p>
          </p:txBody>
        </p:sp>
        <p:sp>
          <p:nvSpPr>
            <p:cNvPr id="48" name="Freeform 35">
              <a:extLst>
                <a:ext uri="{FF2B5EF4-FFF2-40B4-BE49-F238E27FC236}">
                  <a16:creationId xmlns:a16="http://schemas.microsoft.com/office/drawing/2014/main" id="{38973913-D41F-4B65-B875-D2C27DA06816}"/>
                </a:ext>
              </a:extLst>
            </p:cNvPr>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UVN Mang Tre" panose="00000400000000000000" pitchFamily="2" charset="0"/>
                <a:ea typeface="+mn-ea"/>
                <a:cs typeface="+mn-cs"/>
              </a:endParaRPr>
            </a:p>
          </p:txBody>
        </p:sp>
        <p:sp>
          <p:nvSpPr>
            <p:cNvPr id="49" name="Rectangle 36">
              <a:extLst>
                <a:ext uri="{FF2B5EF4-FFF2-40B4-BE49-F238E27FC236}">
                  <a16:creationId xmlns:a16="http://schemas.microsoft.com/office/drawing/2014/main" id="{7E1091E2-3E59-467A-9204-C2895EECD5E3}"/>
                </a:ext>
              </a:extLst>
            </p:cNvPr>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UVN Mang Tre" panose="00000400000000000000" pitchFamily="2" charset="0"/>
                <a:ea typeface="+mn-ea"/>
                <a:cs typeface="+mn-cs"/>
              </a:endParaRPr>
            </a:p>
          </p:txBody>
        </p:sp>
      </p:grpSp>
      <p:sp>
        <p:nvSpPr>
          <p:cNvPr id="50" name="Oval 107">
            <a:extLst>
              <a:ext uri="{FF2B5EF4-FFF2-40B4-BE49-F238E27FC236}">
                <a16:creationId xmlns:a16="http://schemas.microsoft.com/office/drawing/2014/main" id="{63EF4B2E-1FD2-48F9-8DA6-EA170BA0C37F}"/>
              </a:ext>
            </a:extLst>
          </p:cNvPr>
          <p:cNvSpPr>
            <a:spLocks noChangeArrowheads="1"/>
          </p:cNvSpPr>
          <p:nvPr/>
        </p:nvSpPr>
        <p:spPr bwMode="auto">
          <a:xfrm>
            <a:off x="5991082" y="6153860"/>
            <a:ext cx="88691" cy="94973"/>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UVN Mang Tre" panose="00000400000000000000" pitchFamily="2" charset="0"/>
              <a:ea typeface="+mn-ea"/>
              <a:cs typeface="+mn-cs"/>
            </a:endParaRPr>
          </a:p>
        </p:txBody>
      </p:sp>
      <p:sp>
        <p:nvSpPr>
          <p:cNvPr id="51" name="Oval 50">
            <a:extLst>
              <a:ext uri="{FF2B5EF4-FFF2-40B4-BE49-F238E27FC236}">
                <a16:creationId xmlns:a16="http://schemas.microsoft.com/office/drawing/2014/main" id="{07810FEC-D9DA-4A58-97C0-57FE479EA0EA}"/>
              </a:ext>
            </a:extLst>
          </p:cNvPr>
          <p:cNvSpPr/>
          <p:nvPr/>
        </p:nvSpPr>
        <p:spPr>
          <a:xfrm>
            <a:off x="5591175" y="5747814"/>
            <a:ext cx="1067020" cy="133144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VN Mang Tre" panose="00000400000000000000" pitchFamily="2" charset="0"/>
              <a:ea typeface="+mn-ea"/>
              <a:cs typeface="+mn-cs"/>
            </a:endParaRPr>
          </a:p>
        </p:txBody>
      </p:sp>
    </p:spTree>
    <p:extLst>
      <p:ext uri="{BB962C8B-B14F-4D97-AF65-F5344CB8AC3E}">
        <p14:creationId xmlns:p14="http://schemas.microsoft.com/office/powerpoint/2010/main" val="2772594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subTnLst>
                                    <p:audio>
                                      <p:cMediaNode>
                                        <p:cTn display="0" masterRel="sameClick">
                                          <p:stCondLst>
                                            <p:cond evt="begin" delay="0">
                                              <p:tn val="5"/>
                                            </p:cond>
                                          </p:stCondLst>
                                          <p:endCondLst>
                                            <p:cond evt="onStopAudio" delay="0">
                                              <p:tgtEl>
                                                <p:sldTgt/>
                                              </p:tgtEl>
                                            </p:cond>
                                          </p:endCondLst>
                                        </p:cTn>
                                        <p:tgtEl>
                                          <p:sndTgt r:embed="rId2"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par>
                                <p:cTn id="14" presetID="1" presetClass="emph" presetSubtype="2" fill="hold" grpId="0" nodeType="withEffect">
                                  <p:stCondLst>
                                    <p:cond delay="0"/>
                                  </p:stCondLst>
                                  <p:childTnLst>
                                    <p:animClr clrSpc="rgb" dir="cw">
                                      <p:cBhvr>
                                        <p:cTn id="15" dur="2000" fill="hold"/>
                                        <p:tgtEl>
                                          <p:spTgt spid="13"/>
                                        </p:tgtEl>
                                        <p:attrNameLst>
                                          <p:attrName>fillcolor</p:attrName>
                                        </p:attrNameLst>
                                      </p:cBhvr>
                                      <p:to>
                                        <a:srgbClr val="FFFF00"/>
                                      </p:to>
                                    </p:animClr>
                                    <p:set>
                                      <p:cBhvr>
                                        <p:cTn id="16" dur="2000" fill="hold"/>
                                        <p:tgtEl>
                                          <p:spTgt spid="13"/>
                                        </p:tgtEl>
                                        <p:attrNameLst>
                                          <p:attrName>fill.type</p:attrName>
                                        </p:attrNameLst>
                                      </p:cBhvr>
                                      <p:to>
                                        <p:strVal val="solid"/>
                                      </p:to>
                                    </p:set>
                                    <p:set>
                                      <p:cBhvr>
                                        <p:cTn id="17"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18" restart="whenNotActive" fill="hold" evtFilter="cancelBubble" nodeType="interactiveSeq">
                <p:stCondLst>
                  <p:cond evt="onClick" delay="0">
                    <p:tgtEl>
                      <p:spTgt spid="14"/>
                    </p:tgtEl>
                  </p:cond>
                </p:stCondLst>
                <p:endSync evt="end" delay="0">
                  <p:rtn val="all"/>
                </p:endSync>
                <p:childTnLst>
                  <p:par>
                    <p:cTn id="19" fill="hold">
                      <p:stCondLst>
                        <p:cond delay="0"/>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subTnLst>
                                    <p:audio>
                                      <p:cMediaNode>
                                        <p:cTn display="0" masterRel="sameClick">
                                          <p:stCondLst>
                                            <p:cond evt="begin" delay="0">
                                              <p:tn val="21"/>
                                            </p:cond>
                                          </p:stCondLst>
                                          <p:endCondLst>
                                            <p:cond evt="onStopAudio" delay="0">
                                              <p:tgtEl>
                                                <p:sldTgt/>
                                              </p:tgtEl>
                                            </p:cond>
                                          </p:endCondLst>
                                        </p:cTn>
                                        <p:tgtEl>
                                          <p:sndTgt r:embed="rId4" name="bomb.wav"/>
                                        </p:tgtEl>
                                      </p:cMediaNode>
                                    </p:audio>
                                  </p:subTnLst>
                                </p:cTn>
                              </p:par>
                              <p:par>
                                <p:cTn id="24" presetID="1" presetClass="emph" presetSubtype="2" fill="hold" nodeType="withEffect">
                                  <p:stCondLst>
                                    <p:cond delay="0"/>
                                  </p:stCondLst>
                                  <p:childTnLst>
                                    <p:animClr clrSpc="rgb" dir="cw">
                                      <p:cBhvr>
                                        <p:cTn id="25" dur="2000" fill="hold"/>
                                        <p:tgtEl>
                                          <p:spTgt spid="14"/>
                                        </p:tgtEl>
                                        <p:attrNameLst>
                                          <p:attrName>fillcolor</p:attrName>
                                        </p:attrNameLst>
                                      </p:cBhvr>
                                      <p:to>
                                        <a:srgbClr val="BFBFBF"/>
                                      </p:to>
                                    </p:animClr>
                                    <p:set>
                                      <p:cBhvr>
                                        <p:cTn id="26" dur="2000" fill="hold"/>
                                        <p:tgtEl>
                                          <p:spTgt spid="14"/>
                                        </p:tgtEl>
                                        <p:attrNameLst>
                                          <p:attrName>fill.type</p:attrName>
                                        </p:attrNameLst>
                                      </p:cBhvr>
                                      <p:to>
                                        <p:strVal val="solid"/>
                                      </p:to>
                                    </p:set>
                                    <p:set>
                                      <p:cBhvr>
                                        <p:cTn id="27"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28" restart="whenNotActive" fill="hold" evtFilter="cancelBubble" nodeType="interactiveSeq">
                <p:stCondLst>
                  <p:cond evt="onClick" delay="0">
                    <p:tgtEl>
                      <p:spTgt spid="15"/>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subTnLst>
                                    <p:audio>
                                      <p:cMediaNode>
                                        <p:cTn display="0" masterRel="sameClick">
                                          <p:stCondLst>
                                            <p:cond evt="begin" delay="0">
                                              <p:tn val="31"/>
                                            </p:cond>
                                          </p:stCondLst>
                                          <p:endCondLst>
                                            <p:cond evt="onStopAudio" delay="0">
                                              <p:tgtEl>
                                                <p:sldTgt/>
                                              </p:tgtEl>
                                            </p:cond>
                                          </p:endCondLst>
                                        </p:cTn>
                                        <p:tgtEl>
                                          <p:sndTgt r:embed="rId4" name="bomb.wav"/>
                                        </p:tgtEl>
                                      </p:cMediaNode>
                                    </p:audio>
                                  </p:subTnLst>
                                </p:cTn>
                              </p:par>
                              <p:par>
                                <p:cTn id="34" presetID="1" presetClass="emph" presetSubtype="2" fill="hold" nodeType="withEffect">
                                  <p:stCondLst>
                                    <p:cond delay="0"/>
                                  </p:stCondLst>
                                  <p:childTnLst>
                                    <p:animClr clrSpc="rgb" dir="cw">
                                      <p:cBhvr>
                                        <p:cTn id="35" dur="2000" fill="hold"/>
                                        <p:tgtEl>
                                          <p:spTgt spid="15"/>
                                        </p:tgtEl>
                                        <p:attrNameLst>
                                          <p:attrName>fillcolor</p:attrName>
                                        </p:attrNameLst>
                                      </p:cBhvr>
                                      <p:to>
                                        <a:srgbClr val="BFBFBF"/>
                                      </p:to>
                                    </p:animClr>
                                    <p:set>
                                      <p:cBhvr>
                                        <p:cTn id="36" dur="2000" fill="hold"/>
                                        <p:tgtEl>
                                          <p:spTgt spid="15"/>
                                        </p:tgtEl>
                                        <p:attrNameLst>
                                          <p:attrName>fill.type</p:attrName>
                                        </p:attrNameLst>
                                      </p:cBhvr>
                                      <p:to>
                                        <p:strVal val="solid"/>
                                      </p:to>
                                    </p:set>
                                    <p:set>
                                      <p:cBhvr>
                                        <p:cTn id="37"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subTnLst>
                                    <p:audio>
                                      <p:cMediaNode>
                                        <p:cTn display="0" masterRel="sameClick">
                                          <p:stCondLst>
                                            <p:cond evt="begin" delay="0">
                                              <p:tn val="41"/>
                                            </p:cond>
                                          </p:stCondLst>
                                          <p:endCondLst>
                                            <p:cond evt="onStopAudio" delay="0">
                                              <p:tgtEl>
                                                <p:sldTgt/>
                                              </p:tgtEl>
                                            </p:cond>
                                          </p:endCondLst>
                                        </p:cTn>
                                        <p:tgtEl>
                                          <p:sndTgt r:embed="rId4" name="bomb.wav"/>
                                        </p:tgtEl>
                                      </p:cMediaNode>
                                    </p:audio>
                                  </p:subTnLst>
                                </p:cTn>
                              </p:par>
                              <p:par>
                                <p:cTn id="44" presetID="1" presetClass="emph" presetSubtype="2" fill="hold" nodeType="withEffect">
                                  <p:stCondLst>
                                    <p:cond delay="0"/>
                                  </p:stCondLst>
                                  <p:childTnLst>
                                    <p:animClr clrSpc="rgb" dir="cw">
                                      <p:cBhvr>
                                        <p:cTn id="45" dur="2000" fill="hold"/>
                                        <p:tgtEl>
                                          <p:spTgt spid="16"/>
                                        </p:tgtEl>
                                        <p:attrNameLst>
                                          <p:attrName>fillcolor</p:attrName>
                                        </p:attrNameLst>
                                      </p:cBhvr>
                                      <p:to>
                                        <a:srgbClr val="BFBFBF"/>
                                      </p:to>
                                    </p:animClr>
                                    <p:set>
                                      <p:cBhvr>
                                        <p:cTn id="46" dur="2000" fill="hold"/>
                                        <p:tgtEl>
                                          <p:spTgt spid="16"/>
                                        </p:tgtEl>
                                        <p:attrNameLst>
                                          <p:attrName>fill.type</p:attrName>
                                        </p:attrNameLst>
                                      </p:cBhvr>
                                      <p:to>
                                        <p:strVal val="solid"/>
                                      </p:to>
                                    </p:set>
                                    <p:set>
                                      <p:cBhvr>
                                        <p:cTn id="47" dur="200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childTnLst>
        </p:cTn>
      </p:par>
    </p:tnLst>
    <p:bldLst>
      <p:bldP spid="13" grpId="0" animBg="1"/>
      <p:bldP spid="5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66255"/>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4">
              <a:alphaModFix amt="32999"/>
              <a:extLst>
                <a:ext uri="{96DAC541-7B7A-43D3-8B79-37D633B846F1}">
                  <asvg:svgBlip xmlns:asvg="http://schemas.microsoft.com/office/drawing/2016/SVG/main" r:embed="rId5"/>
                </a:ext>
              </a:extLst>
            </a:blip>
            <a:stretch>
              <a:fillRect/>
            </a:stretch>
          </a:blipFill>
        </p:spPr>
      </p:sp>
      <p:sp>
        <p:nvSpPr>
          <p:cNvPr id="6" name="Freeform 6"/>
          <p:cNvSpPr/>
          <p:nvPr/>
        </p:nvSpPr>
        <p:spPr>
          <a:xfrm>
            <a:off x="-977136" y="-754323"/>
            <a:ext cx="2978653" cy="2978653"/>
          </a:xfrm>
          <a:custGeom>
            <a:avLst/>
            <a:gdLst/>
            <a:ahLst/>
            <a:cxnLst/>
            <a:rect l="l" t="t" r="r" b="b"/>
            <a:pathLst>
              <a:path w="2978653" h="2978653">
                <a:moveTo>
                  <a:pt x="0" y="0"/>
                </a:moveTo>
                <a:lnTo>
                  <a:pt x="2978653" y="0"/>
                </a:lnTo>
                <a:lnTo>
                  <a:pt x="2978653" y="2978653"/>
                </a:lnTo>
                <a:lnTo>
                  <a:pt x="0" y="29786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16055724" y="8481898"/>
            <a:ext cx="2978653" cy="2978653"/>
          </a:xfrm>
          <a:custGeom>
            <a:avLst/>
            <a:gdLst/>
            <a:ahLst/>
            <a:cxnLst/>
            <a:rect l="l" t="t" r="r" b="b"/>
            <a:pathLst>
              <a:path w="2978653" h="2978653">
                <a:moveTo>
                  <a:pt x="0" y="0"/>
                </a:moveTo>
                <a:lnTo>
                  <a:pt x="2978653" y="0"/>
                </a:lnTo>
                <a:lnTo>
                  <a:pt x="2978653" y="2978653"/>
                </a:lnTo>
                <a:lnTo>
                  <a:pt x="0" y="29786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14755293" y="-364891"/>
            <a:ext cx="2789758" cy="1687803"/>
          </a:xfrm>
          <a:custGeom>
            <a:avLst/>
            <a:gdLst/>
            <a:ahLst/>
            <a:cxnLst/>
            <a:rect l="l" t="t" r="r" b="b"/>
            <a:pathLst>
              <a:path w="2789758" h="1687803">
                <a:moveTo>
                  <a:pt x="0" y="0"/>
                </a:moveTo>
                <a:lnTo>
                  <a:pt x="2789758" y="0"/>
                </a:lnTo>
                <a:lnTo>
                  <a:pt x="2789758" y="1687804"/>
                </a:lnTo>
                <a:lnTo>
                  <a:pt x="0" y="16878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a:off x="-977136" y="8813011"/>
            <a:ext cx="3178412" cy="1473989"/>
          </a:xfrm>
          <a:custGeom>
            <a:avLst/>
            <a:gdLst/>
            <a:ahLst/>
            <a:cxnLst/>
            <a:rect l="l" t="t" r="r" b="b"/>
            <a:pathLst>
              <a:path w="3178412" h="1473989">
                <a:moveTo>
                  <a:pt x="0" y="0"/>
                </a:moveTo>
                <a:lnTo>
                  <a:pt x="3178412" y="0"/>
                </a:lnTo>
                <a:lnTo>
                  <a:pt x="3178412" y="1473989"/>
                </a:lnTo>
                <a:lnTo>
                  <a:pt x="0" y="147398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7" name="Picture 3" descr="C:\Users\ADMIN\Desktop\Tai nguyen thiet ke tro choi\Bảng gỗ\wooden-blank-sign-clipart-1.jpg">
            <a:extLst>
              <a:ext uri="{FF2B5EF4-FFF2-40B4-BE49-F238E27FC236}">
                <a16:creationId xmlns:a16="http://schemas.microsoft.com/office/drawing/2014/main" id="{24932B15-8A35-4E7E-AFE6-89C1D94365A9}"/>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45933"/>
          <a:stretch/>
        </p:blipFill>
        <p:spPr bwMode="auto">
          <a:xfrm>
            <a:off x="304800" y="1182843"/>
            <a:ext cx="18335504" cy="291581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F0F76273-A165-4585-AAF8-94F5A2ACE72E}"/>
              </a:ext>
            </a:extLst>
          </p:cNvPr>
          <p:cNvSpPr txBox="1"/>
          <p:nvPr/>
        </p:nvSpPr>
        <p:spPr>
          <a:xfrm>
            <a:off x="2067170" y="1678902"/>
            <a:ext cx="14163430"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3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Do ai chỉ</a:t>
            </a:r>
            <a:r>
              <a:rPr kumimoji="0" lang="vi-VN" sz="138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huy?</a:t>
            </a:r>
            <a:endParaRPr kumimoji="0" lang="en-US" sz="13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2" name="Rectangle: Rounded Corners 9">
            <a:extLst>
              <a:ext uri="{FF2B5EF4-FFF2-40B4-BE49-F238E27FC236}">
                <a16:creationId xmlns:a16="http://schemas.microsoft.com/office/drawing/2014/main" id="{90238C2B-D1E1-4A4D-8F34-8EEA9D713C3B}"/>
              </a:ext>
            </a:extLst>
          </p:cNvPr>
          <p:cNvSpPr/>
          <p:nvPr/>
        </p:nvSpPr>
        <p:spPr>
          <a:xfrm>
            <a:off x="9067800" y="7124700"/>
            <a:ext cx="7315199" cy="2153341"/>
          </a:xfrm>
          <a:prstGeom prst="roundRect">
            <a:avLst/>
          </a:prstGeom>
          <a:ln w="381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D. </a:t>
            </a:r>
            <a:r>
              <a:rPr kumimoji="0" lang="vi-VN"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Tôn</a:t>
            </a:r>
            <a:r>
              <a:rPr kumimoji="0" lang="vi-VN" sz="6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Thất Thuyết</a:t>
            </a:r>
            <a:endParaRPr kumimoji="0" lang="en-US"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Rectangle: Rounded Corners 10">
            <a:extLst>
              <a:ext uri="{FF2B5EF4-FFF2-40B4-BE49-F238E27FC236}">
                <a16:creationId xmlns:a16="http://schemas.microsoft.com/office/drawing/2014/main" id="{42929391-EC4C-401D-A850-47E673C0CC27}"/>
              </a:ext>
            </a:extLst>
          </p:cNvPr>
          <p:cNvSpPr/>
          <p:nvPr/>
        </p:nvSpPr>
        <p:spPr>
          <a:xfrm>
            <a:off x="1084633" y="6960134"/>
            <a:ext cx="6881108" cy="2228332"/>
          </a:xfrm>
          <a:prstGeom prst="roundRect">
            <a:avLst/>
          </a:prstGeom>
          <a:ln w="381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B. </a:t>
            </a:r>
            <a:r>
              <a:rPr kumimoji="0" lang="vi-VN"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Ngô</a:t>
            </a:r>
            <a:r>
              <a:rPr kumimoji="0" lang="vi-VN" sz="6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Quyền</a:t>
            </a:r>
            <a:endParaRPr kumimoji="0" lang="en-US"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Rectangle: Rounded Corners 11">
            <a:extLst>
              <a:ext uri="{FF2B5EF4-FFF2-40B4-BE49-F238E27FC236}">
                <a16:creationId xmlns:a16="http://schemas.microsoft.com/office/drawing/2014/main" id="{FB4D31AF-7D8E-42ED-BF88-C828B2C96946}"/>
              </a:ext>
            </a:extLst>
          </p:cNvPr>
          <p:cNvSpPr/>
          <p:nvPr/>
        </p:nvSpPr>
        <p:spPr>
          <a:xfrm>
            <a:off x="9067801" y="4858654"/>
            <a:ext cx="7315198" cy="2101479"/>
          </a:xfrm>
          <a:prstGeom prst="roundRect">
            <a:avLst/>
          </a:prstGeom>
          <a:ln w="381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 </a:t>
            </a:r>
            <a:r>
              <a:rPr kumimoji="0" lang="vi-VN"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Vua Minh Mạng</a:t>
            </a:r>
            <a:endParaRPr kumimoji="0" lang="en-US"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5" name="Rectangle: Rounded Corners 12">
            <a:extLst>
              <a:ext uri="{FF2B5EF4-FFF2-40B4-BE49-F238E27FC236}">
                <a16:creationId xmlns:a16="http://schemas.microsoft.com/office/drawing/2014/main" id="{A407B6E7-E9A2-4667-8105-D8A30BEC7940}"/>
              </a:ext>
            </a:extLst>
          </p:cNvPr>
          <p:cNvSpPr/>
          <p:nvPr/>
        </p:nvSpPr>
        <p:spPr>
          <a:xfrm>
            <a:off x="1224616" y="4858655"/>
            <a:ext cx="6741125" cy="1950140"/>
          </a:xfrm>
          <a:prstGeom prst="roundRect">
            <a:avLst/>
          </a:prstGeom>
          <a:ln w="381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 </a:t>
            </a:r>
            <a:r>
              <a:rPr kumimoji="0" lang="vi-VN"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Vua Bảo</a:t>
            </a:r>
            <a:r>
              <a:rPr kumimoji="0" lang="vi-VN" sz="6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Đại</a:t>
            </a:r>
            <a:endParaRPr kumimoji="0" lang="en-US"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6" name="Picture 15">
            <a:extLst>
              <a:ext uri="{FF2B5EF4-FFF2-40B4-BE49-F238E27FC236}">
                <a16:creationId xmlns:a16="http://schemas.microsoft.com/office/drawing/2014/main" id="{65B0E08F-0F01-47F5-9F16-AFD2CAAC4F93}"/>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3970" b="83353" l="2500" r="94643">
                        <a14:foregroundMark x1="7976" y1="56694" x2="7976" y2="56694"/>
                        <a14:foregroundMark x1="2857" y1="55995" x2="2857" y2="55995"/>
                        <a14:foregroundMark x1="30952" y1="83469" x2="30952" y2="83469"/>
                        <a14:foregroundMark x1="94643" y1="35274" x2="94643" y2="35274"/>
                        <a14:foregroundMark x1="81548" y1="17579" x2="81548" y2="17579"/>
                        <a14:foregroundMark x1="80357" y1="13970" x2="80357" y2="13970"/>
                      </a14:backgroundRemoval>
                    </a14:imgEffect>
                  </a14:imgLayer>
                </a14:imgProps>
              </a:ext>
              <a:ext uri="{28A0092B-C50C-407E-A947-70E740481C1C}">
                <a14:useLocalDpi xmlns:a14="http://schemas.microsoft.com/office/drawing/2010/main" val="0"/>
              </a:ext>
            </a:extLst>
          </a:blip>
          <a:srcRect t="11730" b="11835"/>
          <a:stretch/>
        </p:blipFill>
        <p:spPr>
          <a:xfrm>
            <a:off x="15958137" y="7542605"/>
            <a:ext cx="1248859" cy="977193"/>
          </a:xfrm>
          <a:prstGeom prst="rect">
            <a:avLst/>
          </a:prstGeom>
        </p:spPr>
      </p:pic>
      <p:pic>
        <p:nvPicPr>
          <p:cNvPr id="17" name="Picture 16">
            <a:extLst>
              <a:ext uri="{FF2B5EF4-FFF2-40B4-BE49-F238E27FC236}">
                <a16:creationId xmlns:a16="http://schemas.microsoft.com/office/drawing/2014/main" id="{4D132C33-1B1E-4085-9206-1EB59CB95309}"/>
              </a:ext>
            </a:extLst>
          </p:cNvPr>
          <p:cNvPicPr>
            <a:picLocks noChangeAspect="1"/>
          </p:cNvPicPr>
          <p:nvPr/>
        </p:nvPicPr>
        <p:blipFill>
          <a:blip r:embed="rId15" cstate="print">
            <a:extLst>
              <a:ext uri="{BEBA8EAE-BF5A-486C-A8C5-ECC9F3942E4B}">
                <a14:imgProps xmlns:a14="http://schemas.microsoft.com/office/drawing/2010/main">
                  <a14:imgLayer r:embed="rId16">
                    <a14:imgEffect>
                      <a14:backgroundRemoval t="7107" b="92893" l="9766" r="89844">
                        <a14:foregroundMark x1="30469" y1="8122" x2="30469" y2="8122"/>
                        <a14:foregroundMark x1="69531" y1="7107" x2="69531" y2="7107"/>
                        <a14:foregroundMark x1="69531" y1="92893" x2="69531" y2="92893"/>
                        <a14:foregroundMark x1="32813" y1="92386" x2="32813" y2="92386"/>
                      </a14:backgroundRemoval>
                    </a14:imgEffect>
                  </a14:imgLayer>
                </a14:imgProps>
              </a:ext>
              <a:ext uri="{28A0092B-C50C-407E-A947-70E740481C1C}">
                <a14:useLocalDpi xmlns:a14="http://schemas.microsoft.com/office/drawing/2010/main" val="0"/>
              </a:ext>
            </a:extLst>
          </a:blip>
          <a:stretch>
            <a:fillRect/>
          </a:stretch>
        </p:blipFill>
        <p:spPr>
          <a:xfrm>
            <a:off x="15062232" y="4549970"/>
            <a:ext cx="1574735" cy="1211808"/>
          </a:xfrm>
          <a:prstGeom prst="rect">
            <a:avLst/>
          </a:prstGeom>
        </p:spPr>
      </p:pic>
      <p:pic>
        <p:nvPicPr>
          <p:cNvPr id="18" name="Picture 17">
            <a:extLst>
              <a:ext uri="{FF2B5EF4-FFF2-40B4-BE49-F238E27FC236}">
                <a16:creationId xmlns:a16="http://schemas.microsoft.com/office/drawing/2014/main" id="{3F3F9241-B8DF-4D8D-8355-B8C4214E5AC4}"/>
              </a:ext>
            </a:extLst>
          </p:cNvPr>
          <p:cNvPicPr>
            <a:picLocks noChangeAspect="1"/>
          </p:cNvPicPr>
          <p:nvPr/>
        </p:nvPicPr>
        <p:blipFill>
          <a:blip r:embed="rId15" cstate="print">
            <a:extLst>
              <a:ext uri="{BEBA8EAE-BF5A-486C-A8C5-ECC9F3942E4B}">
                <a14:imgProps xmlns:a14="http://schemas.microsoft.com/office/drawing/2010/main">
                  <a14:imgLayer r:embed="rId16">
                    <a14:imgEffect>
                      <a14:backgroundRemoval t="7107" b="92893" l="9766" r="89844">
                        <a14:foregroundMark x1="30469" y1="8122" x2="30469" y2="8122"/>
                        <a14:foregroundMark x1="69531" y1="7107" x2="69531" y2="7107"/>
                        <a14:foregroundMark x1="69531" y1="92893" x2="69531" y2="92893"/>
                        <a14:foregroundMark x1="32813" y1="92386" x2="32813" y2="92386"/>
                      </a14:backgroundRemoval>
                    </a14:imgEffect>
                  </a14:imgLayer>
                </a14:imgProps>
              </a:ext>
              <a:ext uri="{28A0092B-C50C-407E-A947-70E740481C1C}">
                <a14:useLocalDpi xmlns:a14="http://schemas.microsoft.com/office/drawing/2010/main" val="0"/>
              </a:ext>
            </a:extLst>
          </a:blip>
          <a:stretch>
            <a:fillRect/>
          </a:stretch>
        </p:blipFill>
        <p:spPr>
          <a:xfrm>
            <a:off x="6784689" y="5044381"/>
            <a:ext cx="1574735" cy="1211808"/>
          </a:xfrm>
          <a:prstGeom prst="rect">
            <a:avLst/>
          </a:prstGeom>
        </p:spPr>
      </p:pic>
      <p:pic>
        <p:nvPicPr>
          <p:cNvPr id="19" name="Picture 18">
            <a:extLst>
              <a:ext uri="{FF2B5EF4-FFF2-40B4-BE49-F238E27FC236}">
                <a16:creationId xmlns:a16="http://schemas.microsoft.com/office/drawing/2014/main" id="{26B85159-89B8-459B-9455-BE6F4494BC1D}"/>
              </a:ext>
            </a:extLst>
          </p:cNvPr>
          <p:cNvPicPr>
            <a:picLocks noChangeAspect="1"/>
          </p:cNvPicPr>
          <p:nvPr/>
        </p:nvPicPr>
        <p:blipFill>
          <a:blip r:embed="rId15" cstate="print">
            <a:extLst>
              <a:ext uri="{BEBA8EAE-BF5A-486C-A8C5-ECC9F3942E4B}">
                <a14:imgProps xmlns:a14="http://schemas.microsoft.com/office/drawing/2010/main">
                  <a14:imgLayer r:embed="rId16">
                    <a14:imgEffect>
                      <a14:backgroundRemoval t="7107" b="92893" l="9766" r="89844">
                        <a14:foregroundMark x1="30469" y1="8122" x2="30469" y2="8122"/>
                        <a14:foregroundMark x1="69531" y1="7107" x2="69531" y2="7107"/>
                        <a14:foregroundMark x1="69531" y1="92893" x2="69531" y2="92893"/>
                        <a14:foregroundMark x1="32813" y1="92386" x2="32813" y2="92386"/>
                      </a14:backgroundRemoval>
                    </a14:imgEffect>
                  </a14:imgLayer>
                </a14:imgProps>
              </a:ext>
              <a:ext uri="{28A0092B-C50C-407E-A947-70E740481C1C}">
                <a14:useLocalDpi xmlns:a14="http://schemas.microsoft.com/office/drawing/2010/main" val="0"/>
              </a:ext>
            </a:extLst>
          </a:blip>
          <a:stretch>
            <a:fillRect/>
          </a:stretch>
        </p:blipFill>
        <p:spPr>
          <a:xfrm>
            <a:off x="6696554" y="7568794"/>
            <a:ext cx="1574735" cy="1211808"/>
          </a:xfrm>
          <a:prstGeom prst="rect">
            <a:avLst/>
          </a:prstGeom>
        </p:spPr>
      </p:pic>
    </p:spTree>
    <p:extLst>
      <p:ext uri="{BB962C8B-B14F-4D97-AF65-F5344CB8AC3E}">
        <p14:creationId xmlns:p14="http://schemas.microsoft.com/office/powerpoint/2010/main" val="10622735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 presetClass="emph" presetSubtype="2" fill="hold" grpId="0" nodeType="withEffect">
                                  <p:stCondLst>
                                    <p:cond delay="0"/>
                                  </p:stCondLst>
                                  <p:childTnLst>
                                    <p:animClr clrSpc="rgb" dir="cw">
                                      <p:cBhvr>
                                        <p:cTn id="9" dur="2000" fill="hold"/>
                                        <p:tgtEl>
                                          <p:spTgt spid="12"/>
                                        </p:tgtEl>
                                        <p:attrNameLst>
                                          <p:attrName>fillcolor</p:attrName>
                                        </p:attrNameLst>
                                      </p:cBhvr>
                                      <p:to>
                                        <a:srgbClr val="FFFF00"/>
                                      </p:to>
                                    </p:animClr>
                                    <p:set>
                                      <p:cBhvr>
                                        <p:cTn id="10" dur="2000" fill="hold"/>
                                        <p:tgtEl>
                                          <p:spTgt spid="12"/>
                                        </p:tgtEl>
                                        <p:attrNameLst>
                                          <p:attrName>fill.type</p:attrName>
                                        </p:attrNameLst>
                                      </p:cBhvr>
                                      <p:to>
                                        <p:strVal val="solid"/>
                                      </p:to>
                                    </p:set>
                                    <p:set>
                                      <p:cBhvr>
                                        <p:cTn id="11"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subTnLst>
                                    <p:audio>
                                      <p:cMediaNode>
                                        <p:cTn display="0" masterRel="sameClick">
                                          <p:stCondLst>
                                            <p:cond evt="begin" delay="0">
                                              <p:tn val="15"/>
                                            </p:cond>
                                          </p:stCondLst>
                                          <p:endCondLst>
                                            <p:cond evt="onStopAudio" delay="0">
                                              <p:tgtEl>
                                                <p:sldTgt/>
                                              </p:tgtEl>
                                            </p:cond>
                                          </p:endCondLst>
                                        </p:cTn>
                                        <p:tgtEl>
                                          <p:sndTgt r:embed="rId3" name="bomb.wav"/>
                                        </p:tgtEl>
                                      </p:cMediaNode>
                                    </p:audio>
                                  </p:subTnLst>
                                </p:cTn>
                              </p:par>
                              <p:par>
                                <p:cTn id="18" presetID="1" presetClass="emph" presetSubtype="2" fill="hold" nodeType="withEffect">
                                  <p:stCondLst>
                                    <p:cond delay="0"/>
                                  </p:stCondLst>
                                  <p:childTnLst>
                                    <p:animClr clrSpc="rgb" dir="cw">
                                      <p:cBhvr>
                                        <p:cTn id="19" dur="2000" fill="hold"/>
                                        <p:tgtEl>
                                          <p:spTgt spid="13"/>
                                        </p:tgtEl>
                                        <p:attrNameLst>
                                          <p:attrName>fillcolor</p:attrName>
                                        </p:attrNameLst>
                                      </p:cBhvr>
                                      <p:to>
                                        <a:srgbClr val="BFBFBF"/>
                                      </p:to>
                                    </p:animClr>
                                    <p:set>
                                      <p:cBhvr>
                                        <p:cTn id="20" dur="2000" fill="hold"/>
                                        <p:tgtEl>
                                          <p:spTgt spid="13"/>
                                        </p:tgtEl>
                                        <p:attrNameLst>
                                          <p:attrName>fill.type</p:attrName>
                                        </p:attrNameLst>
                                      </p:cBhvr>
                                      <p:to>
                                        <p:strVal val="solid"/>
                                      </p:to>
                                    </p:set>
                                    <p:set>
                                      <p:cBhvr>
                                        <p:cTn id="21"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2" restart="whenNotActive" fill="hold" evtFilter="cancelBubble" nodeType="interactiveSeq">
                <p:stCondLst>
                  <p:cond evt="onClick" delay="0">
                    <p:tgtEl>
                      <p:spTgt spid="14"/>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subTnLst>
                                    <p:audio>
                                      <p:cMediaNode>
                                        <p:cTn display="0" masterRel="sameClick">
                                          <p:stCondLst>
                                            <p:cond evt="begin" delay="0">
                                              <p:tn val="25"/>
                                            </p:cond>
                                          </p:stCondLst>
                                          <p:endCondLst>
                                            <p:cond evt="onStopAudio" delay="0">
                                              <p:tgtEl>
                                                <p:sldTgt/>
                                              </p:tgtEl>
                                            </p:cond>
                                          </p:endCondLst>
                                        </p:cTn>
                                        <p:tgtEl>
                                          <p:sndTgt r:embed="rId3" name="bomb.wav"/>
                                        </p:tgtEl>
                                      </p:cMediaNode>
                                    </p:audio>
                                  </p:subTnLst>
                                </p:cTn>
                              </p:par>
                              <p:par>
                                <p:cTn id="28" presetID="1" presetClass="emph" presetSubtype="2" fill="hold" nodeType="withEffect">
                                  <p:stCondLst>
                                    <p:cond delay="0"/>
                                  </p:stCondLst>
                                  <p:childTnLst>
                                    <p:animClr clrSpc="rgb" dir="cw">
                                      <p:cBhvr>
                                        <p:cTn id="29" dur="2000" fill="hold"/>
                                        <p:tgtEl>
                                          <p:spTgt spid="14"/>
                                        </p:tgtEl>
                                        <p:attrNameLst>
                                          <p:attrName>fillcolor</p:attrName>
                                        </p:attrNameLst>
                                      </p:cBhvr>
                                      <p:to>
                                        <a:srgbClr val="BFBFBF"/>
                                      </p:to>
                                    </p:animClr>
                                    <p:set>
                                      <p:cBhvr>
                                        <p:cTn id="30" dur="2000" fill="hold"/>
                                        <p:tgtEl>
                                          <p:spTgt spid="14"/>
                                        </p:tgtEl>
                                        <p:attrNameLst>
                                          <p:attrName>fill.type</p:attrName>
                                        </p:attrNameLst>
                                      </p:cBhvr>
                                      <p:to>
                                        <p:strVal val="solid"/>
                                      </p:to>
                                    </p:set>
                                    <p:set>
                                      <p:cBhvr>
                                        <p:cTn id="31"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2" restart="whenNotActive" fill="hold" evtFilter="cancelBubble" nodeType="interactiveSeq">
                <p:stCondLst>
                  <p:cond evt="onClick" delay="0">
                    <p:tgtEl>
                      <p:spTgt spid="15"/>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subTnLst>
                                    <p:audio>
                                      <p:cMediaNode>
                                        <p:cTn display="0" masterRel="sameClick">
                                          <p:stCondLst>
                                            <p:cond evt="begin" delay="0">
                                              <p:tn val="35"/>
                                            </p:cond>
                                          </p:stCondLst>
                                          <p:endCondLst>
                                            <p:cond evt="onStopAudio" delay="0">
                                              <p:tgtEl>
                                                <p:sldTgt/>
                                              </p:tgtEl>
                                            </p:cond>
                                          </p:endCondLst>
                                        </p:cTn>
                                        <p:tgtEl>
                                          <p:sndTgt r:embed="rId3" name="bomb.wav"/>
                                        </p:tgtEl>
                                      </p:cMediaNode>
                                    </p:audio>
                                  </p:subTnLst>
                                </p:cTn>
                              </p:par>
                              <p:par>
                                <p:cTn id="38" presetID="1" presetClass="emph" presetSubtype="2" fill="hold" nodeType="withEffect">
                                  <p:stCondLst>
                                    <p:cond delay="0"/>
                                  </p:stCondLst>
                                  <p:childTnLst>
                                    <p:animClr clrSpc="rgb" dir="cw">
                                      <p:cBhvr>
                                        <p:cTn id="39" dur="2000" fill="hold"/>
                                        <p:tgtEl>
                                          <p:spTgt spid="15"/>
                                        </p:tgtEl>
                                        <p:attrNameLst>
                                          <p:attrName>fillcolor</p:attrName>
                                        </p:attrNameLst>
                                      </p:cBhvr>
                                      <p:to>
                                        <a:srgbClr val="BFBFBF"/>
                                      </p:to>
                                    </p:animClr>
                                    <p:set>
                                      <p:cBhvr>
                                        <p:cTn id="40" dur="2000" fill="hold"/>
                                        <p:tgtEl>
                                          <p:spTgt spid="15"/>
                                        </p:tgtEl>
                                        <p:attrNameLst>
                                          <p:attrName>fill.type</p:attrName>
                                        </p:attrNameLst>
                                      </p:cBhvr>
                                      <p:to>
                                        <p:strVal val="solid"/>
                                      </p:to>
                                    </p:set>
                                    <p:set>
                                      <p:cBhvr>
                                        <p:cTn id="41"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TotalTime>
  <Words>623</Words>
  <Application>Microsoft Office PowerPoint</Application>
  <PresentationFormat>Tùy chỉnh</PresentationFormat>
  <Paragraphs>39</Paragraphs>
  <Slides>25</Slides>
  <Notes>0</Notes>
  <HiddenSlides>0</HiddenSlides>
  <MMClips>1</MMClips>
  <ScaleCrop>false</ScaleCrop>
  <HeadingPairs>
    <vt:vector size="6" baseType="variant">
      <vt:variant>
        <vt:lpstr>Phông được Dùng</vt:lpstr>
      </vt:variant>
      <vt:variant>
        <vt:i4>7</vt:i4>
      </vt:variant>
      <vt:variant>
        <vt:lpstr>Chủ đề</vt:lpstr>
      </vt:variant>
      <vt:variant>
        <vt:i4>1</vt:i4>
      </vt:variant>
      <vt:variant>
        <vt:lpstr>Tiêu đề Bản chiếu</vt:lpstr>
      </vt:variant>
      <vt:variant>
        <vt:i4>25</vt:i4>
      </vt:variant>
    </vt:vector>
  </HeadingPairs>
  <TitlesOfParts>
    <vt:vector size="33" baseType="lpstr">
      <vt:lpstr>UVN Mang Tre</vt:lpstr>
      <vt:lpstr>Cambria</vt:lpstr>
      <vt:lpstr>SVN-Newton</vt:lpstr>
      <vt:lpstr>Balsamiq Sans</vt:lpstr>
      <vt:lpstr>#9Slide07 HoneyCream</vt:lpstr>
      <vt:lpstr>Times New Roman</vt:lpstr>
      <vt:lpstr>Arial</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Brown and White Cute Group Project Presentation</dc:title>
  <dc:creator>MANG NON</dc:creator>
  <cp:lastModifiedBy>Hoai nguyễn</cp:lastModifiedBy>
  <cp:revision>15</cp:revision>
  <dcterms:created xsi:type="dcterms:W3CDTF">2006-08-16T00:00:00Z</dcterms:created>
  <dcterms:modified xsi:type="dcterms:W3CDTF">2025-12-02T17:37:45Z</dcterms:modified>
  <dc:identifier>DAF3hfn6T6k</dc:identifier>
</cp:coreProperties>
</file>