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7" r:id="rId3"/>
    <p:sldId id="258" r:id="rId4"/>
    <p:sldId id="259" r:id="rId5"/>
    <p:sldId id="260" r:id="rId6"/>
    <p:sldId id="263" r:id="rId7"/>
    <p:sldId id="286" r:id="rId8"/>
    <p:sldId id="264" r:id="rId9"/>
    <p:sldId id="265" r:id="rId10"/>
    <p:sldId id="267" r:id="rId11"/>
    <p:sldId id="268" r:id="rId12"/>
    <p:sldId id="269" r:id="rId13"/>
    <p:sldId id="287" r:id="rId14"/>
    <p:sldId id="266" r:id="rId15"/>
    <p:sldId id="270" r:id="rId16"/>
    <p:sldId id="271" r:id="rId17"/>
    <p:sldId id="273" r:id="rId18"/>
    <p:sldId id="281" r:id="rId19"/>
    <p:sldId id="274" r:id="rId20"/>
    <p:sldId id="275" r:id="rId21"/>
    <p:sldId id="276" r:id="rId22"/>
    <p:sldId id="277" r:id="rId23"/>
    <p:sldId id="278" r:id="rId24"/>
    <p:sldId id="288" r:id="rId25"/>
    <p:sldId id="279" r:id="rId26"/>
    <p:sldId id="282" r:id="rId27"/>
    <p:sldId id="289" r:id="rId28"/>
    <p:sldId id="280" r:id="rId29"/>
    <p:sldId id="285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79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67.44186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2-10-06T07:38:03.7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6382 5003 0,'0'-22'172,"-43"-20"-156,22 21-16,0 21 15,-43 0-15,43 0 16,0 0-16,0 0 15,-22-21-15,22 21 16,0 0-16,0 0 16,-22-43-16,22 43 31,0 0-15,0 0-16,-22 0 31,22 0-16,0 0 17,-21 0-17,20 0 1,-62 43-16,62-43 16,-62 63-16,20-42 15,0 1 1,-20 20-16,62-42 15,-41 21-15,42 0 16,-43 22-16,43-43 16,-22 21-16,22 0 15,0-21-15,21 21 16,-43 22 0,22-22 15,0 0-31,21 0 15,0 1-15,0-1 16,-42 21-16,42 1 31,-22-1-31,22 0 16,-21 1 0,0-22-16,21 0 15,0 0-15,0 1 16,0 20-1,0-21 1,0 0-16,0 22 16,0-22-1,0 0-15,0 0 0,0 0 16,0 1 0,0 20-16,0-21 0,0 0 15,0 22 16,0-22-15,0 21 0,42 1-1,-20-22-15,-22 21 16,21-20 0,0 20-16,0-42 15,-21 21-15,21 0 16,1 1 15,-22-1-31,42 21 16,-42-21-16,21 1 15,0 41-15,1 1 16,20-43 0,-42 0-1,0 0-15,21 1 16,22-1-1,-1 42 1,1-20-16,-22-1 0,21-21 16,-21 1-16,1-1 15,20 0 1,0 0 0,-20 0-1,41 1 1,-20-22-1,-22 42-15,0-42 16,0 0-16,0 0 16,22 21-16,-22-21 15,-21 21 1,42-21-16,22 43 16,-22-43-1,-20 0-15,-1 21 16,0-21-16,0 0 15,0 0-15,1 0 16,20 0-16,-21 0 16,22 0-16,-1 0 15,0 0-15,-20 0 16,-1 0-16,21 0 16,-21 0-16,1 0 15,20 0 1,-21 0-16,0 0 15,22 0-15,20 0 16,22-42-16,-64 20 16,43 1-16,-22-21 15,-20 21-15,-1 21 16,21-43-16,1 22 16,-43 0-16,21 0 15,21-1 1,-42 1-16,21 0 15,1-21-15,-1 20 16,0-62 0,0 20-1,-21 43 1,0-22-16,0 1 16,0 0-16,0 20 15,0-20-15,0-22 16,0 43-1,0 0 1,0 0-16,0 0 16,0-1-16,0-20 15,0 21 1,0-22-16,0 1 0,0 0 16,0-1-16,0 22 15,0-21 1,0 20-1,0 1-15,0 0 16,0-21-16,-21 42 16,21-43-16,-21 1 15,-22 21-15,43 0 16,-21-22-16,21 1 31,0 21-31,0-1 31,-21-20-31,0 21 16,0 0 0,21-1-1,-22-20 17,1 21-32,0 0 15,0-22-15,0 1 16,-1-1-16,-20 1 15,42 21 1,-21 0-16,0 21 0,21-22 16,-22-20-1,22 21-15,-21 0 16,0-1 0,0 1-1,21 0 1,-21 21-1,-1-21-15,-20 21 94,0-43-78,20 22 15,1 21 0,0 0-31,0 0 16,21-21-16,-43 21 31,22 0-15,-42 0 31,41 0-16,1 0-31,0 0 16,0 0-1,0 0 1</inkml:trace>
  <inkml:trace contextRef="#ctx0" brushRef="#br0" timeOffset="6179.1876">20842 4981 0,'-22'-21'125,"1"21"-109,0 0-16,-21-42 16,20 42-1,1 0-15,0 0 16,0 0-1,0 0-15,-1 0 16,1 0 62,-21 0-62,21 0 31,-1 0-32,1 0 1,0 0 0,-21 0-1,20 21 1,1-21-16,-21 42 15,21-20-15,-22-1 16,22-21-16,-21 0 16,-1 42-16,1 1 15,-1-1-15,-20 0 16,20-20 0,1 20-16,-1-21 15,22 0-15,0 1 16,0-22-16,21 21 31,-21 21-15,-1-42-1,1 64-15,0-22 16,0-21 0,21 22-1,-21-22-15,-22 43 16,43-43-16,0 0 15,0 64-15,0-64 16,0 0-16,0 21 16,0-20-16,0 20 15,21 22 1,1-64 0,-22 42-16,0-21 15,42 0-15,-21 1 16,-21-1-1,43 0 1,20 21 0,1-20-16,-22 20 15,1-21-15,-22-21 16,21 21 0,-21-21-16,22 22 15,-1-22-15,22 21 16,0 0-16,-22-21 15,0 21-15,22-21 16,-43 0-16,22 0 16,-22 0-16,42 0 15,-20 0 1,20 0 0,-41 0-1,20 0-15,0 0 16,1 0-16,-1 0 15,1 0 1,-22 0-16,0 0 16,21 0-16,1-42 15,-22 42 1,0-21 0,0-1-1,22 1 1,-22-21-1,0-22 17,-21 22-17,0-1 1,21 22-16,-21-21 16,0-1-16,22-41 15,-22 20 16,0 43-31,0-43 16,0 43 0,0-21-1,0 21 1,0-1 0,0 1-1,0 0-15,0 0 16,-22 0-1,-20-1 17,42 1-1,0 0-15,-42-21 15,20 20 0,22 1-31,0 0 16,0 0-16,-21 0 15,0-1 1,0 1-16,21 0 16,0 0 30,-21-22-46,-1 22 16,1-21 0,0 21-1,0-1 1,0 1 15,-1 21-15,1-21-1,0 0 1,0 0 0,0 21 15,-1-22-31,1 1 31,0 0-15,0 21-1</inkml:trace>
  <inkml:trace contextRef="#ctx0" brushRef="#br0" timeOffset="13674.2256">6255 10344 0,'-22'0'234,"-20"0"-203,21 0 1,0 0-1,-1 0-16,1 0 1,0 0 62,-21 0 0,20 0-46,1 0 30,-21 0-31,21 0 16,-1 0-47,1 0 16,0 0-1,0 0 1,0 22-16,-1-1 16,1-21-16,0 0 31,0 21-31,-22-21 16,22 21-16,0 0 31,0 1-31,0-22 15,21 21-15,-22 0 16,-20-21-16,21 21 16,0 0-16,-1 1 15,1-1-15,0 0 16,21 21 0,-21-42-16,0 43 15,21-22-15,-22-21 16,1 21-16,21 0 15,0 1-15,-21-1 16,21 21 0,0-21-1,0 1-15,0-1 16,0 0-16,0 0 16,0 22 15,0-22-16,21-21 1,0 21 0,-21 0-16,22 0 31,-1 1-15,0 20-1,0-42 1,0 21-16,1 0 15,41 1 1,-20 20 0,-1-21-1,-21-21 1,22 0-16,-22 0 16,0 0-16,21 21 15,-20-21-15,-1 0 16,42 43-16,-20-43 31,-22 0-15,0 0-1,0 0 48,1 0-48,-1 21-15,21-21 32,-21 0-32,1 0 15,-1 0 1,0 0-16,0 0 16,22 0-16,-22 0 15,21 0-15,1 0 16,-22 0-1,21 0-15,-21 0 16,1 0-16,-1 0 16,21-21-16,-21 21 15,-21-21 1,43-22 0,-22 43-16,-21-21 15,21 0-15,0 0 16,-21-1 15,0 1-31,0-21 16,0 21-16,0-1 15,0-20 1,0 21-16,0-22 31,0 22-15,0-42-1,0 20 1,0 1-16,0-1 16,0 22-1,-21 0 1,21 0-16,-21 0 16,21-1-1,0 1-15,-21 21 16,0-42-1,21-1 1,-22 22-16,1 0 16,0 0-16,21 0 15,-21-1 1,0 1-16,-1 0 16,22 0 46,-21 0-62,0 21 16,0 0-1</inkml:trace>
  <inkml:trace contextRef="#ctx0" brushRef="#br0" timeOffset="21262.1944">18637 10366 0,'-43'-22'16,"22"22"-1,0 0 17,-22 0-17,22 0 1,-21 0 0,-22 0-16,1 0 15,-1 0 1,43 0-16,-43 43 15,22-22-15,21 0 16,-22 0-16,22 1 16,0-22-16,21 21 15,-22 0 1,-20-21 0,42 21-16,0 0 15,-21 1-15,21-1 16,0 21-16,-43-21 15,43 1 1,-21-1-16,21 0 16,0 0-16,0 22 15,0-22 32,0 0-31,0 0-1,0 0 1,0 1 0,0-1-1,0 0 1,0 0 0,0 22 30,-21-1-14,21 0-17,-21-20 1,21-1 0,-21 0-1,21 0-15,0 0 16,-22 22-1,22-22-15,-21 0 32,21 22-1,0-22-31,0 0 16,0 21-1,0-20 1,0-1-1,0 0-15,0 0 16,0 0-16,0 22 31,0-22-31,0 0 32,0 0-17,0 1 1,0-1-1,0 0 17,0 0-1,0 0-15,0 1-16,21-22 15,-21 21-15,22 0 16,-1 0 15,0 0-15,-21 1-1,21-22 1,0 42 0,-21-21-16,22 0 15,-22 1 1,0-1-16,0 21 31,21-21-31,0-21 16,-21 22-1,21-1 1,0 0 0,22 0-16,-43 0 31,21 1-16,0-1 17,1-21-17,-22 21 1,42 0 0,-21 0-1,0-21-15,22 22 16,42-1 15,-22 0 0,1 0 1,-43-21-17,0 0 1,22 0-16,-22 0 31,21 0 0,-21 0-31,1 0 16,-1 0-16,0 0 31,0 0 16,0 0-16,22 0-15,-22 0 15,0 0-15,0 0-16,1-21 15,-1 21-15,42-21 47,-41 0-31,-22-1 15,63 1-15,-63 0 15,21 0-31,1 21 16,-1 0-16,0-43 15,0 22 1,0 21 0,1 0-16,-1-21 15,0 0 1,-21 0-1,42-22 17,-20 22-32,-22 0 15,21 0 1,0-22 0,-21 22-16,21 0 15,-21 0 1,21-1-1,-21 1-15,22 0 16,-22-21-16,0-22 16,21 22-1,-21-1 1,0 22-16,0-21 16,0 20-16,0 1 15,0 0 1,0-21-16,0 20 0,0 1 15,0-21-15,0 21 16,0-43 0,0 43-1,0 0-15,0-22 16,0 22-16,-21 0 16,21-22-16,-43 1 15,43 0-15,-21 20 16,21 1-1,-21 0 1,21 0 0,0 0-1,-21 21-15,21-22 16,-22 1 0,1 0-16,0 0 31,0 0-31,0 21 15,21-22-15,-22-20 16,-20 21 0,21 0-1,0-1-15,-22 1 16,22 0 0,0 0-1,0 0 1,-1-1-1,1 22 17,0-42-17,0 42 1,0 0-16,-1 0 31,22-21-31,-21 21 16,0 0-1,0 0 17,0-21-17,-1 21 1,1 0 15,0-22-31,0 22 31,0 0 1,-1-21-17,1 0 48,0 21-32,0 0 0,21-21 16,-21 0-47,-1-1 31,22 1 1,-42-21-32,42 21 15,-21 0-15,21-22 16,-21 22-16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67.44186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2-10-06T07:39:40.5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12446 10027 0</inkml:trace>
  <inkml:trace contextRef="#ctx0" brushRef="#br0" timeOffset="1173.683">17025 10366 0</inkml:trace>
  <inkml:trace contextRef="#ctx0" brushRef="#br0" timeOffset="2360.4913">21414 11553 0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6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2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7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7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2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16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8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9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4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53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8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EBB9A-9498-4E25-A01C-5061210C8FEC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12" Type="http://schemas.openxmlformats.org/officeDocument/2006/relationships/image" Target="../media/image13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microsoft.com/office/2007/relationships/hdphoto" Target="../media/hdphoto2.wdp"/><Relationship Id="rId5" Type="http://schemas.openxmlformats.org/officeDocument/2006/relationships/image" Target="../media/image7.gif"/><Relationship Id="rId10" Type="http://schemas.openxmlformats.org/officeDocument/2006/relationships/image" Target="../media/image12.png"/><Relationship Id="rId4" Type="http://schemas.openxmlformats.org/officeDocument/2006/relationships/slide" Target="slide4.xml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481" y="2434936"/>
            <a:ext cx="3111075" cy="2333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45" y="1763066"/>
            <a:ext cx="1826400" cy="182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36" y="3132135"/>
            <a:ext cx="2234850" cy="2011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902" y="2434936"/>
            <a:ext cx="3021750" cy="3021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761" y="2019491"/>
            <a:ext cx="859500" cy="10107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00" y="280669"/>
            <a:ext cx="2445512" cy="1834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00" y="-1269278"/>
            <a:ext cx="2567100" cy="30998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250" y="-385875"/>
            <a:ext cx="2271750" cy="2271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" y="-89986"/>
            <a:ext cx="2121600" cy="2121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918" y="1514360"/>
            <a:ext cx="4596169" cy="184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15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6" dur="4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105400" y="1276350"/>
            <a:ext cx="3886200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chú bảo vệ 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4" t="28950" r="6635" b="34109"/>
          <a:stretch/>
        </p:blipFill>
        <p:spPr bwMode="auto">
          <a:xfrm>
            <a:off x="152400" y="34636"/>
            <a:ext cx="4572000" cy="459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3429000" y="1657350"/>
            <a:ext cx="18288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41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105400" y="1276350"/>
            <a:ext cx="3886200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" t="64915" r="52527"/>
          <a:stretch/>
        </p:blipFill>
        <p:spPr bwMode="auto">
          <a:xfrm>
            <a:off x="133348" y="514350"/>
            <a:ext cx="4591052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2590800" y="1733550"/>
            <a:ext cx="274320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38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105400" y="1276350"/>
            <a:ext cx="3886200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cô công nhân công trường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0" t="64915" r="6636"/>
          <a:stretch/>
        </p:blipFill>
        <p:spPr bwMode="auto">
          <a:xfrm>
            <a:off x="152400" y="103908"/>
            <a:ext cx="4572000" cy="444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2590800" y="1733550"/>
            <a:ext cx="2743200" cy="2667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88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II) Chia </a:t>
            </a:r>
            <a:r>
              <a:rPr lang="en-US" dirty="0" err="1" smtClean="0">
                <a:solidFill>
                  <a:srgbClr val="FF0000"/>
                </a:solidFill>
              </a:rPr>
              <a:t>sẻ-phản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hồi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0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7031" y="590550"/>
            <a:ext cx="726993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Ngườ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37031" y="1657350"/>
            <a:ext cx="7368769" cy="2438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dirty="0">
                <a:latin typeface="+mj-lt"/>
              </a:rPr>
              <a:t>Người điều khiển giao thông có nhiệm vụ chỉ huy, điều khiển giao thông, phân luồng, phân tuyến, phòng ngừa và giải quyết ùn tắc giao thông,</a:t>
            </a:r>
            <a:r>
              <a:rPr lang="en-US" sz="3200" dirty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đảm bảo trật tự và an toàn giao thông.</a:t>
            </a:r>
            <a:endParaRPr lang="en-US" sz="3200" dirty="0"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480560" y="3609720"/>
              <a:ext cx="3228840" cy="549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71200" y="3600360"/>
                <a:ext cx="3247560" cy="56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748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81000" y="285750"/>
            <a:ext cx="7543800" cy="38100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thông,biển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697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133350"/>
            <a:ext cx="6019800" cy="1295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50"/>
            <a:ext cx="4457700" cy="35519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1433945"/>
            <a:ext cx="4499264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2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9550"/>
            <a:ext cx="9144000" cy="48577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 eaLnBrk="1" hangingPunct="1">
              <a:buFont typeface="Arial" charset="0"/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algn="just" eaLnBrk="1" hangingPunct="1">
              <a:buFontTx/>
              <a:buChar char="-"/>
            </a:pP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dường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 eaLnBrk="1" hangingPunct="1">
              <a:buFontTx/>
              <a:buChar char="-"/>
            </a:pP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thông,biển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98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457200" y="361950"/>
            <a:ext cx="7924800" cy="27432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6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62000" y="3714750"/>
            <a:ext cx="7543800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16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33550"/>
            <a:ext cx="2914650" cy="2623185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-647700"/>
            <a:ext cx="5334000" cy="4000500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13" y="361950"/>
            <a:ext cx="4038600" cy="48768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01322" y="2356540"/>
            <a:ext cx="2365728" cy="2004453"/>
            <a:chOff x="701322" y="2356540"/>
            <a:chExt cx="2365728" cy="200445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148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22" y="2398843"/>
              <a:ext cx="1816806" cy="19621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148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244" y="2356540"/>
              <a:ext cx="1816806" cy="196215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95" y="673445"/>
            <a:ext cx="1358210" cy="13582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804608"/>
            <a:ext cx="1371600" cy="1371600"/>
          </a:xfrm>
          <a:prstGeom prst="rect">
            <a:avLst/>
          </a:prstGeom>
        </p:spPr>
      </p:pic>
      <p:sp>
        <p:nvSpPr>
          <p:cNvPr id="13" name="Right Arrow 12">
            <a:hlinkClick r:id="rId6" action="ppaction://hlinksldjump"/>
          </p:cNvPr>
          <p:cNvSpPr/>
          <p:nvPr/>
        </p:nvSpPr>
        <p:spPr>
          <a:xfrm>
            <a:off x="7696200" y="57150"/>
            <a:ext cx="1066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9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57200" y="3638550"/>
            <a:ext cx="8305800" cy="1371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52400" y="3867150"/>
            <a:ext cx="8686800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792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295274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	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9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86150"/>
            <a:ext cx="9144000" cy="165735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just" eaLnBrk="1" hangingPunct="1">
              <a:buFont typeface="Arial" charset="0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buFont typeface="Arial" charset="0"/>
              <a:buNone/>
            </a:pP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dirty="0"/>
          </a:p>
          <a:p>
            <a:pPr marL="0" indent="0" eaLnBrk="1" hangingPunct="1">
              <a:buFont typeface="Arial" charset="0"/>
              <a:buNone/>
            </a:pPr>
            <a:endParaRPr lang="en-US" dirty="0"/>
          </a:p>
          <a:p>
            <a:pPr marL="0" indent="0" eaLnBrk="1" hangingPunct="1">
              <a:buFont typeface="Arial" charset="0"/>
              <a:buNone/>
            </a:pPr>
            <a:endParaRPr lang="en-US" dirty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11327" r="3749" b="4323"/>
          <a:stretch/>
        </p:blipFill>
        <p:spPr bwMode="auto">
          <a:xfrm>
            <a:off x="152400" y="1"/>
            <a:ext cx="8915400" cy="333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58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III)</a:t>
            </a:r>
            <a:r>
              <a:rPr lang="en-US" dirty="0" err="1" smtClean="0">
                <a:solidFill>
                  <a:srgbClr val="FF0000"/>
                </a:solidFill>
              </a:rPr>
              <a:t>Xử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lí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tình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huống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7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376" y="57150"/>
            <a:ext cx="7436224" cy="2743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Bốp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bục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gậy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trời.Nếu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Bốp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7086600" y="179478"/>
            <a:ext cx="2362200" cy="838200"/>
          </a:xfrm>
          <a:prstGeom prst="wedgeEllipseCallout">
            <a:avLst>
              <a:gd name="adj1" fmla="val -59794"/>
              <a:gd name="adj2" fmla="val 9101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0" y="3105150"/>
            <a:ext cx="6705600" cy="20383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Bốp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2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376" y="57150"/>
            <a:ext cx="7436224" cy="3429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bục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7086600" y="179478"/>
            <a:ext cx="2362200" cy="838200"/>
          </a:xfrm>
          <a:prstGeom prst="wedgeEllipseCallout">
            <a:avLst>
              <a:gd name="adj1" fmla="val -59794"/>
              <a:gd name="adj2" fmla="val 9101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3712265"/>
            <a:ext cx="7374082" cy="12763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0593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IV) </a:t>
            </a:r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học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rút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7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2971800"/>
          </a:xfrm>
        </p:spPr>
        <p:txBody>
          <a:bodyPr>
            <a:normAutofit/>
          </a:bodyPr>
          <a:lstStyle/>
          <a:p>
            <a:pPr marL="0" indent="0" algn="just" eaLnBrk="1" hangingPunct="1">
              <a:buFont typeface="Arial" charset="0"/>
              <a:buNone/>
            </a:pPr>
            <a:r>
              <a:rPr lang="en-US" dirty="0"/>
              <a:t>	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12700" y="3062287"/>
            <a:ext cx="9156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dirty="0"/>
              <a:t>	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-304800" y="1047750"/>
            <a:ext cx="8382000" cy="25908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 một số hiệu lệnh cơ bản của người điều khiển giao thông 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Tuân thủ hiệu lệnh của người điều khiển giao thông khi tham gia giao thông .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278309"/>
            <a:ext cx="40123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IV)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Bài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học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rút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80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295400" y="647700"/>
            <a:ext cx="7086600" cy="1981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biệt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66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76350"/>
            <a:ext cx="6781800" cy="1066800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33600" y="2736273"/>
            <a:ext cx="5029200" cy="2057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Vặn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lốp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7150"/>
            <a:ext cx="91440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9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2" y="1276350"/>
            <a:ext cx="8229600" cy="857250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2724150"/>
            <a:ext cx="8229600" cy="2133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Bóp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chướng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-247650"/>
            <a:ext cx="19812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1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2" y="1276350"/>
            <a:ext cx="8229600" cy="857250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toàn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57400" y="2743200"/>
            <a:ext cx="4724400" cy="1905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-628650"/>
            <a:ext cx="1451372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1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067800" cy="2228850"/>
          </a:xfrm>
        </p:spPr>
        <p:txBody>
          <a:bodyPr/>
          <a:lstStyle/>
          <a:p>
            <a:pPr>
              <a:defRPr/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Hiệu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lệnh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người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điều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khiển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giao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thông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1143000" y="4000500"/>
            <a:ext cx="3581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sz="3200">
              <a:solidFill>
                <a:srgbClr val="0000FF"/>
              </a:solidFill>
              <a:latin typeface="Times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114300"/>
            <a:ext cx="7010400" cy="7429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3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I) </a:t>
            </a:r>
            <a:r>
              <a:rPr lang="en-US" dirty="0" err="1" smtClean="0">
                <a:solidFill>
                  <a:srgbClr val="FF0000"/>
                </a:solidFill>
              </a:rPr>
              <a:t>Khám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phá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6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" t="29829" r="6636"/>
          <a:stretch/>
        </p:blipFill>
        <p:spPr bwMode="auto">
          <a:xfrm>
            <a:off x="133348" y="1352550"/>
            <a:ext cx="8858251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28600" y="114300"/>
            <a:ext cx="8534400" cy="12382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778400" y="1739880"/>
              <a:ext cx="5877720" cy="2701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9040" y="1730520"/>
                <a:ext cx="5896440" cy="272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721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" t="33311" r="53349" b="37787"/>
          <a:stretch/>
        </p:blipFill>
        <p:spPr bwMode="auto">
          <a:xfrm>
            <a:off x="143740" y="133350"/>
            <a:ext cx="458066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105400" y="1276350"/>
            <a:ext cx="3886200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Cảnh sát giao thông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895600" y="1581150"/>
            <a:ext cx="2438400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06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618</Words>
  <Application>Microsoft Office PowerPoint</Application>
  <PresentationFormat>On-screen Show (16:9)</PresentationFormat>
  <Paragraphs>55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</vt:lpstr>
      <vt:lpstr>Times New Roman</vt:lpstr>
      <vt:lpstr>Office Theme</vt:lpstr>
      <vt:lpstr>PowerPoint Presentation</vt:lpstr>
      <vt:lpstr>PowerPoint Presentation</vt:lpstr>
      <vt:lpstr> Những việc cần làm trước khi điều khiển xe đạp </vt:lpstr>
      <vt:lpstr>Khi dừng, đỗ xe chúng ta phải làm như thế nào ?</vt:lpstr>
      <vt:lpstr>Kể tên một số hành vi đi xe đạp không an toàn</vt:lpstr>
      <vt:lpstr>PowerPoint Presentation</vt:lpstr>
      <vt:lpstr>I) 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II) Chia sẻ-phản hồi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III)Xử lí tình huống</vt:lpstr>
      <vt:lpstr>PowerPoint Presentation</vt:lpstr>
      <vt:lpstr>PowerPoint Presentation</vt:lpstr>
      <vt:lpstr>IV) Bài học rút ra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19</cp:revision>
  <dcterms:created xsi:type="dcterms:W3CDTF">2020-11-15T13:20:24Z</dcterms:created>
  <dcterms:modified xsi:type="dcterms:W3CDTF">2023-10-13T09:19:57Z</dcterms:modified>
</cp:coreProperties>
</file>