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92" r:id="rId5"/>
    <p:sldId id="267" r:id="rId6"/>
    <p:sldId id="268" r:id="rId7"/>
    <p:sldId id="257" r:id="rId8"/>
    <p:sldId id="293" r:id="rId9"/>
    <p:sldId id="258" r:id="rId10"/>
    <p:sldId id="259" r:id="rId11"/>
    <p:sldId id="279" r:id="rId12"/>
    <p:sldId id="280" r:id="rId13"/>
    <p:sldId id="281" r:id="rId14"/>
    <p:sldId id="282" r:id="rId15"/>
    <p:sldId id="283" r:id="rId16"/>
    <p:sldId id="270" r:id="rId17"/>
    <p:sldId id="262" r:id="rId18"/>
    <p:sldId id="289" r:id="rId19"/>
    <p:sldId id="261" r:id="rId20"/>
    <p:sldId id="271" r:id="rId21"/>
    <p:sldId id="260" r:id="rId22"/>
    <p:sldId id="291" r:id="rId23"/>
    <p:sldId id="294" r:id="rId24"/>
    <p:sldId id="28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680" y="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1" fmla="*/ 0 w 3112294"/>
              <a:gd name="connsiteY0-2" fmla="*/ 2019301 h 2083594"/>
              <a:gd name="connsiteX1-3" fmla="*/ 2793206 w 3112294"/>
              <a:gd name="connsiteY1-4" fmla="*/ 0 h 2083594"/>
              <a:gd name="connsiteX2-5" fmla="*/ 3112294 w 3112294"/>
              <a:gd name="connsiteY2-6" fmla="*/ 80963 h 2083594"/>
              <a:gd name="connsiteX3-7" fmla="*/ 3112294 w 3112294"/>
              <a:gd name="connsiteY3-8" fmla="*/ 2083594 h 2083594"/>
              <a:gd name="connsiteX4-9" fmla="*/ 0 w 3112294"/>
              <a:gd name="connsiteY4-10" fmla="*/ 2019301 h 2083594"/>
              <a:gd name="connsiteX0-11" fmla="*/ 0 w 3345656"/>
              <a:gd name="connsiteY0-12" fmla="*/ 2097882 h 2097882"/>
              <a:gd name="connsiteX1-13" fmla="*/ 3026568 w 3345656"/>
              <a:gd name="connsiteY1-14" fmla="*/ 0 h 2097882"/>
              <a:gd name="connsiteX2-15" fmla="*/ 3345656 w 3345656"/>
              <a:gd name="connsiteY2-16" fmla="*/ 80963 h 2097882"/>
              <a:gd name="connsiteX3-17" fmla="*/ 3345656 w 3345656"/>
              <a:gd name="connsiteY3-18" fmla="*/ 2083594 h 2097882"/>
              <a:gd name="connsiteX4-19" fmla="*/ 0 w 3345656"/>
              <a:gd name="connsiteY4-20" fmla="*/ 2097882 h 2097882"/>
              <a:gd name="connsiteX0-21" fmla="*/ 0 w 2800350"/>
              <a:gd name="connsiteY0-22" fmla="*/ 1935957 h 2083594"/>
              <a:gd name="connsiteX1-23" fmla="*/ 2481262 w 2800350"/>
              <a:gd name="connsiteY1-24" fmla="*/ 0 h 2083594"/>
              <a:gd name="connsiteX2-25" fmla="*/ 2800350 w 2800350"/>
              <a:gd name="connsiteY2-26" fmla="*/ 80963 h 2083594"/>
              <a:gd name="connsiteX3-27" fmla="*/ 2800350 w 2800350"/>
              <a:gd name="connsiteY3-28" fmla="*/ 2083594 h 2083594"/>
              <a:gd name="connsiteX4-29" fmla="*/ 0 w 2800350"/>
              <a:gd name="connsiteY4-30" fmla="*/ 1935957 h 2083594"/>
              <a:gd name="connsiteX0-31" fmla="*/ 0 w 3352800"/>
              <a:gd name="connsiteY0-32" fmla="*/ 2083594 h 2083594"/>
              <a:gd name="connsiteX1-33" fmla="*/ 3033712 w 3352800"/>
              <a:gd name="connsiteY1-34" fmla="*/ 0 h 2083594"/>
              <a:gd name="connsiteX2-35" fmla="*/ 3352800 w 3352800"/>
              <a:gd name="connsiteY2-36" fmla="*/ 80963 h 2083594"/>
              <a:gd name="connsiteX3-37" fmla="*/ 3352800 w 3352800"/>
              <a:gd name="connsiteY3-38" fmla="*/ 2083594 h 2083594"/>
              <a:gd name="connsiteX4-39" fmla="*/ 0 w 3352800"/>
              <a:gd name="connsiteY4-40" fmla="*/ 2083594 h 2083594"/>
              <a:gd name="connsiteX0-41" fmla="*/ 0 w 3352800"/>
              <a:gd name="connsiteY0-42" fmla="*/ 2002631 h 2002631"/>
              <a:gd name="connsiteX1-43" fmla="*/ 3033712 w 3352800"/>
              <a:gd name="connsiteY1-44" fmla="*/ 157162 h 2002631"/>
              <a:gd name="connsiteX2-45" fmla="*/ 3352800 w 3352800"/>
              <a:gd name="connsiteY2-46" fmla="*/ 0 h 2002631"/>
              <a:gd name="connsiteX3-47" fmla="*/ 3352800 w 3352800"/>
              <a:gd name="connsiteY3-48" fmla="*/ 2002631 h 2002631"/>
              <a:gd name="connsiteX4-49" fmla="*/ 0 w 3352800"/>
              <a:gd name="connsiteY4-50" fmla="*/ 2002631 h 2002631"/>
              <a:gd name="connsiteX0-51" fmla="*/ 0 w 3352800"/>
              <a:gd name="connsiteY0-52" fmla="*/ 2002631 h 2002631"/>
              <a:gd name="connsiteX1-53" fmla="*/ 2988469 w 3352800"/>
              <a:gd name="connsiteY1-54" fmla="*/ 59530 h 2002631"/>
              <a:gd name="connsiteX2-55" fmla="*/ 3352800 w 3352800"/>
              <a:gd name="connsiteY2-56" fmla="*/ 0 h 2002631"/>
              <a:gd name="connsiteX3-57" fmla="*/ 3352800 w 3352800"/>
              <a:gd name="connsiteY3-58" fmla="*/ 2002631 h 2002631"/>
              <a:gd name="connsiteX4-59" fmla="*/ 0 w 3352800"/>
              <a:gd name="connsiteY4-60" fmla="*/ 2002631 h 2002631"/>
              <a:gd name="connsiteX0-61" fmla="*/ 0 w 3352800"/>
              <a:gd name="connsiteY0-62" fmla="*/ 2002631 h 2002631"/>
              <a:gd name="connsiteX1-63" fmla="*/ 2833966 w 3352800"/>
              <a:gd name="connsiteY1-64" fmla="*/ 425 h 2002631"/>
              <a:gd name="connsiteX2-65" fmla="*/ 3352800 w 3352800"/>
              <a:gd name="connsiteY2-66" fmla="*/ 0 h 2002631"/>
              <a:gd name="connsiteX3-67" fmla="*/ 3352800 w 3352800"/>
              <a:gd name="connsiteY3-68" fmla="*/ 2002631 h 2002631"/>
              <a:gd name="connsiteX4-69" fmla="*/ 0 w 3352800"/>
              <a:gd name="connsiteY4-70" fmla="*/ 2002631 h 2002631"/>
              <a:gd name="connsiteX0-71" fmla="*/ 0 w 3352800"/>
              <a:gd name="connsiteY0-72" fmla="*/ 2002631 h 2002631"/>
              <a:gd name="connsiteX1-73" fmla="*/ 2845314 w 3352800"/>
              <a:gd name="connsiteY1-74" fmla="*/ 12246 h 2002631"/>
              <a:gd name="connsiteX2-75" fmla="*/ 3352800 w 3352800"/>
              <a:gd name="connsiteY2-76" fmla="*/ 0 h 2002631"/>
              <a:gd name="connsiteX3-77" fmla="*/ 3352800 w 3352800"/>
              <a:gd name="connsiteY3-78" fmla="*/ 2002631 h 2002631"/>
              <a:gd name="connsiteX4-79" fmla="*/ 0 w 3352800"/>
              <a:gd name="connsiteY4-80" fmla="*/ 2002631 h 2002631"/>
              <a:gd name="connsiteX0-81" fmla="*/ 0 w 3352800"/>
              <a:gd name="connsiteY0-82" fmla="*/ 2002631 h 2002631"/>
              <a:gd name="connsiteX1-83" fmla="*/ 2834839 w 3352800"/>
              <a:gd name="connsiteY1-84" fmla="*/ 425 h 2002631"/>
              <a:gd name="connsiteX2-85" fmla="*/ 3352800 w 3352800"/>
              <a:gd name="connsiteY2-86" fmla="*/ 0 h 2002631"/>
              <a:gd name="connsiteX3-87" fmla="*/ 3352800 w 3352800"/>
              <a:gd name="connsiteY3-88" fmla="*/ 2002631 h 2002631"/>
              <a:gd name="connsiteX4-89" fmla="*/ 0 w 3352800"/>
              <a:gd name="connsiteY4-90" fmla="*/ 2002631 h 2002631"/>
              <a:gd name="connsiteX0-91" fmla="*/ 0 w 3352800"/>
              <a:gd name="connsiteY0-92" fmla="*/ 2002631 h 2002631"/>
              <a:gd name="connsiteX1-93" fmla="*/ 2875865 w 3352800"/>
              <a:gd name="connsiteY1-94" fmla="*/ 81782 h 2002631"/>
              <a:gd name="connsiteX2-95" fmla="*/ 3352800 w 3352800"/>
              <a:gd name="connsiteY2-96" fmla="*/ 0 h 2002631"/>
              <a:gd name="connsiteX3-97" fmla="*/ 3352800 w 3352800"/>
              <a:gd name="connsiteY3-98" fmla="*/ 2002631 h 2002631"/>
              <a:gd name="connsiteX4-99" fmla="*/ 0 w 3352800"/>
              <a:gd name="connsiteY4-100" fmla="*/ 2002631 h 2002631"/>
              <a:gd name="connsiteX0-101" fmla="*/ 0 w 3352800"/>
              <a:gd name="connsiteY0-102" fmla="*/ 2002901 h 2002901"/>
              <a:gd name="connsiteX1-103" fmla="*/ 2836585 w 3352800"/>
              <a:gd name="connsiteY1-104" fmla="*/ 0 h 2002901"/>
              <a:gd name="connsiteX2-105" fmla="*/ 3352800 w 3352800"/>
              <a:gd name="connsiteY2-106" fmla="*/ 270 h 2002901"/>
              <a:gd name="connsiteX3-107" fmla="*/ 3352800 w 3352800"/>
              <a:gd name="connsiteY3-108" fmla="*/ 2002901 h 2002901"/>
              <a:gd name="connsiteX4-109" fmla="*/ 0 w 3352800"/>
              <a:gd name="connsiteY4-110" fmla="*/ 2002901 h 20029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1089484" y="1730403"/>
            <a:ext cx="7531497"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616370" y="2470926"/>
            <a:ext cx="8681508"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None/>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33BE7D9F-30AA-440E-8781-A956F8BD5A98}"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1D61B-F167-4E84-95EC-4D5923685E5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E7D9F-30AA-440E-8781-A956F8BD5A98}"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1D61B-F167-4E84-95EC-4D5923685E5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E7D9F-30AA-440E-8781-A956F8BD5A98}"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1D61B-F167-4E84-95EC-4D5923685E5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1089484" y="1730403"/>
            <a:ext cx="7531497"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616370" y="2470926"/>
            <a:ext cx="8681508"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33BE7D9F-30AA-440E-8781-A956F8BD5A98}"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1D61B-F167-4E84-95EC-4D5923685E58}" type="slidenum">
              <a:rPr lang="en-US" smtClean="0"/>
              <a:t>‹#›</a:t>
            </a:fld>
            <a:endParaRPr lang="en-US"/>
          </a:p>
        </p:txBody>
      </p:sp>
    </p:spTree>
    <p:extLst>
      <p:ext uri="{BB962C8B-B14F-4D97-AF65-F5344CB8AC3E}">
        <p14:creationId xmlns:p14="http://schemas.microsoft.com/office/powerpoint/2010/main" val="3350662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BE7D9F-30AA-440E-8781-A956F8BD5A98}"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1D61B-F167-4E84-95EC-4D5923685E58}" type="slidenum">
              <a:rPr lang="en-US" smtClean="0"/>
              <a:t>‹#›</a:t>
            </a:fld>
            <a:endParaRPr lang="en-US"/>
          </a:p>
        </p:txBody>
      </p:sp>
    </p:spTree>
    <p:extLst>
      <p:ext uri="{BB962C8B-B14F-4D97-AF65-F5344CB8AC3E}">
        <p14:creationId xmlns:p14="http://schemas.microsoft.com/office/powerpoint/2010/main" val="1430585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1"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1092532" y="1726738"/>
            <a:ext cx="7534656"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621536" y="2468304"/>
            <a:ext cx="8680704"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33BE7D9F-30AA-440E-8781-A956F8BD5A98}"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1D61B-F167-4E84-95EC-4D5923685E58}" type="slidenum">
              <a:rPr lang="en-US" smtClean="0"/>
              <a:t>‹#›</a:t>
            </a:fld>
            <a:endParaRPr lang="en-US"/>
          </a:p>
        </p:txBody>
      </p:sp>
    </p:spTree>
    <p:extLst>
      <p:ext uri="{BB962C8B-B14F-4D97-AF65-F5344CB8AC3E}">
        <p14:creationId xmlns:p14="http://schemas.microsoft.com/office/powerpoint/2010/main" val="2713695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BE7D9F-30AA-440E-8781-A956F8BD5A98}" type="datetimeFigureOut">
              <a:rPr lang="en-US" smtClean="0"/>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1D61B-F167-4E84-95EC-4D5923685E58}"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0669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97280"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1092200"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6688"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6266688"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BE7D9F-30AA-440E-8781-A956F8BD5A98}" type="datetimeFigureOut">
              <a:rPr lang="en-US" smtClean="0"/>
              <a:t>9/22/2024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C1D61B-F167-4E84-95EC-4D5923685E58}" type="slidenum">
              <a:rPr lang="en-US" smtClean="0"/>
              <a:t>‹#›</a:t>
            </a:fld>
            <a:endParaRPr lang="en-US"/>
          </a:p>
        </p:txBody>
      </p:sp>
    </p:spTree>
    <p:extLst>
      <p:ext uri="{BB962C8B-B14F-4D97-AF65-F5344CB8AC3E}">
        <p14:creationId xmlns:p14="http://schemas.microsoft.com/office/powerpoint/2010/main" val="2956130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BE7D9F-30AA-440E-8781-A956F8BD5A98}" type="datetimeFigureOut">
              <a:rPr lang="en-US" smtClean="0"/>
              <a:t>9/22/2024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C1D61B-F167-4E84-95EC-4D5923685E58}" type="slidenum">
              <a:rPr lang="en-US" smtClean="0"/>
              <a:t>‹#›</a:t>
            </a:fld>
            <a:endParaRPr lang="en-US"/>
          </a:p>
        </p:txBody>
      </p:sp>
    </p:spTree>
    <p:extLst>
      <p:ext uri="{BB962C8B-B14F-4D97-AF65-F5344CB8AC3E}">
        <p14:creationId xmlns:p14="http://schemas.microsoft.com/office/powerpoint/2010/main" val="3028523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BE7D9F-30AA-440E-8781-A956F8BD5A98}" type="datetimeFigureOut">
              <a:rPr lang="en-US" smtClean="0"/>
              <a:t>9/22/2024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C1D61B-F167-4E84-95EC-4D5923685E58}" type="slidenum">
              <a:rPr lang="en-US" smtClean="0"/>
              <a:t>‹#›</a:t>
            </a:fld>
            <a:endParaRPr lang="en-US"/>
          </a:p>
        </p:txBody>
      </p:sp>
    </p:spTree>
    <p:extLst>
      <p:ext uri="{BB962C8B-B14F-4D97-AF65-F5344CB8AC3E}">
        <p14:creationId xmlns:p14="http://schemas.microsoft.com/office/powerpoint/2010/main" val="19672086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1720852" y="-1720850"/>
            <a:ext cx="6858000" cy="1029970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1046573" y="1576104"/>
            <a:ext cx="694944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6332737" y="2618913"/>
            <a:ext cx="507703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730605" y="2253385"/>
            <a:ext cx="772634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33BE7D9F-30AA-440E-8781-A956F8BD5A98}" type="datetimeFigureOut">
              <a:rPr lang="en-US" smtClean="0"/>
              <a:t>9/22/2024</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1BC1D61B-F167-4E84-95EC-4D5923685E58}" type="slidenum">
              <a:rPr lang="en-US" smtClean="0"/>
              <a:t>‹#›</a:t>
            </a:fld>
            <a:endParaRPr lang="en-US"/>
          </a:p>
        </p:txBody>
      </p:sp>
    </p:spTree>
    <p:extLst>
      <p:ext uri="{BB962C8B-B14F-4D97-AF65-F5344CB8AC3E}">
        <p14:creationId xmlns:p14="http://schemas.microsoft.com/office/powerpoint/2010/main" val="818031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BE7D9F-30AA-440E-8781-A956F8BD5A98}"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1D61B-F167-4E84-95EC-4D5923685E58}"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705101" y="0"/>
            <a:ext cx="9486900"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Click icon to add picture</a:t>
            </a:r>
            <a:endParaRPr lang="en-US" dirty="0"/>
          </a:p>
        </p:txBody>
      </p:sp>
      <p:sp>
        <p:nvSpPr>
          <p:cNvPr id="9" name="Right Triangle 8"/>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 y="5048250"/>
            <a:ext cx="4762500"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94929" y="1717501"/>
            <a:ext cx="73152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524639" y="2180529"/>
            <a:ext cx="8128727"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BE7D9F-30AA-440E-8781-A956F8BD5A98}" type="datetimeFigureOut">
              <a:rPr lang="en-US" smtClean="0"/>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1D61B-F167-4E84-95EC-4D5923685E58}" type="slidenum">
              <a:rPr lang="en-US" smtClean="0"/>
              <a:t>‹#›</a:t>
            </a:fld>
            <a:endParaRPr lang="en-US"/>
          </a:p>
        </p:txBody>
      </p:sp>
    </p:spTree>
    <p:extLst>
      <p:ext uri="{BB962C8B-B14F-4D97-AF65-F5344CB8AC3E}">
        <p14:creationId xmlns:p14="http://schemas.microsoft.com/office/powerpoint/2010/main" val="15865622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E7D9F-30AA-440E-8781-A956F8BD5A98}"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1D61B-F167-4E84-95EC-4D5923685E58}" type="slidenum">
              <a:rPr lang="en-US" smtClean="0"/>
              <a:t>‹#›</a:t>
            </a:fld>
            <a:endParaRPr lang="en-US"/>
          </a:p>
        </p:txBody>
      </p:sp>
    </p:spTree>
    <p:extLst>
      <p:ext uri="{BB962C8B-B14F-4D97-AF65-F5344CB8AC3E}">
        <p14:creationId xmlns:p14="http://schemas.microsoft.com/office/powerpoint/2010/main" val="16629912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BE7D9F-30AA-440E-8781-A956F8BD5A98}"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1D61B-F167-4E84-95EC-4D5923685E58}" type="slidenum">
              <a:rPr lang="en-US" smtClean="0"/>
              <a:t>‹#›</a:t>
            </a:fld>
            <a:endParaRPr lang="en-US"/>
          </a:p>
        </p:txBody>
      </p:sp>
    </p:spTree>
    <p:extLst>
      <p:ext uri="{BB962C8B-B14F-4D97-AF65-F5344CB8AC3E}">
        <p14:creationId xmlns:p14="http://schemas.microsoft.com/office/powerpoint/2010/main" val="38172028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DEBB9A-9498-4E25-A01C-5061210C8FEC}"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15859892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DEBB9A-9498-4E25-A01C-5061210C8FEC}"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17861569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DEBB9A-9498-4E25-A01C-5061210C8FEC}"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32859652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DEBB9A-9498-4E25-A01C-5061210C8FEC}" type="datetimeFigureOut">
              <a:rPr lang="en-US" smtClean="0"/>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37689580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DEBB9A-9498-4E25-A01C-5061210C8FEC}" type="datetimeFigureOut">
              <a:rPr lang="en-US" smtClean="0"/>
              <a:t>9/22/2024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22760727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DEBB9A-9498-4E25-A01C-5061210C8FEC}" type="datetimeFigureOut">
              <a:rPr lang="en-US" smtClean="0"/>
              <a:t>9/22/2024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19225482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DEBB9A-9498-4E25-A01C-5061210C8FEC}" type="datetimeFigureOut">
              <a:rPr lang="en-US" smtClean="0"/>
              <a:t>9/22/2024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980935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1" fmla="*/ 0 w 3112294"/>
              <a:gd name="connsiteY0-2" fmla="*/ 2019301 h 2083594"/>
              <a:gd name="connsiteX1-3" fmla="*/ 2793206 w 3112294"/>
              <a:gd name="connsiteY1-4" fmla="*/ 0 h 2083594"/>
              <a:gd name="connsiteX2-5" fmla="*/ 3112294 w 3112294"/>
              <a:gd name="connsiteY2-6" fmla="*/ 80963 h 2083594"/>
              <a:gd name="connsiteX3-7" fmla="*/ 3112294 w 3112294"/>
              <a:gd name="connsiteY3-8" fmla="*/ 2083594 h 2083594"/>
              <a:gd name="connsiteX4-9" fmla="*/ 0 w 3112294"/>
              <a:gd name="connsiteY4-10" fmla="*/ 2019301 h 2083594"/>
              <a:gd name="connsiteX0-11" fmla="*/ 0 w 3345656"/>
              <a:gd name="connsiteY0-12" fmla="*/ 2097882 h 2097882"/>
              <a:gd name="connsiteX1-13" fmla="*/ 3026568 w 3345656"/>
              <a:gd name="connsiteY1-14" fmla="*/ 0 h 2097882"/>
              <a:gd name="connsiteX2-15" fmla="*/ 3345656 w 3345656"/>
              <a:gd name="connsiteY2-16" fmla="*/ 80963 h 2097882"/>
              <a:gd name="connsiteX3-17" fmla="*/ 3345656 w 3345656"/>
              <a:gd name="connsiteY3-18" fmla="*/ 2083594 h 2097882"/>
              <a:gd name="connsiteX4-19" fmla="*/ 0 w 3345656"/>
              <a:gd name="connsiteY4-20" fmla="*/ 2097882 h 2097882"/>
              <a:gd name="connsiteX0-21" fmla="*/ 0 w 2800350"/>
              <a:gd name="connsiteY0-22" fmla="*/ 1935957 h 2083594"/>
              <a:gd name="connsiteX1-23" fmla="*/ 2481262 w 2800350"/>
              <a:gd name="connsiteY1-24" fmla="*/ 0 h 2083594"/>
              <a:gd name="connsiteX2-25" fmla="*/ 2800350 w 2800350"/>
              <a:gd name="connsiteY2-26" fmla="*/ 80963 h 2083594"/>
              <a:gd name="connsiteX3-27" fmla="*/ 2800350 w 2800350"/>
              <a:gd name="connsiteY3-28" fmla="*/ 2083594 h 2083594"/>
              <a:gd name="connsiteX4-29" fmla="*/ 0 w 2800350"/>
              <a:gd name="connsiteY4-30" fmla="*/ 1935957 h 2083594"/>
              <a:gd name="connsiteX0-31" fmla="*/ 0 w 3352800"/>
              <a:gd name="connsiteY0-32" fmla="*/ 2083594 h 2083594"/>
              <a:gd name="connsiteX1-33" fmla="*/ 3033712 w 3352800"/>
              <a:gd name="connsiteY1-34" fmla="*/ 0 h 2083594"/>
              <a:gd name="connsiteX2-35" fmla="*/ 3352800 w 3352800"/>
              <a:gd name="connsiteY2-36" fmla="*/ 80963 h 2083594"/>
              <a:gd name="connsiteX3-37" fmla="*/ 3352800 w 3352800"/>
              <a:gd name="connsiteY3-38" fmla="*/ 2083594 h 2083594"/>
              <a:gd name="connsiteX4-39" fmla="*/ 0 w 3352800"/>
              <a:gd name="connsiteY4-40" fmla="*/ 2083594 h 2083594"/>
              <a:gd name="connsiteX0-41" fmla="*/ 0 w 3352800"/>
              <a:gd name="connsiteY0-42" fmla="*/ 2002631 h 2002631"/>
              <a:gd name="connsiteX1-43" fmla="*/ 3033712 w 3352800"/>
              <a:gd name="connsiteY1-44" fmla="*/ 157162 h 2002631"/>
              <a:gd name="connsiteX2-45" fmla="*/ 3352800 w 3352800"/>
              <a:gd name="connsiteY2-46" fmla="*/ 0 h 2002631"/>
              <a:gd name="connsiteX3-47" fmla="*/ 3352800 w 3352800"/>
              <a:gd name="connsiteY3-48" fmla="*/ 2002631 h 2002631"/>
              <a:gd name="connsiteX4-49" fmla="*/ 0 w 3352800"/>
              <a:gd name="connsiteY4-50" fmla="*/ 2002631 h 2002631"/>
              <a:gd name="connsiteX0-51" fmla="*/ 0 w 3352800"/>
              <a:gd name="connsiteY0-52" fmla="*/ 2002631 h 2002631"/>
              <a:gd name="connsiteX1-53" fmla="*/ 2988469 w 3352800"/>
              <a:gd name="connsiteY1-54" fmla="*/ 59530 h 2002631"/>
              <a:gd name="connsiteX2-55" fmla="*/ 3352800 w 3352800"/>
              <a:gd name="connsiteY2-56" fmla="*/ 0 h 2002631"/>
              <a:gd name="connsiteX3-57" fmla="*/ 3352800 w 3352800"/>
              <a:gd name="connsiteY3-58" fmla="*/ 2002631 h 2002631"/>
              <a:gd name="connsiteX4-59" fmla="*/ 0 w 3352800"/>
              <a:gd name="connsiteY4-60" fmla="*/ 2002631 h 2002631"/>
              <a:gd name="connsiteX0-61" fmla="*/ 0 w 3352800"/>
              <a:gd name="connsiteY0-62" fmla="*/ 2002631 h 2002631"/>
              <a:gd name="connsiteX1-63" fmla="*/ 2833966 w 3352800"/>
              <a:gd name="connsiteY1-64" fmla="*/ 425 h 2002631"/>
              <a:gd name="connsiteX2-65" fmla="*/ 3352800 w 3352800"/>
              <a:gd name="connsiteY2-66" fmla="*/ 0 h 2002631"/>
              <a:gd name="connsiteX3-67" fmla="*/ 3352800 w 3352800"/>
              <a:gd name="connsiteY3-68" fmla="*/ 2002631 h 2002631"/>
              <a:gd name="connsiteX4-69" fmla="*/ 0 w 3352800"/>
              <a:gd name="connsiteY4-70" fmla="*/ 2002631 h 2002631"/>
              <a:gd name="connsiteX0-71" fmla="*/ 0 w 3352800"/>
              <a:gd name="connsiteY0-72" fmla="*/ 2002631 h 2002631"/>
              <a:gd name="connsiteX1-73" fmla="*/ 2845314 w 3352800"/>
              <a:gd name="connsiteY1-74" fmla="*/ 12246 h 2002631"/>
              <a:gd name="connsiteX2-75" fmla="*/ 3352800 w 3352800"/>
              <a:gd name="connsiteY2-76" fmla="*/ 0 h 2002631"/>
              <a:gd name="connsiteX3-77" fmla="*/ 3352800 w 3352800"/>
              <a:gd name="connsiteY3-78" fmla="*/ 2002631 h 2002631"/>
              <a:gd name="connsiteX4-79" fmla="*/ 0 w 3352800"/>
              <a:gd name="connsiteY4-80" fmla="*/ 2002631 h 2002631"/>
              <a:gd name="connsiteX0-81" fmla="*/ 0 w 3352800"/>
              <a:gd name="connsiteY0-82" fmla="*/ 2002631 h 2002631"/>
              <a:gd name="connsiteX1-83" fmla="*/ 2834839 w 3352800"/>
              <a:gd name="connsiteY1-84" fmla="*/ 425 h 2002631"/>
              <a:gd name="connsiteX2-85" fmla="*/ 3352800 w 3352800"/>
              <a:gd name="connsiteY2-86" fmla="*/ 0 h 2002631"/>
              <a:gd name="connsiteX3-87" fmla="*/ 3352800 w 3352800"/>
              <a:gd name="connsiteY3-88" fmla="*/ 2002631 h 2002631"/>
              <a:gd name="connsiteX4-89" fmla="*/ 0 w 3352800"/>
              <a:gd name="connsiteY4-90" fmla="*/ 2002631 h 2002631"/>
              <a:gd name="connsiteX0-91" fmla="*/ 0 w 3352800"/>
              <a:gd name="connsiteY0-92" fmla="*/ 2002631 h 2002631"/>
              <a:gd name="connsiteX1-93" fmla="*/ 2875865 w 3352800"/>
              <a:gd name="connsiteY1-94" fmla="*/ 81782 h 2002631"/>
              <a:gd name="connsiteX2-95" fmla="*/ 3352800 w 3352800"/>
              <a:gd name="connsiteY2-96" fmla="*/ 0 h 2002631"/>
              <a:gd name="connsiteX3-97" fmla="*/ 3352800 w 3352800"/>
              <a:gd name="connsiteY3-98" fmla="*/ 2002631 h 2002631"/>
              <a:gd name="connsiteX4-99" fmla="*/ 0 w 3352800"/>
              <a:gd name="connsiteY4-100" fmla="*/ 2002631 h 2002631"/>
              <a:gd name="connsiteX0-101" fmla="*/ 0 w 3352800"/>
              <a:gd name="connsiteY0-102" fmla="*/ 2002901 h 2002901"/>
              <a:gd name="connsiteX1-103" fmla="*/ 2836585 w 3352800"/>
              <a:gd name="connsiteY1-104" fmla="*/ 0 h 2002901"/>
              <a:gd name="connsiteX2-105" fmla="*/ 3352800 w 3352800"/>
              <a:gd name="connsiteY2-106" fmla="*/ 270 h 2002901"/>
              <a:gd name="connsiteX3-107" fmla="*/ 3352800 w 3352800"/>
              <a:gd name="connsiteY3-108" fmla="*/ 2002901 h 2002901"/>
              <a:gd name="connsiteX4-109" fmla="*/ 0 w 3352800"/>
              <a:gd name="connsiteY4-110" fmla="*/ 2002901 h 20029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1"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1092532" y="1726738"/>
            <a:ext cx="7534656"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lang="en-US"/>
              <a:t>Click to edit Master title style</a:t>
            </a:r>
            <a:endParaRPr lang="en-US" dirty="0"/>
          </a:p>
        </p:txBody>
      </p:sp>
      <p:sp>
        <p:nvSpPr>
          <p:cNvPr id="3" name="Text Placeholder 2"/>
          <p:cNvSpPr>
            <a:spLocks noGrp="1"/>
          </p:cNvSpPr>
          <p:nvPr>
            <p:ph type="body" idx="1"/>
          </p:nvPr>
        </p:nvSpPr>
        <p:spPr>
          <a:xfrm rot="19140000">
            <a:off x="1621536" y="2468304"/>
            <a:ext cx="8680704"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None/>
              <a:defRPr/>
            </a:pPr>
            <a:r>
              <a:rPr lang="en-US"/>
              <a:t>Click to edit Master text styles</a:t>
            </a:r>
          </a:p>
        </p:txBody>
      </p:sp>
      <p:sp>
        <p:nvSpPr>
          <p:cNvPr id="4" name="Date Placeholder 3"/>
          <p:cNvSpPr>
            <a:spLocks noGrp="1"/>
          </p:cNvSpPr>
          <p:nvPr>
            <p:ph type="dt" sz="half" idx="10"/>
          </p:nvPr>
        </p:nvSpPr>
        <p:spPr/>
        <p:txBody>
          <a:bodyPr/>
          <a:lstStyle/>
          <a:p>
            <a:fld id="{33BE7D9F-30AA-440E-8781-A956F8BD5A98}"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1D61B-F167-4E84-95EC-4D5923685E58}"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DDEBB9A-9498-4E25-A01C-5061210C8FEC}" type="datetimeFigureOut">
              <a:rPr lang="en-US" smtClean="0"/>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27251982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DDEBB9A-9498-4E25-A01C-5061210C8FEC}" type="datetimeFigureOut">
              <a:rPr lang="en-US" smtClean="0"/>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18127989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DEBB9A-9498-4E25-A01C-5061210C8FEC}"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35106629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DEBB9A-9498-4E25-A01C-5061210C8FEC}"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1921570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61CB5-C543-2787-B4B9-1FB52EEC4A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194622-6538-F7C9-EF39-1401565130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C1EDBB-B30D-DD9D-A969-8FA3D493058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E3EF90-8575-4D3F-BDC1-5E4D71DCC55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97A172D-4FDC-DBBB-5FAA-3D1639102EC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D31BCCE-CFD7-22CB-CBC1-71BBB9DAD3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031D2-79E7-464E-B400-462A2BFE2C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82110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66271-20E2-2136-B11E-48DC1E2D3D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460CBD-4D3D-B95D-870B-9A83416DCB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B6EC6D-2E38-B785-FDB7-08D473C3CB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E3EF90-8575-4D3F-BDC1-5E4D71DCC55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10C0CE6-C16A-191B-8418-300A85B2D4F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D45EE499-15ED-2C9D-6A68-1B66CA0ACC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031D2-79E7-464E-B400-462A2BFE2C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26994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D4B09-7318-76E8-ED84-E636A8EDAA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0B193F-3A1E-92A5-88E5-6F29E92E9D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D681DF-18A2-739B-8474-2DAE7DD261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E3EF90-8575-4D3F-BDC1-5E4D71DCC55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A6CF4A6-E246-B255-9CC6-EDD035B7632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E013DA28-FCD8-D71A-54BE-A22F2A7921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031D2-79E7-464E-B400-462A2BFE2C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89239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D022D-32B3-0F3B-4D78-96B456773D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90870C-0F74-ACC3-2590-C1102F3BED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D39AC1-7599-7D4B-9AC7-0EF4EAB70A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443CA5-C138-E19F-AB18-7CC18D7A7E2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E3EF90-8575-4D3F-BDC1-5E4D71DCC55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107697C5-4C31-7561-7C2B-92AB48AED4E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BC13EAC2-0128-D513-A5A3-41C0C0F3BAE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031D2-79E7-464E-B400-462A2BFE2C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91360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322F7-782D-6B75-BC7E-F9027A9279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4473F1-AD20-F889-21C8-173AA93B8F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6FEF4D-7A9D-4500-4C6D-5463D818E4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59EF6E-71E1-09A9-B31C-E1EFE2F888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1D05E9-75E5-7006-7EF8-57BC9F2687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8776C9-C864-55EC-B8FD-AE9ED1379B8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E3EF90-8575-4D3F-BDC1-5E4D71DCC55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D69C4232-3EB2-DB65-BF37-2F1B1F31E8A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BD174382-E746-298B-D06A-C9852CD007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031D2-79E7-464E-B400-462A2BFE2C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82556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EB68F-6B7E-8895-78D8-3076AF0348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859AB8-269E-A5E0-9E34-96DF27B89EA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E3EF90-8575-4D3F-BDC1-5E4D71DCC55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0A242751-590A-CBB3-8EAD-788C15499F6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514D9E0B-60C1-3821-F8D7-B64A3282A6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031D2-79E7-464E-B400-462A2BFE2C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2799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BE7D9F-30AA-440E-8781-A956F8BD5A98}" type="datetimeFigureOut">
              <a:rPr lang="en-US" smtClean="0"/>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1D61B-F167-4E84-95EC-4D5923685E58}"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6BA51E-CF3D-8706-E488-C3F6ABBE6FE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E3EF90-8575-4D3F-BDC1-5E4D71DCC55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D87AA002-9C69-5E05-B8E2-51655D9B92F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6CA8303C-A95F-9BE7-80EE-78CBCD4FFE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031D2-79E7-464E-B400-462A2BFE2C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84144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A37DC-8B40-2E4B-03E1-F59610BDB2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1607D7-E2F5-2A76-FEEF-1D739B682D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BF3B51-F6B0-12A5-975C-C622B7C4D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D4F18C-130B-1B88-036D-FEB6219D750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E3EF90-8575-4D3F-BDC1-5E4D71DCC55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6100461D-EB9B-BBFC-C20A-9DC12190D03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E91A119B-D9E2-230F-2DE4-05523BAF482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031D2-79E7-464E-B400-462A2BFE2C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61658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B00FD-A514-3C88-294A-99DC96552F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B0024D-AB1A-E917-93F5-22FEBDEBC5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7CE6CD-470F-FD0A-6749-E197A60789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30EFEB-CDB5-A943-821A-9B566142134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E3EF90-8575-4D3F-BDC1-5E4D71DCC55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6E43385C-8A3D-A125-9D39-FEEB6DF5F4E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26A04634-E9AD-2917-96CF-425425CC61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031D2-79E7-464E-B400-462A2BFE2C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2043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6D405-B199-5721-4B1B-DDCE92D922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F2BC7A-380B-9E02-34CF-6D0F2A0A80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8CD220-0EE1-370E-5E02-F44C279E92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E3EF90-8575-4D3F-BDC1-5E4D71DCC55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E82A67EB-8C3A-0D89-593D-D921D6F351A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3DC99CF-92B5-FBFD-9C7F-DE51026AEB6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031D2-79E7-464E-B400-462A2BFE2C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22065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3D539F-6F0C-5489-9249-2DE9B1E357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D3904E-65A8-759C-8D7E-8A1452C261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FF0324-0E9E-79B8-27D4-A56861C8545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E3EF90-8575-4D3F-BDC1-5E4D71DCC55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BABFB5B-F024-3C82-331A-574B13823BC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17869931-DB29-48F4-C13F-FC8F0E9DBF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9031D2-79E7-464E-B400-462A2BFE2C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004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97280"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anose="020B0604020202020204" pitchFamily="34" charset="0"/>
              <a:buNone/>
            </a:pPr>
            <a:r>
              <a:rPr lang="en-US"/>
              <a:t>Click to edit Master text styles</a:t>
            </a:r>
          </a:p>
        </p:txBody>
      </p:sp>
      <p:sp>
        <p:nvSpPr>
          <p:cNvPr id="4" name="Content Placeholder 3"/>
          <p:cNvSpPr>
            <a:spLocks noGrp="1"/>
          </p:cNvSpPr>
          <p:nvPr>
            <p:ph sz="half" idx="2"/>
          </p:nvPr>
        </p:nvSpPr>
        <p:spPr>
          <a:xfrm>
            <a:off x="1092200"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6688"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anose="020B0604020202020204" pitchFamily="34" charset="0"/>
              <a:buNone/>
            </a:pPr>
            <a:r>
              <a:rPr lang="en-US"/>
              <a:t>Click to edit Master text styles</a:t>
            </a:r>
          </a:p>
        </p:txBody>
      </p:sp>
      <p:sp>
        <p:nvSpPr>
          <p:cNvPr id="6" name="Content Placeholder 5"/>
          <p:cNvSpPr>
            <a:spLocks noGrp="1"/>
          </p:cNvSpPr>
          <p:nvPr>
            <p:ph sz="quarter" idx="4"/>
          </p:nvPr>
        </p:nvSpPr>
        <p:spPr>
          <a:xfrm>
            <a:off x="6266688"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BE7D9F-30AA-440E-8781-A956F8BD5A98}" type="datetimeFigureOut">
              <a:rPr lang="en-US" smtClean="0"/>
              <a:t>9/22/2024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C1D61B-F167-4E84-95EC-4D5923685E5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BE7D9F-30AA-440E-8781-A956F8BD5A98}" type="datetimeFigureOut">
              <a:rPr lang="en-US" smtClean="0"/>
              <a:t>9/22/2024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C1D61B-F167-4E84-95EC-4D5923685E5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BE7D9F-30AA-440E-8781-A956F8BD5A98}" type="datetimeFigureOut">
              <a:rPr lang="en-US" smtClean="0"/>
              <a:t>9/22/2024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C1D61B-F167-4E84-95EC-4D5923685E5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1720852" y="-1720850"/>
            <a:ext cx="6858000" cy="1029970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1046573" y="1576104"/>
            <a:ext cx="694944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lang="en-US"/>
              <a:t>Click to edit Master title style</a:t>
            </a:r>
            <a:endParaRPr lang="en-US" dirty="0"/>
          </a:p>
        </p:txBody>
      </p:sp>
      <p:sp>
        <p:nvSpPr>
          <p:cNvPr id="3" name="Content Placeholder 2"/>
          <p:cNvSpPr>
            <a:spLocks noGrp="1"/>
          </p:cNvSpPr>
          <p:nvPr>
            <p:ph idx="1"/>
          </p:nvPr>
        </p:nvSpPr>
        <p:spPr>
          <a:xfrm>
            <a:off x="6332737" y="2618913"/>
            <a:ext cx="507703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730605" y="2253385"/>
            <a:ext cx="772634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anose="020B0604020202020204" pitchFamily="34" charset="0"/>
              <a:buNone/>
              <a:defRPr/>
            </a:pPr>
            <a:r>
              <a:rPr lang="en-US"/>
              <a:t>Click to edit Master text styles</a:t>
            </a:r>
          </a:p>
        </p:txBody>
      </p:sp>
      <p:sp>
        <p:nvSpPr>
          <p:cNvPr id="5" name="Date Placeholder 4"/>
          <p:cNvSpPr>
            <a:spLocks noGrp="1"/>
          </p:cNvSpPr>
          <p:nvPr>
            <p:ph type="dt" sz="half" idx="10"/>
          </p:nvPr>
        </p:nvSpPr>
        <p:spPr/>
        <p:txBody>
          <a:bodyPr/>
          <a:lstStyle/>
          <a:p>
            <a:fld id="{33BE7D9F-30AA-440E-8781-A956F8BD5A98}" type="datetimeFigureOut">
              <a:rPr lang="en-US" smtClean="0"/>
              <a:t>9/22/2024</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1BC1D61B-F167-4E84-95EC-4D5923685E5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705101" y="0"/>
            <a:ext cx="9486900"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1" fmla="*/ 0 w 7104888"/>
              <a:gd name="connsiteY0-2" fmla="*/ 0 h 6858000"/>
              <a:gd name="connsiteX1-3" fmla="*/ 5695188 w 7104888"/>
              <a:gd name="connsiteY1-4" fmla="*/ 0 h 6858000"/>
              <a:gd name="connsiteX2-5" fmla="*/ 7104888 w 7104888"/>
              <a:gd name="connsiteY2-6" fmla="*/ 0 h 6858000"/>
              <a:gd name="connsiteX3-7" fmla="*/ 7104888 w 7104888"/>
              <a:gd name="connsiteY3-8" fmla="*/ 6858000 h 6858000"/>
              <a:gd name="connsiteX4-9" fmla="*/ 0 w 7104888"/>
              <a:gd name="connsiteY4-10" fmla="*/ 6858000 h 6858000"/>
              <a:gd name="connsiteX5" fmla="*/ 0 w 7104888"/>
              <a:gd name="connsiteY5" fmla="*/ 0 h 6858000"/>
              <a:gd name="connsiteX0-11" fmla="*/ 10287 w 7115175"/>
              <a:gd name="connsiteY0-12" fmla="*/ 0 h 6858000"/>
              <a:gd name="connsiteX1-13" fmla="*/ 5705475 w 7115175"/>
              <a:gd name="connsiteY1-14" fmla="*/ 0 h 6858000"/>
              <a:gd name="connsiteX2-15" fmla="*/ 7115175 w 7115175"/>
              <a:gd name="connsiteY2-16" fmla="*/ 0 h 6858000"/>
              <a:gd name="connsiteX3-17" fmla="*/ 7115175 w 7115175"/>
              <a:gd name="connsiteY3-18" fmla="*/ 6858000 h 6858000"/>
              <a:gd name="connsiteX4-19" fmla="*/ 10287 w 7115175"/>
              <a:gd name="connsiteY4-20" fmla="*/ 6858000 h 6858000"/>
              <a:gd name="connsiteX5-21" fmla="*/ 0 w 7115175"/>
              <a:gd name="connsiteY5-22" fmla="*/ 5048250 h 6858000"/>
              <a:gd name="connsiteX6" fmla="*/ 10287 w 7115175"/>
              <a:gd name="connsiteY6" fmla="*/ 0 h 6858000"/>
              <a:gd name="connsiteX0-23" fmla="*/ 10287 w 7115175"/>
              <a:gd name="connsiteY0-24" fmla="*/ 0 h 6858000"/>
              <a:gd name="connsiteX1-25" fmla="*/ 5705475 w 7115175"/>
              <a:gd name="connsiteY1-26" fmla="*/ 0 h 6858000"/>
              <a:gd name="connsiteX2-27" fmla="*/ 7115175 w 7115175"/>
              <a:gd name="connsiteY2-28" fmla="*/ 0 h 6858000"/>
              <a:gd name="connsiteX3-29" fmla="*/ 7115175 w 7115175"/>
              <a:gd name="connsiteY3-30" fmla="*/ 6858000 h 6858000"/>
              <a:gd name="connsiteX4-31" fmla="*/ 1533526 w 7115175"/>
              <a:gd name="connsiteY4-32" fmla="*/ 6848475 h 6858000"/>
              <a:gd name="connsiteX5-33" fmla="*/ 10287 w 7115175"/>
              <a:gd name="connsiteY5-34" fmla="*/ 6858000 h 6858000"/>
              <a:gd name="connsiteX6-35" fmla="*/ 0 w 7115175"/>
              <a:gd name="connsiteY6-36" fmla="*/ 5048250 h 6858000"/>
              <a:gd name="connsiteX7" fmla="*/ 10287 w 7115175"/>
              <a:gd name="connsiteY7" fmla="*/ 0 h 6858000"/>
              <a:gd name="connsiteX0-37" fmla="*/ 10287 w 7115175"/>
              <a:gd name="connsiteY0-38" fmla="*/ 0 h 6858000"/>
              <a:gd name="connsiteX1-39" fmla="*/ 5705475 w 7115175"/>
              <a:gd name="connsiteY1-40" fmla="*/ 0 h 6858000"/>
              <a:gd name="connsiteX2-41" fmla="*/ 7115175 w 7115175"/>
              <a:gd name="connsiteY2-42" fmla="*/ 0 h 6858000"/>
              <a:gd name="connsiteX3-43" fmla="*/ 7115175 w 7115175"/>
              <a:gd name="connsiteY3-44" fmla="*/ 6858000 h 6858000"/>
              <a:gd name="connsiteX4-45" fmla="*/ 1533526 w 7115175"/>
              <a:gd name="connsiteY4-46" fmla="*/ 6848475 h 6858000"/>
              <a:gd name="connsiteX5-47" fmla="*/ 0 w 7115175"/>
              <a:gd name="connsiteY5-48" fmla="*/ 5048250 h 6858000"/>
              <a:gd name="connsiteX6-49" fmla="*/ 10287 w 7115175"/>
              <a:gd name="connsiteY6-50" fmla="*/ 0 h 6858000"/>
              <a:gd name="connsiteX0-51" fmla="*/ 0 w 7115175"/>
              <a:gd name="connsiteY0-52" fmla="*/ 5048250 h 6858000"/>
              <a:gd name="connsiteX1-53" fmla="*/ 5705475 w 7115175"/>
              <a:gd name="connsiteY1-54" fmla="*/ 0 h 6858000"/>
              <a:gd name="connsiteX2-55" fmla="*/ 7115175 w 7115175"/>
              <a:gd name="connsiteY2-56" fmla="*/ 0 h 6858000"/>
              <a:gd name="connsiteX3-57" fmla="*/ 7115175 w 7115175"/>
              <a:gd name="connsiteY3-58" fmla="*/ 6858000 h 6858000"/>
              <a:gd name="connsiteX4-59" fmla="*/ 1533526 w 7115175"/>
              <a:gd name="connsiteY4-60" fmla="*/ 6848475 h 6858000"/>
              <a:gd name="connsiteX5-61" fmla="*/ 0 w 7115175"/>
              <a:gd name="connsiteY5-62" fmla="*/ 5048250 h 6858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Click icon to add picture</a:t>
            </a:r>
            <a:endParaRPr lang="en-US" dirty="0"/>
          </a:p>
        </p:txBody>
      </p:sp>
      <p:sp>
        <p:nvSpPr>
          <p:cNvPr id="9" name="Right Triangle 8"/>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 y="5048250"/>
            <a:ext cx="4762500"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1" fmla="*/ 0 w 3571875"/>
              <a:gd name="connsiteY0-2" fmla="*/ 1809750 h 1809750"/>
              <a:gd name="connsiteX1-3" fmla="*/ 1895475 w 3571875"/>
              <a:gd name="connsiteY1-4" fmla="*/ 0 h 1809750"/>
              <a:gd name="connsiteX2-5" fmla="*/ 3571875 w 3571875"/>
              <a:gd name="connsiteY2-6" fmla="*/ 1809750 h 1809750"/>
              <a:gd name="connsiteX3-7" fmla="*/ 0 w 3571875"/>
              <a:gd name="connsiteY3-8" fmla="*/ 1809750 h 1809750"/>
              <a:gd name="connsiteX0-9" fmla="*/ 0 w 3571875"/>
              <a:gd name="connsiteY0-10" fmla="*/ 1809750 h 1809750"/>
              <a:gd name="connsiteX1-11" fmla="*/ 2038350 w 3571875"/>
              <a:gd name="connsiteY1-12" fmla="*/ 0 h 1809750"/>
              <a:gd name="connsiteX2-13" fmla="*/ 3571875 w 3571875"/>
              <a:gd name="connsiteY2-14" fmla="*/ 1809750 h 1809750"/>
              <a:gd name="connsiteX3-15" fmla="*/ 0 w 3571875"/>
              <a:gd name="connsiteY3-16" fmla="*/ 1809750 h 1809750"/>
            </a:gdLst>
            <a:ahLst/>
            <a:cxnLst>
              <a:cxn ang="0">
                <a:pos x="connsiteX0-1" y="connsiteY0-2"/>
              </a:cxn>
              <a:cxn ang="0">
                <a:pos x="connsiteX1-3" y="connsiteY1-4"/>
              </a:cxn>
              <a:cxn ang="0">
                <a:pos x="connsiteX2-5" y="connsiteY2-6"/>
              </a:cxn>
              <a:cxn ang="0">
                <a:pos x="connsiteX3-7" y="connsiteY3-8"/>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94929" y="1717501"/>
            <a:ext cx="73152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524639" y="2180529"/>
            <a:ext cx="8128727"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BE7D9F-30AA-440E-8781-A956F8BD5A98}" type="datetimeFigureOut">
              <a:rPr lang="en-US" smtClean="0"/>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1D61B-F167-4E84-95EC-4D5923685E5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0633"/>
            <a:ext cx="4765676"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1" fmla="*/ 0 w 3571875"/>
              <a:gd name="connsiteY0-2" fmla="*/ 4210050 h 4210050"/>
              <a:gd name="connsiteX1-3" fmla="*/ 0 w 3571875"/>
              <a:gd name="connsiteY1-4" fmla="*/ 0 h 4210050"/>
              <a:gd name="connsiteX2-5" fmla="*/ 2028825 w 3571875"/>
              <a:gd name="connsiteY2-6" fmla="*/ 2388394 h 4210050"/>
              <a:gd name="connsiteX3-7" fmla="*/ 3571875 w 3571875"/>
              <a:gd name="connsiteY3-8" fmla="*/ 4210050 h 4210050"/>
              <a:gd name="connsiteX4" fmla="*/ 0 w 3571875"/>
              <a:gd name="connsiteY4" fmla="*/ 4210050 h 4210050"/>
              <a:gd name="connsiteX0-9" fmla="*/ 0 w 3571875"/>
              <a:gd name="connsiteY0-10" fmla="*/ 4210050 h 4210050"/>
              <a:gd name="connsiteX1-11" fmla="*/ 0 w 3571875"/>
              <a:gd name="connsiteY1-12" fmla="*/ 0 h 4210050"/>
              <a:gd name="connsiteX2-13" fmla="*/ 2028825 w 3571875"/>
              <a:gd name="connsiteY2-14" fmla="*/ 2205038 h 4210050"/>
              <a:gd name="connsiteX3-15" fmla="*/ 3571875 w 3571875"/>
              <a:gd name="connsiteY3-16" fmla="*/ 4210050 h 4210050"/>
              <a:gd name="connsiteX4-17" fmla="*/ 0 w 3571875"/>
              <a:gd name="connsiteY4-18" fmla="*/ 4210050 h 4210050"/>
              <a:gd name="connsiteX0-19" fmla="*/ 0 w 3571875"/>
              <a:gd name="connsiteY0-20" fmla="*/ 4210050 h 4210050"/>
              <a:gd name="connsiteX1-21" fmla="*/ 0 w 3571875"/>
              <a:gd name="connsiteY1-22" fmla="*/ 0 h 4210050"/>
              <a:gd name="connsiteX2-23" fmla="*/ 2028825 w 3571875"/>
              <a:gd name="connsiteY2-24" fmla="*/ 2393157 h 4210050"/>
              <a:gd name="connsiteX3-25" fmla="*/ 3571875 w 3571875"/>
              <a:gd name="connsiteY3-26" fmla="*/ 4210050 h 4210050"/>
              <a:gd name="connsiteX4-27" fmla="*/ 0 w 3571875"/>
              <a:gd name="connsiteY4-28" fmla="*/ 4210050 h 4210050"/>
              <a:gd name="connsiteX0-29" fmla="*/ 0 w 3571875"/>
              <a:gd name="connsiteY0-30" fmla="*/ 4210050 h 4210050"/>
              <a:gd name="connsiteX1-31" fmla="*/ 0 w 3571875"/>
              <a:gd name="connsiteY1-32" fmla="*/ 0 h 4210050"/>
              <a:gd name="connsiteX2-33" fmla="*/ 2028825 w 3571875"/>
              <a:gd name="connsiteY2-34" fmla="*/ 2393157 h 4210050"/>
              <a:gd name="connsiteX3-35" fmla="*/ 3571875 w 3571875"/>
              <a:gd name="connsiteY3-36" fmla="*/ 4210050 h 4210050"/>
              <a:gd name="connsiteX4-37" fmla="*/ 0 w 3571875"/>
              <a:gd name="connsiteY4-38" fmla="*/ 4210050 h 4210050"/>
              <a:gd name="connsiteX0-39" fmla="*/ 0 w 3571875"/>
              <a:gd name="connsiteY0-40" fmla="*/ 4210050 h 4210050"/>
              <a:gd name="connsiteX1-41" fmla="*/ 0 w 3571875"/>
              <a:gd name="connsiteY1-42" fmla="*/ 0 h 4210050"/>
              <a:gd name="connsiteX2-43" fmla="*/ 2028825 w 3571875"/>
              <a:gd name="connsiteY2-44" fmla="*/ 2281238 h 4210050"/>
              <a:gd name="connsiteX3-45" fmla="*/ 3571875 w 3571875"/>
              <a:gd name="connsiteY3-46" fmla="*/ 4210050 h 4210050"/>
              <a:gd name="connsiteX4-47" fmla="*/ 0 w 3571875"/>
              <a:gd name="connsiteY4-48" fmla="*/ 4210050 h 4210050"/>
              <a:gd name="connsiteX0-49" fmla="*/ 0 w 3571875"/>
              <a:gd name="connsiteY0-50" fmla="*/ 4210050 h 4210050"/>
              <a:gd name="connsiteX1-51" fmla="*/ 0 w 3571875"/>
              <a:gd name="connsiteY1-52" fmla="*/ 0 h 4210050"/>
              <a:gd name="connsiteX2-53" fmla="*/ 2028825 w 3571875"/>
              <a:gd name="connsiteY2-54" fmla="*/ 2393157 h 4210050"/>
              <a:gd name="connsiteX3-55" fmla="*/ 3571875 w 3571875"/>
              <a:gd name="connsiteY3-56" fmla="*/ 4210050 h 4210050"/>
              <a:gd name="connsiteX4-57" fmla="*/ 0 w 3571875"/>
              <a:gd name="connsiteY4-58" fmla="*/ 4210050 h 4210050"/>
              <a:gd name="connsiteX0-59" fmla="*/ 0 w 3571875"/>
              <a:gd name="connsiteY0-60" fmla="*/ 4210050 h 4210050"/>
              <a:gd name="connsiteX1-61" fmla="*/ 0 w 3571875"/>
              <a:gd name="connsiteY1-62" fmla="*/ 0 h 4210050"/>
              <a:gd name="connsiteX2-63" fmla="*/ 2028825 w 3571875"/>
              <a:gd name="connsiteY2-64" fmla="*/ 2393157 h 4210050"/>
              <a:gd name="connsiteX3-65" fmla="*/ 3571875 w 3571875"/>
              <a:gd name="connsiteY3-66" fmla="*/ 4210050 h 4210050"/>
              <a:gd name="connsiteX4-67" fmla="*/ 0 w 3571875"/>
              <a:gd name="connsiteY4-68" fmla="*/ 4210050 h 4210050"/>
              <a:gd name="connsiteX0-69" fmla="*/ 0 w 3571875"/>
              <a:gd name="connsiteY0-70" fmla="*/ 4210050 h 4210050"/>
              <a:gd name="connsiteX1-71" fmla="*/ 0 w 3571875"/>
              <a:gd name="connsiteY1-72" fmla="*/ 0 h 4210050"/>
              <a:gd name="connsiteX2-73" fmla="*/ 2076450 w 3571875"/>
              <a:gd name="connsiteY2-74" fmla="*/ 2274094 h 4210050"/>
              <a:gd name="connsiteX3-75" fmla="*/ 3571875 w 3571875"/>
              <a:gd name="connsiteY3-76" fmla="*/ 4210050 h 4210050"/>
              <a:gd name="connsiteX4-77" fmla="*/ 0 w 3571875"/>
              <a:gd name="connsiteY4-78" fmla="*/ 4210050 h 4210050"/>
              <a:gd name="connsiteX0-79" fmla="*/ 0 w 3571875"/>
              <a:gd name="connsiteY0-80" fmla="*/ 4210050 h 4210050"/>
              <a:gd name="connsiteX1-81" fmla="*/ 0 w 3571875"/>
              <a:gd name="connsiteY1-82" fmla="*/ 0 h 4210050"/>
              <a:gd name="connsiteX2-83" fmla="*/ 2245519 w 3571875"/>
              <a:gd name="connsiteY2-84" fmla="*/ 2405063 h 4210050"/>
              <a:gd name="connsiteX3-85" fmla="*/ 3571875 w 3571875"/>
              <a:gd name="connsiteY3-86" fmla="*/ 4210050 h 4210050"/>
              <a:gd name="connsiteX4-87" fmla="*/ 0 w 3571875"/>
              <a:gd name="connsiteY4-88" fmla="*/ 4210050 h 4210050"/>
              <a:gd name="connsiteX0-89" fmla="*/ 0 w 3571875"/>
              <a:gd name="connsiteY0-90" fmla="*/ 4210050 h 4210050"/>
              <a:gd name="connsiteX1-91" fmla="*/ 0 w 3571875"/>
              <a:gd name="connsiteY1-92" fmla="*/ 0 h 4210050"/>
              <a:gd name="connsiteX2-93" fmla="*/ 2038350 w 3571875"/>
              <a:gd name="connsiteY2-94" fmla="*/ 2405063 h 4210050"/>
              <a:gd name="connsiteX3-95" fmla="*/ 3571875 w 3571875"/>
              <a:gd name="connsiteY3-96" fmla="*/ 4210050 h 4210050"/>
              <a:gd name="connsiteX4-97" fmla="*/ 0 w 3571875"/>
              <a:gd name="connsiteY4-98" fmla="*/ 4210050 h 4210050"/>
              <a:gd name="connsiteX0-99" fmla="*/ 0 w 3571875"/>
              <a:gd name="connsiteY0-100" fmla="*/ 2433637 h 2433637"/>
              <a:gd name="connsiteX1-101" fmla="*/ 257175 w 3571875"/>
              <a:gd name="connsiteY1-102" fmla="*/ 0 h 2433637"/>
              <a:gd name="connsiteX2-103" fmla="*/ 2038350 w 3571875"/>
              <a:gd name="connsiteY2-104" fmla="*/ 628650 h 2433637"/>
              <a:gd name="connsiteX3-105" fmla="*/ 3571875 w 3571875"/>
              <a:gd name="connsiteY3-106" fmla="*/ 2433637 h 2433637"/>
              <a:gd name="connsiteX4-107" fmla="*/ 0 w 3571875"/>
              <a:gd name="connsiteY4-108" fmla="*/ 2433637 h 2433637"/>
              <a:gd name="connsiteX0-109" fmla="*/ 2382 w 3574257"/>
              <a:gd name="connsiteY0-110" fmla="*/ 1807368 h 1807368"/>
              <a:gd name="connsiteX1-111" fmla="*/ 0 w 3574257"/>
              <a:gd name="connsiteY1-112" fmla="*/ 0 h 1807368"/>
              <a:gd name="connsiteX2-113" fmla="*/ 2040732 w 3574257"/>
              <a:gd name="connsiteY2-114" fmla="*/ 2381 h 1807368"/>
              <a:gd name="connsiteX3-115" fmla="*/ 3574257 w 3574257"/>
              <a:gd name="connsiteY3-116" fmla="*/ 1807368 h 1807368"/>
              <a:gd name="connsiteX4-117" fmla="*/ 2382 w 3574257"/>
              <a:gd name="connsiteY4-118" fmla="*/ 1807368 h 1807368"/>
              <a:gd name="connsiteX0-119" fmla="*/ 2382 w 3574257"/>
              <a:gd name="connsiteY0-120" fmla="*/ 1807368 h 1807368"/>
              <a:gd name="connsiteX1-121" fmla="*/ 0 w 3574257"/>
              <a:gd name="connsiteY1-122" fmla="*/ 0 h 1807368"/>
              <a:gd name="connsiteX2-123" fmla="*/ 1924051 w 3574257"/>
              <a:gd name="connsiteY2-124" fmla="*/ 307181 h 1807368"/>
              <a:gd name="connsiteX3-125" fmla="*/ 3574257 w 3574257"/>
              <a:gd name="connsiteY3-126" fmla="*/ 1807368 h 1807368"/>
              <a:gd name="connsiteX4-127" fmla="*/ 2382 w 3574257"/>
              <a:gd name="connsiteY4-128" fmla="*/ 1807368 h 1807368"/>
              <a:gd name="connsiteX0-129" fmla="*/ 2382 w 3574257"/>
              <a:gd name="connsiteY0-130" fmla="*/ 1809749 h 1809749"/>
              <a:gd name="connsiteX1-131" fmla="*/ 0 w 3574257"/>
              <a:gd name="connsiteY1-132" fmla="*/ 2381 h 1809749"/>
              <a:gd name="connsiteX2-133" fmla="*/ 2038351 w 3574257"/>
              <a:gd name="connsiteY2-134" fmla="*/ 0 h 1809749"/>
              <a:gd name="connsiteX3-135" fmla="*/ 3574257 w 3574257"/>
              <a:gd name="connsiteY3-136" fmla="*/ 1809749 h 1809749"/>
              <a:gd name="connsiteX4-137" fmla="*/ 2382 w 3574257"/>
              <a:gd name="connsiteY4-138" fmla="*/ 1809749 h 1809749"/>
              <a:gd name="connsiteX0-139" fmla="*/ 2382 w 3574257"/>
              <a:gd name="connsiteY0-140" fmla="*/ 1807368 h 1807368"/>
              <a:gd name="connsiteX1-141" fmla="*/ 0 w 3574257"/>
              <a:gd name="connsiteY1-142" fmla="*/ 0 h 1807368"/>
              <a:gd name="connsiteX2-143" fmla="*/ 1640682 w 3574257"/>
              <a:gd name="connsiteY2-144" fmla="*/ 450057 h 1807368"/>
              <a:gd name="connsiteX3-145" fmla="*/ 3574257 w 3574257"/>
              <a:gd name="connsiteY3-146" fmla="*/ 1807368 h 1807368"/>
              <a:gd name="connsiteX4-147" fmla="*/ 2382 w 3574257"/>
              <a:gd name="connsiteY4-148" fmla="*/ 1807368 h 1807368"/>
              <a:gd name="connsiteX0-149" fmla="*/ 2382 w 3574257"/>
              <a:gd name="connsiteY0-150" fmla="*/ 1809749 h 1809749"/>
              <a:gd name="connsiteX1-151" fmla="*/ 0 w 3574257"/>
              <a:gd name="connsiteY1-152" fmla="*/ 2381 h 1809749"/>
              <a:gd name="connsiteX2-153" fmla="*/ 2038351 w 3574257"/>
              <a:gd name="connsiteY2-154" fmla="*/ 0 h 1809749"/>
              <a:gd name="connsiteX3-155" fmla="*/ 3574257 w 3574257"/>
              <a:gd name="connsiteY3-156" fmla="*/ 1809749 h 1809749"/>
              <a:gd name="connsiteX4-157" fmla="*/ 2382 w 3574257"/>
              <a:gd name="connsiteY4-158" fmla="*/ 1809749 h 1809749"/>
              <a:gd name="connsiteX0-159" fmla="*/ 2382 w 3574257"/>
              <a:gd name="connsiteY0-160" fmla="*/ 1807368 h 1807368"/>
              <a:gd name="connsiteX1-161" fmla="*/ 0 w 3574257"/>
              <a:gd name="connsiteY1-162" fmla="*/ 0 h 1807368"/>
              <a:gd name="connsiteX2-163" fmla="*/ 1657351 w 3574257"/>
              <a:gd name="connsiteY2-164" fmla="*/ 230982 h 1807368"/>
              <a:gd name="connsiteX3-165" fmla="*/ 3574257 w 3574257"/>
              <a:gd name="connsiteY3-166" fmla="*/ 1807368 h 1807368"/>
              <a:gd name="connsiteX4-167" fmla="*/ 2382 w 3574257"/>
              <a:gd name="connsiteY4-168" fmla="*/ 1807368 h 1807368"/>
              <a:gd name="connsiteX0-169" fmla="*/ 2382 w 3574257"/>
              <a:gd name="connsiteY0-170" fmla="*/ 1807368 h 1807368"/>
              <a:gd name="connsiteX1-171" fmla="*/ 0 w 3574257"/>
              <a:gd name="connsiteY1-172" fmla="*/ 0 h 1807368"/>
              <a:gd name="connsiteX2-173" fmla="*/ 2040732 w 3574257"/>
              <a:gd name="connsiteY2-174" fmla="*/ 2382 h 1807368"/>
              <a:gd name="connsiteX3-175" fmla="*/ 3574257 w 3574257"/>
              <a:gd name="connsiteY3-176" fmla="*/ 1807368 h 1807368"/>
              <a:gd name="connsiteX4-177" fmla="*/ 2382 w 3574257"/>
              <a:gd name="connsiteY4-178" fmla="*/ 1807368 h 1807368"/>
              <a:gd name="connsiteX0-179" fmla="*/ 2382 w 3574257"/>
              <a:gd name="connsiteY0-180" fmla="*/ 1807368 h 1807368"/>
              <a:gd name="connsiteX1-181" fmla="*/ 0 w 3574257"/>
              <a:gd name="connsiteY1-182" fmla="*/ 0 h 1807368"/>
              <a:gd name="connsiteX2-183" fmla="*/ 1774032 w 3574257"/>
              <a:gd name="connsiteY2-184" fmla="*/ 161925 h 1807368"/>
              <a:gd name="connsiteX3-185" fmla="*/ 3574257 w 3574257"/>
              <a:gd name="connsiteY3-186" fmla="*/ 1807368 h 1807368"/>
              <a:gd name="connsiteX4-187" fmla="*/ 2382 w 3574257"/>
              <a:gd name="connsiteY4-188" fmla="*/ 1807368 h 1807368"/>
              <a:gd name="connsiteX0-189" fmla="*/ 2382 w 3574257"/>
              <a:gd name="connsiteY0-190" fmla="*/ 1807368 h 1807368"/>
              <a:gd name="connsiteX1-191" fmla="*/ 0 w 3574257"/>
              <a:gd name="connsiteY1-192" fmla="*/ 0 h 1807368"/>
              <a:gd name="connsiteX2-193" fmla="*/ 1969294 w 3574257"/>
              <a:gd name="connsiteY2-194" fmla="*/ 21432 h 1807368"/>
              <a:gd name="connsiteX3-195" fmla="*/ 3574257 w 3574257"/>
              <a:gd name="connsiteY3-196" fmla="*/ 1807368 h 1807368"/>
              <a:gd name="connsiteX4-197" fmla="*/ 2382 w 3574257"/>
              <a:gd name="connsiteY4-198" fmla="*/ 1807368 h 1807368"/>
              <a:gd name="connsiteX0-199" fmla="*/ 2382 w 3574257"/>
              <a:gd name="connsiteY0-200" fmla="*/ 1807368 h 1807368"/>
              <a:gd name="connsiteX1-201" fmla="*/ 0 w 3574257"/>
              <a:gd name="connsiteY1-202" fmla="*/ 0 h 1807368"/>
              <a:gd name="connsiteX2-203" fmla="*/ 1819275 w 3574257"/>
              <a:gd name="connsiteY2-204" fmla="*/ 200026 h 1807368"/>
              <a:gd name="connsiteX3-205" fmla="*/ 3574257 w 3574257"/>
              <a:gd name="connsiteY3-206" fmla="*/ 1807368 h 1807368"/>
              <a:gd name="connsiteX4-207" fmla="*/ 2382 w 3574257"/>
              <a:gd name="connsiteY4-208" fmla="*/ 1807368 h 1807368"/>
              <a:gd name="connsiteX0-209" fmla="*/ 2382 w 3574257"/>
              <a:gd name="connsiteY0-210" fmla="*/ 1807368 h 1807368"/>
              <a:gd name="connsiteX1-211" fmla="*/ 0 w 3574257"/>
              <a:gd name="connsiteY1-212" fmla="*/ 0 h 1807368"/>
              <a:gd name="connsiteX2-213" fmla="*/ 2045494 w 3574257"/>
              <a:gd name="connsiteY2-214" fmla="*/ 1 h 1807368"/>
              <a:gd name="connsiteX3-215" fmla="*/ 3574257 w 3574257"/>
              <a:gd name="connsiteY3-216" fmla="*/ 1807368 h 1807368"/>
              <a:gd name="connsiteX4-217" fmla="*/ 2382 w 3574257"/>
              <a:gd name="connsiteY4-218" fmla="*/ 1807368 h 1807368"/>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5051293"/>
            <a:ext cx="12195173"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1" fmla="*/ 0 w 3112294"/>
              <a:gd name="connsiteY0-2" fmla="*/ 2019301 h 2083594"/>
              <a:gd name="connsiteX1-3" fmla="*/ 2793206 w 3112294"/>
              <a:gd name="connsiteY1-4" fmla="*/ 0 h 2083594"/>
              <a:gd name="connsiteX2-5" fmla="*/ 3112294 w 3112294"/>
              <a:gd name="connsiteY2-6" fmla="*/ 80963 h 2083594"/>
              <a:gd name="connsiteX3-7" fmla="*/ 3112294 w 3112294"/>
              <a:gd name="connsiteY3-8" fmla="*/ 2083594 h 2083594"/>
              <a:gd name="connsiteX4-9" fmla="*/ 0 w 3112294"/>
              <a:gd name="connsiteY4-10" fmla="*/ 2019301 h 2083594"/>
              <a:gd name="connsiteX0-11" fmla="*/ 0 w 3345656"/>
              <a:gd name="connsiteY0-12" fmla="*/ 2097882 h 2097882"/>
              <a:gd name="connsiteX1-13" fmla="*/ 3026568 w 3345656"/>
              <a:gd name="connsiteY1-14" fmla="*/ 0 h 2097882"/>
              <a:gd name="connsiteX2-15" fmla="*/ 3345656 w 3345656"/>
              <a:gd name="connsiteY2-16" fmla="*/ 80963 h 2097882"/>
              <a:gd name="connsiteX3-17" fmla="*/ 3345656 w 3345656"/>
              <a:gd name="connsiteY3-18" fmla="*/ 2083594 h 2097882"/>
              <a:gd name="connsiteX4-19" fmla="*/ 0 w 3345656"/>
              <a:gd name="connsiteY4-20" fmla="*/ 2097882 h 2097882"/>
              <a:gd name="connsiteX0-21" fmla="*/ 0 w 2800350"/>
              <a:gd name="connsiteY0-22" fmla="*/ 1935957 h 2083594"/>
              <a:gd name="connsiteX1-23" fmla="*/ 2481262 w 2800350"/>
              <a:gd name="connsiteY1-24" fmla="*/ 0 h 2083594"/>
              <a:gd name="connsiteX2-25" fmla="*/ 2800350 w 2800350"/>
              <a:gd name="connsiteY2-26" fmla="*/ 80963 h 2083594"/>
              <a:gd name="connsiteX3-27" fmla="*/ 2800350 w 2800350"/>
              <a:gd name="connsiteY3-28" fmla="*/ 2083594 h 2083594"/>
              <a:gd name="connsiteX4-29" fmla="*/ 0 w 2800350"/>
              <a:gd name="connsiteY4-30" fmla="*/ 1935957 h 2083594"/>
              <a:gd name="connsiteX0-31" fmla="*/ 0 w 3352800"/>
              <a:gd name="connsiteY0-32" fmla="*/ 2083594 h 2083594"/>
              <a:gd name="connsiteX1-33" fmla="*/ 3033712 w 3352800"/>
              <a:gd name="connsiteY1-34" fmla="*/ 0 h 2083594"/>
              <a:gd name="connsiteX2-35" fmla="*/ 3352800 w 3352800"/>
              <a:gd name="connsiteY2-36" fmla="*/ 80963 h 2083594"/>
              <a:gd name="connsiteX3-37" fmla="*/ 3352800 w 3352800"/>
              <a:gd name="connsiteY3-38" fmla="*/ 2083594 h 2083594"/>
              <a:gd name="connsiteX4-39" fmla="*/ 0 w 3352800"/>
              <a:gd name="connsiteY4-40" fmla="*/ 2083594 h 2083594"/>
              <a:gd name="connsiteX0-41" fmla="*/ 0 w 3352800"/>
              <a:gd name="connsiteY0-42" fmla="*/ 2002631 h 2002631"/>
              <a:gd name="connsiteX1-43" fmla="*/ 3033712 w 3352800"/>
              <a:gd name="connsiteY1-44" fmla="*/ 157162 h 2002631"/>
              <a:gd name="connsiteX2-45" fmla="*/ 3352800 w 3352800"/>
              <a:gd name="connsiteY2-46" fmla="*/ 0 h 2002631"/>
              <a:gd name="connsiteX3-47" fmla="*/ 3352800 w 3352800"/>
              <a:gd name="connsiteY3-48" fmla="*/ 2002631 h 2002631"/>
              <a:gd name="connsiteX4-49" fmla="*/ 0 w 3352800"/>
              <a:gd name="connsiteY4-50" fmla="*/ 2002631 h 2002631"/>
              <a:gd name="connsiteX0-51" fmla="*/ 0 w 3352800"/>
              <a:gd name="connsiteY0-52" fmla="*/ 2002631 h 2002631"/>
              <a:gd name="connsiteX1-53" fmla="*/ 2988469 w 3352800"/>
              <a:gd name="connsiteY1-54" fmla="*/ 59530 h 2002631"/>
              <a:gd name="connsiteX2-55" fmla="*/ 3352800 w 3352800"/>
              <a:gd name="connsiteY2-56" fmla="*/ 0 h 2002631"/>
              <a:gd name="connsiteX3-57" fmla="*/ 3352800 w 3352800"/>
              <a:gd name="connsiteY3-58" fmla="*/ 2002631 h 2002631"/>
              <a:gd name="connsiteX4-59" fmla="*/ 0 w 3352800"/>
              <a:gd name="connsiteY4-60" fmla="*/ 2002631 h 2002631"/>
              <a:gd name="connsiteX0-61" fmla="*/ 0 w 3352800"/>
              <a:gd name="connsiteY0-62" fmla="*/ 2002631 h 2002631"/>
              <a:gd name="connsiteX1-63" fmla="*/ 2833966 w 3352800"/>
              <a:gd name="connsiteY1-64" fmla="*/ 425 h 2002631"/>
              <a:gd name="connsiteX2-65" fmla="*/ 3352800 w 3352800"/>
              <a:gd name="connsiteY2-66" fmla="*/ 0 h 2002631"/>
              <a:gd name="connsiteX3-67" fmla="*/ 3352800 w 3352800"/>
              <a:gd name="connsiteY3-68" fmla="*/ 2002631 h 2002631"/>
              <a:gd name="connsiteX4-69" fmla="*/ 0 w 3352800"/>
              <a:gd name="connsiteY4-70" fmla="*/ 2002631 h 2002631"/>
              <a:gd name="connsiteX0-71" fmla="*/ 0 w 3352800"/>
              <a:gd name="connsiteY0-72" fmla="*/ 2002631 h 2002631"/>
              <a:gd name="connsiteX1-73" fmla="*/ 2845314 w 3352800"/>
              <a:gd name="connsiteY1-74" fmla="*/ 12246 h 2002631"/>
              <a:gd name="connsiteX2-75" fmla="*/ 3352800 w 3352800"/>
              <a:gd name="connsiteY2-76" fmla="*/ 0 h 2002631"/>
              <a:gd name="connsiteX3-77" fmla="*/ 3352800 w 3352800"/>
              <a:gd name="connsiteY3-78" fmla="*/ 2002631 h 2002631"/>
              <a:gd name="connsiteX4-79" fmla="*/ 0 w 3352800"/>
              <a:gd name="connsiteY4-80" fmla="*/ 2002631 h 2002631"/>
              <a:gd name="connsiteX0-81" fmla="*/ 0 w 3352800"/>
              <a:gd name="connsiteY0-82" fmla="*/ 2002631 h 2002631"/>
              <a:gd name="connsiteX1-83" fmla="*/ 2834839 w 3352800"/>
              <a:gd name="connsiteY1-84" fmla="*/ 425 h 2002631"/>
              <a:gd name="connsiteX2-85" fmla="*/ 3352800 w 3352800"/>
              <a:gd name="connsiteY2-86" fmla="*/ 0 h 2002631"/>
              <a:gd name="connsiteX3-87" fmla="*/ 3352800 w 3352800"/>
              <a:gd name="connsiteY3-88" fmla="*/ 2002631 h 2002631"/>
              <a:gd name="connsiteX4-89" fmla="*/ 0 w 3352800"/>
              <a:gd name="connsiteY4-90" fmla="*/ 2002631 h 2002631"/>
              <a:gd name="connsiteX0-91" fmla="*/ 0 w 3352800"/>
              <a:gd name="connsiteY0-92" fmla="*/ 2002631 h 2002631"/>
              <a:gd name="connsiteX1-93" fmla="*/ 2875865 w 3352800"/>
              <a:gd name="connsiteY1-94" fmla="*/ 81782 h 2002631"/>
              <a:gd name="connsiteX2-95" fmla="*/ 3352800 w 3352800"/>
              <a:gd name="connsiteY2-96" fmla="*/ 0 h 2002631"/>
              <a:gd name="connsiteX3-97" fmla="*/ 3352800 w 3352800"/>
              <a:gd name="connsiteY3-98" fmla="*/ 2002631 h 2002631"/>
              <a:gd name="connsiteX4-99" fmla="*/ 0 w 3352800"/>
              <a:gd name="connsiteY4-100" fmla="*/ 2002631 h 2002631"/>
              <a:gd name="connsiteX0-101" fmla="*/ 0 w 3352800"/>
              <a:gd name="connsiteY0-102" fmla="*/ 2002901 h 2002901"/>
              <a:gd name="connsiteX1-103" fmla="*/ 2836585 w 3352800"/>
              <a:gd name="connsiteY1-104" fmla="*/ 0 h 2002901"/>
              <a:gd name="connsiteX2-105" fmla="*/ 3352800 w 3352800"/>
              <a:gd name="connsiteY2-106" fmla="*/ 270 h 2002901"/>
              <a:gd name="connsiteX3-107" fmla="*/ 3352800 w 3352800"/>
              <a:gd name="connsiteY3-108" fmla="*/ 2002901 h 2002901"/>
              <a:gd name="connsiteX4-109" fmla="*/ 0 w 3352800"/>
              <a:gd name="connsiteY4-110" fmla="*/ 2002901 h 2002901"/>
              <a:gd name="connsiteX0-111" fmla="*/ 0 w 3352800"/>
              <a:gd name="connsiteY0-112" fmla="*/ 2002631 h 2002631"/>
              <a:gd name="connsiteX1-113" fmla="*/ 754045 w 3352800"/>
              <a:gd name="connsiteY1-114" fmla="*/ 1468326 h 2002631"/>
              <a:gd name="connsiteX2-115" fmla="*/ 3352800 w 3352800"/>
              <a:gd name="connsiteY2-116" fmla="*/ 0 h 2002631"/>
              <a:gd name="connsiteX3-117" fmla="*/ 3352800 w 3352800"/>
              <a:gd name="connsiteY3-118" fmla="*/ 2002631 h 2002631"/>
              <a:gd name="connsiteX4-119" fmla="*/ 0 w 3352800"/>
              <a:gd name="connsiteY4-120" fmla="*/ 2002631 h 2002631"/>
              <a:gd name="connsiteX0-121" fmla="*/ 0 w 3352800"/>
              <a:gd name="connsiteY0-122" fmla="*/ 534305 h 534305"/>
              <a:gd name="connsiteX1-123" fmla="*/ 754045 w 3352800"/>
              <a:gd name="connsiteY1-124" fmla="*/ 0 h 534305"/>
              <a:gd name="connsiteX2-125" fmla="*/ 3352800 w 3352800"/>
              <a:gd name="connsiteY2-126" fmla="*/ 7687 h 534305"/>
              <a:gd name="connsiteX3-127" fmla="*/ 3352800 w 3352800"/>
              <a:gd name="connsiteY3-128" fmla="*/ 534305 h 534305"/>
              <a:gd name="connsiteX4-129" fmla="*/ 0 w 3352800"/>
              <a:gd name="connsiteY4-130" fmla="*/ 534305 h 534305"/>
              <a:gd name="connsiteX0-131" fmla="*/ 0 w 3352800"/>
              <a:gd name="connsiteY0-132" fmla="*/ 534305 h 534305"/>
              <a:gd name="connsiteX1-133" fmla="*/ 754045 w 3352800"/>
              <a:gd name="connsiteY1-134" fmla="*/ 0 h 534305"/>
              <a:gd name="connsiteX2-135" fmla="*/ 3352800 w 3352800"/>
              <a:gd name="connsiteY2-136" fmla="*/ 7687 h 534305"/>
              <a:gd name="connsiteX3-137" fmla="*/ 3352800 w 3352800"/>
              <a:gd name="connsiteY3-138" fmla="*/ 534305 h 534305"/>
              <a:gd name="connsiteX4-139" fmla="*/ 0 w 3352800"/>
              <a:gd name="connsiteY4-140" fmla="*/ 534305 h 534305"/>
              <a:gd name="connsiteX0-141" fmla="*/ 0 w 3352800"/>
              <a:gd name="connsiteY0-142" fmla="*/ 526618 h 526618"/>
              <a:gd name="connsiteX1-143" fmla="*/ 980611 w 3352800"/>
              <a:gd name="connsiteY1-144" fmla="*/ 93681 h 526618"/>
              <a:gd name="connsiteX2-145" fmla="*/ 3352800 w 3352800"/>
              <a:gd name="connsiteY2-146" fmla="*/ 0 h 526618"/>
              <a:gd name="connsiteX3-147" fmla="*/ 3352800 w 3352800"/>
              <a:gd name="connsiteY3-148" fmla="*/ 526618 h 526618"/>
              <a:gd name="connsiteX4-149" fmla="*/ 0 w 3352800"/>
              <a:gd name="connsiteY4-150" fmla="*/ 526618 h 526618"/>
              <a:gd name="connsiteX0-151" fmla="*/ 0 w 3352800"/>
              <a:gd name="connsiteY0-152" fmla="*/ 526888 h 526888"/>
              <a:gd name="connsiteX1-153" fmla="*/ 744735 w 3352800"/>
              <a:gd name="connsiteY1-154" fmla="*/ 0 h 526888"/>
              <a:gd name="connsiteX2-155" fmla="*/ 3352800 w 3352800"/>
              <a:gd name="connsiteY2-156" fmla="*/ 270 h 526888"/>
              <a:gd name="connsiteX3-157" fmla="*/ 3352800 w 3352800"/>
              <a:gd name="connsiteY3-158" fmla="*/ 526888 h 526888"/>
              <a:gd name="connsiteX4-159" fmla="*/ 0 w 3352800"/>
              <a:gd name="connsiteY4-160" fmla="*/ 526888 h 526888"/>
              <a:gd name="connsiteX0-161" fmla="*/ 0 w 3352800"/>
              <a:gd name="connsiteY0-162" fmla="*/ 526618 h 526618"/>
              <a:gd name="connsiteX1-163" fmla="*/ 811948 w 3352800"/>
              <a:gd name="connsiteY1-164" fmla="*/ 60921 h 526618"/>
              <a:gd name="connsiteX2-165" fmla="*/ 3352800 w 3352800"/>
              <a:gd name="connsiteY2-166" fmla="*/ 0 h 526618"/>
              <a:gd name="connsiteX3-167" fmla="*/ 3352800 w 3352800"/>
              <a:gd name="connsiteY3-168" fmla="*/ 526618 h 526618"/>
              <a:gd name="connsiteX4-169" fmla="*/ 0 w 3352800"/>
              <a:gd name="connsiteY4-170" fmla="*/ 526618 h 526618"/>
              <a:gd name="connsiteX0-171" fmla="*/ 0 w 3352800"/>
              <a:gd name="connsiteY0-172" fmla="*/ 527584 h 527584"/>
              <a:gd name="connsiteX1-173" fmla="*/ 751718 w 3352800"/>
              <a:gd name="connsiteY1-174" fmla="*/ 0 h 527584"/>
              <a:gd name="connsiteX2-175" fmla="*/ 3352800 w 3352800"/>
              <a:gd name="connsiteY2-176" fmla="*/ 966 h 527584"/>
              <a:gd name="connsiteX3-177" fmla="*/ 3352800 w 3352800"/>
              <a:gd name="connsiteY3-178" fmla="*/ 527584 h 527584"/>
              <a:gd name="connsiteX4-179" fmla="*/ 0 w 3352800"/>
              <a:gd name="connsiteY4-180" fmla="*/ 527584 h 527584"/>
              <a:gd name="connsiteX0-181" fmla="*/ 0 w 3352800"/>
              <a:gd name="connsiteY0-182" fmla="*/ 527584 h 527584"/>
              <a:gd name="connsiteX1-183" fmla="*/ 751718 w 3352800"/>
              <a:gd name="connsiteY1-184" fmla="*/ 0 h 527584"/>
              <a:gd name="connsiteX2-185" fmla="*/ 3241069 w 3352800"/>
              <a:gd name="connsiteY2-186" fmla="*/ 94144 h 527584"/>
              <a:gd name="connsiteX3-187" fmla="*/ 3352800 w 3352800"/>
              <a:gd name="connsiteY3-188" fmla="*/ 527584 h 527584"/>
              <a:gd name="connsiteX4-189" fmla="*/ 0 w 3352800"/>
              <a:gd name="connsiteY4-190" fmla="*/ 527584 h 527584"/>
              <a:gd name="connsiteX0-191" fmla="*/ 0 w 3352800"/>
              <a:gd name="connsiteY0-192" fmla="*/ 527584 h 527584"/>
              <a:gd name="connsiteX1-193" fmla="*/ 751718 w 3352800"/>
              <a:gd name="connsiteY1-194" fmla="*/ 0 h 527584"/>
              <a:gd name="connsiteX2-195" fmla="*/ 3352800 w 3352800"/>
              <a:gd name="connsiteY2-196" fmla="*/ 271 h 527584"/>
              <a:gd name="connsiteX3-197" fmla="*/ 3352800 w 3352800"/>
              <a:gd name="connsiteY3-198" fmla="*/ 527584 h 527584"/>
              <a:gd name="connsiteX4-199" fmla="*/ 0 w 3352800"/>
              <a:gd name="connsiteY4-200" fmla="*/ 527584 h 527584"/>
              <a:gd name="connsiteX0-201" fmla="*/ 0 w 3352800"/>
              <a:gd name="connsiteY0-202" fmla="*/ 527313 h 527313"/>
              <a:gd name="connsiteX1-203" fmla="*/ 900984 w 3352800"/>
              <a:gd name="connsiteY1-204" fmla="*/ 97774 h 527313"/>
              <a:gd name="connsiteX2-205" fmla="*/ 3352800 w 3352800"/>
              <a:gd name="connsiteY2-206" fmla="*/ 0 h 527313"/>
              <a:gd name="connsiteX3-207" fmla="*/ 3352800 w 3352800"/>
              <a:gd name="connsiteY3-208" fmla="*/ 527313 h 527313"/>
              <a:gd name="connsiteX4-209" fmla="*/ 0 w 3352800"/>
              <a:gd name="connsiteY4-210" fmla="*/ 527313 h 527313"/>
              <a:gd name="connsiteX0-211" fmla="*/ 0 w 3352800"/>
              <a:gd name="connsiteY0-212" fmla="*/ 527584 h 527584"/>
              <a:gd name="connsiteX1-213" fmla="*/ 748227 w 3352800"/>
              <a:gd name="connsiteY1-214" fmla="*/ 0 h 527584"/>
              <a:gd name="connsiteX2-215" fmla="*/ 3352800 w 3352800"/>
              <a:gd name="connsiteY2-216" fmla="*/ 271 h 527584"/>
              <a:gd name="connsiteX3-217" fmla="*/ 3352800 w 3352800"/>
              <a:gd name="connsiteY3-218" fmla="*/ 527584 h 527584"/>
              <a:gd name="connsiteX4-219" fmla="*/ 0 w 3352800"/>
              <a:gd name="connsiteY4-220" fmla="*/ 527584 h 52758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97280" y="365760"/>
            <a:ext cx="1002792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097280" y="1100629"/>
            <a:ext cx="1002792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68224" y="5870448"/>
            <a:ext cx="2901696" cy="201168"/>
          </a:xfrm>
          <a:prstGeom prst="rect">
            <a:avLst/>
          </a:prstGeom>
        </p:spPr>
        <p:txBody>
          <a:bodyPr vert="horz" lIns="91440" tIns="45720" rIns="91440" bIns="45720" rtlCol="0" anchor="ctr"/>
          <a:lstStyle>
            <a:lvl1pPr algn="l">
              <a:defRPr sz="1200">
                <a:solidFill>
                  <a:srgbClr val="FFFFFF"/>
                </a:solidFill>
              </a:defRPr>
            </a:lvl1pPr>
          </a:lstStyle>
          <a:p>
            <a:fld id="{33BE7D9F-30AA-440E-8781-A956F8BD5A98}" type="datetimeFigureOut">
              <a:rPr lang="en-US" smtClean="0"/>
              <a:t>9/22/2024</a:t>
            </a:fld>
            <a:endParaRPr lang="en-US"/>
          </a:p>
        </p:txBody>
      </p:sp>
      <p:sp>
        <p:nvSpPr>
          <p:cNvPr id="5" name="Footer Placeholder 4"/>
          <p:cNvSpPr>
            <a:spLocks noGrp="1"/>
          </p:cNvSpPr>
          <p:nvPr>
            <p:ph type="ftr" sz="quarter" idx="3"/>
          </p:nvPr>
        </p:nvSpPr>
        <p:spPr>
          <a:xfrm>
            <a:off x="4690019" y="6285122"/>
            <a:ext cx="62992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1BC1D61B-F167-4E84-95EC-4D5923685E5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anose="020B0604020202020204" pitchFamily="34" charset="0"/>
        <a:buNone/>
        <a:defRPr sz="1600" b="1" kern="1200">
          <a:solidFill>
            <a:schemeClr val="tx1"/>
          </a:solidFill>
          <a:latin typeface="+mn-lt"/>
          <a:ea typeface="+mn-ea"/>
          <a:cs typeface="+mn-cs"/>
        </a:defRPr>
      </a:lvl1pPr>
      <a:lvl2pPr marL="173990" indent="-173990"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2pPr>
      <a:lvl3pPr marL="402590" indent="-164465"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3pPr>
      <a:lvl4pPr marL="631190" indent="-164465"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4pPr>
      <a:lvl5pPr marL="859790" indent="-173990" algn="l" defTabSz="914400" rtl="0" eaLnBrk="1" latinLnBrk="0" hangingPunct="1">
        <a:spcBef>
          <a:spcPts val="300"/>
        </a:spcBef>
        <a:buClr>
          <a:schemeClr val="accent2"/>
        </a:buClr>
        <a:buFont typeface="Wingdings" panose="05000000000000000000" pitchFamily="2" charset="2"/>
        <a:buChar char="§"/>
        <a:defRPr sz="1600" kern="1200">
          <a:solidFill>
            <a:schemeClr val="tx1"/>
          </a:solidFill>
          <a:latin typeface="+mn-lt"/>
          <a:ea typeface="+mn-ea"/>
          <a:cs typeface="+mn-cs"/>
        </a:defRPr>
      </a:lvl5pPr>
      <a:lvl6pPr marL="1097280" indent="-173990"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6pPr>
      <a:lvl7pPr marL="1353185" indent="-164465"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7pPr>
      <a:lvl8pPr marL="1581785" indent="-164465"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8pPr>
      <a:lvl9pPr marL="1791970" indent="-164465" algn="l" defTabSz="914400" rtl="0" eaLnBrk="1" latinLnBrk="0" hangingPunct="1">
        <a:spcBef>
          <a:spcPts val="300"/>
        </a:spcBef>
        <a:buClr>
          <a:schemeClr val="accent2"/>
        </a:buClr>
        <a:buFont typeface="Wingdings" panose="05000000000000000000"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0633"/>
            <a:ext cx="4765676"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5051293"/>
            <a:ext cx="12195173"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97280" y="365760"/>
            <a:ext cx="1002792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097280" y="1100629"/>
            <a:ext cx="1002792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68224" y="5870448"/>
            <a:ext cx="2901696" cy="201168"/>
          </a:xfrm>
          <a:prstGeom prst="rect">
            <a:avLst/>
          </a:prstGeom>
        </p:spPr>
        <p:txBody>
          <a:bodyPr vert="horz" lIns="91440" tIns="45720" rIns="91440" bIns="45720" rtlCol="0" anchor="ctr"/>
          <a:lstStyle>
            <a:lvl1pPr algn="l">
              <a:defRPr sz="1200">
                <a:solidFill>
                  <a:srgbClr val="FFFFFF"/>
                </a:solidFill>
              </a:defRPr>
            </a:lvl1pPr>
          </a:lstStyle>
          <a:p>
            <a:fld id="{33BE7D9F-30AA-440E-8781-A956F8BD5A98}" type="datetimeFigureOut">
              <a:rPr lang="en-US" smtClean="0"/>
              <a:t>9/22/2024</a:t>
            </a:fld>
            <a:endParaRPr lang="en-US"/>
          </a:p>
        </p:txBody>
      </p:sp>
      <p:sp>
        <p:nvSpPr>
          <p:cNvPr id="5" name="Footer Placeholder 4"/>
          <p:cNvSpPr>
            <a:spLocks noGrp="1"/>
          </p:cNvSpPr>
          <p:nvPr>
            <p:ph type="ftr" sz="quarter" idx="3"/>
          </p:nvPr>
        </p:nvSpPr>
        <p:spPr>
          <a:xfrm>
            <a:off x="4690019" y="6285122"/>
            <a:ext cx="62992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1BC1D61B-F167-4E84-95EC-4D5923685E58}" type="slidenum">
              <a:rPr lang="en-US" smtClean="0"/>
              <a:t>‹#›</a:t>
            </a:fld>
            <a:endParaRPr lang="en-US"/>
          </a:p>
        </p:txBody>
      </p:sp>
    </p:spTree>
    <p:extLst>
      <p:ext uri="{BB962C8B-B14F-4D97-AF65-F5344CB8AC3E}">
        <p14:creationId xmlns:p14="http://schemas.microsoft.com/office/powerpoint/2010/main" val="23812470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BDDEBB9A-9498-4E25-A01C-5061210C8FEC}" type="datetimeFigureOut">
              <a:rPr lang="en-US" smtClean="0"/>
              <a:t>9/22/2024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B8A8957D-255D-4476-996D-FB121D009CFF}" type="slidenum">
              <a:rPr lang="en-US" smtClean="0"/>
              <a:t>‹#›</a:t>
            </a:fld>
            <a:endParaRPr lang="en-US"/>
          </a:p>
        </p:txBody>
      </p:sp>
    </p:spTree>
    <p:extLst>
      <p:ext uri="{BB962C8B-B14F-4D97-AF65-F5344CB8AC3E}">
        <p14:creationId xmlns:p14="http://schemas.microsoft.com/office/powerpoint/2010/main" val="40428391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320F0FBF-B973-8189-5629-BD50649D5BAB}"/>
              </a:ext>
            </a:extLst>
          </p:cNvPr>
          <p:cNvSpPr txBox="1"/>
          <p:nvPr userDrawn="1"/>
        </p:nvSpPr>
        <p:spPr>
          <a:xfrm>
            <a:off x="0" y="-1604665"/>
            <a:ext cx="12192000" cy="461665"/>
          </a:xfrm>
          <a:prstGeom prst="rect">
            <a:avLst/>
          </a:prstGeom>
          <a:noFill/>
        </p:spPr>
        <p:txBody>
          <a:bodyPr vert="horz"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FCFCF"/>
                </a:solidFill>
                <a:effectLst/>
                <a:uLnTx/>
                <a:uFillTx/>
                <a:latin typeface="Calibri" panose="020F0502020204030204"/>
                <a:ea typeface="+mn-ea"/>
                <a:cs typeface="+mn-cs"/>
              </a:rPr>
              <a:t>www.9slide.vn</a:t>
            </a:r>
          </a:p>
        </p:txBody>
      </p:sp>
      <p:sp>
        <p:nvSpPr>
          <p:cNvPr id="2" name="Title Placeholder 1">
            <a:extLst>
              <a:ext uri="{FF2B5EF4-FFF2-40B4-BE49-F238E27FC236}">
                <a16:creationId xmlns:a16="http://schemas.microsoft.com/office/drawing/2014/main" id="{DB305AE6-C222-31B5-6DB1-0F671CBC0C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96B64D-1975-5757-B20F-A3901593D6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4F3D16-9D31-D953-750B-8F63C4CAF7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BE3EF90-8575-4D3F-BDC1-5E4D71DCC55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903D1D3-8D68-0924-FAE4-B4B3F2BA19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6BB79A6-7814-70BA-F8DC-7CEED8DE90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29031D2-79E7-464E-B400-462A2BFE2C3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76430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Box 3"/>
          <p:cNvSpPr txBox="1">
            <a:spLocks noChangeArrowheads="1"/>
          </p:cNvSpPr>
          <p:nvPr/>
        </p:nvSpPr>
        <p:spPr bwMode="auto">
          <a:xfrm>
            <a:off x="1524000" y="5334000"/>
            <a:ext cx="4775200"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1219170" eaLnBrk="1" hangingPunct="1"/>
            <a:endParaRPr lang="en-US" sz="4267">
              <a:solidFill>
                <a:srgbClr val="0000FF"/>
              </a:solidFill>
              <a:latin typeface="Times" pitchFamily="18" charset="0"/>
            </a:endParaRPr>
          </a:p>
        </p:txBody>
      </p:sp>
      <p:sp>
        <p:nvSpPr>
          <p:cNvPr id="2" name="TextBox 1">
            <a:extLst>
              <a:ext uri="{FF2B5EF4-FFF2-40B4-BE49-F238E27FC236}">
                <a16:creationId xmlns:a16="http://schemas.microsoft.com/office/drawing/2014/main" id="{078B71AF-D852-4E0D-8F15-420AD8F5ABF5}"/>
              </a:ext>
            </a:extLst>
          </p:cNvPr>
          <p:cNvSpPr txBox="1"/>
          <p:nvPr/>
        </p:nvSpPr>
        <p:spPr>
          <a:xfrm>
            <a:off x="3669988" y="1540588"/>
            <a:ext cx="4753224" cy="1077218"/>
          </a:xfrm>
          <a:prstGeom prst="rect">
            <a:avLst/>
          </a:prstGeom>
          <a:noFill/>
        </p:spPr>
        <p:txBody>
          <a:bodyPr wrap="none" rtlCol="0">
            <a:spAutoFit/>
          </a:bodyPr>
          <a:lstStyle/>
          <a:p>
            <a:pPr algn="ctr" defTabSz="1219170"/>
            <a:r>
              <a:rPr lang="en-US" sz="3200" b="1" dirty="0" err="1" smtClean="0">
                <a:solidFill>
                  <a:prstClr val="black"/>
                </a:solidFill>
                <a:latin typeface="Times" panose="02020603050405020304" pitchFamily="18" charset="0"/>
                <a:cs typeface="Times" panose="02020603050405020304" pitchFamily="18" charset="0"/>
              </a:rPr>
              <a:t>Kĩ</a:t>
            </a:r>
            <a:r>
              <a:rPr lang="en-US" sz="3200" b="1" dirty="0" smtClean="0">
                <a:solidFill>
                  <a:prstClr val="black"/>
                </a:solidFill>
                <a:latin typeface="Times" panose="02020603050405020304" pitchFamily="18" charset="0"/>
                <a:cs typeface="Times" panose="02020603050405020304" pitchFamily="18" charset="0"/>
              </a:rPr>
              <a:t> </a:t>
            </a:r>
            <a:r>
              <a:rPr lang="en-US" sz="3200" b="1" dirty="0" err="1" smtClean="0">
                <a:solidFill>
                  <a:prstClr val="black"/>
                </a:solidFill>
                <a:latin typeface="Times" panose="02020603050405020304" pitchFamily="18" charset="0"/>
                <a:cs typeface="Times" panose="02020603050405020304" pitchFamily="18" charset="0"/>
              </a:rPr>
              <a:t>năng</a:t>
            </a:r>
            <a:r>
              <a:rPr lang="en-US" sz="3200" b="1" dirty="0" smtClean="0">
                <a:solidFill>
                  <a:prstClr val="black"/>
                </a:solidFill>
                <a:latin typeface="Times" panose="02020603050405020304" pitchFamily="18" charset="0"/>
                <a:cs typeface="Times" panose="02020603050405020304" pitchFamily="18" charset="0"/>
              </a:rPr>
              <a:t> </a:t>
            </a:r>
            <a:r>
              <a:rPr lang="en-US" sz="3200" b="1" dirty="0" err="1" smtClean="0">
                <a:solidFill>
                  <a:prstClr val="black"/>
                </a:solidFill>
                <a:latin typeface="Times" panose="02020603050405020304" pitchFamily="18" charset="0"/>
                <a:cs typeface="Times" panose="02020603050405020304" pitchFamily="18" charset="0"/>
              </a:rPr>
              <a:t>sống</a:t>
            </a:r>
            <a:endParaRPr lang="en-US" sz="3200" b="1" dirty="0" smtClean="0">
              <a:solidFill>
                <a:prstClr val="black"/>
              </a:solidFill>
              <a:latin typeface="Times" panose="02020603050405020304" pitchFamily="18" charset="0"/>
              <a:cs typeface="Times" panose="02020603050405020304" pitchFamily="18" charset="0"/>
            </a:endParaRPr>
          </a:p>
          <a:p>
            <a:pPr algn="ctr" defTabSz="1219170"/>
            <a:r>
              <a:rPr lang="en-US" sz="3200" b="1" dirty="0" err="1" smtClean="0">
                <a:solidFill>
                  <a:prstClr val="black"/>
                </a:solidFill>
                <a:latin typeface="Times" panose="02020603050405020304" pitchFamily="18" charset="0"/>
                <a:cs typeface="Times" panose="02020603050405020304" pitchFamily="18" charset="0"/>
              </a:rPr>
              <a:t>Điều</a:t>
            </a:r>
            <a:r>
              <a:rPr lang="en-US" sz="3200" b="1" dirty="0" smtClean="0">
                <a:solidFill>
                  <a:prstClr val="black"/>
                </a:solidFill>
                <a:latin typeface="Times" panose="02020603050405020304" pitchFamily="18" charset="0"/>
                <a:cs typeface="Times" panose="02020603050405020304" pitchFamily="18" charset="0"/>
              </a:rPr>
              <a:t> </a:t>
            </a:r>
            <a:r>
              <a:rPr lang="en-US" sz="3200" b="1" dirty="0" err="1" smtClean="0">
                <a:solidFill>
                  <a:prstClr val="black"/>
                </a:solidFill>
                <a:latin typeface="Times" panose="02020603050405020304" pitchFamily="18" charset="0"/>
                <a:cs typeface="Times" panose="02020603050405020304" pitchFamily="18" charset="0"/>
              </a:rPr>
              <a:t>khiển</a:t>
            </a:r>
            <a:r>
              <a:rPr lang="en-US" sz="3200" b="1" dirty="0" smtClean="0">
                <a:solidFill>
                  <a:prstClr val="black"/>
                </a:solidFill>
                <a:latin typeface="Times" panose="02020603050405020304" pitchFamily="18" charset="0"/>
                <a:cs typeface="Times" panose="02020603050405020304" pitchFamily="18" charset="0"/>
              </a:rPr>
              <a:t> </a:t>
            </a:r>
            <a:r>
              <a:rPr lang="en-US" sz="3200" b="1" dirty="0" err="1" smtClean="0">
                <a:solidFill>
                  <a:prstClr val="black"/>
                </a:solidFill>
                <a:latin typeface="Times" panose="02020603050405020304" pitchFamily="18" charset="0"/>
                <a:cs typeface="Times" panose="02020603050405020304" pitchFamily="18" charset="0"/>
              </a:rPr>
              <a:t>xe</a:t>
            </a:r>
            <a:r>
              <a:rPr lang="en-US" sz="3200" b="1" dirty="0" smtClean="0">
                <a:solidFill>
                  <a:prstClr val="black"/>
                </a:solidFill>
                <a:latin typeface="Times" panose="02020603050405020304" pitchFamily="18" charset="0"/>
                <a:cs typeface="Times" panose="02020603050405020304" pitchFamily="18" charset="0"/>
              </a:rPr>
              <a:t> </a:t>
            </a:r>
            <a:r>
              <a:rPr lang="en-US" sz="3200" b="1" dirty="0" err="1" smtClean="0">
                <a:solidFill>
                  <a:prstClr val="black"/>
                </a:solidFill>
                <a:latin typeface="Times" panose="02020603050405020304" pitchFamily="18" charset="0"/>
                <a:cs typeface="Times" panose="02020603050405020304" pitchFamily="18" charset="0"/>
              </a:rPr>
              <a:t>đạp</a:t>
            </a:r>
            <a:r>
              <a:rPr lang="en-US" sz="3200" b="1" dirty="0" smtClean="0">
                <a:solidFill>
                  <a:prstClr val="black"/>
                </a:solidFill>
                <a:latin typeface="Times" panose="02020603050405020304" pitchFamily="18" charset="0"/>
                <a:cs typeface="Times" panose="02020603050405020304" pitchFamily="18" charset="0"/>
              </a:rPr>
              <a:t> an </a:t>
            </a:r>
            <a:r>
              <a:rPr lang="en-US" sz="3200" b="1" dirty="0" err="1" smtClean="0">
                <a:solidFill>
                  <a:prstClr val="black"/>
                </a:solidFill>
                <a:latin typeface="Times" panose="02020603050405020304" pitchFamily="18" charset="0"/>
                <a:cs typeface="Times" panose="02020603050405020304" pitchFamily="18" charset="0"/>
              </a:rPr>
              <a:t>toàn</a:t>
            </a:r>
            <a:endParaRPr lang="en-US" sz="3200" b="1" dirty="0">
              <a:solidFill>
                <a:prstClr val="black"/>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606644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20982"/>
          </a:xfrm>
        </p:spPr>
        <p:txBody>
          <a:bodyPr>
            <a:normAutofit fontScale="90000"/>
          </a:bodyPr>
          <a:lstStyle/>
          <a:p>
            <a:r>
              <a:rPr lang="en-US" sz="3600" cap="none" dirty="0">
                <a:solidFill>
                  <a:srgbClr val="0000FF"/>
                </a:solidFill>
                <a:latin typeface="Times New Roman" panose="02020603050405020304" pitchFamily="18" charset="0"/>
                <a:cs typeface="Times New Roman" panose="02020603050405020304" pitchFamily="18" charset="0"/>
              </a:rPr>
              <a:t>	</a:t>
            </a:r>
            <a:br>
              <a:rPr lang="en-US" sz="3600" cap="none" dirty="0">
                <a:solidFill>
                  <a:srgbClr val="0000FF"/>
                </a:solidFill>
                <a:latin typeface="Times New Roman" panose="02020603050405020304" pitchFamily="18" charset="0"/>
                <a:cs typeface="Times New Roman" panose="02020603050405020304" pitchFamily="18" charset="0"/>
              </a:rPr>
            </a:br>
            <a:r>
              <a:rPr lang="en-US" sz="3600" cap="none" dirty="0">
                <a:solidFill>
                  <a:srgbClr val="0000FF"/>
                </a:solidFill>
                <a:latin typeface="Times New Roman" panose="02020603050405020304" pitchFamily="18" charset="0"/>
                <a:cs typeface="Times New Roman" panose="02020603050405020304" pitchFamily="18" charset="0"/>
              </a:rPr>
              <a:t>	</a:t>
            </a:r>
            <a:br>
              <a:rPr lang="en-US" sz="3600" cap="none" dirty="0">
                <a:solidFill>
                  <a:srgbClr val="0000FF"/>
                </a:solidFill>
                <a:latin typeface="Times New Roman" panose="02020603050405020304" pitchFamily="18" charset="0"/>
                <a:cs typeface="Times New Roman" panose="02020603050405020304" pitchFamily="18" charset="0"/>
              </a:rPr>
            </a:br>
            <a:endParaRPr lang="en-US" sz="3600" cap="none" dirty="0">
              <a:solidFill>
                <a:srgbClr val="0000FF"/>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rcRect l="49499" t="29581" r="-735" b="33556"/>
          <a:stretch>
            <a:fillRect/>
          </a:stretch>
        </p:blipFill>
        <p:spPr>
          <a:xfrm>
            <a:off x="0" y="0"/>
            <a:ext cx="12191999" cy="5923721"/>
          </a:xfrm>
        </p:spPr>
      </p:pic>
      <p:sp>
        <p:nvSpPr>
          <p:cNvPr id="3" name="Text Box 2"/>
          <p:cNvSpPr txBox="1"/>
          <p:nvPr/>
        </p:nvSpPr>
        <p:spPr>
          <a:xfrm>
            <a:off x="92765" y="6086558"/>
            <a:ext cx="12192000" cy="584775"/>
          </a:xfrm>
          <a:prstGeom prst="rect">
            <a:avLst/>
          </a:prstGeom>
          <a:noFill/>
        </p:spPr>
        <p:txBody>
          <a:bodyPr wrap="square" rtlCol="0" anchor="t">
            <a:spAutoFit/>
          </a:bodyPr>
          <a:lstStyle/>
          <a:p>
            <a:r>
              <a:rPr lang="en-US" sz="3200" b="1" dirty="0" err="1" smtClean="0">
                <a:latin typeface="Times New Roman" panose="02020603050405020304" pitchFamily="18" charset="0"/>
                <a:cs typeface="Times New Roman" panose="02020603050405020304" pitchFamily="18" charset="0"/>
                <a:sym typeface="+mn-ea"/>
              </a:rPr>
              <a:t>Một</a:t>
            </a:r>
            <a:r>
              <a:rPr lang="en-US" sz="3200" b="1" dirty="0" smtClean="0">
                <a:latin typeface="Times New Roman" panose="02020603050405020304" pitchFamily="18" charset="0"/>
                <a:cs typeface="Times New Roman" panose="02020603050405020304" pitchFamily="18" charset="0"/>
                <a:sym typeface="+mn-ea"/>
              </a:rPr>
              <a:t> </a:t>
            </a:r>
            <a:r>
              <a:rPr lang="en-US" sz="3200" b="1" dirty="0" err="1">
                <a:latin typeface="Times New Roman" panose="02020603050405020304" pitchFamily="18" charset="0"/>
                <a:cs typeface="Times New Roman" panose="02020603050405020304" pitchFamily="18" charset="0"/>
                <a:sym typeface="+mn-ea"/>
              </a:rPr>
              <a:t>bạn</a:t>
            </a:r>
            <a:r>
              <a:rPr lang="en-US" sz="3200" b="1" dirty="0">
                <a:latin typeface="Times New Roman" panose="02020603050405020304" pitchFamily="18" charset="0"/>
                <a:cs typeface="Times New Roman" panose="02020603050405020304" pitchFamily="18" charset="0"/>
                <a:sym typeface="+mn-ea"/>
              </a:rPr>
              <a:t> </a:t>
            </a:r>
            <a:r>
              <a:rPr lang="en-US" sz="3200" b="1" dirty="0" err="1">
                <a:latin typeface="Times New Roman" panose="02020603050405020304" pitchFamily="18" charset="0"/>
                <a:cs typeface="Times New Roman" panose="02020603050405020304" pitchFamily="18" charset="0"/>
                <a:sym typeface="+mn-ea"/>
              </a:rPr>
              <a:t>thì</a:t>
            </a:r>
            <a:r>
              <a:rPr lang="en-US" sz="3200" b="1" dirty="0">
                <a:latin typeface="Times New Roman" panose="02020603050405020304" pitchFamily="18" charset="0"/>
                <a:cs typeface="Times New Roman" panose="02020603050405020304" pitchFamily="18" charset="0"/>
                <a:sym typeface="+mn-ea"/>
              </a:rPr>
              <a:t> </a:t>
            </a:r>
            <a:r>
              <a:rPr lang="en-US" sz="3200" b="1" dirty="0" err="1">
                <a:latin typeface="Times New Roman" panose="02020603050405020304" pitchFamily="18" charset="0"/>
                <a:cs typeface="Times New Roman" panose="02020603050405020304" pitchFamily="18" charset="0"/>
                <a:sym typeface="+mn-ea"/>
              </a:rPr>
              <a:t>chạy</a:t>
            </a:r>
            <a:r>
              <a:rPr lang="en-US" sz="3200" b="1" dirty="0">
                <a:latin typeface="Times New Roman" panose="02020603050405020304" pitchFamily="18" charset="0"/>
                <a:cs typeface="Times New Roman" panose="02020603050405020304" pitchFamily="18" charset="0"/>
                <a:sym typeface="+mn-ea"/>
              </a:rPr>
              <a:t> </a:t>
            </a:r>
            <a:r>
              <a:rPr lang="en-US" sz="3200" b="1" dirty="0" err="1">
                <a:latin typeface="Times New Roman" panose="02020603050405020304" pitchFamily="18" charset="0"/>
                <a:cs typeface="Times New Roman" panose="02020603050405020304" pitchFamily="18" charset="0"/>
                <a:sym typeface="+mn-ea"/>
              </a:rPr>
              <a:t>xe</a:t>
            </a:r>
            <a:r>
              <a:rPr lang="en-US" sz="3200" b="1" dirty="0">
                <a:latin typeface="Times New Roman" panose="02020603050405020304" pitchFamily="18" charset="0"/>
                <a:cs typeface="Times New Roman" panose="02020603050405020304" pitchFamily="18" charset="0"/>
                <a:sym typeface="+mn-ea"/>
              </a:rPr>
              <a:t> </a:t>
            </a:r>
            <a:r>
              <a:rPr lang="en-US" sz="3200" b="1" dirty="0" err="1">
                <a:latin typeface="Times New Roman" panose="02020603050405020304" pitchFamily="18" charset="0"/>
                <a:cs typeface="Times New Roman" panose="02020603050405020304" pitchFamily="18" charset="0"/>
                <a:sym typeface="+mn-ea"/>
              </a:rPr>
              <a:t>bằng</a:t>
            </a:r>
            <a:r>
              <a:rPr lang="en-US" sz="3200" b="1" dirty="0">
                <a:latin typeface="Times New Roman" panose="02020603050405020304" pitchFamily="18" charset="0"/>
                <a:cs typeface="Times New Roman" panose="02020603050405020304" pitchFamily="18" charset="0"/>
                <a:sym typeface="+mn-ea"/>
              </a:rPr>
              <a:t> 1 </a:t>
            </a:r>
            <a:r>
              <a:rPr lang="en-US" sz="3200" b="1" dirty="0" err="1">
                <a:latin typeface="Times New Roman" panose="02020603050405020304" pitchFamily="18" charset="0"/>
                <a:cs typeface="Times New Roman" panose="02020603050405020304" pitchFamily="18" charset="0"/>
                <a:sym typeface="+mn-ea"/>
              </a:rPr>
              <a:t>bánh</a:t>
            </a:r>
            <a:r>
              <a:rPr lang="en-US" sz="3200" b="1" dirty="0">
                <a:latin typeface="Times New Roman" panose="02020603050405020304" pitchFamily="18" charset="0"/>
                <a:cs typeface="Times New Roman" panose="02020603050405020304" pitchFamily="18" charset="0"/>
                <a:sym typeface="+mn-ea"/>
              </a:rPr>
              <a:t>, </a:t>
            </a:r>
            <a:r>
              <a:rPr lang="en-US" sz="3200" b="1" dirty="0" err="1" smtClean="0">
                <a:latin typeface="Times New Roman" panose="02020603050405020304" pitchFamily="18" charset="0"/>
                <a:cs typeface="Times New Roman" panose="02020603050405020304" pitchFamily="18" charset="0"/>
                <a:sym typeface="+mn-ea"/>
              </a:rPr>
              <a:t>một</a:t>
            </a:r>
            <a:r>
              <a:rPr lang="en-US" sz="3200" b="1" dirty="0" smtClean="0">
                <a:latin typeface="Times New Roman" panose="02020603050405020304" pitchFamily="18" charset="0"/>
                <a:cs typeface="Times New Roman" panose="02020603050405020304" pitchFamily="18" charset="0"/>
                <a:sym typeface="+mn-ea"/>
              </a:rPr>
              <a:t> </a:t>
            </a:r>
            <a:r>
              <a:rPr lang="en-US" sz="3200" b="1" dirty="0" err="1">
                <a:latin typeface="Times New Roman" panose="02020603050405020304" pitchFamily="18" charset="0"/>
                <a:cs typeface="Times New Roman" panose="02020603050405020304" pitchFamily="18" charset="0"/>
                <a:sym typeface="+mn-ea"/>
              </a:rPr>
              <a:t>bạn</a:t>
            </a:r>
            <a:r>
              <a:rPr lang="en-US" sz="3200" b="1" dirty="0">
                <a:latin typeface="Times New Roman" panose="02020603050405020304" pitchFamily="18" charset="0"/>
                <a:cs typeface="Times New Roman" panose="02020603050405020304" pitchFamily="18" charset="0"/>
                <a:sym typeface="+mn-ea"/>
              </a:rPr>
              <a:t> </a:t>
            </a:r>
            <a:r>
              <a:rPr lang="en-US" sz="3200" b="1" dirty="0" err="1">
                <a:latin typeface="Times New Roman" panose="02020603050405020304" pitchFamily="18" charset="0"/>
                <a:cs typeface="Times New Roman" panose="02020603050405020304" pitchFamily="18" charset="0"/>
                <a:sym typeface="+mn-ea"/>
              </a:rPr>
              <a:t>thì</a:t>
            </a:r>
            <a:r>
              <a:rPr lang="en-US" sz="3200" b="1" dirty="0">
                <a:latin typeface="Times New Roman" panose="02020603050405020304" pitchFamily="18" charset="0"/>
                <a:cs typeface="Times New Roman" panose="02020603050405020304" pitchFamily="18" charset="0"/>
                <a:sym typeface="+mn-ea"/>
              </a:rPr>
              <a:t> </a:t>
            </a:r>
            <a:r>
              <a:rPr lang="en-US" sz="3200" b="1" dirty="0" err="1">
                <a:latin typeface="Times New Roman" panose="02020603050405020304" pitchFamily="18" charset="0"/>
                <a:cs typeface="Times New Roman" panose="02020603050405020304" pitchFamily="18" charset="0"/>
                <a:sym typeface="+mn-ea"/>
              </a:rPr>
              <a:t>chạy</a:t>
            </a:r>
            <a:r>
              <a:rPr lang="en-US" sz="3200" b="1" dirty="0">
                <a:latin typeface="Times New Roman" panose="02020603050405020304" pitchFamily="18" charset="0"/>
                <a:cs typeface="Times New Roman" panose="02020603050405020304" pitchFamily="18" charset="0"/>
                <a:sym typeface="+mn-ea"/>
              </a:rPr>
              <a:t> </a:t>
            </a:r>
            <a:r>
              <a:rPr lang="en-US" sz="3200" b="1" dirty="0" err="1">
                <a:latin typeface="Times New Roman" panose="02020603050405020304" pitchFamily="18" charset="0"/>
                <a:cs typeface="Times New Roman" panose="02020603050405020304" pitchFamily="18" charset="0"/>
                <a:sym typeface="+mn-ea"/>
              </a:rPr>
              <a:t>xe</a:t>
            </a:r>
            <a:r>
              <a:rPr lang="en-US" sz="3200" b="1" dirty="0">
                <a:latin typeface="Times New Roman" panose="02020603050405020304" pitchFamily="18" charset="0"/>
                <a:cs typeface="Times New Roman" panose="02020603050405020304" pitchFamily="18" charset="0"/>
                <a:sym typeface="+mn-ea"/>
              </a:rPr>
              <a:t> </a:t>
            </a:r>
            <a:r>
              <a:rPr lang="en-US" sz="3200" b="1" dirty="0" err="1">
                <a:latin typeface="Times New Roman" panose="02020603050405020304" pitchFamily="18" charset="0"/>
                <a:cs typeface="Times New Roman" panose="02020603050405020304" pitchFamily="18" charset="0"/>
                <a:sym typeface="+mn-ea"/>
              </a:rPr>
              <a:t>buông</a:t>
            </a:r>
            <a:r>
              <a:rPr lang="en-US" sz="3200" b="1" dirty="0">
                <a:latin typeface="Times New Roman" panose="02020603050405020304" pitchFamily="18" charset="0"/>
                <a:cs typeface="Times New Roman" panose="02020603050405020304" pitchFamily="18" charset="0"/>
                <a:sym typeface="+mn-ea"/>
              </a:rPr>
              <a:t> </a:t>
            </a:r>
            <a:r>
              <a:rPr lang="en-US" sz="3200" b="1" dirty="0" err="1">
                <a:latin typeface="Times New Roman" panose="02020603050405020304" pitchFamily="18" charset="0"/>
                <a:cs typeface="Times New Roman" panose="02020603050405020304" pitchFamily="18" charset="0"/>
                <a:sym typeface="+mn-ea"/>
              </a:rPr>
              <a:t>hai</a:t>
            </a:r>
            <a:r>
              <a:rPr lang="en-US" sz="3200" b="1" dirty="0">
                <a:latin typeface="Times New Roman" panose="02020603050405020304" pitchFamily="18" charset="0"/>
                <a:cs typeface="Times New Roman" panose="02020603050405020304" pitchFamily="18" charset="0"/>
                <a:sym typeface="+mn-ea"/>
              </a:rPr>
              <a:t> </a:t>
            </a:r>
            <a:r>
              <a:rPr lang="en-US" sz="3200" b="1" dirty="0" err="1">
                <a:latin typeface="Times New Roman" panose="02020603050405020304" pitchFamily="18" charset="0"/>
                <a:cs typeface="Times New Roman" panose="02020603050405020304" pitchFamily="18" charset="0"/>
                <a:sym typeface="+mn-ea"/>
              </a:rPr>
              <a:t>tay</a:t>
            </a:r>
            <a:r>
              <a:rPr lang="en-US" sz="3200" b="1" dirty="0">
                <a:latin typeface="Times New Roman" panose="02020603050405020304" pitchFamily="18" charset="0"/>
                <a:cs typeface="Times New Roman" panose="02020603050405020304" pitchFamily="18" charset="0"/>
                <a:sym typeface="+mn-ea"/>
              </a:rPr>
              <a:t>.</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20982"/>
          </a:xfrm>
        </p:spPr>
        <p:txBody>
          <a:bodyPr>
            <a:normAutofit/>
          </a:bodyPr>
          <a:lstStyle/>
          <a:p>
            <a:r>
              <a:rPr lang="en-US" sz="3600" cap="none" dirty="0">
                <a:solidFill>
                  <a:srgbClr val="0000FF"/>
                </a:solidFill>
                <a:latin typeface="Times New Roman" panose="02020603050405020304" pitchFamily="18" charset="0"/>
                <a:cs typeface="Times New Roman" panose="02020603050405020304" pitchFamily="18" charset="0"/>
              </a:rPr>
              <a:t>	</a:t>
            </a:r>
            <a:br>
              <a:rPr lang="en-US" sz="3600" cap="none" dirty="0">
                <a:solidFill>
                  <a:srgbClr val="0000FF"/>
                </a:solidFill>
                <a:latin typeface="Times New Roman" panose="02020603050405020304" pitchFamily="18" charset="0"/>
                <a:cs typeface="Times New Roman" panose="02020603050405020304" pitchFamily="18" charset="0"/>
              </a:rPr>
            </a:br>
            <a:r>
              <a:rPr lang="en-US" sz="3600" cap="none" dirty="0">
                <a:solidFill>
                  <a:srgbClr val="0000FF"/>
                </a:solidFill>
                <a:latin typeface="Times New Roman" panose="02020603050405020304" pitchFamily="18" charset="0"/>
                <a:cs typeface="Times New Roman" panose="02020603050405020304" pitchFamily="18" charset="0"/>
              </a:rPr>
              <a:t>	</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rcRect l="-671" t="65558" r="49821" b="-1374"/>
          <a:stretch>
            <a:fillRect/>
          </a:stretch>
        </p:blipFill>
        <p:spPr>
          <a:xfrm>
            <a:off x="-92764" y="1"/>
            <a:ext cx="12284764" cy="5963478"/>
          </a:xfrm>
        </p:spPr>
      </p:pic>
      <p:sp>
        <p:nvSpPr>
          <p:cNvPr id="3" name="Text Box 2"/>
          <p:cNvSpPr txBox="1"/>
          <p:nvPr/>
        </p:nvSpPr>
        <p:spPr>
          <a:xfrm>
            <a:off x="0" y="5780782"/>
            <a:ext cx="12321128" cy="1077218"/>
          </a:xfrm>
          <a:prstGeom prst="rect">
            <a:avLst/>
          </a:prstGeom>
          <a:noFill/>
        </p:spPr>
        <p:txBody>
          <a:bodyPr wrap="square" rtlCol="0" anchor="t">
            <a:spAutoFit/>
          </a:bodyPr>
          <a:lstStyle/>
          <a:p>
            <a:r>
              <a:rPr lang="en-US" sz="3200" b="1" dirty="0">
                <a:latin typeface="Times New Roman" panose="02020603050405020304" pitchFamily="18" charset="0"/>
                <a:cs typeface="Times New Roman" panose="02020603050405020304" pitchFamily="18" charset="0"/>
                <a:sym typeface="+mn-ea"/>
              </a:rPr>
              <a:t>Hai </a:t>
            </a:r>
            <a:r>
              <a:rPr lang="en-US" sz="3200" b="1" dirty="0" err="1">
                <a:latin typeface="Times New Roman" panose="02020603050405020304" pitchFamily="18" charset="0"/>
                <a:cs typeface="Times New Roman" panose="02020603050405020304" pitchFamily="18" charset="0"/>
                <a:sym typeface="+mn-ea"/>
              </a:rPr>
              <a:t>bạn</a:t>
            </a:r>
            <a:r>
              <a:rPr lang="en-US" sz="3200" b="1" dirty="0">
                <a:latin typeface="Times New Roman" panose="02020603050405020304" pitchFamily="18" charset="0"/>
                <a:cs typeface="Times New Roman" panose="02020603050405020304" pitchFamily="18" charset="0"/>
                <a:sym typeface="+mn-ea"/>
              </a:rPr>
              <a:t> ở </a:t>
            </a:r>
            <a:r>
              <a:rPr lang="en-US" sz="3200" b="1" dirty="0" err="1">
                <a:latin typeface="Times New Roman" panose="02020603050405020304" pitchFamily="18" charset="0"/>
                <a:cs typeface="Times New Roman" panose="02020603050405020304" pitchFamily="18" charset="0"/>
                <a:sym typeface="+mn-ea"/>
              </a:rPr>
              <a:t>hình</a:t>
            </a:r>
            <a:r>
              <a:rPr lang="en-US" sz="3200" b="1" dirty="0">
                <a:latin typeface="Times New Roman" panose="02020603050405020304" pitchFamily="18" charset="0"/>
                <a:cs typeface="Times New Roman" panose="02020603050405020304" pitchFamily="18" charset="0"/>
                <a:sym typeface="+mn-ea"/>
              </a:rPr>
              <a:t> 5, </a:t>
            </a:r>
            <a:r>
              <a:rPr lang="en-US" sz="3200" b="1" dirty="0" err="1">
                <a:latin typeface="Times New Roman" panose="02020603050405020304" pitchFamily="18" charset="0"/>
                <a:cs typeface="Times New Roman" panose="02020603050405020304" pitchFamily="18" charset="0"/>
                <a:sym typeface="+mn-ea"/>
              </a:rPr>
              <a:t>một</a:t>
            </a:r>
            <a:r>
              <a:rPr lang="en-US" sz="3200" b="1" dirty="0">
                <a:latin typeface="Times New Roman" panose="02020603050405020304" pitchFamily="18" charset="0"/>
                <a:cs typeface="Times New Roman" panose="02020603050405020304" pitchFamily="18" charset="0"/>
                <a:sym typeface="+mn-ea"/>
              </a:rPr>
              <a:t> </a:t>
            </a:r>
            <a:r>
              <a:rPr lang="en-US" sz="3200" b="1" dirty="0" err="1">
                <a:latin typeface="Times New Roman" panose="02020603050405020304" pitchFamily="18" charset="0"/>
                <a:cs typeface="Times New Roman" panose="02020603050405020304" pitchFamily="18" charset="0"/>
                <a:sym typeface="+mn-ea"/>
              </a:rPr>
              <a:t>bạn</a:t>
            </a:r>
            <a:r>
              <a:rPr lang="en-US" sz="3200" b="1" dirty="0">
                <a:latin typeface="Times New Roman" panose="02020603050405020304" pitchFamily="18" charset="0"/>
                <a:cs typeface="Times New Roman" panose="02020603050405020304" pitchFamily="18" charset="0"/>
                <a:sym typeface="+mn-ea"/>
              </a:rPr>
              <a:t> </a:t>
            </a:r>
            <a:r>
              <a:rPr lang="en-US" sz="3200" b="1" dirty="0" err="1">
                <a:latin typeface="Times New Roman" panose="02020603050405020304" pitchFamily="18" charset="0"/>
                <a:cs typeface="Times New Roman" panose="02020603050405020304" pitchFamily="18" charset="0"/>
                <a:sym typeface="+mn-ea"/>
              </a:rPr>
              <a:t>vừa</a:t>
            </a:r>
            <a:r>
              <a:rPr lang="en-US" sz="3200" b="1" dirty="0">
                <a:latin typeface="Times New Roman" panose="02020603050405020304" pitchFamily="18" charset="0"/>
                <a:cs typeface="Times New Roman" panose="02020603050405020304" pitchFamily="18" charset="0"/>
                <a:sym typeface="+mn-ea"/>
              </a:rPr>
              <a:t> </a:t>
            </a:r>
            <a:r>
              <a:rPr lang="en-US" sz="3200" b="1" dirty="0" err="1">
                <a:latin typeface="Times New Roman" panose="02020603050405020304" pitchFamily="18" charset="0"/>
                <a:cs typeface="Times New Roman" panose="02020603050405020304" pitchFamily="18" charset="0"/>
                <a:sym typeface="+mn-ea"/>
              </a:rPr>
              <a:t>chạy</a:t>
            </a:r>
            <a:r>
              <a:rPr lang="en-US" sz="3200" b="1" dirty="0">
                <a:latin typeface="Times New Roman" panose="02020603050405020304" pitchFamily="18" charset="0"/>
                <a:cs typeface="Times New Roman" panose="02020603050405020304" pitchFamily="18" charset="0"/>
                <a:sym typeface="+mn-ea"/>
              </a:rPr>
              <a:t> </a:t>
            </a:r>
            <a:r>
              <a:rPr lang="en-US" sz="3200" b="1" dirty="0" err="1">
                <a:latin typeface="Times New Roman" panose="02020603050405020304" pitchFamily="18" charset="0"/>
                <a:cs typeface="Times New Roman" panose="02020603050405020304" pitchFamily="18" charset="0"/>
                <a:sym typeface="+mn-ea"/>
              </a:rPr>
              <a:t>vừa</a:t>
            </a:r>
            <a:r>
              <a:rPr lang="en-US" sz="3200" b="1" dirty="0">
                <a:latin typeface="Times New Roman" panose="02020603050405020304" pitchFamily="18" charset="0"/>
                <a:cs typeface="Times New Roman" panose="02020603050405020304" pitchFamily="18" charset="0"/>
                <a:sym typeface="+mn-ea"/>
              </a:rPr>
              <a:t> </a:t>
            </a:r>
            <a:r>
              <a:rPr lang="en-US" sz="3200" b="1" dirty="0" err="1">
                <a:latin typeface="Times New Roman" panose="02020603050405020304" pitchFamily="18" charset="0"/>
                <a:cs typeface="Times New Roman" panose="02020603050405020304" pitchFamily="18" charset="0"/>
                <a:sym typeface="+mn-ea"/>
              </a:rPr>
              <a:t>nghe</a:t>
            </a:r>
            <a:r>
              <a:rPr lang="en-US" sz="3200" b="1" dirty="0">
                <a:latin typeface="Times New Roman" panose="02020603050405020304" pitchFamily="18" charset="0"/>
                <a:cs typeface="Times New Roman" panose="02020603050405020304" pitchFamily="18" charset="0"/>
                <a:sym typeface="+mn-ea"/>
              </a:rPr>
              <a:t> </a:t>
            </a:r>
            <a:r>
              <a:rPr lang="en-US" sz="3200" b="1" dirty="0" err="1" smtClean="0">
                <a:latin typeface="Times New Roman" panose="02020603050405020304" pitchFamily="18" charset="0"/>
                <a:cs typeface="Times New Roman" panose="02020603050405020304" pitchFamily="18" charset="0"/>
                <a:sym typeface="+mn-ea"/>
              </a:rPr>
              <a:t>nhạc,một</a:t>
            </a:r>
            <a:r>
              <a:rPr lang="en-US" sz="3200" b="1" dirty="0" smtClean="0">
                <a:latin typeface="Times New Roman" panose="02020603050405020304" pitchFamily="18" charset="0"/>
                <a:cs typeface="Times New Roman" panose="02020603050405020304" pitchFamily="18" charset="0"/>
                <a:sym typeface="+mn-ea"/>
              </a:rPr>
              <a:t> </a:t>
            </a:r>
            <a:r>
              <a:rPr lang="en-US" sz="3200" b="1" dirty="0" err="1">
                <a:latin typeface="Times New Roman" panose="02020603050405020304" pitchFamily="18" charset="0"/>
                <a:cs typeface="Times New Roman" panose="02020603050405020304" pitchFamily="18" charset="0"/>
                <a:sym typeface="+mn-ea"/>
              </a:rPr>
              <a:t>bạn</a:t>
            </a:r>
            <a:r>
              <a:rPr lang="en-US" sz="3200" b="1" dirty="0">
                <a:latin typeface="Times New Roman" panose="02020603050405020304" pitchFamily="18" charset="0"/>
                <a:cs typeface="Times New Roman" panose="02020603050405020304" pitchFamily="18" charset="0"/>
                <a:sym typeface="+mn-ea"/>
              </a:rPr>
              <a:t> </a:t>
            </a:r>
            <a:r>
              <a:rPr lang="en-US" sz="3200" b="1" dirty="0" err="1">
                <a:latin typeface="Times New Roman" panose="02020603050405020304" pitchFamily="18" charset="0"/>
                <a:cs typeface="Times New Roman" panose="02020603050405020304" pitchFamily="18" charset="0"/>
                <a:sym typeface="+mn-ea"/>
              </a:rPr>
              <a:t>thì</a:t>
            </a:r>
            <a:r>
              <a:rPr lang="en-US" sz="3200" b="1" dirty="0">
                <a:latin typeface="Times New Roman" panose="02020603050405020304" pitchFamily="18" charset="0"/>
                <a:cs typeface="Times New Roman" panose="02020603050405020304" pitchFamily="18" charset="0"/>
                <a:sym typeface="+mn-ea"/>
              </a:rPr>
              <a:t> </a:t>
            </a:r>
            <a:r>
              <a:rPr lang="en-US" sz="3200" b="1" dirty="0" err="1">
                <a:latin typeface="Times New Roman" panose="02020603050405020304" pitchFamily="18" charset="0"/>
                <a:cs typeface="Times New Roman" panose="02020603050405020304" pitchFamily="18" charset="0"/>
                <a:sym typeface="+mn-ea"/>
              </a:rPr>
              <a:t>cầm</a:t>
            </a:r>
            <a:r>
              <a:rPr lang="en-US" sz="3200" b="1" dirty="0">
                <a:latin typeface="Times New Roman" panose="02020603050405020304" pitchFamily="18" charset="0"/>
                <a:cs typeface="Times New Roman" panose="02020603050405020304" pitchFamily="18" charset="0"/>
                <a:sym typeface="+mn-ea"/>
              </a:rPr>
              <a:t> ô (</a:t>
            </a:r>
            <a:r>
              <a:rPr lang="en-US" sz="3200" b="1" dirty="0" err="1">
                <a:latin typeface="Times New Roman" panose="02020603050405020304" pitchFamily="18" charset="0"/>
                <a:cs typeface="Times New Roman" panose="02020603050405020304" pitchFamily="18" charset="0"/>
                <a:sym typeface="+mn-ea"/>
              </a:rPr>
              <a:t>dù</a:t>
            </a:r>
            <a:r>
              <a:rPr lang="en-US" sz="3200" b="1" dirty="0">
                <a:latin typeface="Times New Roman" panose="02020603050405020304" pitchFamily="18" charset="0"/>
                <a:cs typeface="Times New Roman" panose="02020603050405020304" pitchFamily="18" charset="0"/>
                <a:sym typeface="+mn-ea"/>
              </a:rPr>
              <a:t>) </a:t>
            </a:r>
            <a:r>
              <a:rPr lang="en-US" sz="3200" b="1" dirty="0" err="1">
                <a:latin typeface="Times New Roman" panose="02020603050405020304" pitchFamily="18" charset="0"/>
                <a:cs typeface="Times New Roman" panose="02020603050405020304" pitchFamily="18" charset="0"/>
                <a:sym typeface="+mn-ea"/>
              </a:rPr>
              <a:t>khi</a:t>
            </a:r>
            <a:r>
              <a:rPr lang="en-US" sz="3200" b="1" dirty="0">
                <a:latin typeface="Times New Roman" panose="02020603050405020304" pitchFamily="18" charset="0"/>
                <a:cs typeface="Times New Roman" panose="02020603050405020304" pitchFamily="18" charset="0"/>
                <a:sym typeface="+mn-ea"/>
              </a:rPr>
              <a:t> </a:t>
            </a:r>
            <a:r>
              <a:rPr lang="en-US" sz="3200" b="1" dirty="0" err="1">
                <a:latin typeface="Times New Roman" panose="02020603050405020304" pitchFamily="18" charset="0"/>
                <a:cs typeface="Times New Roman" panose="02020603050405020304" pitchFamily="18" charset="0"/>
                <a:sym typeface="+mn-ea"/>
              </a:rPr>
              <a:t>chạy</a:t>
            </a:r>
            <a:r>
              <a:rPr lang="en-US" sz="3200" b="1" dirty="0">
                <a:latin typeface="Times New Roman" panose="02020603050405020304" pitchFamily="18" charset="0"/>
                <a:cs typeface="Times New Roman" panose="02020603050405020304" pitchFamily="18" charset="0"/>
                <a:sym typeface="+mn-ea"/>
              </a:rPr>
              <a:t> </a:t>
            </a:r>
            <a:r>
              <a:rPr lang="en-US" sz="3200" b="1" dirty="0" err="1">
                <a:latin typeface="Times New Roman" panose="02020603050405020304" pitchFamily="18" charset="0"/>
                <a:cs typeface="Times New Roman" panose="02020603050405020304" pitchFamily="18" charset="0"/>
                <a:sym typeface="+mn-ea"/>
              </a:rPr>
              <a:t>xe</a:t>
            </a:r>
            <a:r>
              <a:rPr lang="en-US" sz="3200" b="1" dirty="0">
                <a:latin typeface="Times New Roman" panose="02020603050405020304" pitchFamily="18" charset="0"/>
                <a:cs typeface="Times New Roman" panose="02020603050405020304" pitchFamily="18" charset="0"/>
                <a:sym typeface="+mn-ea"/>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20982"/>
          </a:xfrm>
        </p:spPr>
        <p:txBody>
          <a:bodyPr>
            <a:normAutofit fontScale="90000"/>
          </a:bodyPr>
          <a:lstStyle/>
          <a:p>
            <a:r>
              <a:rPr lang="en-US" sz="3600" cap="none" dirty="0">
                <a:solidFill>
                  <a:srgbClr val="0000FF"/>
                </a:solidFill>
                <a:latin typeface="Times New Roman" panose="02020603050405020304" pitchFamily="18" charset="0"/>
                <a:cs typeface="Times New Roman" panose="02020603050405020304" pitchFamily="18" charset="0"/>
              </a:rPr>
              <a:t>	</a:t>
            </a:r>
            <a:br>
              <a:rPr lang="en-US" sz="3600" cap="none" dirty="0">
                <a:solidFill>
                  <a:srgbClr val="0000FF"/>
                </a:solidFill>
                <a:latin typeface="Times New Roman" panose="02020603050405020304" pitchFamily="18" charset="0"/>
                <a:cs typeface="Times New Roman" panose="02020603050405020304" pitchFamily="18" charset="0"/>
              </a:rPr>
            </a:br>
            <a:r>
              <a:rPr lang="en-US" sz="3600" cap="none" dirty="0">
                <a:solidFill>
                  <a:srgbClr val="0000FF"/>
                </a:solidFill>
                <a:latin typeface="Times New Roman" panose="02020603050405020304" pitchFamily="18" charset="0"/>
                <a:cs typeface="Times New Roman" panose="02020603050405020304" pitchFamily="18" charset="0"/>
              </a:rPr>
              <a:t>	</a:t>
            </a:r>
            <a:br>
              <a:rPr lang="en-US" sz="3600" cap="none" dirty="0">
                <a:solidFill>
                  <a:srgbClr val="0000FF"/>
                </a:solidFill>
                <a:latin typeface="Times New Roman" panose="02020603050405020304" pitchFamily="18" charset="0"/>
                <a:cs typeface="Times New Roman" panose="02020603050405020304" pitchFamily="18" charset="0"/>
              </a:rPr>
            </a:br>
            <a:endParaRPr lang="en-US" sz="3600" cap="none" dirty="0">
              <a:solidFill>
                <a:srgbClr val="0000FF"/>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rcRect l="50438" t="64567"/>
          <a:stretch>
            <a:fillRect/>
          </a:stretch>
        </p:blipFill>
        <p:spPr>
          <a:xfrm>
            <a:off x="0" y="1"/>
            <a:ext cx="12192000" cy="6211668"/>
          </a:xfrm>
        </p:spPr>
      </p:pic>
      <p:sp>
        <p:nvSpPr>
          <p:cNvPr id="3" name="Text Box 2"/>
          <p:cNvSpPr txBox="1"/>
          <p:nvPr/>
        </p:nvSpPr>
        <p:spPr>
          <a:xfrm>
            <a:off x="1395261" y="6211669"/>
            <a:ext cx="10256334" cy="646331"/>
          </a:xfrm>
          <a:prstGeom prst="rect">
            <a:avLst/>
          </a:prstGeom>
          <a:noFill/>
        </p:spPr>
        <p:txBody>
          <a:bodyPr wrap="none" rtlCol="0" anchor="t">
            <a:spAutoFit/>
          </a:bodyPr>
          <a:lstStyle/>
          <a:p>
            <a:r>
              <a:rPr lang="en-US" sz="3600" b="1" dirty="0" err="1">
                <a:latin typeface="Times New Roman" panose="02020603050405020304" pitchFamily="18" charset="0"/>
                <a:cs typeface="Times New Roman" panose="02020603050405020304" pitchFamily="18" charset="0"/>
                <a:sym typeface="+mn-ea"/>
              </a:rPr>
              <a:t>Bạn</a:t>
            </a:r>
            <a:r>
              <a:rPr lang="en-US" sz="3600" b="1" dirty="0">
                <a:latin typeface="Times New Roman" panose="02020603050405020304" pitchFamily="18" charset="0"/>
                <a:cs typeface="Times New Roman" panose="02020603050405020304" pitchFamily="18" charset="0"/>
                <a:sym typeface="+mn-ea"/>
              </a:rPr>
              <a:t> ở </a:t>
            </a:r>
            <a:r>
              <a:rPr lang="en-US" sz="3600" b="1" dirty="0" err="1">
                <a:latin typeface="Times New Roman" panose="02020603050405020304" pitchFamily="18" charset="0"/>
                <a:cs typeface="Times New Roman" panose="02020603050405020304" pitchFamily="18" charset="0"/>
                <a:sym typeface="+mn-ea"/>
              </a:rPr>
              <a:t>tranh</a:t>
            </a:r>
            <a:r>
              <a:rPr lang="en-US" sz="3600" b="1" dirty="0">
                <a:latin typeface="Times New Roman" panose="02020603050405020304" pitchFamily="18" charset="0"/>
                <a:cs typeface="Times New Roman" panose="02020603050405020304" pitchFamily="18" charset="0"/>
                <a:sym typeface="+mn-ea"/>
              </a:rPr>
              <a:t> 6, </a:t>
            </a:r>
            <a:r>
              <a:rPr lang="en-US" sz="3600" b="1" dirty="0" err="1">
                <a:latin typeface="Times New Roman" panose="02020603050405020304" pitchFamily="18" charset="0"/>
                <a:cs typeface="Times New Roman" panose="02020603050405020304" pitchFamily="18" charset="0"/>
                <a:sym typeface="+mn-ea"/>
              </a:rPr>
              <a:t>chạy</a:t>
            </a:r>
            <a:r>
              <a:rPr lang="en-US" sz="3600" b="1" dirty="0">
                <a:latin typeface="Times New Roman" panose="02020603050405020304" pitchFamily="18" charset="0"/>
                <a:cs typeface="Times New Roman" panose="02020603050405020304" pitchFamily="18" charset="0"/>
                <a:sym typeface="+mn-ea"/>
              </a:rPr>
              <a:t> </a:t>
            </a:r>
            <a:r>
              <a:rPr lang="en-US" sz="3600" b="1" dirty="0" err="1">
                <a:latin typeface="Times New Roman" panose="02020603050405020304" pitchFamily="18" charset="0"/>
                <a:cs typeface="Times New Roman" panose="02020603050405020304" pitchFamily="18" charset="0"/>
                <a:sym typeface="+mn-ea"/>
              </a:rPr>
              <a:t>xe</a:t>
            </a:r>
            <a:r>
              <a:rPr lang="en-US" sz="3600" b="1" dirty="0">
                <a:latin typeface="Times New Roman" panose="02020603050405020304" pitchFamily="18" charset="0"/>
                <a:cs typeface="Times New Roman" panose="02020603050405020304" pitchFamily="18" charset="0"/>
                <a:sym typeface="+mn-ea"/>
              </a:rPr>
              <a:t> </a:t>
            </a:r>
            <a:r>
              <a:rPr lang="en-US" sz="3600" b="1" dirty="0" err="1">
                <a:latin typeface="Times New Roman" panose="02020603050405020304" pitchFamily="18" charset="0"/>
                <a:cs typeface="Times New Roman" panose="02020603050405020304" pitchFamily="18" charset="0"/>
                <a:sym typeface="+mn-ea"/>
              </a:rPr>
              <a:t>vào</a:t>
            </a:r>
            <a:r>
              <a:rPr lang="en-US" sz="3600" b="1" dirty="0">
                <a:latin typeface="Times New Roman" panose="02020603050405020304" pitchFamily="18" charset="0"/>
                <a:cs typeface="Times New Roman" panose="02020603050405020304" pitchFamily="18" charset="0"/>
                <a:sym typeface="+mn-ea"/>
              </a:rPr>
              <a:t> </a:t>
            </a:r>
            <a:r>
              <a:rPr lang="en-US" sz="3600" b="1" dirty="0" err="1">
                <a:latin typeface="Times New Roman" panose="02020603050405020304" pitchFamily="18" charset="0"/>
                <a:cs typeface="Times New Roman" panose="02020603050405020304" pitchFamily="18" charset="0"/>
                <a:sym typeface="+mn-ea"/>
              </a:rPr>
              <a:t>đường</a:t>
            </a:r>
            <a:r>
              <a:rPr lang="en-US" sz="3600" b="1" dirty="0">
                <a:latin typeface="Times New Roman" panose="02020603050405020304" pitchFamily="18" charset="0"/>
                <a:cs typeface="Times New Roman" panose="02020603050405020304" pitchFamily="18" charset="0"/>
                <a:sym typeface="+mn-ea"/>
              </a:rPr>
              <a:t> </a:t>
            </a:r>
            <a:r>
              <a:rPr lang="en-US" sz="3600" b="1" dirty="0" err="1">
                <a:latin typeface="Times New Roman" panose="02020603050405020304" pitchFamily="18" charset="0"/>
                <a:cs typeface="Times New Roman" panose="02020603050405020304" pitchFamily="18" charset="0"/>
                <a:sym typeface="+mn-ea"/>
              </a:rPr>
              <a:t>dành</a:t>
            </a:r>
            <a:r>
              <a:rPr lang="en-US" sz="3600" b="1" dirty="0">
                <a:latin typeface="Times New Roman" panose="02020603050405020304" pitchFamily="18" charset="0"/>
                <a:cs typeface="Times New Roman" panose="02020603050405020304" pitchFamily="18" charset="0"/>
                <a:sym typeface="+mn-ea"/>
              </a:rPr>
              <a:t> </a:t>
            </a:r>
            <a:r>
              <a:rPr lang="en-US" sz="3600" b="1" dirty="0" err="1">
                <a:latin typeface="Times New Roman" panose="02020603050405020304" pitchFamily="18" charset="0"/>
                <a:cs typeface="Times New Roman" panose="02020603050405020304" pitchFamily="18" charset="0"/>
                <a:sym typeface="+mn-ea"/>
              </a:rPr>
              <a:t>cho</a:t>
            </a:r>
            <a:r>
              <a:rPr lang="en-US" sz="3600" b="1" dirty="0">
                <a:latin typeface="Times New Roman" panose="02020603050405020304" pitchFamily="18" charset="0"/>
                <a:cs typeface="Times New Roman" panose="02020603050405020304" pitchFamily="18" charset="0"/>
                <a:sym typeface="+mn-ea"/>
              </a:rPr>
              <a:t> </a:t>
            </a:r>
            <a:r>
              <a:rPr lang="en-US" sz="3600" b="1" dirty="0" err="1">
                <a:latin typeface="Times New Roman" panose="02020603050405020304" pitchFamily="18" charset="0"/>
                <a:cs typeface="Times New Roman" panose="02020603050405020304" pitchFamily="18" charset="0"/>
                <a:sym typeface="+mn-ea"/>
              </a:rPr>
              <a:t>xe</a:t>
            </a:r>
            <a:r>
              <a:rPr lang="en-US" sz="3600" b="1" dirty="0">
                <a:latin typeface="Times New Roman" panose="02020603050405020304" pitchFamily="18" charset="0"/>
                <a:cs typeface="Times New Roman" panose="02020603050405020304" pitchFamily="18" charset="0"/>
                <a:sym typeface="+mn-ea"/>
              </a:rPr>
              <a:t> ô </a:t>
            </a:r>
            <a:r>
              <a:rPr lang="en-US" sz="3600" b="1" dirty="0" err="1">
                <a:latin typeface="Times New Roman" panose="02020603050405020304" pitchFamily="18" charset="0"/>
                <a:cs typeface="Times New Roman" panose="02020603050405020304" pitchFamily="18" charset="0"/>
                <a:sym typeface="+mn-ea"/>
              </a:rPr>
              <a:t>tô</a:t>
            </a:r>
            <a:r>
              <a:rPr lang="en-US" sz="3600" b="1" dirty="0">
                <a:latin typeface="Times New Roman" panose="02020603050405020304" pitchFamily="18" charset="0"/>
                <a:cs typeface="Times New Roman" panose="02020603050405020304" pitchFamily="18" charset="0"/>
                <a:sym typeface="+mn-ea"/>
              </a:rPr>
              <a:t>.</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530" y="2085541"/>
            <a:ext cx="12192000" cy="3579849"/>
          </a:xfrm>
        </p:spPr>
        <p:txBody>
          <a:bodyPr>
            <a:normAutofit/>
          </a:bodyPr>
          <a:lstStyle/>
          <a:p>
            <a:pPr algn="just"/>
            <a:r>
              <a:rPr lang="en-US" sz="3600" dirty="0">
                <a:latin typeface="Times New Roman" panose="02020603050405020304" pitchFamily="18" charset="0"/>
                <a:cs typeface="Times New Roman" panose="02020603050405020304" pitchFamily="18" charset="0"/>
              </a:rPr>
              <a:t>		</a:t>
            </a:r>
            <a:r>
              <a:rPr lang="en-US" sz="3600" b="0" dirty="0">
                <a:solidFill>
                  <a:srgbClr val="FF0000"/>
                </a:solidFill>
                <a:latin typeface="Times New Roman" panose="02020603050405020304" pitchFamily="18" charset="0"/>
                <a:cs typeface="Times New Roman" panose="02020603050405020304" pitchFamily="18" charset="0"/>
              </a:rPr>
              <a:t>- </a:t>
            </a:r>
            <a:r>
              <a:rPr lang="en-US" sz="3600" b="0" dirty="0" err="1">
                <a:solidFill>
                  <a:srgbClr val="FF0000"/>
                </a:solidFill>
                <a:latin typeface="Times New Roman" panose="02020603050405020304" pitchFamily="18" charset="0"/>
                <a:cs typeface="Times New Roman" panose="02020603050405020304" pitchFamily="18" charset="0"/>
              </a:rPr>
              <a:t>Khi</a:t>
            </a:r>
            <a:r>
              <a:rPr lang="en-US" sz="3600" b="0" dirty="0">
                <a:solidFill>
                  <a:srgbClr val="FF0000"/>
                </a:solidFill>
                <a:latin typeface="Times New Roman" panose="02020603050405020304" pitchFamily="18" charset="0"/>
                <a:cs typeface="Times New Roman" panose="02020603050405020304" pitchFamily="18" charset="0"/>
              </a:rPr>
              <a:t> </a:t>
            </a:r>
            <a:r>
              <a:rPr lang="en-US" sz="3600" b="0" dirty="0" err="1">
                <a:solidFill>
                  <a:srgbClr val="FF0000"/>
                </a:solidFill>
                <a:latin typeface="Times New Roman" panose="02020603050405020304" pitchFamily="18" charset="0"/>
                <a:cs typeface="Times New Roman" panose="02020603050405020304" pitchFamily="18" charset="0"/>
              </a:rPr>
              <a:t>tham</a:t>
            </a:r>
            <a:r>
              <a:rPr lang="en-US" sz="3600" b="0" dirty="0">
                <a:solidFill>
                  <a:srgbClr val="FF0000"/>
                </a:solidFill>
                <a:latin typeface="Times New Roman" panose="02020603050405020304" pitchFamily="18" charset="0"/>
                <a:cs typeface="Times New Roman" panose="02020603050405020304" pitchFamily="18" charset="0"/>
              </a:rPr>
              <a:t> </a:t>
            </a:r>
            <a:r>
              <a:rPr lang="en-US" sz="3600" b="0" dirty="0" err="1">
                <a:solidFill>
                  <a:srgbClr val="FF0000"/>
                </a:solidFill>
                <a:latin typeface="Times New Roman" panose="02020603050405020304" pitchFamily="18" charset="0"/>
                <a:cs typeface="Times New Roman" panose="02020603050405020304" pitchFamily="18" charset="0"/>
              </a:rPr>
              <a:t>gia</a:t>
            </a:r>
            <a:r>
              <a:rPr lang="en-US" sz="3600" b="0" dirty="0">
                <a:solidFill>
                  <a:srgbClr val="FF0000"/>
                </a:solidFill>
                <a:latin typeface="Times New Roman" panose="02020603050405020304" pitchFamily="18" charset="0"/>
                <a:cs typeface="Times New Roman" panose="02020603050405020304" pitchFamily="18" charset="0"/>
              </a:rPr>
              <a:t> </a:t>
            </a:r>
            <a:r>
              <a:rPr lang="en-US" sz="3600" b="0" dirty="0" err="1">
                <a:solidFill>
                  <a:srgbClr val="FF0000"/>
                </a:solidFill>
                <a:latin typeface="Times New Roman" panose="02020603050405020304" pitchFamily="18" charset="0"/>
                <a:cs typeface="Times New Roman" panose="02020603050405020304" pitchFamily="18" charset="0"/>
              </a:rPr>
              <a:t>giao</a:t>
            </a:r>
            <a:r>
              <a:rPr lang="en-US" sz="3600" b="0" dirty="0">
                <a:solidFill>
                  <a:srgbClr val="FF0000"/>
                </a:solidFill>
                <a:latin typeface="Times New Roman" panose="02020603050405020304" pitchFamily="18" charset="0"/>
                <a:cs typeface="Times New Roman" panose="02020603050405020304" pitchFamily="18" charset="0"/>
              </a:rPr>
              <a:t> </a:t>
            </a:r>
            <a:r>
              <a:rPr lang="en-US" sz="3600" b="0" dirty="0" err="1">
                <a:solidFill>
                  <a:srgbClr val="FF0000"/>
                </a:solidFill>
                <a:latin typeface="Times New Roman" panose="02020603050405020304" pitchFamily="18" charset="0"/>
                <a:cs typeface="Times New Roman" panose="02020603050405020304" pitchFamily="18" charset="0"/>
              </a:rPr>
              <a:t>thông</a:t>
            </a:r>
            <a:r>
              <a:rPr lang="en-US" sz="3600" b="0" dirty="0">
                <a:solidFill>
                  <a:srgbClr val="FF0000"/>
                </a:solidFill>
                <a:latin typeface="Times New Roman" panose="02020603050405020304" pitchFamily="18" charset="0"/>
                <a:cs typeface="Times New Roman" panose="02020603050405020304" pitchFamily="18" charset="0"/>
              </a:rPr>
              <a:t> </a:t>
            </a:r>
            <a:r>
              <a:rPr lang="en-US" sz="3600" b="0" dirty="0" err="1">
                <a:solidFill>
                  <a:srgbClr val="FF0000"/>
                </a:solidFill>
                <a:latin typeface="Times New Roman" panose="02020603050405020304" pitchFamily="18" charset="0"/>
                <a:cs typeface="Times New Roman" panose="02020603050405020304" pitchFamily="18" charset="0"/>
              </a:rPr>
              <a:t>chúng</a:t>
            </a:r>
            <a:r>
              <a:rPr lang="en-US" sz="3600" b="0" dirty="0">
                <a:solidFill>
                  <a:srgbClr val="FF0000"/>
                </a:solidFill>
                <a:latin typeface="Times New Roman" panose="02020603050405020304" pitchFamily="18" charset="0"/>
                <a:cs typeface="Times New Roman" panose="02020603050405020304" pitchFamily="18" charset="0"/>
              </a:rPr>
              <a:t> ta </a:t>
            </a:r>
            <a:r>
              <a:rPr lang="en-US" sz="3600" b="0" dirty="0" err="1">
                <a:solidFill>
                  <a:srgbClr val="FF0000"/>
                </a:solidFill>
                <a:latin typeface="Times New Roman" panose="02020603050405020304" pitchFamily="18" charset="0"/>
                <a:cs typeface="Times New Roman" panose="02020603050405020304" pitchFamily="18" charset="0"/>
              </a:rPr>
              <a:t>không</a:t>
            </a:r>
            <a:r>
              <a:rPr lang="en-US" sz="3600" b="0" dirty="0">
                <a:solidFill>
                  <a:srgbClr val="FF0000"/>
                </a:solidFill>
                <a:latin typeface="Times New Roman" panose="02020603050405020304" pitchFamily="18" charset="0"/>
                <a:cs typeface="Times New Roman" panose="02020603050405020304" pitchFamily="18" charset="0"/>
              </a:rPr>
              <a:t> </a:t>
            </a:r>
            <a:r>
              <a:rPr lang="en-US" sz="3600" b="0" dirty="0" err="1">
                <a:solidFill>
                  <a:srgbClr val="FF0000"/>
                </a:solidFill>
                <a:latin typeface="Times New Roman" panose="02020603050405020304" pitchFamily="18" charset="0"/>
                <a:cs typeface="Times New Roman" panose="02020603050405020304" pitchFamily="18" charset="0"/>
              </a:rPr>
              <a:t>nên</a:t>
            </a:r>
            <a:r>
              <a:rPr lang="en-US" sz="3600" b="0" dirty="0">
                <a:solidFill>
                  <a:srgbClr val="FF0000"/>
                </a:solidFill>
                <a:latin typeface="Times New Roman" panose="02020603050405020304" pitchFamily="18" charset="0"/>
                <a:cs typeface="Times New Roman" panose="02020603050405020304" pitchFamily="18" charset="0"/>
              </a:rPr>
              <a:t> </a:t>
            </a:r>
            <a:r>
              <a:rPr lang="en-US" sz="3600" b="0" dirty="0" err="1">
                <a:solidFill>
                  <a:srgbClr val="FF0000"/>
                </a:solidFill>
                <a:latin typeface="Times New Roman" panose="02020603050405020304" pitchFamily="18" charset="0"/>
                <a:cs typeface="Times New Roman" panose="02020603050405020304" pitchFamily="18" charset="0"/>
              </a:rPr>
              <a:t>chạy</a:t>
            </a:r>
            <a:r>
              <a:rPr lang="en-US" sz="3600" b="0" dirty="0">
                <a:solidFill>
                  <a:srgbClr val="FF0000"/>
                </a:solidFill>
                <a:latin typeface="Times New Roman" panose="02020603050405020304" pitchFamily="18" charset="0"/>
                <a:cs typeface="Times New Roman" panose="02020603050405020304" pitchFamily="18" charset="0"/>
              </a:rPr>
              <a:t> </a:t>
            </a:r>
            <a:r>
              <a:rPr lang="en-US" sz="3600" b="0" dirty="0" err="1">
                <a:solidFill>
                  <a:srgbClr val="FF0000"/>
                </a:solidFill>
                <a:latin typeface="Times New Roman" panose="02020603050405020304" pitchFamily="18" charset="0"/>
                <a:cs typeface="Times New Roman" panose="02020603050405020304" pitchFamily="18" charset="0"/>
              </a:rPr>
              <a:t>xe</a:t>
            </a:r>
            <a:r>
              <a:rPr lang="en-US" sz="3600" b="0" dirty="0">
                <a:solidFill>
                  <a:srgbClr val="FF0000"/>
                </a:solidFill>
                <a:latin typeface="Times New Roman" panose="02020603050405020304" pitchFamily="18" charset="0"/>
                <a:cs typeface="Times New Roman" panose="02020603050405020304" pitchFamily="18" charset="0"/>
              </a:rPr>
              <a:t> </a:t>
            </a:r>
            <a:r>
              <a:rPr lang="en-US" sz="3600" b="0" dirty="0" err="1">
                <a:solidFill>
                  <a:srgbClr val="FF0000"/>
                </a:solidFill>
                <a:latin typeface="Times New Roman" panose="02020603050405020304" pitchFamily="18" charset="0"/>
                <a:cs typeface="Times New Roman" panose="02020603050405020304" pitchFamily="18" charset="0"/>
              </a:rPr>
              <a:t>lạng</a:t>
            </a:r>
            <a:endParaRPr lang="en-US" sz="3600" b="0" dirty="0">
              <a:solidFill>
                <a:srgbClr val="FF0000"/>
              </a:solidFill>
              <a:latin typeface="Times New Roman" panose="02020603050405020304" pitchFamily="18" charset="0"/>
              <a:cs typeface="Times New Roman" panose="02020603050405020304" pitchFamily="18" charset="0"/>
            </a:endParaRPr>
          </a:p>
          <a:p>
            <a:pPr algn="just"/>
            <a:r>
              <a:rPr lang="en-US" sz="3600" b="0" dirty="0">
                <a:solidFill>
                  <a:srgbClr val="FF0000"/>
                </a:solidFill>
                <a:latin typeface="Times New Roman" panose="02020603050405020304" pitchFamily="18" charset="0"/>
                <a:cs typeface="Times New Roman" panose="02020603050405020304" pitchFamily="18" charset="0"/>
              </a:rPr>
              <a:t>	</a:t>
            </a:r>
            <a:r>
              <a:rPr lang="en-US" sz="3600" b="0" dirty="0" err="1">
                <a:solidFill>
                  <a:srgbClr val="FF0000"/>
                </a:solidFill>
                <a:latin typeface="Times New Roman" panose="02020603050405020304" pitchFamily="18" charset="0"/>
                <a:cs typeface="Times New Roman" panose="02020603050405020304" pitchFamily="18" charset="0"/>
              </a:rPr>
              <a:t>lách</a:t>
            </a:r>
            <a:r>
              <a:rPr lang="en-US" sz="3600" b="0" dirty="0">
                <a:solidFill>
                  <a:srgbClr val="FF0000"/>
                </a:solidFill>
                <a:latin typeface="Times New Roman" panose="02020603050405020304" pitchFamily="18" charset="0"/>
                <a:cs typeface="Times New Roman" panose="02020603050405020304" pitchFamily="18" charset="0"/>
              </a:rPr>
              <a:t>, </a:t>
            </a:r>
            <a:r>
              <a:rPr lang="en-US" sz="3600" b="0" dirty="0" err="1">
                <a:solidFill>
                  <a:srgbClr val="FF0000"/>
                </a:solidFill>
                <a:latin typeface="Times New Roman" panose="02020603050405020304" pitchFamily="18" charset="0"/>
                <a:cs typeface="Times New Roman" panose="02020603050405020304" pitchFamily="18" charset="0"/>
              </a:rPr>
              <a:t>đánh</a:t>
            </a:r>
            <a:r>
              <a:rPr lang="en-US" sz="3600" b="0" dirty="0">
                <a:solidFill>
                  <a:srgbClr val="FF0000"/>
                </a:solidFill>
                <a:latin typeface="Times New Roman" panose="02020603050405020304" pitchFamily="18" charset="0"/>
                <a:cs typeface="Times New Roman" panose="02020603050405020304" pitchFamily="18" charset="0"/>
              </a:rPr>
              <a:t> </a:t>
            </a:r>
            <a:r>
              <a:rPr lang="en-US" sz="3600" b="0" dirty="0" err="1">
                <a:solidFill>
                  <a:srgbClr val="FF0000"/>
                </a:solidFill>
                <a:latin typeface="Times New Roman" panose="02020603050405020304" pitchFamily="18" charset="0"/>
                <a:cs typeface="Times New Roman" panose="02020603050405020304" pitchFamily="18" charset="0"/>
              </a:rPr>
              <a:t>võng</a:t>
            </a:r>
            <a:r>
              <a:rPr lang="en-US" sz="3600" b="0" dirty="0">
                <a:solidFill>
                  <a:srgbClr val="FF0000"/>
                </a:solidFill>
                <a:latin typeface="Times New Roman" panose="02020603050405020304" pitchFamily="18" charset="0"/>
                <a:cs typeface="Times New Roman" panose="02020603050405020304" pitchFamily="18" charset="0"/>
              </a:rPr>
              <a:t>, </a:t>
            </a:r>
            <a:r>
              <a:rPr lang="en-US" sz="3600" b="0" dirty="0" err="1">
                <a:solidFill>
                  <a:srgbClr val="FF0000"/>
                </a:solidFill>
                <a:latin typeface="Times New Roman" panose="02020603050405020304" pitchFamily="18" charset="0"/>
                <a:cs typeface="Times New Roman" panose="02020603050405020304" pitchFamily="18" charset="0"/>
              </a:rPr>
              <a:t>phóng</a:t>
            </a:r>
            <a:r>
              <a:rPr lang="en-US" sz="3600" b="0" dirty="0">
                <a:solidFill>
                  <a:srgbClr val="FF0000"/>
                </a:solidFill>
                <a:latin typeface="Times New Roman" panose="02020603050405020304" pitchFamily="18" charset="0"/>
                <a:cs typeface="Times New Roman" panose="02020603050405020304" pitchFamily="18" charset="0"/>
              </a:rPr>
              <a:t> </a:t>
            </a:r>
            <a:r>
              <a:rPr lang="en-US" sz="3600" b="0" dirty="0" err="1">
                <a:solidFill>
                  <a:srgbClr val="FF0000"/>
                </a:solidFill>
                <a:latin typeface="Times New Roman" panose="02020603050405020304" pitchFamily="18" charset="0"/>
                <a:cs typeface="Times New Roman" panose="02020603050405020304" pitchFamily="18" charset="0"/>
              </a:rPr>
              <a:t>nhanh</a:t>
            </a:r>
            <a:r>
              <a:rPr lang="en-US" sz="3600" b="0" dirty="0">
                <a:solidFill>
                  <a:srgbClr val="FF0000"/>
                </a:solidFill>
                <a:latin typeface="Times New Roman" panose="02020603050405020304" pitchFamily="18" charset="0"/>
                <a:cs typeface="Times New Roman" panose="02020603050405020304" pitchFamily="18" charset="0"/>
              </a:rPr>
              <a:t> </a:t>
            </a:r>
            <a:r>
              <a:rPr lang="en-US" sz="3600" b="0" dirty="0" err="1">
                <a:solidFill>
                  <a:srgbClr val="FF0000"/>
                </a:solidFill>
                <a:latin typeface="Times New Roman" panose="02020603050405020304" pitchFamily="18" charset="0"/>
                <a:cs typeface="Times New Roman" panose="02020603050405020304" pitchFamily="18" charset="0"/>
              </a:rPr>
              <a:t>vượt</a:t>
            </a:r>
            <a:r>
              <a:rPr lang="en-US" sz="3600" b="0" dirty="0">
                <a:solidFill>
                  <a:srgbClr val="FF0000"/>
                </a:solidFill>
                <a:latin typeface="Times New Roman" panose="02020603050405020304" pitchFamily="18" charset="0"/>
                <a:cs typeface="Times New Roman" panose="02020603050405020304" pitchFamily="18" charset="0"/>
              </a:rPr>
              <a:t> </a:t>
            </a:r>
            <a:r>
              <a:rPr lang="en-US" sz="3600" b="0" dirty="0" err="1">
                <a:solidFill>
                  <a:srgbClr val="FF0000"/>
                </a:solidFill>
                <a:latin typeface="Times New Roman" panose="02020603050405020304" pitchFamily="18" charset="0"/>
                <a:cs typeface="Times New Roman" panose="02020603050405020304" pitchFamily="18" charset="0"/>
              </a:rPr>
              <a:t>ẩu</a:t>
            </a:r>
            <a:r>
              <a:rPr lang="en-US" sz="3600" b="0" dirty="0">
                <a:solidFill>
                  <a:srgbClr val="FF0000"/>
                </a:solidFill>
                <a:latin typeface="Times New Roman" panose="02020603050405020304" pitchFamily="18" charset="0"/>
                <a:cs typeface="Times New Roman" panose="02020603050405020304" pitchFamily="18" charset="0"/>
              </a:rPr>
              <a:t>, </a:t>
            </a:r>
            <a:r>
              <a:rPr lang="en-US" sz="3600" b="0" dirty="0" err="1">
                <a:solidFill>
                  <a:srgbClr val="FF0000"/>
                </a:solidFill>
                <a:latin typeface="Times New Roman" panose="02020603050405020304" pitchFamily="18" charset="0"/>
                <a:cs typeface="Times New Roman" panose="02020603050405020304" pitchFamily="18" charset="0"/>
              </a:rPr>
              <a:t>đi</a:t>
            </a:r>
            <a:r>
              <a:rPr lang="en-US" sz="3600" b="0" dirty="0">
                <a:solidFill>
                  <a:srgbClr val="FF0000"/>
                </a:solidFill>
                <a:latin typeface="Times New Roman" panose="02020603050405020304" pitchFamily="18" charset="0"/>
                <a:cs typeface="Times New Roman" panose="02020603050405020304" pitchFamily="18" charset="0"/>
              </a:rPr>
              <a:t> </a:t>
            </a:r>
            <a:r>
              <a:rPr lang="en-US" sz="3600" b="0" dirty="0" err="1">
                <a:solidFill>
                  <a:srgbClr val="FF0000"/>
                </a:solidFill>
                <a:latin typeface="Times New Roman" panose="02020603050405020304" pitchFamily="18" charset="0"/>
                <a:cs typeface="Times New Roman" panose="02020603050405020304" pitchFamily="18" charset="0"/>
              </a:rPr>
              <a:t>dàn</a:t>
            </a:r>
            <a:r>
              <a:rPr lang="en-US" sz="3600" b="0" dirty="0">
                <a:solidFill>
                  <a:srgbClr val="FF0000"/>
                </a:solidFill>
                <a:latin typeface="Times New Roman" panose="02020603050405020304" pitchFamily="18" charset="0"/>
                <a:cs typeface="Times New Roman" panose="02020603050405020304" pitchFamily="18" charset="0"/>
              </a:rPr>
              <a:t> </a:t>
            </a:r>
            <a:r>
              <a:rPr lang="en-US" sz="3600" b="0" dirty="0" err="1">
                <a:solidFill>
                  <a:srgbClr val="FF0000"/>
                </a:solidFill>
                <a:latin typeface="Times New Roman" panose="02020603050405020304" pitchFamily="18" charset="0"/>
                <a:cs typeface="Times New Roman" panose="02020603050405020304" pitchFamily="18" charset="0"/>
              </a:rPr>
              <a:t>hàng</a:t>
            </a:r>
            <a:r>
              <a:rPr lang="en-US" sz="3600" b="0" dirty="0">
                <a:solidFill>
                  <a:srgbClr val="FF0000"/>
                </a:solidFill>
                <a:latin typeface="Times New Roman" panose="02020603050405020304" pitchFamily="18" charset="0"/>
                <a:cs typeface="Times New Roman" panose="02020603050405020304" pitchFamily="18" charset="0"/>
              </a:rPr>
              <a:t> 2, </a:t>
            </a:r>
            <a:r>
              <a:rPr lang="en-US" sz="3600" b="0" dirty="0" err="1">
                <a:solidFill>
                  <a:srgbClr val="FF0000"/>
                </a:solidFill>
                <a:latin typeface="Times New Roman" panose="02020603050405020304" pitchFamily="18" charset="0"/>
                <a:cs typeface="Times New Roman" panose="02020603050405020304" pitchFamily="18" charset="0"/>
              </a:rPr>
              <a:t>hàng</a:t>
            </a:r>
            <a:r>
              <a:rPr lang="en-US" sz="3600" b="0" dirty="0">
                <a:solidFill>
                  <a:srgbClr val="FF0000"/>
                </a:solidFill>
                <a:latin typeface="Times New Roman" panose="02020603050405020304" pitchFamily="18" charset="0"/>
                <a:cs typeface="Times New Roman" panose="02020603050405020304" pitchFamily="18" charset="0"/>
              </a:rPr>
              <a:t> 3,</a:t>
            </a:r>
          </a:p>
          <a:p>
            <a:pPr algn="just"/>
            <a:r>
              <a:rPr lang="en-US" sz="3600" b="0" dirty="0">
                <a:solidFill>
                  <a:srgbClr val="FF0000"/>
                </a:solidFill>
                <a:latin typeface="Times New Roman" panose="02020603050405020304" pitchFamily="18" charset="0"/>
                <a:cs typeface="Times New Roman" panose="02020603050405020304" pitchFamily="18" charset="0"/>
              </a:rPr>
              <a:t>	</a:t>
            </a:r>
            <a:r>
              <a:rPr lang="en-US" sz="3600" b="0" dirty="0" err="1">
                <a:solidFill>
                  <a:srgbClr val="FF0000"/>
                </a:solidFill>
                <a:latin typeface="Times New Roman" panose="02020603050405020304" pitchFamily="18" charset="0"/>
                <a:cs typeface="Times New Roman" panose="02020603050405020304" pitchFamily="18" charset="0"/>
              </a:rPr>
              <a:t>không</a:t>
            </a:r>
            <a:r>
              <a:rPr lang="en-US" sz="3600" b="0" dirty="0">
                <a:solidFill>
                  <a:srgbClr val="FF0000"/>
                </a:solidFill>
                <a:latin typeface="Times New Roman" panose="02020603050405020304" pitchFamily="18" charset="0"/>
                <a:cs typeface="Times New Roman" panose="02020603050405020304" pitchFamily="18" charset="0"/>
              </a:rPr>
              <a:t> </a:t>
            </a:r>
            <a:r>
              <a:rPr lang="en-US" sz="3600" b="0" dirty="0" err="1">
                <a:solidFill>
                  <a:srgbClr val="FF0000"/>
                </a:solidFill>
                <a:latin typeface="Times New Roman" panose="02020603050405020304" pitchFamily="18" charset="0"/>
                <a:cs typeface="Times New Roman" panose="02020603050405020304" pitchFamily="18" charset="0"/>
              </a:rPr>
              <a:t>nên</a:t>
            </a:r>
            <a:r>
              <a:rPr lang="en-US" sz="3600" b="0" dirty="0">
                <a:solidFill>
                  <a:srgbClr val="FF0000"/>
                </a:solidFill>
                <a:latin typeface="Times New Roman" panose="02020603050405020304" pitchFamily="18" charset="0"/>
                <a:cs typeface="Times New Roman" panose="02020603050405020304" pitchFamily="18" charset="0"/>
              </a:rPr>
              <a:t> </a:t>
            </a:r>
            <a:r>
              <a:rPr lang="en-US" sz="3600" b="0" dirty="0" err="1">
                <a:solidFill>
                  <a:srgbClr val="FF0000"/>
                </a:solidFill>
                <a:latin typeface="Times New Roman" panose="02020603050405020304" pitchFamily="18" charset="0"/>
                <a:cs typeface="Times New Roman" panose="02020603050405020304" pitchFamily="18" charset="0"/>
              </a:rPr>
              <a:t>chạy</a:t>
            </a:r>
            <a:r>
              <a:rPr lang="en-US" sz="3600" b="0" dirty="0">
                <a:solidFill>
                  <a:srgbClr val="FF0000"/>
                </a:solidFill>
                <a:latin typeface="Times New Roman" panose="02020603050405020304" pitchFamily="18" charset="0"/>
                <a:cs typeface="Times New Roman" panose="02020603050405020304" pitchFamily="18" charset="0"/>
              </a:rPr>
              <a:t> </a:t>
            </a:r>
            <a:r>
              <a:rPr lang="en-US" sz="3600" b="0" dirty="0" err="1">
                <a:solidFill>
                  <a:srgbClr val="FF0000"/>
                </a:solidFill>
                <a:latin typeface="Times New Roman" panose="02020603050405020304" pitchFamily="18" charset="0"/>
                <a:cs typeface="Times New Roman" panose="02020603050405020304" pitchFamily="18" charset="0"/>
              </a:rPr>
              <a:t>xe</a:t>
            </a:r>
            <a:r>
              <a:rPr lang="en-US" sz="3600" b="0" dirty="0">
                <a:solidFill>
                  <a:srgbClr val="FF0000"/>
                </a:solidFill>
                <a:latin typeface="Times New Roman" panose="02020603050405020304" pitchFamily="18" charset="0"/>
                <a:cs typeface="Times New Roman" panose="02020603050405020304" pitchFamily="18" charset="0"/>
              </a:rPr>
              <a:t> </a:t>
            </a:r>
            <a:r>
              <a:rPr lang="en-US" sz="3600" b="0" dirty="0" err="1">
                <a:solidFill>
                  <a:srgbClr val="FF0000"/>
                </a:solidFill>
                <a:latin typeface="Times New Roman" panose="02020603050405020304" pitchFamily="18" charset="0"/>
                <a:cs typeface="Times New Roman" panose="02020603050405020304" pitchFamily="18" charset="0"/>
              </a:rPr>
              <a:t>bằng</a:t>
            </a:r>
            <a:r>
              <a:rPr lang="en-US" sz="3600" b="0" dirty="0">
                <a:solidFill>
                  <a:srgbClr val="FF0000"/>
                </a:solidFill>
                <a:latin typeface="Times New Roman" panose="02020603050405020304" pitchFamily="18" charset="0"/>
                <a:cs typeface="Times New Roman" panose="02020603050405020304" pitchFamily="18" charset="0"/>
              </a:rPr>
              <a:t> 1 </a:t>
            </a:r>
            <a:r>
              <a:rPr lang="en-US" sz="3600" b="0" dirty="0" err="1">
                <a:solidFill>
                  <a:srgbClr val="FF0000"/>
                </a:solidFill>
                <a:latin typeface="Times New Roman" panose="02020603050405020304" pitchFamily="18" charset="0"/>
                <a:cs typeface="Times New Roman" panose="02020603050405020304" pitchFamily="18" charset="0"/>
              </a:rPr>
              <a:t>bánh</a:t>
            </a:r>
            <a:r>
              <a:rPr lang="en-US" sz="3600" b="0" dirty="0">
                <a:solidFill>
                  <a:srgbClr val="FF0000"/>
                </a:solidFill>
                <a:latin typeface="Times New Roman" panose="02020603050405020304" pitchFamily="18" charset="0"/>
                <a:cs typeface="Times New Roman" panose="02020603050405020304" pitchFamily="18" charset="0"/>
              </a:rPr>
              <a:t> </a:t>
            </a:r>
            <a:r>
              <a:rPr lang="en-US" sz="3600" b="0" dirty="0" err="1">
                <a:solidFill>
                  <a:srgbClr val="FF0000"/>
                </a:solidFill>
                <a:latin typeface="Times New Roman" panose="02020603050405020304" pitchFamily="18" charset="0"/>
                <a:cs typeface="Times New Roman" panose="02020603050405020304" pitchFamily="18" charset="0"/>
              </a:rPr>
              <a:t>hoặc</a:t>
            </a:r>
            <a:r>
              <a:rPr lang="en-US" sz="3600" b="0" dirty="0">
                <a:solidFill>
                  <a:srgbClr val="FF0000"/>
                </a:solidFill>
                <a:latin typeface="Times New Roman" panose="02020603050405020304" pitchFamily="18" charset="0"/>
                <a:cs typeface="Times New Roman" panose="02020603050405020304" pitchFamily="18" charset="0"/>
              </a:rPr>
              <a:t> </a:t>
            </a:r>
            <a:r>
              <a:rPr lang="en-US" sz="3600" b="0" dirty="0" err="1">
                <a:solidFill>
                  <a:srgbClr val="FF0000"/>
                </a:solidFill>
                <a:latin typeface="Times New Roman" panose="02020603050405020304" pitchFamily="18" charset="0"/>
                <a:cs typeface="Times New Roman" panose="02020603050405020304" pitchFamily="18" charset="0"/>
              </a:rPr>
              <a:t>buông</a:t>
            </a:r>
            <a:r>
              <a:rPr lang="en-US" sz="3600" b="0" dirty="0">
                <a:solidFill>
                  <a:srgbClr val="FF0000"/>
                </a:solidFill>
                <a:latin typeface="Times New Roman" panose="02020603050405020304" pitchFamily="18" charset="0"/>
                <a:cs typeface="Times New Roman" panose="02020603050405020304" pitchFamily="18" charset="0"/>
              </a:rPr>
              <a:t> </a:t>
            </a:r>
            <a:r>
              <a:rPr lang="en-US" sz="3600" b="0" dirty="0" err="1">
                <a:solidFill>
                  <a:srgbClr val="FF0000"/>
                </a:solidFill>
                <a:latin typeface="Times New Roman" panose="02020603050405020304" pitchFamily="18" charset="0"/>
                <a:cs typeface="Times New Roman" panose="02020603050405020304" pitchFamily="18" charset="0"/>
              </a:rPr>
              <a:t>hai</a:t>
            </a:r>
            <a:r>
              <a:rPr lang="en-US" sz="3600" b="0" dirty="0">
                <a:solidFill>
                  <a:srgbClr val="FF0000"/>
                </a:solidFill>
                <a:latin typeface="Times New Roman" panose="02020603050405020304" pitchFamily="18" charset="0"/>
                <a:cs typeface="Times New Roman" panose="02020603050405020304" pitchFamily="18" charset="0"/>
              </a:rPr>
              <a:t> </a:t>
            </a:r>
            <a:r>
              <a:rPr lang="en-US" sz="3600" b="0" dirty="0" err="1">
                <a:solidFill>
                  <a:srgbClr val="FF0000"/>
                </a:solidFill>
                <a:latin typeface="Times New Roman" panose="02020603050405020304" pitchFamily="18" charset="0"/>
                <a:cs typeface="Times New Roman" panose="02020603050405020304" pitchFamily="18" charset="0"/>
              </a:rPr>
              <a:t>tay</a:t>
            </a:r>
            <a:r>
              <a:rPr lang="en-US" sz="3600" b="0" dirty="0">
                <a:solidFill>
                  <a:srgbClr val="FF0000"/>
                </a:solidFill>
                <a:latin typeface="Times New Roman" panose="02020603050405020304" pitchFamily="18" charset="0"/>
                <a:cs typeface="Times New Roman" panose="02020603050405020304" pitchFamily="18" charset="0"/>
              </a:rPr>
              <a:t>…</a:t>
            </a:r>
          </a:p>
        </p:txBody>
      </p:sp>
      <p:sp>
        <p:nvSpPr>
          <p:cNvPr id="2" name="Title 1"/>
          <p:cNvSpPr>
            <a:spLocks noGrp="1"/>
          </p:cNvSpPr>
          <p:nvPr>
            <p:ph type="title"/>
          </p:nvPr>
        </p:nvSpPr>
        <p:spPr>
          <a:xfrm>
            <a:off x="0" y="281690"/>
            <a:ext cx="12192000" cy="1662545"/>
          </a:xfrm>
        </p:spPr>
        <p:txBody>
          <a:bodyPr>
            <a:normAutofit/>
          </a:bodyPr>
          <a:lstStyle/>
          <a:p>
            <a:r>
              <a:rPr lang="en-US" sz="3600" cap="none" dirty="0">
                <a:latin typeface="Times New Roman" panose="02020603050405020304" pitchFamily="18" charset="0"/>
                <a:cs typeface="Times New Roman" panose="02020603050405020304" pitchFamily="18" charset="0"/>
              </a:rPr>
              <a:t>	</a:t>
            </a:r>
            <a:r>
              <a:rPr lang="en-US" sz="3600" cap="none" dirty="0" smtClean="0">
                <a:latin typeface="Times New Roman" panose="02020603050405020304" pitchFamily="18" charset="0"/>
                <a:cs typeface="Times New Roman" panose="02020603050405020304" pitchFamily="18" charset="0"/>
              </a:rPr>
              <a:t>II)Chia </a:t>
            </a:r>
            <a:r>
              <a:rPr lang="en-US" sz="3600" cap="none" dirty="0" err="1" smtClean="0">
                <a:latin typeface="Times New Roman" panose="02020603050405020304" pitchFamily="18" charset="0"/>
                <a:cs typeface="Times New Roman" panose="02020603050405020304" pitchFamily="18" charset="0"/>
              </a:rPr>
              <a:t>sẻ-phản</a:t>
            </a:r>
            <a:r>
              <a:rPr lang="en-US" sz="3600" cap="none" dirty="0" smtClean="0">
                <a:latin typeface="Times New Roman" panose="02020603050405020304" pitchFamily="18" charset="0"/>
                <a:cs typeface="Times New Roman" panose="02020603050405020304" pitchFamily="18" charset="0"/>
              </a:rPr>
              <a:t> </a:t>
            </a:r>
            <a:r>
              <a:rPr lang="en-US" sz="3600" cap="none" dirty="0" err="1" smtClean="0">
                <a:latin typeface="Times New Roman" panose="02020603050405020304" pitchFamily="18" charset="0"/>
                <a:cs typeface="Times New Roman" panose="02020603050405020304" pitchFamily="18" charset="0"/>
              </a:rPr>
              <a:t>hồi:Khi</a:t>
            </a:r>
            <a:r>
              <a:rPr lang="en-US" sz="3600" cap="none" dirty="0" smtClean="0">
                <a:latin typeface="Times New Roman" panose="02020603050405020304" pitchFamily="18" charset="0"/>
                <a:cs typeface="Times New Roman" panose="02020603050405020304" pitchFamily="18" charset="0"/>
              </a:rPr>
              <a:t> </a:t>
            </a:r>
            <a:r>
              <a:rPr lang="en-US" sz="3600" cap="none" dirty="0" err="1">
                <a:latin typeface="Times New Roman" panose="02020603050405020304" pitchFamily="18" charset="0"/>
                <a:cs typeface="Times New Roman" panose="02020603050405020304" pitchFamily="18" charset="0"/>
              </a:rPr>
              <a:t>tham</a:t>
            </a:r>
            <a:r>
              <a:rPr lang="en-US" sz="3600" cap="none" dirty="0">
                <a:latin typeface="Times New Roman" panose="02020603050405020304" pitchFamily="18" charset="0"/>
                <a:cs typeface="Times New Roman" panose="02020603050405020304" pitchFamily="18" charset="0"/>
              </a:rPr>
              <a:t> </a:t>
            </a:r>
            <a:r>
              <a:rPr lang="en-US" sz="3600" cap="none" dirty="0" err="1">
                <a:latin typeface="Times New Roman" panose="02020603050405020304" pitchFamily="18" charset="0"/>
                <a:cs typeface="Times New Roman" panose="02020603050405020304" pitchFamily="18" charset="0"/>
              </a:rPr>
              <a:t>gia</a:t>
            </a:r>
            <a:r>
              <a:rPr lang="en-US" sz="3600" cap="none" dirty="0">
                <a:latin typeface="Times New Roman" panose="02020603050405020304" pitchFamily="18" charset="0"/>
                <a:cs typeface="Times New Roman" panose="02020603050405020304" pitchFamily="18" charset="0"/>
              </a:rPr>
              <a:t> </a:t>
            </a:r>
            <a:r>
              <a:rPr lang="en-US" sz="3600" cap="none" dirty="0" err="1">
                <a:latin typeface="Times New Roman" panose="02020603050405020304" pitchFamily="18" charset="0"/>
                <a:cs typeface="Times New Roman" panose="02020603050405020304" pitchFamily="18" charset="0"/>
              </a:rPr>
              <a:t>giao</a:t>
            </a:r>
            <a:r>
              <a:rPr lang="en-US" sz="3600" cap="none" dirty="0">
                <a:latin typeface="Times New Roman" panose="02020603050405020304" pitchFamily="18" charset="0"/>
                <a:cs typeface="Times New Roman" panose="02020603050405020304" pitchFamily="18" charset="0"/>
              </a:rPr>
              <a:t> </a:t>
            </a:r>
            <a:r>
              <a:rPr lang="en-US" sz="3600" cap="none" dirty="0" err="1">
                <a:latin typeface="Times New Roman" panose="02020603050405020304" pitchFamily="18" charset="0"/>
                <a:cs typeface="Times New Roman" panose="02020603050405020304" pitchFamily="18" charset="0"/>
              </a:rPr>
              <a:t>thông</a:t>
            </a:r>
            <a:r>
              <a:rPr lang="en-US" sz="3600" cap="none" dirty="0">
                <a:latin typeface="Times New Roman" panose="02020603050405020304" pitchFamily="18" charset="0"/>
                <a:cs typeface="Times New Roman" panose="02020603050405020304" pitchFamily="18" charset="0"/>
              </a:rPr>
              <a:t>, </a:t>
            </a:r>
            <a:r>
              <a:rPr lang="en-US" sz="3600" cap="none" dirty="0" err="1">
                <a:latin typeface="Times New Roman" panose="02020603050405020304" pitchFamily="18" charset="0"/>
                <a:cs typeface="Times New Roman" panose="02020603050405020304" pitchFamily="18" charset="0"/>
              </a:rPr>
              <a:t>để</a:t>
            </a:r>
            <a:r>
              <a:rPr lang="en-US" sz="3600" cap="none" dirty="0">
                <a:latin typeface="Times New Roman" panose="02020603050405020304" pitchFamily="18" charset="0"/>
                <a:cs typeface="Times New Roman" panose="02020603050405020304" pitchFamily="18" charset="0"/>
              </a:rPr>
              <a:t> </a:t>
            </a:r>
            <a:r>
              <a:rPr lang="en-US" sz="3600" cap="none" dirty="0" err="1">
                <a:latin typeface="Times New Roman" panose="02020603050405020304" pitchFamily="18" charset="0"/>
                <a:cs typeface="Times New Roman" panose="02020603050405020304" pitchFamily="18" charset="0"/>
              </a:rPr>
              <a:t>đảm</a:t>
            </a:r>
            <a:r>
              <a:rPr lang="en-US" sz="3600" cap="none" dirty="0">
                <a:latin typeface="Times New Roman" panose="02020603050405020304" pitchFamily="18" charset="0"/>
                <a:cs typeface="Times New Roman" panose="02020603050405020304" pitchFamily="18" charset="0"/>
              </a:rPr>
              <a:t> </a:t>
            </a:r>
            <a:r>
              <a:rPr lang="en-US" sz="3600" cap="none" dirty="0" err="1">
                <a:latin typeface="Times New Roman" panose="02020603050405020304" pitchFamily="18" charset="0"/>
                <a:cs typeface="Times New Roman" panose="02020603050405020304" pitchFamily="18" charset="0"/>
              </a:rPr>
              <a:t>bảo</a:t>
            </a:r>
            <a:r>
              <a:rPr lang="en-US" sz="3600" cap="none" dirty="0">
                <a:latin typeface="Times New Roman" panose="02020603050405020304" pitchFamily="18" charset="0"/>
                <a:cs typeface="Times New Roman" panose="02020603050405020304" pitchFamily="18" charset="0"/>
              </a:rPr>
              <a:t> an </a:t>
            </a:r>
            <a:r>
              <a:rPr lang="en-US" sz="3600" cap="none" dirty="0" err="1">
                <a:latin typeface="Times New Roman" panose="02020603050405020304" pitchFamily="18" charset="0"/>
                <a:cs typeface="Times New Roman" panose="02020603050405020304" pitchFamily="18" charset="0"/>
              </a:rPr>
              <a:t>toàn</a:t>
            </a:r>
            <a:r>
              <a:rPr lang="en-US" sz="3600" cap="none" dirty="0">
                <a:latin typeface="Times New Roman" panose="02020603050405020304" pitchFamily="18" charset="0"/>
                <a:cs typeface="Times New Roman" panose="02020603050405020304" pitchFamily="18" charset="0"/>
              </a:rPr>
              <a:t> </a:t>
            </a:r>
            <a:r>
              <a:rPr lang="en-US" sz="3600" cap="none" dirty="0" err="1">
                <a:latin typeface="Times New Roman" panose="02020603050405020304" pitchFamily="18" charset="0"/>
                <a:cs typeface="Times New Roman" panose="02020603050405020304" pitchFamily="18" charset="0"/>
              </a:rPr>
              <a:t>chúng</a:t>
            </a:r>
            <a:r>
              <a:rPr lang="en-US" sz="3600" cap="none" dirty="0">
                <a:latin typeface="Times New Roman" panose="02020603050405020304" pitchFamily="18" charset="0"/>
                <a:cs typeface="Times New Roman" panose="02020603050405020304" pitchFamily="18" charset="0"/>
              </a:rPr>
              <a:t> ta </a:t>
            </a:r>
            <a:r>
              <a:rPr lang="en-US" sz="3600" cap="none" dirty="0" err="1">
                <a:latin typeface="Times New Roman" panose="02020603050405020304" pitchFamily="18" charset="0"/>
                <a:cs typeface="Times New Roman" panose="02020603050405020304" pitchFamily="18" charset="0"/>
              </a:rPr>
              <a:t>không</a:t>
            </a:r>
            <a:r>
              <a:rPr lang="en-US" sz="3600" cap="none" dirty="0">
                <a:latin typeface="Times New Roman" panose="02020603050405020304" pitchFamily="18" charset="0"/>
                <a:cs typeface="Times New Roman" panose="02020603050405020304" pitchFamily="18" charset="0"/>
              </a:rPr>
              <a:t> </a:t>
            </a:r>
            <a:r>
              <a:rPr lang="en-US" sz="3600" cap="none" dirty="0" err="1">
                <a:latin typeface="Times New Roman" panose="02020603050405020304" pitchFamily="18" charset="0"/>
                <a:cs typeface="Times New Roman" panose="02020603050405020304" pitchFamily="18" charset="0"/>
              </a:rPr>
              <a:t>nên</a:t>
            </a:r>
            <a:r>
              <a:rPr lang="en-US" sz="3600" cap="none" dirty="0">
                <a:latin typeface="Times New Roman" panose="02020603050405020304" pitchFamily="18" charset="0"/>
                <a:cs typeface="Times New Roman" panose="02020603050405020304" pitchFamily="18" charset="0"/>
              </a:rPr>
              <a:t> </a:t>
            </a:r>
            <a:r>
              <a:rPr lang="en-US" sz="3600" cap="none" dirty="0" err="1">
                <a:latin typeface="Times New Roman" panose="02020603050405020304" pitchFamily="18" charset="0"/>
                <a:cs typeface="Times New Roman" panose="02020603050405020304" pitchFamily="18" charset="0"/>
              </a:rPr>
              <a:t>làm</a:t>
            </a:r>
            <a:r>
              <a:rPr lang="en-US" sz="3600" cap="none" dirty="0">
                <a:latin typeface="Times New Roman" panose="02020603050405020304" pitchFamily="18" charset="0"/>
                <a:cs typeface="Times New Roman" panose="02020603050405020304" pitchFamily="18" charset="0"/>
              </a:rPr>
              <a:t> </a:t>
            </a:r>
            <a:r>
              <a:rPr lang="en-US" sz="3600" cap="none" dirty="0" err="1">
                <a:latin typeface="Times New Roman" panose="02020603050405020304" pitchFamily="18" charset="0"/>
                <a:cs typeface="Times New Roman" panose="02020603050405020304" pitchFamily="18" charset="0"/>
              </a:rPr>
              <a:t>gì</a:t>
            </a:r>
            <a:r>
              <a:rPr lang="en-US" sz="3600" cap="none"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62545"/>
          </a:xfrm>
        </p:spPr>
        <p:txBody>
          <a:bodyPr>
            <a:normAutofit fontScale="90000"/>
          </a:bodyPr>
          <a:lstStyle/>
          <a:p>
            <a:r>
              <a:rPr lang="en-US" sz="3600" cap="none" dirty="0">
                <a:latin typeface="Times New Roman" panose="02020603050405020304" pitchFamily="18" charset="0"/>
                <a:cs typeface="Times New Roman" panose="02020603050405020304" pitchFamily="18" charset="0"/>
              </a:rPr>
              <a:t>	</a:t>
            </a:r>
            <a:r>
              <a:rPr lang="en-US" sz="4400" cap="none" dirty="0" smtClean="0">
                <a:solidFill>
                  <a:srgbClr val="FF0000"/>
                </a:solidFill>
                <a:latin typeface="Times New Roman" panose="02020603050405020304" pitchFamily="18" charset="0"/>
                <a:cs typeface="Times New Roman" panose="02020603050405020304" pitchFamily="18" charset="0"/>
                <a:sym typeface="Webdings" panose="05030102010509060703" pitchFamily="18" charset="2"/>
              </a:rPr>
              <a:t>III) </a:t>
            </a:r>
            <a:r>
              <a:rPr lang="en-US" sz="3600" cap="none" dirty="0" err="1" smtClean="0">
                <a:solidFill>
                  <a:srgbClr val="FF0000"/>
                </a:solidFill>
                <a:latin typeface="Times New Roman" panose="02020603050405020304" pitchFamily="18" charset="0"/>
                <a:cs typeface="Times New Roman" panose="02020603050405020304" pitchFamily="18" charset="0"/>
              </a:rPr>
              <a:t>Thực</a:t>
            </a:r>
            <a:r>
              <a:rPr lang="en-US" sz="3600" cap="none" dirty="0" smtClean="0">
                <a:solidFill>
                  <a:srgbClr val="FF0000"/>
                </a:solidFill>
                <a:latin typeface="Times New Roman" panose="02020603050405020304" pitchFamily="18" charset="0"/>
                <a:cs typeface="Times New Roman" panose="02020603050405020304" pitchFamily="18" charset="0"/>
              </a:rPr>
              <a:t> </a:t>
            </a:r>
            <a:r>
              <a:rPr lang="en-US" sz="3600" cap="none" dirty="0" err="1">
                <a:solidFill>
                  <a:srgbClr val="FF0000"/>
                </a:solidFill>
                <a:latin typeface="Times New Roman" panose="02020603050405020304" pitchFamily="18" charset="0"/>
                <a:cs typeface="Times New Roman" panose="02020603050405020304" pitchFamily="18" charset="0"/>
              </a:rPr>
              <a:t>hành</a:t>
            </a:r>
            <a:r>
              <a:rPr lang="en-US" sz="3600" cap="none" dirty="0">
                <a:solidFill>
                  <a:srgbClr val="0000FF"/>
                </a:solidFill>
                <a:latin typeface="Times New Roman" panose="02020603050405020304" pitchFamily="18" charset="0"/>
                <a:cs typeface="Times New Roman" panose="02020603050405020304" pitchFamily="18" charset="0"/>
              </a:rPr>
              <a:t/>
            </a:r>
            <a:br>
              <a:rPr lang="en-US" sz="3600" cap="none" dirty="0">
                <a:solidFill>
                  <a:srgbClr val="0000FF"/>
                </a:solidFill>
                <a:latin typeface="Times New Roman" panose="02020603050405020304" pitchFamily="18" charset="0"/>
                <a:cs typeface="Times New Roman" panose="02020603050405020304" pitchFamily="18" charset="0"/>
              </a:rPr>
            </a:br>
            <a:r>
              <a:rPr lang="en-US" sz="3600" cap="none" dirty="0">
                <a:solidFill>
                  <a:srgbClr val="0000FF"/>
                </a:solidFill>
                <a:latin typeface="Times New Roman" panose="02020603050405020304" pitchFamily="18" charset="0"/>
                <a:cs typeface="Times New Roman" panose="02020603050405020304" pitchFamily="18" charset="0"/>
              </a:rPr>
              <a:t>	1. Quan </a:t>
            </a:r>
            <a:r>
              <a:rPr lang="en-US" sz="3600" cap="none" dirty="0" err="1">
                <a:solidFill>
                  <a:srgbClr val="0000FF"/>
                </a:solidFill>
                <a:latin typeface="Times New Roman" panose="02020603050405020304" pitchFamily="18" charset="0"/>
                <a:cs typeface="Times New Roman" panose="02020603050405020304" pitchFamily="18" charset="0"/>
              </a:rPr>
              <a:t>sát</a:t>
            </a:r>
            <a:r>
              <a:rPr lang="en-US" sz="3600" cap="none" dirty="0">
                <a:solidFill>
                  <a:srgbClr val="0000FF"/>
                </a:solidFill>
                <a:latin typeface="Times New Roman" panose="02020603050405020304" pitchFamily="18" charset="0"/>
                <a:cs typeface="Times New Roman" panose="02020603050405020304" pitchFamily="18" charset="0"/>
              </a:rPr>
              <a:t> </a:t>
            </a:r>
            <a:r>
              <a:rPr lang="en-US" sz="3600" cap="none" dirty="0" err="1">
                <a:solidFill>
                  <a:srgbClr val="0000FF"/>
                </a:solidFill>
                <a:latin typeface="Times New Roman" panose="02020603050405020304" pitchFamily="18" charset="0"/>
                <a:cs typeface="Times New Roman" panose="02020603050405020304" pitchFamily="18" charset="0"/>
              </a:rPr>
              <a:t>tranh</a:t>
            </a:r>
            <a:r>
              <a:rPr lang="en-US" sz="3600" cap="none" dirty="0">
                <a:solidFill>
                  <a:srgbClr val="0000FF"/>
                </a:solidFill>
                <a:latin typeface="Times New Roman" panose="02020603050405020304" pitchFamily="18" charset="0"/>
                <a:cs typeface="Times New Roman" panose="02020603050405020304" pitchFamily="18" charset="0"/>
              </a:rPr>
              <a:t> </a:t>
            </a:r>
            <a:r>
              <a:rPr lang="en-US" sz="3600" cap="none" dirty="0" err="1">
                <a:solidFill>
                  <a:srgbClr val="0000FF"/>
                </a:solidFill>
                <a:latin typeface="Times New Roman" panose="02020603050405020304" pitchFamily="18" charset="0"/>
                <a:cs typeface="Times New Roman" panose="02020603050405020304" pitchFamily="18" charset="0"/>
              </a:rPr>
              <a:t>và</a:t>
            </a:r>
            <a:r>
              <a:rPr lang="en-US" sz="3600" cap="none" dirty="0">
                <a:solidFill>
                  <a:srgbClr val="0000FF"/>
                </a:solidFill>
                <a:latin typeface="Times New Roman" panose="02020603050405020304" pitchFamily="18" charset="0"/>
                <a:cs typeface="Times New Roman" panose="02020603050405020304" pitchFamily="18" charset="0"/>
              </a:rPr>
              <a:t> </a:t>
            </a:r>
            <a:r>
              <a:rPr lang="en-US" sz="3600" cap="none" dirty="0" err="1">
                <a:solidFill>
                  <a:srgbClr val="0000FF"/>
                </a:solidFill>
                <a:latin typeface="Times New Roman" panose="02020603050405020304" pitchFamily="18" charset="0"/>
                <a:cs typeface="Times New Roman" panose="02020603050405020304" pitchFamily="18" charset="0"/>
              </a:rPr>
              <a:t>chỉ</a:t>
            </a:r>
            <a:r>
              <a:rPr lang="en-US" sz="3600" cap="none" dirty="0">
                <a:solidFill>
                  <a:srgbClr val="0000FF"/>
                </a:solidFill>
                <a:latin typeface="Times New Roman" panose="02020603050405020304" pitchFamily="18" charset="0"/>
                <a:cs typeface="Times New Roman" panose="02020603050405020304" pitchFamily="18" charset="0"/>
              </a:rPr>
              <a:t> ra </a:t>
            </a:r>
            <a:r>
              <a:rPr lang="en-US" sz="3600" cap="none" dirty="0" err="1">
                <a:solidFill>
                  <a:srgbClr val="0000FF"/>
                </a:solidFill>
                <a:latin typeface="Times New Roman" panose="02020603050405020304" pitchFamily="18" charset="0"/>
                <a:cs typeface="Times New Roman" panose="02020603050405020304" pitchFamily="18" charset="0"/>
              </a:rPr>
              <a:t>những</a:t>
            </a:r>
            <a:r>
              <a:rPr lang="en-US" sz="3600" cap="none" dirty="0">
                <a:solidFill>
                  <a:srgbClr val="0000FF"/>
                </a:solidFill>
                <a:latin typeface="Times New Roman" panose="02020603050405020304" pitchFamily="18" charset="0"/>
                <a:cs typeface="Times New Roman" panose="02020603050405020304" pitchFamily="18" charset="0"/>
              </a:rPr>
              <a:t> </a:t>
            </a:r>
            <a:r>
              <a:rPr lang="en-US" sz="3600" cap="none" dirty="0" err="1">
                <a:solidFill>
                  <a:srgbClr val="0000FF"/>
                </a:solidFill>
                <a:latin typeface="Times New Roman" panose="02020603050405020304" pitchFamily="18" charset="0"/>
                <a:cs typeface="Times New Roman" panose="02020603050405020304" pitchFamily="18" charset="0"/>
              </a:rPr>
              <a:t>hành</a:t>
            </a:r>
            <a:r>
              <a:rPr lang="en-US" sz="3600" cap="none" dirty="0">
                <a:solidFill>
                  <a:srgbClr val="0000FF"/>
                </a:solidFill>
                <a:latin typeface="Times New Roman" panose="02020603050405020304" pitchFamily="18" charset="0"/>
                <a:cs typeface="Times New Roman" panose="02020603050405020304" pitchFamily="18" charset="0"/>
              </a:rPr>
              <a:t> vi </a:t>
            </a:r>
            <a:r>
              <a:rPr lang="en-US" sz="3600" cap="none" dirty="0" err="1">
                <a:solidFill>
                  <a:srgbClr val="0000FF"/>
                </a:solidFill>
                <a:latin typeface="Times New Roman" panose="02020603050405020304" pitchFamily="18" charset="0"/>
                <a:cs typeface="Times New Roman" panose="02020603050405020304" pitchFamily="18" charset="0"/>
              </a:rPr>
              <a:t>nên</a:t>
            </a:r>
            <a:r>
              <a:rPr lang="en-US" sz="3600" cap="none" dirty="0">
                <a:solidFill>
                  <a:srgbClr val="0000FF"/>
                </a:solidFill>
                <a:latin typeface="Times New Roman" panose="02020603050405020304" pitchFamily="18" charset="0"/>
                <a:cs typeface="Times New Roman" panose="02020603050405020304" pitchFamily="18" charset="0"/>
              </a:rPr>
              <a:t> </a:t>
            </a:r>
            <a:r>
              <a:rPr lang="en-US" sz="3600" cap="none" dirty="0" err="1">
                <a:solidFill>
                  <a:srgbClr val="0000FF"/>
                </a:solidFill>
                <a:latin typeface="Times New Roman" panose="02020603050405020304" pitchFamily="18" charset="0"/>
                <a:cs typeface="Times New Roman" panose="02020603050405020304" pitchFamily="18" charset="0"/>
              </a:rPr>
              <a:t>làm</a:t>
            </a:r>
            <a:r>
              <a:rPr lang="en-US" sz="3600" cap="none" dirty="0">
                <a:solidFill>
                  <a:srgbClr val="0000FF"/>
                </a:solidFill>
                <a:latin typeface="Times New Roman" panose="02020603050405020304" pitchFamily="18" charset="0"/>
                <a:cs typeface="Times New Roman" panose="02020603050405020304" pitchFamily="18" charset="0"/>
              </a:rPr>
              <a:t> </a:t>
            </a:r>
            <a:r>
              <a:rPr lang="en-US" sz="3600" cap="none" dirty="0" err="1">
                <a:solidFill>
                  <a:srgbClr val="0000FF"/>
                </a:solidFill>
                <a:latin typeface="Times New Roman" panose="02020603050405020304" pitchFamily="18" charset="0"/>
                <a:cs typeface="Times New Roman" panose="02020603050405020304" pitchFamily="18" charset="0"/>
              </a:rPr>
              <a:t>và</a:t>
            </a:r>
            <a:r>
              <a:rPr lang="en-US" sz="3600" cap="none" dirty="0">
                <a:solidFill>
                  <a:srgbClr val="0000FF"/>
                </a:solidFill>
                <a:latin typeface="Times New Roman" panose="02020603050405020304" pitchFamily="18" charset="0"/>
                <a:cs typeface="Times New Roman" panose="02020603050405020304" pitchFamily="18" charset="0"/>
              </a:rPr>
              <a:t> </a:t>
            </a:r>
            <a:r>
              <a:rPr lang="en-US" sz="3600" cap="none" dirty="0" err="1">
                <a:solidFill>
                  <a:srgbClr val="0000FF"/>
                </a:solidFill>
                <a:latin typeface="Times New Roman" panose="02020603050405020304" pitchFamily="18" charset="0"/>
                <a:cs typeface="Times New Roman" panose="02020603050405020304" pitchFamily="18" charset="0"/>
              </a:rPr>
              <a:t>không</a:t>
            </a:r>
            <a:r>
              <a:rPr lang="en-US" sz="3600" cap="none" dirty="0">
                <a:solidFill>
                  <a:srgbClr val="0000FF"/>
                </a:solidFill>
                <a:latin typeface="Times New Roman" panose="02020603050405020304" pitchFamily="18" charset="0"/>
                <a:cs typeface="Times New Roman" panose="02020603050405020304" pitchFamily="18" charset="0"/>
              </a:rPr>
              <a:t> </a:t>
            </a:r>
            <a:r>
              <a:rPr lang="en-US" sz="3600" cap="none" dirty="0" err="1">
                <a:solidFill>
                  <a:srgbClr val="0000FF"/>
                </a:solidFill>
                <a:latin typeface="Times New Roman" panose="02020603050405020304" pitchFamily="18" charset="0"/>
                <a:cs typeface="Times New Roman" panose="02020603050405020304" pitchFamily="18" charset="0"/>
              </a:rPr>
              <a:t>nên</a:t>
            </a:r>
            <a:r>
              <a:rPr lang="en-US" sz="3600" cap="none" dirty="0">
                <a:solidFill>
                  <a:srgbClr val="0000FF"/>
                </a:solidFill>
                <a:latin typeface="Times New Roman" panose="02020603050405020304" pitchFamily="18" charset="0"/>
                <a:cs typeface="Times New Roman" panose="02020603050405020304" pitchFamily="18" charset="0"/>
              </a:rPr>
              <a:t> </a:t>
            </a:r>
            <a:r>
              <a:rPr lang="en-US" sz="3600" cap="none" dirty="0" err="1">
                <a:solidFill>
                  <a:srgbClr val="0000FF"/>
                </a:solidFill>
                <a:latin typeface="Times New Roman" panose="02020603050405020304" pitchFamily="18" charset="0"/>
                <a:cs typeface="Times New Roman" panose="02020603050405020304" pitchFamily="18" charset="0"/>
              </a:rPr>
              <a:t>làm</a:t>
            </a:r>
            <a:r>
              <a:rPr lang="en-US" sz="3600" cap="none" dirty="0">
                <a:solidFill>
                  <a:srgbClr val="0000FF"/>
                </a:solidFill>
                <a:latin typeface="Times New Roman" panose="02020603050405020304" pitchFamily="18" charset="0"/>
                <a:cs typeface="Times New Roman" panose="02020603050405020304" pitchFamily="18" charset="0"/>
              </a:rPr>
              <a:t> </a:t>
            </a:r>
            <a:r>
              <a:rPr lang="en-US" sz="3600" cap="none" dirty="0" err="1">
                <a:solidFill>
                  <a:srgbClr val="0000FF"/>
                </a:solidFill>
                <a:latin typeface="Times New Roman" panose="02020603050405020304" pitchFamily="18" charset="0"/>
                <a:cs typeface="Times New Roman" panose="02020603050405020304" pitchFamily="18" charset="0"/>
              </a:rPr>
              <a:t>khi</a:t>
            </a:r>
            <a:r>
              <a:rPr lang="en-US" sz="3600" cap="none" dirty="0">
                <a:solidFill>
                  <a:srgbClr val="0000FF"/>
                </a:solidFill>
                <a:latin typeface="Times New Roman" panose="02020603050405020304" pitchFamily="18" charset="0"/>
                <a:cs typeface="Times New Roman" panose="02020603050405020304" pitchFamily="18" charset="0"/>
              </a:rPr>
              <a:t> </a:t>
            </a:r>
            <a:r>
              <a:rPr lang="en-US" sz="3600" cap="none" dirty="0" err="1">
                <a:solidFill>
                  <a:srgbClr val="0000FF"/>
                </a:solidFill>
                <a:latin typeface="Times New Roman" panose="02020603050405020304" pitchFamily="18" charset="0"/>
                <a:cs typeface="Times New Roman" panose="02020603050405020304" pitchFamily="18" charset="0"/>
              </a:rPr>
              <a:t>điều</a:t>
            </a:r>
            <a:r>
              <a:rPr lang="en-US" sz="3600" cap="none" dirty="0">
                <a:solidFill>
                  <a:srgbClr val="0000FF"/>
                </a:solidFill>
                <a:latin typeface="Times New Roman" panose="02020603050405020304" pitchFamily="18" charset="0"/>
                <a:cs typeface="Times New Roman" panose="02020603050405020304" pitchFamily="18" charset="0"/>
              </a:rPr>
              <a:t> </a:t>
            </a:r>
            <a:r>
              <a:rPr lang="en-US" sz="3600" cap="none" dirty="0" err="1">
                <a:solidFill>
                  <a:srgbClr val="0000FF"/>
                </a:solidFill>
                <a:latin typeface="Times New Roman" panose="02020603050405020304" pitchFamily="18" charset="0"/>
                <a:cs typeface="Times New Roman" panose="02020603050405020304" pitchFamily="18" charset="0"/>
              </a:rPr>
              <a:t>khiển</a:t>
            </a:r>
            <a:r>
              <a:rPr lang="en-US" sz="3600" cap="none" dirty="0">
                <a:solidFill>
                  <a:srgbClr val="0000FF"/>
                </a:solidFill>
                <a:latin typeface="Times New Roman" panose="02020603050405020304" pitchFamily="18" charset="0"/>
                <a:cs typeface="Times New Roman" panose="02020603050405020304" pitchFamily="18" charset="0"/>
              </a:rPr>
              <a:t> </a:t>
            </a:r>
            <a:r>
              <a:rPr lang="en-US" sz="3600" cap="none" dirty="0" err="1">
                <a:solidFill>
                  <a:srgbClr val="0000FF"/>
                </a:solidFill>
                <a:latin typeface="Times New Roman" panose="02020603050405020304" pitchFamily="18" charset="0"/>
                <a:cs typeface="Times New Roman" panose="02020603050405020304" pitchFamily="18" charset="0"/>
              </a:rPr>
              <a:t>xe</a:t>
            </a:r>
            <a:r>
              <a:rPr lang="en-US" sz="3600" cap="none" dirty="0">
                <a:solidFill>
                  <a:srgbClr val="0000FF"/>
                </a:solidFill>
                <a:latin typeface="Times New Roman" panose="02020603050405020304" pitchFamily="18" charset="0"/>
                <a:cs typeface="Times New Roman" panose="02020603050405020304" pitchFamily="18" charset="0"/>
              </a:rPr>
              <a:t> </a:t>
            </a:r>
            <a:r>
              <a:rPr lang="en-US" sz="3600" cap="none" dirty="0" err="1">
                <a:solidFill>
                  <a:srgbClr val="0000FF"/>
                </a:solidFill>
                <a:latin typeface="Times New Roman" panose="02020603050405020304" pitchFamily="18" charset="0"/>
                <a:cs typeface="Times New Roman" panose="02020603050405020304" pitchFamily="18" charset="0"/>
              </a:rPr>
              <a:t>đạp</a:t>
            </a:r>
            <a:r>
              <a:rPr lang="en-US" sz="3600" cap="none" dirty="0">
                <a:solidFill>
                  <a:srgbClr val="0000FF"/>
                </a:solidFill>
                <a:latin typeface="Times New Roman" panose="02020603050405020304" pitchFamily="18" charset="0"/>
                <a:cs typeface="Times New Roman" panose="02020603050405020304" pitchFamily="18" charset="0"/>
              </a:rPr>
              <a:t>.</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925781"/>
            <a:ext cx="12192000" cy="4932219"/>
          </a:xfrm>
        </p:spPr>
      </p:pic>
    </p:spTree>
    <p:extLst>
      <p:ext uri="{BB962C8B-B14F-4D97-AF65-F5344CB8AC3E}">
        <p14:creationId xmlns:p14="http://schemas.microsoft.com/office/powerpoint/2010/main" val="272515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00629"/>
            <a:ext cx="12192000" cy="3579849"/>
          </a:xfrm>
        </p:spPr>
        <p:txBody>
          <a:bodyPr>
            <a:normAutofit/>
          </a:bodyPr>
          <a:lstStyle/>
          <a:p>
            <a:pPr algn="just"/>
            <a:r>
              <a:rPr lang="en-US" sz="3600">
                <a:latin typeface="Times New Roman" pitchFamily="18" charset="0"/>
                <a:cs typeface="Times New Roman" pitchFamily="18" charset="0"/>
              </a:rPr>
              <a:t>		</a:t>
            </a:r>
            <a:r>
              <a:rPr lang="en-US" sz="3600" b="0">
                <a:solidFill>
                  <a:srgbClr val="FF0000"/>
                </a:solidFill>
                <a:latin typeface="Times New Roman" pitchFamily="18" charset="0"/>
                <a:cs typeface="Times New Roman" pitchFamily="18" charset="0"/>
              </a:rPr>
              <a:t>- Khi tham gia giao thông chúng ta không nên chạy xe lạng</a:t>
            </a:r>
          </a:p>
          <a:p>
            <a:pPr algn="just"/>
            <a:r>
              <a:rPr lang="en-US" sz="3600" b="0">
                <a:solidFill>
                  <a:srgbClr val="FF0000"/>
                </a:solidFill>
                <a:latin typeface="Times New Roman" pitchFamily="18" charset="0"/>
                <a:cs typeface="Times New Roman" pitchFamily="18" charset="0"/>
              </a:rPr>
              <a:t>	lách, đánh võng, phánh nhanh vượt ẩu, đi dàn hàng 2, hàng 3,</a:t>
            </a:r>
          </a:p>
          <a:p>
            <a:pPr algn="just"/>
            <a:r>
              <a:rPr lang="en-US" sz="3600" b="0">
                <a:solidFill>
                  <a:srgbClr val="FF0000"/>
                </a:solidFill>
                <a:latin typeface="Times New Roman" pitchFamily="18" charset="0"/>
                <a:cs typeface="Times New Roman" pitchFamily="18" charset="0"/>
              </a:rPr>
              <a:t>	không nên chạy xe bằng 1 bánh hoặc buông hai tay…</a:t>
            </a:r>
          </a:p>
        </p:txBody>
      </p:sp>
    </p:spTree>
    <p:extLst>
      <p:ext uri="{BB962C8B-B14F-4D97-AF65-F5344CB8AC3E}">
        <p14:creationId xmlns:p14="http://schemas.microsoft.com/office/powerpoint/2010/main" val="18571676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385964" cy="3241964"/>
          </a:xfrm>
        </p:spPr>
        <p:txBody>
          <a:bodyPr>
            <a:normAutofit/>
          </a:bodyPr>
          <a:lstStyle/>
          <a:p>
            <a:r>
              <a:rPr lang="en-US" sz="3600" cap="none" dirty="0" smtClean="0">
                <a:solidFill>
                  <a:srgbClr val="FF0000"/>
                </a:solidFill>
                <a:latin typeface="Times New Roman" panose="02020603050405020304" pitchFamily="18" charset="0"/>
                <a:cs typeface="Times New Roman" panose="02020603050405020304" pitchFamily="18" charset="0"/>
              </a:rPr>
              <a:t>IV) </a:t>
            </a:r>
            <a:r>
              <a:rPr lang="en-US" sz="3600" cap="none" dirty="0" err="1" smtClean="0">
                <a:solidFill>
                  <a:srgbClr val="FF0000"/>
                </a:solidFill>
                <a:latin typeface="Times New Roman" panose="02020603050405020304" pitchFamily="18" charset="0"/>
                <a:cs typeface="Times New Roman" panose="02020603050405020304" pitchFamily="18" charset="0"/>
              </a:rPr>
              <a:t>Xử</a:t>
            </a:r>
            <a:r>
              <a:rPr lang="en-US" sz="3600" cap="none" dirty="0" smtClean="0">
                <a:solidFill>
                  <a:srgbClr val="FF0000"/>
                </a:solidFill>
                <a:latin typeface="Times New Roman" panose="02020603050405020304" pitchFamily="18" charset="0"/>
                <a:cs typeface="Times New Roman" panose="02020603050405020304" pitchFamily="18" charset="0"/>
              </a:rPr>
              <a:t> </a:t>
            </a:r>
            <a:r>
              <a:rPr lang="en-US" sz="3600" cap="none" dirty="0" err="1" smtClean="0">
                <a:solidFill>
                  <a:srgbClr val="FF0000"/>
                </a:solidFill>
                <a:latin typeface="Times New Roman" panose="02020603050405020304" pitchFamily="18" charset="0"/>
                <a:cs typeface="Times New Roman" panose="02020603050405020304" pitchFamily="18" charset="0"/>
              </a:rPr>
              <a:t>lí</a:t>
            </a:r>
            <a:r>
              <a:rPr lang="en-US" sz="3600" cap="none" dirty="0" smtClean="0">
                <a:solidFill>
                  <a:srgbClr val="FF0000"/>
                </a:solidFill>
                <a:latin typeface="Times New Roman" panose="02020603050405020304" pitchFamily="18" charset="0"/>
                <a:cs typeface="Times New Roman" panose="02020603050405020304" pitchFamily="18" charset="0"/>
              </a:rPr>
              <a:t> </a:t>
            </a:r>
            <a:r>
              <a:rPr lang="en-US" sz="3600" cap="none" dirty="0" err="1" smtClean="0">
                <a:solidFill>
                  <a:srgbClr val="FF0000"/>
                </a:solidFill>
                <a:latin typeface="Times New Roman" panose="02020603050405020304" pitchFamily="18" charset="0"/>
                <a:cs typeface="Times New Roman" panose="02020603050405020304" pitchFamily="18" charset="0"/>
              </a:rPr>
              <a:t>tình</a:t>
            </a:r>
            <a:r>
              <a:rPr lang="en-US" sz="3600" cap="none" dirty="0" smtClean="0">
                <a:solidFill>
                  <a:srgbClr val="FF0000"/>
                </a:solidFill>
                <a:latin typeface="Times New Roman" panose="02020603050405020304" pitchFamily="18" charset="0"/>
                <a:cs typeface="Times New Roman" panose="02020603050405020304" pitchFamily="18" charset="0"/>
              </a:rPr>
              <a:t> </a:t>
            </a:r>
            <a:r>
              <a:rPr lang="en-US" sz="3600" cap="none" dirty="0" err="1" smtClean="0">
                <a:solidFill>
                  <a:srgbClr val="FF0000"/>
                </a:solidFill>
                <a:latin typeface="Times New Roman" panose="02020603050405020304" pitchFamily="18" charset="0"/>
                <a:cs typeface="Times New Roman" panose="02020603050405020304" pitchFamily="18" charset="0"/>
              </a:rPr>
              <a:t>huống</a:t>
            </a:r>
            <a:r>
              <a:rPr lang="en-US" sz="3600" cap="none" dirty="0" smtClean="0">
                <a:solidFill>
                  <a:srgbClr val="000000"/>
                </a:solidFill>
                <a:latin typeface="Times New Roman" panose="02020603050405020304" pitchFamily="18" charset="0"/>
                <a:cs typeface="Times New Roman" panose="02020603050405020304" pitchFamily="18" charset="0"/>
              </a:rPr>
              <a:t/>
            </a:r>
            <a:br>
              <a:rPr lang="en-US" sz="3600" cap="none" dirty="0" smtClean="0">
                <a:solidFill>
                  <a:srgbClr val="000000"/>
                </a:solidFill>
                <a:latin typeface="Times New Roman" panose="02020603050405020304" pitchFamily="18" charset="0"/>
                <a:cs typeface="Times New Roman" panose="02020603050405020304" pitchFamily="18" charset="0"/>
              </a:rPr>
            </a:br>
            <a:r>
              <a:rPr lang="en-US" sz="4000" cap="none" dirty="0">
                <a:solidFill>
                  <a:srgbClr val="0000FF"/>
                </a:solidFill>
                <a:latin typeface="Times New Roman" panose="02020603050405020304" pitchFamily="18" charset="0"/>
                <a:cs typeface="Times New Roman" panose="02020603050405020304" pitchFamily="18" charset="0"/>
              </a:rPr>
              <a:t>	</a:t>
            </a:r>
            <a:r>
              <a:rPr lang="en-US" sz="4000" cap="none" dirty="0" err="1">
                <a:solidFill>
                  <a:srgbClr val="0000FF"/>
                </a:solidFill>
                <a:latin typeface="Times New Roman" panose="02020603050405020304" pitchFamily="18" charset="0"/>
                <a:cs typeface="Times New Roman" panose="02020603050405020304" pitchFamily="18" charset="0"/>
              </a:rPr>
              <a:t>Tình</a:t>
            </a:r>
            <a:r>
              <a:rPr lang="en-US" sz="4000" cap="none" dirty="0">
                <a:solidFill>
                  <a:srgbClr val="0000FF"/>
                </a:solidFill>
                <a:latin typeface="Times New Roman" panose="02020603050405020304" pitchFamily="18" charset="0"/>
                <a:cs typeface="Times New Roman" panose="02020603050405020304" pitchFamily="18" charset="0"/>
              </a:rPr>
              <a:t> </a:t>
            </a:r>
            <a:r>
              <a:rPr lang="en-US" sz="4000" cap="none" dirty="0" err="1">
                <a:solidFill>
                  <a:srgbClr val="0000FF"/>
                </a:solidFill>
                <a:latin typeface="Times New Roman" panose="02020603050405020304" pitchFamily="18" charset="0"/>
                <a:cs typeface="Times New Roman" panose="02020603050405020304" pitchFamily="18" charset="0"/>
              </a:rPr>
              <a:t>huống</a:t>
            </a:r>
            <a:r>
              <a:rPr lang="en-US" sz="4000" cap="none" dirty="0">
                <a:solidFill>
                  <a:srgbClr val="0000FF"/>
                </a:solidFill>
                <a:latin typeface="Times New Roman" panose="02020603050405020304" pitchFamily="18" charset="0"/>
                <a:cs typeface="Times New Roman" panose="02020603050405020304" pitchFamily="18" charset="0"/>
              </a:rPr>
              <a:t> 1: </a:t>
            </a:r>
            <a:r>
              <a:rPr lang="en-US" sz="4000" cap="none" dirty="0" err="1">
                <a:solidFill>
                  <a:srgbClr val="0000FF"/>
                </a:solidFill>
                <a:latin typeface="Times New Roman" panose="02020603050405020304" pitchFamily="18" charset="0"/>
                <a:cs typeface="Times New Roman" panose="02020603050405020304" pitchFamily="18" charset="0"/>
              </a:rPr>
              <a:t>Bình</a:t>
            </a:r>
            <a:r>
              <a:rPr lang="en-US" sz="4000" cap="none" dirty="0">
                <a:solidFill>
                  <a:srgbClr val="0000FF"/>
                </a:solidFill>
                <a:latin typeface="Times New Roman" panose="02020603050405020304" pitchFamily="18" charset="0"/>
                <a:cs typeface="Times New Roman" panose="02020603050405020304" pitchFamily="18" charset="0"/>
              </a:rPr>
              <a:t> </a:t>
            </a:r>
            <a:r>
              <a:rPr lang="en-US" sz="4000" cap="none" dirty="0" err="1">
                <a:solidFill>
                  <a:srgbClr val="0000FF"/>
                </a:solidFill>
                <a:latin typeface="Times New Roman" panose="02020603050405020304" pitchFamily="18" charset="0"/>
                <a:cs typeface="Times New Roman" panose="02020603050405020304" pitchFamily="18" charset="0"/>
              </a:rPr>
              <a:t>và</a:t>
            </a:r>
            <a:r>
              <a:rPr lang="en-US" sz="4000" cap="none" dirty="0">
                <a:solidFill>
                  <a:srgbClr val="0000FF"/>
                </a:solidFill>
                <a:latin typeface="Times New Roman" panose="02020603050405020304" pitchFamily="18" charset="0"/>
                <a:cs typeface="Times New Roman" panose="02020603050405020304" pitchFamily="18" charset="0"/>
              </a:rPr>
              <a:t> Nam </a:t>
            </a:r>
            <a:r>
              <a:rPr lang="en-US" sz="4000" cap="none" dirty="0" err="1">
                <a:solidFill>
                  <a:srgbClr val="0000FF"/>
                </a:solidFill>
                <a:latin typeface="Times New Roman" panose="02020603050405020304" pitchFamily="18" charset="0"/>
                <a:cs typeface="Times New Roman" panose="02020603050405020304" pitchFamily="18" charset="0"/>
              </a:rPr>
              <a:t>đang</a:t>
            </a:r>
            <a:r>
              <a:rPr lang="en-US" sz="4000" cap="none" dirty="0">
                <a:solidFill>
                  <a:srgbClr val="0000FF"/>
                </a:solidFill>
                <a:latin typeface="Times New Roman" panose="02020603050405020304" pitchFamily="18" charset="0"/>
                <a:cs typeface="Times New Roman" panose="02020603050405020304" pitchFamily="18" charset="0"/>
              </a:rPr>
              <a:t> </a:t>
            </a:r>
            <a:r>
              <a:rPr lang="en-US" sz="4000" cap="none" dirty="0" err="1">
                <a:solidFill>
                  <a:srgbClr val="0000FF"/>
                </a:solidFill>
                <a:latin typeface="Times New Roman" panose="02020603050405020304" pitchFamily="18" charset="0"/>
                <a:cs typeface="Times New Roman" panose="02020603050405020304" pitchFamily="18" charset="0"/>
              </a:rPr>
              <a:t>đi</a:t>
            </a:r>
            <a:r>
              <a:rPr lang="en-US" sz="4000" cap="none" dirty="0">
                <a:solidFill>
                  <a:srgbClr val="0000FF"/>
                </a:solidFill>
                <a:latin typeface="Times New Roman" panose="02020603050405020304" pitchFamily="18" charset="0"/>
                <a:cs typeface="Times New Roman" panose="02020603050405020304" pitchFamily="18" charset="0"/>
              </a:rPr>
              <a:t> </a:t>
            </a:r>
            <a:r>
              <a:rPr lang="en-US" sz="4000" cap="none" dirty="0" err="1">
                <a:solidFill>
                  <a:srgbClr val="0000FF"/>
                </a:solidFill>
                <a:latin typeface="Times New Roman" panose="02020603050405020304" pitchFamily="18" charset="0"/>
                <a:cs typeface="Times New Roman" panose="02020603050405020304" pitchFamily="18" charset="0"/>
              </a:rPr>
              <a:t>xe</a:t>
            </a:r>
            <a:r>
              <a:rPr lang="en-US" sz="4000" cap="none" dirty="0">
                <a:solidFill>
                  <a:srgbClr val="0000FF"/>
                </a:solidFill>
                <a:latin typeface="Times New Roman" panose="02020603050405020304" pitchFamily="18" charset="0"/>
                <a:cs typeface="Times New Roman" panose="02020603050405020304" pitchFamily="18" charset="0"/>
              </a:rPr>
              <a:t> </a:t>
            </a:r>
            <a:r>
              <a:rPr lang="en-US" sz="4000" cap="none" dirty="0" err="1">
                <a:solidFill>
                  <a:srgbClr val="0000FF"/>
                </a:solidFill>
                <a:latin typeface="Times New Roman" panose="02020603050405020304" pitchFamily="18" charset="0"/>
                <a:cs typeface="Times New Roman" panose="02020603050405020304" pitchFamily="18" charset="0"/>
              </a:rPr>
              <a:t>đạp</a:t>
            </a:r>
            <a:r>
              <a:rPr lang="en-US" sz="4000" cap="none" dirty="0">
                <a:solidFill>
                  <a:srgbClr val="0000FF"/>
                </a:solidFill>
                <a:latin typeface="Times New Roman" panose="02020603050405020304" pitchFamily="18" charset="0"/>
                <a:cs typeface="Times New Roman" panose="02020603050405020304" pitchFamily="18" charset="0"/>
              </a:rPr>
              <a:t> </a:t>
            </a:r>
            <a:r>
              <a:rPr lang="en-US" sz="4000" cap="none" dirty="0" err="1">
                <a:solidFill>
                  <a:srgbClr val="0000FF"/>
                </a:solidFill>
                <a:latin typeface="Times New Roman" panose="02020603050405020304" pitchFamily="18" charset="0"/>
                <a:cs typeface="Times New Roman" panose="02020603050405020304" pitchFamily="18" charset="0"/>
              </a:rPr>
              <a:t>cùng</a:t>
            </a:r>
            <a:r>
              <a:rPr lang="en-US" sz="4000" cap="none" dirty="0">
                <a:solidFill>
                  <a:srgbClr val="0000FF"/>
                </a:solidFill>
                <a:latin typeface="Times New Roman" panose="02020603050405020304" pitchFamily="18" charset="0"/>
                <a:cs typeface="Times New Roman" panose="02020603050405020304" pitchFamily="18" charset="0"/>
              </a:rPr>
              <a:t> </a:t>
            </a:r>
            <a:r>
              <a:rPr lang="en-US" sz="4000" cap="none" dirty="0" err="1">
                <a:solidFill>
                  <a:srgbClr val="0000FF"/>
                </a:solidFill>
                <a:latin typeface="Times New Roman" panose="02020603050405020304" pitchFamily="18" charset="0"/>
                <a:cs typeface="Times New Roman" panose="02020603050405020304" pitchFamily="18" charset="0"/>
              </a:rPr>
              <a:t>nhau</a:t>
            </a:r>
            <a:r>
              <a:rPr lang="en-US" sz="4000" cap="none" dirty="0">
                <a:solidFill>
                  <a:srgbClr val="0000FF"/>
                </a:solidFill>
                <a:latin typeface="Times New Roman" panose="02020603050405020304" pitchFamily="18" charset="0"/>
                <a:cs typeface="Times New Roman" panose="02020603050405020304" pitchFamily="18" charset="0"/>
              </a:rPr>
              <a:t>. </a:t>
            </a:r>
            <a:r>
              <a:rPr lang="en-US" sz="4000" cap="none" dirty="0" err="1">
                <a:solidFill>
                  <a:srgbClr val="0000FF"/>
                </a:solidFill>
                <a:latin typeface="Times New Roman" panose="02020603050405020304" pitchFamily="18" charset="0"/>
                <a:cs typeface="Times New Roman" panose="02020603050405020304" pitchFamily="18" charset="0"/>
              </a:rPr>
              <a:t>Bỗng</a:t>
            </a:r>
            <a:r>
              <a:rPr lang="en-US" sz="4000" cap="none" dirty="0">
                <a:solidFill>
                  <a:srgbClr val="0000FF"/>
                </a:solidFill>
                <a:latin typeface="Times New Roman" panose="02020603050405020304" pitchFamily="18" charset="0"/>
                <a:cs typeface="Times New Roman" panose="02020603050405020304" pitchFamily="18" charset="0"/>
              </a:rPr>
              <a:t> </a:t>
            </a:r>
            <a:r>
              <a:rPr lang="en-US" sz="4000" cap="none" dirty="0" err="1">
                <a:solidFill>
                  <a:srgbClr val="0000FF"/>
                </a:solidFill>
                <a:latin typeface="Times New Roman" panose="02020603050405020304" pitchFamily="18" charset="0"/>
                <a:cs typeface="Times New Roman" panose="02020603050405020304" pitchFamily="18" charset="0"/>
              </a:rPr>
              <a:t>Bình</a:t>
            </a:r>
            <a:r>
              <a:rPr lang="en-US" sz="4000" cap="none" dirty="0">
                <a:solidFill>
                  <a:srgbClr val="0000FF"/>
                </a:solidFill>
                <a:latin typeface="Times New Roman" panose="02020603050405020304" pitchFamily="18" charset="0"/>
                <a:cs typeface="Times New Roman" panose="02020603050405020304" pitchFamily="18" charset="0"/>
              </a:rPr>
              <a:t> quay sang </a:t>
            </a:r>
            <a:r>
              <a:rPr lang="en-US" sz="4000" cap="none" dirty="0" err="1">
                <a:solidFill>
                  <a:srgbClr val="0000FF"/>
                </a:solidFill>
                <a:latin typeface="Times New Roman" panose="02020603050405020304" pitchFamily="18" charset="0"/>
                <a:cs typeface="Times New Roman" panose="02020603050405020304" pitchFamily="18" charset="0"/>
              </a:rPr>
              <a:t>rủ</a:t>
            </a:r>
            <a:r>
              <a:rPr lang="en-US" sz="4000" cap="none" dirty="0">
                <a:solidFill>
                  <a:srgbClr val="0000FF"/>
                </a:solidFill>
                <a:latin typeface="Times New Roman" panose="02020603050405020304" pitchFamily="18" charset="0"/>
                <a:cs typeface="Times New Roman" panose="02020603050405020304" pitchFamily="18" charset="0"/>
              </a:rPr>
              <a:t> Nam: “ </a:t>
            </a:r>
            <a:r>
              <a:rPr lang="en-US" sz="4000" cap="none" dirty="0" err="1">
                <a:solidFill>
                  <a:srgbClr val="0000FF"/>
                </a:solidFill>
                <a:latin typeface="Times New Roman" panose="02020603050405020304" pitchFamily="18" charset="0"/>
                <a:cs typeface="Times New Roman" panose="02020603050405020304" pitchFamily="18" charset="0"/>
              </a:rPr>
              <a:t>Tớ</a:t>
            </a:r>
            <a:r>
              <a:rPr lang="en-US" sz="4000" cap="none" dirty="0">
                <a:solidFill>
                  <a:srgbClr val="0000FF"/>
                </a:solidFill>
                <a:latin typeface="Times New Roman" panose="02020603050405020304" pitchFamily="18" charset="0"/>
                <a:cs typeface="Times New Roman" panose="02020603050405020304" pitchFamily="18" charset="0"/>
              </a:rPr>
              <a:t> </a:t>
            </a:r>
            <a:r>
              <a:rPr lang="en-US" sz="4000" cap="none" dirty="0" err="1">
                <a:solidFill>
                  <a:srgbClr val="0000FF"/>
                </a:solidFill>
                <a:latin typeface="Times New Roman" panose="02020603050405020304" pitchFamily="18" charset="0"/>
                <a:cs typeface="Times New Roman" panose="02020603050405020304" pitchFamily="18" charset="0"/>
              </a:rPr>
              <a:t>với</a:t>
            </a:r>
            <a:r>
              <a:rPr lang="en-US" sz="4000" cap="none" dirty="0">
                <a:solidFill>
                  <a:srgbClr val="0000FF"/>
                </a:solidFill>
                <a:latin typeface="Times New Roman" panose="02020603050405020304" pitchFamily="18" charset="0"/>
                <a:cs typeface="Times New Roman" panose="02020603050405020304" pitchFamily="18" charset="0"/>
              </a:rPr>
              <a:t> </a:t>
            </a:r>
            <a:r>
              <a:rPr lang="en-US" sz="4000" cap="none" dirty="0" err="1">
                <a:solidFill>
                  <a:srgbClr val="0000FF"/>
                </a:solidFill>
                <a:latin typeface="Times New Roman" panose="02020603050405020304" pitchFamily="18" charset="0"/>
                <a:cs typeface="Times New Roman" panose="02020603050405020304" pitchFamily="18" charset="0"/>
              </a:rPr>
              <a:t>cậu</a:t>
            </a:r>
            <a:r>
              <a:rPr lang="en-US" sz="4000" cap="none" dirty="0">
                <a:solidFill>
                  <a:srgbClr val="0000FF"/>
                </a:solidFill>
                <a:latin typeface="Times New Roman" panose="02020603050405020304" pitchFamily="18" charset="0"/>
                <a:cs typeface="Times New Roman" panose="02020603050405020304" pitchFamily="18" charset="0"/>
              </a:rPr>
              <a:t> </a:t>
            </a:r>
            <a:r>
              <a:rPr lang="en-US" sz="4000" cap="none" dirty="0" err="1">
                <a:solidFill>
                  <a:srgbClr val="0000FF"/>
                </a:solidFill>
                <a:latin typeface="Times New Roman" panose="02020603050405020304" pitchFamily="18" charset="0"/>
                <a:cs typeface="Times New Roman" panose="02020603050405020304" pitchFamily="18" charset="0"/>
              </a:rPr>
              <a:t>thử</a:t>
            </a:r>
            <a:r>
              <a:rPr lang="en-US" sz="4000" cap="none" dirty="0">
                <a:solidFill>
                  <a:srgbClr val="0000FF"/>
                </a:solidFill>
                <a:latin typeface="Times New Roman" panose="02020603050405020304" pitchFamily="18" charset="0"/>
                <a:cs typeface="Times New Roman" panose="02020603050405020304" pitchFamily="18" charset="0"/>
              </a:rPr>
              <a:t> </a:t>
            </a:r>
            <a:r>
              <a:rPr lang="en-US" sz="4000" cap="none" dirty="0" err="1">
                <a:solidFill>
                  <a:srgbClr val="0000FF"/>
                </a:solidFill>
                <a:latin typeface="Times New Roman" panose="02020603050405020304" pitchFamily="18" charset="0"/>
                <a:cs typeface="Times New Roman" panose="02020603050405020304" pitchFamily="18" charset="0"/>
              </a:rPr>
              <a:t>đua</a:t>
            </a:r>
            <a:r>
              <a:rPr lang="en-US" sz="4000" cap="none" dirty="0">
                <a:solidFill>
                  <a:srgbClr val="0000FF"/>
                </a:solidFill>
                <a:latin typeface="Times New Roman" panose="02020603050405020304" pitchFamily="18" charset="0"/>
                <a:cs typeface="Times New Roman" panose="02020603050405020304" pitchFamily="18" charset="0"/>
              </a:rPr>
              <a:t> </a:t>
            </a:r>
            <a:r>
              <a:rPr lang="en-US" sz="4000" cap="none" dirty="0" err="1">
                <a:solidFill>
                  <a:srgbClr val="0000FF"/>
                </a:solidFill>
                <a:latin typeface="Times New Roman" panose="02020603050405020304" pitchFamily="18" charset="0"/>
                <a:cs typeface="Times New Roman" panose="02020603050405020304" pitchFamily="18" charset="0"/>
              </a:rPr>
              <a:t>xem</a:t>
            </a:r>
            <a:r>
              <a:rPr lang="en-US" sz="4000" cap="none" dirty="0">
                <a:solidFill>
                  <a:srgbClr val="0000FF"/>
                </a:solidFill>
                <a:latin typeface="Times New Roman" panose="02020603050405020304" pitchFamily="18" charset="0"/>
                <a:cs typeface="Times New Roman" panose="02020603050405020304" pitchFamily="18" charset="0"/>
              </a:rPr>
              <a:t> </a:t>
            </a:r>
            <a:r>
              <a:rPr lang="en-US" sz="4000" cap="none" dirty="0" err="1">
                <a:solidFill>
                  <a:srgbClr val="0000FF"/>
                </a:solidFill>
                <a:latin typeface="Times New Roman" panose="02020603050405020304" pitchFamily="18" charset="0"/>
                <a:cs typeface="Times New Roman" panose="02020603050405020304" pitchFamily="18" charset="0"/>
              </a:rPr>
              <a:t>ai</a:t>
            </a:r>
            <a:r>
              <a:rPr lang="en-US" sz="4000" cap="none" dirty="0">
                <a:solidFill>
                  <a:srgbClr val="0000FF"/>
                </a:solidFill>
                <a:latin typeface="Times New Roman" panose="02020603050405020304" pitchFamily="18" charset="0"/>
                <a:cs typeface="Times New Roman" panose="02020603050405020304" pitchFamily="18" charset="0"/>
              </a:rPr>
              <a:t> </a:t>
            </a:r>
            <a:r>
              <a:rPr lang="en-US" sz="4000" cap="none" dirty="0" err="1">
                <a:solidFill>
                  <a:srgbClr val="0000FF"/>
                </a:solidFill>
                <a:latin typeface="Times New Roman" panose="02020603050405020304" pitchFamily="18" charset="0"/>
                <a:cs typeface="Times New Roman" panose="02020603050405020304" pitchFamily="18" charset="0"/>
              </a:rPr>
              <a:t>nhanh</a:t>
            </a:r>
            <a:r>
              <a:rPr lang="en-US" sz="4000" cap="none" dirty="0">
                <a:solidFill>
                  <a:srgbClr val="0000FF"/>
                </a:solidFill>
                <a:latin typeface="Times New Roman" panose="02020603050405020304" pitchFamily="18" charset="0"/>
                <a:cs typeface="Times New Roman" panose="02020603050405020304" pitchFamily="18" charset="0"/>
              </a:rPr>
              <a:t> </a:t>
            </a:r>
            <a:r>
              <a:rPr lang="en-US" sz="4000" cap="none" dirty="0" err="1">
                <a:solidFill>
                  <a:srgbClr val="0000FF"/>
                </a:solidFill>
                <a:latin typeface="Times New Roman" panose="02020603050405020304" pitchFamily="18" charset="0"/>
                <a:cs typeface="Times New Roman" panose="02020603050405020304" pitchFamily="18" charset="0"/>
              </a:rPr>
              <a:t>hơn</a:t>
            </a:r>
            <a:r>
              <a:rPr lang="en-US" sz="4000" cap="none" dirty="0">
                <a:solidFill>
                  <a:srgbClr val="0000FF"/>
                </a:solidFill>
                <a:latin typeface="Times New Roman" panose="02020603050405020304" pitchFamily="18" charset="0"/>
                <a:cs typeface="Times New Roman" panose="02020603050405020304" pitchFamily="18" charset="0"/>
              </a:rPr>
              <a:t> </a:t>
            </a:r>
            <a:r>
              <a:rPr lang="en-US" sz="4000" cap="none" dirty="0" err="1">
                <a:solidFill>
                  <a:srgbClr val="0000FF"/>
                </a:solidFill>
                <a:latin typeface="Times New Roman" panose="02020603050405020304" pitchFamily="18" charset="0"/>
                <a:cs typeface="Times New Roman" panose="02020603050405020304" pitchFamily="18" charset="0"/>
              </a:rPr>
              <a:t>nhé</a:t>
            </a:r>
            <a:r>
              <a:rPr lang="en-US" sz="4000" cap="none" dirty="0">
                <a:solidFill>
                  <a:srgbClr val="0000FF"/>
                </a:solidFill>
                <a:latin typeface="Times New Roman" panose="02020603050405020304" pitchFamily="18" charset="0"/>
                <a:cs typeface="Times New Roman" panose="02020603050405020304" pitchFamily="18" charset="0"/>
              </a:rPr>
              <a:t>!” </a:t>
            </a:r>
            <a:r>
              <a:rPr lang="en-US" sz="4000" cap="none" dirty="0" err="1">
                <a:solidFill>
                  <a:srgbClr val="0000FF"/>
                </a:solidFill>
                <a:latin typeface="Times New Roman" panose="02020603050405020304" pitchFamily="18" charset="0"/>
                <a:cs typeface="Times New Roman" panose="02020603050405020304" pitchFamily="18" charset="0"/>
              </a:rPr>
              <a:t>Nếu</a:t>
            </a:r>
            <a:r>
              <a:rPr lang="en-US" sz="4000" cap="none" dirty="0">
                <a:solidFill>
                  <a:srgbClr val="0000FF"/>
                </a:solidFill>
                <a:latin typeface="Times New Roman" panose="02020603050405020304" pitchFamily="18" charset="0"/>
                <a:cs typeface="Times New Roman" panose="02020603050405020304" pitchFamily="18" charset="0"/>
              </a:rPr>
              <a:t> </a:t>
            </a:r>
            <a:r>
              <a:rPr lang="en-US" sz="4000" cap="none" dirty="0" err="1">
                <a:solidFill>
                  <a:srgbClr val="0000FF"/>
                </a:solidFill>
                <a:latin typeface="Times New Roman" panose="02020603050405020304" pitchFamily="18" charset="0"/>
                <a:cs typeface="Times New Roman" panose="02020603050405020304" pitchFamily="18" charset="0"/>
              </a:rPr>
              <a:t>em</a:t>
            </a:r>
            <a:r>
              <a:rPr lang="en-US" sz="4000" cap="none" dirty="0">
                <a:solidFill>
                  <a:srgbClr val="0000FF"/>
                </a:solidFill>
                <a:latin typeface="Times New Roman" panose="02020603050405020304" pitchFamily="18" charset="0"/>
                <a:cs typeface="Times New Roman" panose="02020603050405020304" pitchFamily="18" charset="0"/>
              </a:rPr>
              <a:t> </a:t>
            </a:r>
            <a:r>
              <a:rPr lang="en-US" sz="4000" cap="none" dirty="0" err="1">
                <a:solidFill>
                  <a:srgbClr val="0000FF"/>
                </a:solidFill>
                <a:latin typeface="Times New Roman" panose="02020603050405020304" pitchFamily="18" charset="0"/>
                <a:cs typeface="Times New Roman" panose="02020603050405020304" pitchFamily="18" charset="0"/>
              </a:rPr>
              <a:t>là</a:t>
            </a:r>
            <a:r>
              <a:rPr lang="en-US" sz="4000" cap="none" dirty="0">
                <a:solidFill>
                  <a:srgbClr val="0000FF"/>
                </a:solidFill>
                <a:latin typeface="Times New Roman" panose="02020603050405020304" pitchFamily="18" charset="0"/>
                <a:cs typeface="Times New Roman" panose="02020603050405020304" pitchFamily="18" charset="0"/>
              </a:rPr>
              <a:t> Nam </a:t>
            </a:r>
            <a:r>
              <a:rPr lang="en-US" sz="4000" cap="none" dirty="0" err="1">
                <a:solidFill>
                  <a:srgbClr val="0000FF"/>
                </a:solidFill>
                <a:latin typeface="Times New Roman" panose="02020603050405020304" pitchFamily="18" charset="0"/>
                <a:cs typeface="Times New Roman" panose="02020603050405020304" pitchFamily="18" charset="0"/>
              </a:rPr>
              <a:t>em</a:t>
            </a:r>
            <a:r>
              <a:rPr lang="en-US" sz="4000" cap="none" dirty="0">
                <a:solidFill>
                  <a:srgbClr val="0000FF"/>
                </a:solidFill>
                <a:latin typeface="Times New Roman" panose="02020603050405020304" pitchFamily="18" charset="0"/>
                <a:cs typeface="Times New Roman" panose="02020603050405020304" pitchFamily="18" charset="0"/>
              </a:rPr>
              <a:t> </a:t>
            </a:r>
            <a:r>
              <a:rPr lang="en-US" sz="4000" cap="none" dirty="0" err="1">
                <a:solidFill>
                  <a:srgbClr val="0000FF"/>
                </a:solidFill>
                <a:latin typeface="Times New Roman" panose="02020603050405020304" pitchFamily="18" charset="0"/>
                <a:cs typeface="Times New Roman" panose="02020603050405020304" pitchFamily="18" charset="0"/>
              </a:rPr>
              <a:t>sẽ</a:t>
            </a:r>
            <a:r>
              <a:rPr lang="en-US" sz="4000" cap="none" dirty="0">
                <a:solidFill>
                  <a:srgbClr val="0000FF"/>
                </a:solidFill>
                <a:latin typeface="Times New Roman" panose="02020603050405020304" pitchFamily="18" charset="0"/>
                <a:cs typeface="Times New Roman" panose="02020603050405020304" pitchFamily="18" charset="0"/>
              </a:rPr>
              <a:t> </a:t>
            </a:r>
            <a:r>
              <a:rPr lang="en-US" sz="4000" cap="none" dirty="0" err="1">
                <a:solidFill>
                  <a:srgbClr val="0000FF"/>
                </a:solidFill>
                <a:latin typeface="Times New Roman" panose="02020603050405020304" pitchFamily="18" charset="0"/>
                <a:cs typeface="Times New Roman" panose="02020603050405020304" pitchFamily="18" charset="0"/>
              </a:rPr>
              <a:t>làm</a:t>
            </a:r>
            <a:r>
              <a:rPr lang="en-US" sz="4000" cap="none" dirty="0">
                <a:solidFill>
                  <a:srgbClr val="0000FF"/>
                </a:solidFill>
                <a:latin typeface="Times New Roman" panose="02020603050405020304" pitchFamily="18" charset="0"/>
                <a:cs typeface="Times New Roman" panose="02020603050405020304" pitchFamily="18" charset="0"/>
              </a:rPr>
              <a:t> </a:t>
            </a:r>
            <a:r>
              <a:rPr lang="en-US" sz="4000" cap="none" dirty="0" err="1">
                <a:solidFill>
                  <a:srgbClr val="0000FF"/>
                </a:solidFill>
                <a:latin typeface="Times New Roman" panose="02020603050405020304" pitchFamily="18" charset="0"/>
                <a:cs typeface="Times New Roman" panose="02020603050405020304" pitchFamily="18" charset="0"/>
              </a:rPr>
              <a:t>gì</a:t>
            </a:r>
            <a:r>
              <a:rPr lang="en-US" sz="4000" cap="none" dirty="0">
                <a:solidFill>
                  <a:srgbClr val="0000FF"/>
                </a:solidFill>
                <a:latin typeface="Times New Roman" panose="02020603050405020304" pitchFamily="18" charset="0"/>
                <a:cs typeface="Times New Roman" panose="02020603050405020304" pitchFamily="18" charset="0"/>
              </a:rPr>
              <a:t> ?</a:t>
            </a:r>
            <a:br>
              <a:rPr lang="en-US" sz="4000" cap="none" dirty="0">
                <a:solidFill>
                  <a:srgbClr val="0000FF"/>
                </a:solidFill>
                <a:latin typeface="Times New Roman" panose="02020603050405020304" pitchFamily="18" charset="0"/>
                <a:cs typeface="Times New Roman" panose="02020603050405020304" pitchFamily="18" charset="0"/>
              </a:rPr>
            </a:br>
            <a:endParaRPr lang="en-US" sz="4000" cap="none" dirty="0">
              <a:solidFill>
                <a:srgbClr val="0000FF"/>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0" y="2651312"/>
            <a:ext cx="12192000" cy="2306955"/>
          </a:xfrm>
          <a:prstGeom prst="rect">
            <a:avLst/>
          </a:prstGeom>
          <a:noFill/>
        </p:spPr>
        <p:txBody>
          <a:bodyPr wrap="square" rtlCol="0">
            <a:spAutoFit/>
          </a:bodyPr>
          <a:lstStyle/>
          <a:p>
            <a:pPr algn="just"/>
            <a:r>
              <a:rPr lang="en-US" dirty="0"/>
              <a:t>	</a:t>
            </a:r>
            <a:r>
              <a:rPr lang="en-US" sz="3600" dirty="0" err="1">
                <a:latin typeface="Times New Roman" panose="02020603050405020304" pitchFamily="18" charset="0"/>
                <a:cs typeface="Times New Roman" panose="02020603050405020304" pitchFamily="18" charset="0"/>
              </a:rPr>
              <a:t>Nếu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Nam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sẽ</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nói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chạy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đua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chạy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đua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nguy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hiểm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cùng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tham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hãy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tuân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thủ</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luật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thông</a:t>
            </a:r>
            <a:r>
              <a:rPr lang="en-US" sz="36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3579849"/>
          </a:xfrm>
        </p:spPr>
        <p:txBody>
          <a:bodyPr>
            <a:normAutofit fontScale="25000" lnSpcReduction="20000"/>
          </a:bodyPr>
          <a:lstStyle/>
          <a:p>
            <a:pPr algn="l"/>
            <a:r>
              <a:rPr lang="en-US" sz="3200" b="0">
                <a:solidFill>
                  <a:srgbClr val="0000FF"/>
                </a:solidFill>
                <a:latin typeface="Times New Roman" panose="02020603050405020304" pitchFamily="18" charset="0"/>
                <a:ea typeface="+mj-ea"/>
                <a:cs typeface="Times New Roman" panose="02020603050405020304" pitchFamily="18" charset="0"/>
              </a:rPr>
              <a:t>	</a:t>
            </a:r>
          </a:p>
          <a:p>
            <a:pPr algn="l"/>
            <a:endParaRPr lang="en-US" sz="3200" b="0">
              <a:solidFill>
                <a:srgbClr val="0000FF"/>
              </a:solidFill>
              <a:latin typeface="Times New Roman" panose="02020603050405020304" pitchFamily="18" charset="0"/>
              <a:ea typeface="+mj-ea"/>
              <a:cs typeface="Times New Roman" panose="02020603050405020304" pitchFamily="18" charset="0"/>
            </a:endParaRPr>
          </a:p>
          <a:p>
            <a:pPr algn="l"/>
            <a:endParaRPr lang="en-US" sz="3200" b="0">
              <a:solidFill>
                <a:srgbClr val="0000FF"/>
              </a:solidFill>
              <a:latin typeface="Times New Roman" panose="02020603050405020304" pitchFamily="18" charset="0"/>
              <a:ea typeface="+mj-ea"/>
              <a:cs typeface="Times New Roman" panose="02020603050405020304" pitchFamily="18" charset="0"/>
            </a:endParaRPr>
          </a:p>
          <a:p>
            <a:pPr algn="l"/>
            <a:r>
              <a:rPr lang="en-US" sz="3200" b="0">
                <a:solidFill>
                  <a:srgbClr val="0000FF"/>
                </a:solidFill>
                <a:latin typeface="Times New Roman" panose="02020603050405020304" pitchFamily="18" charset="0"/>
                <a:ea typeface="+mj-ea"/>
                <a:cs typeface="Times New Roman" panose="02020603050405020304" pitchFamily="18" charset="0"/>
              </a:rPr>
              <a:t>                        </a:t>
            </a:r>
            <a:r>
              <a:rPr lang="en-US" sz="14400" b="0">
                <a:solidFill>
                  <a:srgbClr val="0000FF"/>
                </a:solidFill>
                <a:latin typeface="Times New Roman" panose="02020603050405020304" pitchFamily="18" charset="0"/>
                <a:ea typeface="+mj-ea"/>
                <a:cs typeface="Times New Roman" panose="02020603050405020304" pitchFamily="18" charset="0"/>
              </a:rPr>
              <a:t>Tình huống 2: Bông và Bống đi học bằng xe đạp. Đến đoạn giao nhau giữa đường sắt với đường bộ, gác chăn an toàn vừa được hạ xuống, đèn tín hiệu báo các phương tiện dừng lại, nhường đường cho tàu hỏa, Bông nói với Bống: “Hay là chúng mình cứ lách qua đi, tàu hỏa còn lâu mới tới”. Nếu em là Bống em sẽ làm gì ?</a:t>
            </a:r>
            <a:br>
              <a:rPr lang="en-US" sz="14400" b="0">
                <a:solidFill>
                  <a:srgbClr val="0000FF"/>
                </a:solidFill>
                <a:latin typeface="Times New Roman" panose="02020603050405020304" pitchFamily="18" charset="0"/>
                <a:ea typeface="+mj-ea"/>
                <a:cs typeface="Times New Roman" panose="02020603050405020304" pitchFamily="18" charset="0"/>
              </a:rPr>
            </a:br>
            <a:endParaRPr lang="en-US" sz="14400">
              <a:solidFill>
                <a:srgbClr val="0000FF"/>
              </a:solidFill>
            </a:endParaRPr>
          </a:p>
        </p:txBody>
      </p:sp>
      <p:sp>
        <p:nvSpPr>
          <p:cNvPr id="4" name="TextBox 3"/>
          <p:cNvSpPr txBox="1"/>
          <p:nvPr/>
        </p:nvSpPr>
        <p:spPr>
          <a:xfrm>
            <a:off x="-75565" y="3429054"/>
            <a:ext cx="12039600" cy="1200329"/>
          </a:xfrm>
          <a:prstGeom prst="rect">
            <a:avLst/>
          </a:prstGeom>
          <a:noFill/>
        </p:spPr>
        <p:txBody>
          <a:bodyPr wrap="square" rtlCol="0">
            <a:spAutoFit/>
          </a:bodyPr>
          <a:lstStyle/>
          <a:p>
            <a:pPr algn="just"/>
            <a:r>
              <a:rPr lang="en-US" dirty="0"/>
              <a:t>	</a:t>
            </a:r>
            <a:r>
              <a:rPr lang="en-US" sz="3600" dirty="0" err="1">
                <a:latin typeface="Times New Roman" panose="02020603050405020304" pitchFamily="18" charset="0"/>
                <a:cs typeface="Times New Roman" panose="02020603050405020304" pitchFamily="18" charset="0"/>
              </a:rPr>
              <a:t>Nếu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Bống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sẽ</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nói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tàu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hỏa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a:t>
            </a:r>
            <a:r>
              <a:rPr lang="en-US" sz="3600" dirty="0">
                <a:latin typeface="Times New Roman" panose="02020603050405020304" pitchFamily="18" charset="0"/>
                <a:cs typeface="Times New Roman" panose="02020603050405020304" pitchFamily="18" charset="0"/>
              </a:rPr>
              <a:t> qua, </a:t>
            </a:r>
            <a:r>
              <a:rPr lang="en-US" sz="3600" dirty="0" err="1">
                <a:latin typeface="Times New Roman" panose="02020603050405020304" pitchFamily="18" charset="0"/>
                <a:cs typeface="Times New Roman" panose="02020603050405020304" pitchFamily="18" charset="0"/>
              </a:rPr>
              <a:t>gác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chắn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nhấc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rồi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hãy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a:t>
            </a:r>
            <a:r>
              <a:rPr lang="en-US" sz="3600" dirty="0">
                <a:latin typeface="Times New Roman" panose="02020603050405020304" pitchFamily="18" charset="0"/>
                <a:cs typeface="Times New Roman" panose="02020603050405020304" pitchFamily="18" charset="0"/>
              </a:rPr>
              <a:t> qua.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78873"/>
          </a:xfrm>
        </p:spPr>
        <p:txBody>
          <a:bodyPr>
            <a:normAutofit/>
          </a:bodyPr>
          <a:lstStyle/>
          <a:p>
            <a:pPr algn="ctr"/>
            <a:r>
              <a:rPr lang="en-US" sz="3200" b="1" dirty="0">
                <a:solidFill>
                  <a:srgbClr val="FF0000"/>
                </a:solidFill>
                <a:latin typeface="Times New Roman" panose="02020603050405020304" pitchFamily="18" charset="0"/>
                <a:cs typeface="Times New Roman" panose="02020603050405020304" pitchFamily="18" charset="0"/>
                <a:sym typeface="Webdings" panose="05030102010509060703" pitchFamily="18" charset="2"/>
              </a:rPr>
              <a:t> </a:t>
            </a:r>
            <a:r>
              <a:rPr lang="en-US" sz="3200" b="1" dirty="0" err="1">
                <a:solidFill>
                  <a:srgbClr val="FF0000"/>
                </a:solidFill>
                <a:latin typeface="Times New Roman" panose="02020603050405020304" pitchFamily="18" charset="0"/>
                <a:cs typeface="Times New Roman" panose="02020603050405020304" pitchFamily="18" charset="0"/>
              </a:rPr>
              <a:t>Vận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dụng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172720" y="1314450"/>
            <a:ext cx="12192000" cy="3579849"/>
          </a:xfrm>
        </p:spPr>
        <p:txBody>
          <a:bodyPr>
            <a:normAutofit fontScale="45000" lnSpcReduction="20000"/>
          </a:bodyPr>
          <a:lstStyle/>
          <a:p>
            <a:pPr algn="l"/>
            <a:r>
              <a:rPr lang="en-US" sz="14400" b="0">
                <a:solidFill>
                  <a:srgbClr val="0000FF"/>
                </a:solidFill>
                <a:latin typeface="Times New Roman" panose="02020603050405020304" pitchFamily="18" charset="0"/>
                <a:ea typeface="+mj-ea"/>
                <a:cs typeface="Times New Roman" panose="02020603050405020304" pitchFamily="18" charset="0"/>
              </a:rPr>
              <a:t>Liên hệ bản thân</a:t>
            </a:r>
          </a:p>
          <a:p>
            <a:pPr algn="l"/>
            <a:r>
              <a:rPr lang="en-US" sz="14400">
                <a:solidFill>
                  <a:srgbClr val="0000FF"/>
                </a:solidFill>
                <a:latin typeface="Times New Roman" panose="02020603050405020304" pitchFamily="18" charset="0"/>
                <a:cs typeface="Times New Roman" panose="02020603050405020304" pitchFamily="18" charset="0"/>
              </a:rPr>
              <a:t>Em có đi xe đạp không?</a:t>
            </a:r>
          </a:p>
          <a:p>
            <a:pPr algn="l"/>
            <a:r>
              <a:rPr lang="en-US" sz="14400">
                <a:solidFill>
                  <a:srgbClr val="0000FF"/>
                </a:solidFill>
                <a:latin typeface="Times New Roman" panose="02020603050405020304" pitchFamily="18" charset="0"/>
                <a:cs typeface="Times New Roman" panose="02020603050405020304" pitchFamily="18" charset="0"/>
              </a:rPr>
              <a:t>Để an toàn khi đi xe đạp em cần đi như thế nào?</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a:extLst>
              <a:ext uri="{FF2B5EF4-FFF2-40B4-BE49-F238E27FC236}">
                <a16:creationId xmlns:a16="http://schemas.microsoft.com/office/drawing/2014/main" id="{2B23C87B-AD27-4D55-9F1E-4CEDCE8D7208}"/>
              </a:ext>
            </a:extLst>
          </p:cNvPr>
          <p:cNvSpPr/>
          <p:nvPr/>
        </p:nvSpPr>
        <p:spPr>
          <a:xfrm>
            <a:off x="406400" y="482600"/>
            <a:ext cx="11176000" cy="3454400"/>
          </a:xfrm>
          <a:prstGeom prst="cloud">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1219170" eaLnBrk="1" fontAlgn="auto" latinLnBrk="0" hangingPunct="1">
              <a:lnSpc>
                <a:spcPct val="100000"/>
              </a:lnSpc>
              <a:spcBef>
                <a:spcPts val="0"/>
              </a:spcBef>
              <a:spcAft>
                <a:spcPts val="0"/>
              </a:spcAft>
              <a:buClrTx/>
              <a:buSzTx/>
              <a:buFontTx/>
              <a:buNone/>
              <a:tabLst/>
              <a:defRPr/>
            </a:pPr>
            <a:r>
              <a:rPr kumimoji="0" lang="nl-NL" sz="32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Sau bài </a:t>
            </a:r>
            <a:r>
              <a:rPr kumimoji="0" lang="nl-NL" sz="3200" b="0" i="0" u="none" strike="noStrike" kern="0" cap="none" spc="0" normalizeH="0" baseline="0" noProof="0">
                <a:ln>
                  <a:noFill/>
                </a:ln>
                <a:solidFill>
                  <a:srgbClr val="FF0000"/>
                </a:solidFill>
                <a:effectLst/>
                <a:uLnTx/>
                <a:uFillTx/>
                <a:latin typeface="Times New Roman" pitchFamily="18" charset="0"/>
                <a:ea typeface="+mn-ea"/>
                <a:cs typeface="Times New Roman" pitchFamily="18" charset="0"/>
              </a:rPr>
              <a:t>học </a:t>
            </a:r>
            <a:r>
              <a:rPr kumimoji="0" lang="nl-NL" sz="3200" b="0" i="0" u="none" strike="noStrike" kern="0" cap="none" spc="0" normalizeH="0" baseline="0" noProof="0" smtClean="0">
                <a:ln>
                  <a:noFill/>
                </a:ln>
                <a:solidFill>
                  <a:srgbClr val="FF0000"/>
                </a:solidFill>
                <a:effectLst/>
                <a:uLnTx/>
                <a:uFillTx/>
                <a:latin typeface="Times New Roman" pitchFamily="18" charset="0"/>
                <a:ea typeface="+mn-ea"/>
                <a:cs typeface="Times New Roman" pitchFamily="18" charset="0"/>
              </a:rPr>
              <a:t>em </a:t>
            </a:r>
            <a:r>
              <a:rPr kumimoji="0" lang="nl-NL" sz="32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đã : </a:t>
            </a:r>
            <a:endParaRPr kumimoji="0" lang="en-US" sz="32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endParaRPr>
          </a:p>
          <a:p>
            <a:pPr marL="0" marR="0" lvl="0" indent="0" defTabSz="1219170" eaLnBrk="1" fontAlgn="auto" latinLnBrk="0" hangingPunct="1">
              <a:lnSpc>
                <a:spcPct val="100000"/>
              </a:lnSpc>
              <a:spcBef>
                <a:spcPts val="0"/>
              </a:spcBef>
              <a:spcAft>
                <a:spcPts val="0"/>
              </a:spcAft>
              <a:buClrTx/>
              <a:buSzTx/>
              <a:buFontTx/>
              <a:buNone/>
              <a:tabLst/>
              <a:defRPr/>
            </a:pPr>
            <a:r>
              <a:rPr kumimoji="0" lang="nl-NL" sz="32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 Biết điều khiển xe đạp an toàn khi tham gia giao thông .</a:t>
            </a:r>
            <a:endParaRPr kumimoji="0" lang="en-US" sz="32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endParaRPr>
          </a:p>
          <a:p>
            <a:pPr marL="0" marR="0" lvl="0" indent="0" defTabSz="1219170" eaLnBrk="1" fontAlgn="auto" latinLnBrk="0" hangingPunct="1">
              <a:lnSpc>
                <a:spcPct val="100000"/>
              </a:lnSpc>
              <a:spcBef>
                <a:spcPts val="0"/>
              </a:spcBef>
              <a:spcAft>
                <a:spcPts val="0"/>
              </a:spcAft>
              <a:buClrTx/>
              <a:buSzTx/>
              <a:buFontTx/>
              <a:buNone/>
              <a:tabLst/>
              <a:defRPr/>
            </a:pPr>
            <a:r>
              <a:rPr kumimoji="0" lang="nl-NL" sz="32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 Không thực hiện những hành vi không an toàn khi tham gia giao thông bằng xe đạp. </a:t>
            </a:r>
            <a:endParaRPr kumimoji="0" lang="en-US" sz="32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1944643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78182"/>
            <a:ext cx="12192000" cy="4779818"/>
          </a:xfrm>
          <a:prstGeom prst="rect">
            <a:avLst/>
          </a:prstGeom>
        </p:spPr>
      </p:pic>
      <p:sp>
        <p:nvSpPr>
          <p:cNvPr id="2" name="TextBox 1"/>
          <p:cNvSpPr txBox="1"/>
          <p:nvPr/>
        </p:nvSpPr>
        <p:spPr>
          <a:xfrm>
            <a:off x="-10160" y="-71120"/>
            <a:ext cx="12242800" cy="1692771"/>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	</a:t>
            </a:r>
            <a:r>
              <a:rPr lang="en-US" sz="4000" dirty="0" smtClean="0">
                <a:solidFill>
                  <a:srgbClr val="FF0000"/>
                </a:solidFill>
                <a:latin typeface="Times New Roman" panose="02020603050405020304" pitchFamily="18" charset="0"/>
                <a:cs typeface="Times New Roman" panose="02020603050405020304" pitchFamily="18" charset="0"/>
                <a:sym typeface="Webdings" panose="05030102010509060703" pitchFamily="18" charset="2"/>
              </a:rPr>
              <a:t>I)</a:t>
            </a:r>
            <a:r>
              <a:rPr lang="en-US" sz="3200" dirty="0" err="1" smtClean="0">
                <a:solidFill>
                  <a:srgbClr val="FF0000"/>
                </a:solidFill>
                <a:latin typeface="Times New Roman" panose="02020603050405020304" pitchFamily="18" charset="0"/>
                <a:cs typeface="Times New Roman" panose="02020603050405020304" pitchFamily="18" charset="0"/>
              </a:rPr>
              <a:t>Khám</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phá</a:t>
            </a:r>
            <a:endParaRPr lang="en-US" sz="3200" dirty="0">
              <a:solidFill>
                <a:srgbClr val="FF0000"/>
              </a:solidFill>
              <a:latin typeface="Times New Roman" panose="02020603050405020304" pitchFamily="18" charset="0"/>
              <a:cs typeface="Times New Roman" panose="02020603050405020304" pitchFamily="18" charset="0"/>
            </a:endParaRPr>
          </a:p>
          <a:p>
            <a:r>
              <a:rPr lang="en-US" sz="3200" dirty="0">
                <a:solidFill>
                  <a:srgbClr val="0000FF"/>
                </a:solidFill>
                <a:latin typeface="Times New Roman" panose="02020603050405020304" pitchFamily="18" charset="0"/>
                <a:cs typeface="Times New Roman" panose="02020603050405020304" pitchFamily="18" charset="0"/>
              </a:rPr>
              <a:t>	</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a:solidFill>
                  <a:srgbClr val="0000FF"/>
                </a:solidFill>
                <a:latin typeface="Times New Roman" panose="02020603050405020304" pitchFamily="18" charset="0"/>
                <a:cs typeface="Times New Roman" panose="02020603050405020304" pitchFamily="18" charset="0"/>
              </a:rPr>
              <a:t>Quan </a:t>
            </a:r>
            <a:r>
              <a:rPr lang="en-US" sz="3200" dirty="0" err="1">
                <a:solidFill>
                  <a:srgbClr val="0000FF"/>
                </a:solidFill>
                <a:latin typeface="Times New Roman" panose="02020603050405020304" pitchFamily="18" charset="0"/>
                <a:cs typeface="Times New Roman" panose="02020603050405020304" pitchFamily="18" charset="0"/>
              </a:rPr>
              <a:t>sát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tranh</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và</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cho</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biết</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những</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việc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cần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làm</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trước</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khi</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điều</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khiển</a:t>
            </a:r>
            <a:r>
              <a:rPr lang="en-US" sz="3200" dirty="0">
                <a:solidFill>
                  <a:srgbClr val="0000FF"/>
                </a:solidFill>
                <a:latin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cs typeface="Times New Roman" panose="02020603050405020304" pitchFamily="18" charset="0"/>
              </a:rPr>
              <a:t>xe</a:t>
            </a:r>
            <a:r>
              <a:rPr lang="en-US" sz="3200" dirty="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22947" y="5626967"/>
            <a:ext cx="8425616" cy="830997"/>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è"/>
              <a:tabLst/>
              <a:defRPr/>
            </a:pPr>
            <a:r>
              <a:rPr kumimoji="0" lang="en-US" sz="2400" b="1" i="0" u="none" strike="noStrike" kern="0" cap="none" spc="0" normalizeH="0" baseline="0" noProof="0" dirty="0" smtClean="0">
                <a:ln>
                  <a:noFill/>
                </a:ln>
                <a:solidFill>
                  <a:srgbClr val="002060"/>
                </a:solidFill>
                <a:effectLst/>
                <a:uLnTx/>
                <a:uFillTx/>
                <a:latin typeface="Bahnschrift SemiBold Condensed" panose="020B0502040204020203" pitchFamily="34" charset="0"/>
                <a:ea typeface="Cambria" panose="02040503050406030204" pitchFamily="18" charset="0"/>
                <a:cs typeface="+mn-cs"/>
                <a:sym typeface="Wingdings" panose="05000000000000000000" pitchFamily="2" charset="2"/>
              </a:rPr>
              <a:t>Mời bạn  QUYÉT MÃ ZALO vào nhóm zalo miễn phí</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è"/>
              <a:tabLst/>
              <a:defRPr/>
            </a:pPr>
            <a:r>
              <a:rPr kumimoji="0" lang="en-US" sz="2400" b="1" i="0" u="none" strike="noStrike" kern="0" cap="none" spc="0" normalizeH="0" baseline="0" noProof="0" dirty="0">
                <a:ln>
                  <a:noFill/>
                </a:ln>
                <a:solidFill>
                  <a:srgbClr val="002060"/>
                </a:solidFill>
                <a:effectLst/>
                <a:uLnTx/>
                <a:uFillTx/>
                <a:latin typeface="Bahnschrift SemiBold Condensed" panose="020B0502040204020203" pitchFamily="34" charset="0"/>
                <a:ea typeface="Cambria" panose="02040503050406030204" pitchFamily="18" charset="0"/>
                <a:cs typeface="+mn-cs"/>
                <a:sym typeface="Wingdings" panose="05000000000000000000" pitchFamily="2" charset="2"/>
              </a:rPr>
              <a:t> </a:t>
            </a:r>
            <a:r>
              <a:rPr kumimoji="0" lang="en-US" sz="2400" b="1" i="0" u="none" strike="noStrike" kern="0" cap="none" spc="0" normalizeH="0" baseline="0" noProof="0" dirty="0" smtClean="0">
                <a:ln>
                  <a:noFill/>
                </a:ln>
                <a:solidFill>
                  <a:srgbClr val="002060"/>
                </a:solidFill>
                <a:effectLst/>
                <a:uLnTx/>
                <a:uFillTx/>
                <a:latin typeface="Bahnschrift SemiBold Condensed" panose="020B0502040204020203" pitchFamily="34" charset="0"/>
                <a:ea typeface="Cambria" panose="02040503050406030204" pitchFamily="18" charset="0"/>
                <a:cs typeface="+mn-cs"/>
                <a:sym typeface="Wingdings" panose="05000000000000000000" pitchFamily="2" charset="2"/>
              </a:rPr>
              <a:t>Để cập nhật các tài liệu  mới  và hay nhất cấp tiểu học</a:t>
            </a:r>
            <a:endParaRPr kumimoji="0" lang="en-US" sz="2400" b="1" i="0" u="none" strike="noStrike" kern="0" cap="none" spc="0" normalizeH="0" baseline="0" noProof="0" dirty="0" smtClean="0">
              <a:ln>
                <a:noFill/>
              </a:ln>
              <a:solidFill>
                <a:srgbClr val="002060"/>
              </a:solidFill>
              <a:effectLst/>
              <a:uLnTx/>
              <a:uFillTx/>
              <a:latin typeface="Bahnschrift SemiBold Condensed" panose="020B0502040204020203" pitchFamily="34" charset="0"/>
              <a:ea typeface="微软雅黑"/>
              <a:cs typeface="+mn-cs"/>
            </a:endParaRPr>
          </a:p>
        </p:txBody>
      </p:sp>
      <p:pic>
        <p:nvPicPr>
          <p:cNvPr id="2" name="Picture 1"/>
          <p:cNvPicPr>
            <a:picLocks noChangeAspect="1"/>
          </p:cNvPicPr>
          <p:nvPr/>
        </p:nvPicPr>
        <p:blipFill>
          <a:blip r:embed="rId2"/>
          <a:stretch>
            <a:fillRect/>
          </a:stretch>
        </p:blipFill>
        <p:spPr>
          <a:xfrm>
            <a:off x="4077943" y="1385680"/>
            <a:ext cx="3181350" cy="3390900"/>
          </a:xfrm>
          <a:prstGeom prst="rect">
            <a:avLst/>
          </a:prstGeom>
        </p:spPr>
      </p:pic>
    </p:spTree>
    <p:extLst>
      <p:ext uri="{BB962C8B-B14F-4D97-AF65-F5344CB8AC3E}">
        <p14:creationId xmlns:p14="http://schemas.microsoft.com/office/powerpoint/2010/main" val="1827657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727200" y="863600"/>
            <a:ext cx="9448800" cy="26416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1219170"/>
            <a:r>
              <a:rPr lang="en-US" sz="5333" dirty="0" err="1">
                <a:solidFill>
                  <a:prstClr val="black"/>
                </a:solidFill>
                <a:latin typeface="Times New Roman" pitchFamily="18" charset="0"/>
                <a:cs typeface="Times New Roman" pitchFamily="18" charset="0"/>
              </a:rPr>
              <a:t>Chào</a:t>
            </a:r>
            <a:r>
              <a:rPr lang="en-US" sz="5333" dirty="0">
                <a:solidFill>
                  <a:prstClr val="black"/>
                </a:solidFill>
                <a:latin typeface="Times New Roman" pitchFamily="18" charset="0"/>
                <a:cs typeface="Times New Roman" pitchFamily="18" charset="0"/>
              </a:rPr>
              <a:t> </a:t>
            </a:r>
            <a:r>
              <a:rPr lang="en-US" sz="5333" dirty="0" err="1">
                <a:solidFill>
                  <a:prstClr val="black"/>
                </a:solidFill>
                <a:latin typeface="Times New Roman" pitchFamily="18" charset="0"/>
                <a:cs typeface="Times New Roman" pitchFamily="18" charset="0"/>
              </a:rPr>
              <a:t>tạm</a:t>
            </a:r>
            <a:r>
              <a:rPr lang="en-US" sz="5333" dirty="0">
                <a:solidFill>
                  <a:prstClr val="black"/>
                </a:solidFill>
                <a:latin typeface="Times New Roman" pitchFamily="18" charset="0"/>
                <a:cs typeface="Times New Roman" pitchFamily="18" charset="0"/>
              </a:rPr>
              <a:t> </a:t>
            </a:r>
            <a:r>
              <a:rPr lang="en-US" sz="5333">
                <a:solidFill>
                  <a:prstClr val="black"/>
                </a:solidFill>
                <a:latin typeface="Times New Roman" pitchFamily="18" charset="0"/>
                <a:cs typeface="Times New Roman" pitchFamily="18" charset="0"/>
              </a:rPr>
              <a:t>biệt</a:t>
            </a:r>
            <a:endParaRPr lang="en-US" sz="5333"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7016602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1"/>
            <a:ext cx="12192000" cy="1745672"/>
          </a:xfrm>
        </p:spPr>
        <p:txBody>
          <a:bodyPr>
            <a:normAutofit/>
          </a:bodyPr>
          <a:lstStyle/>
          <a:p>
            <a:pPr marL="0" indent="0" algn="just"/>
            <a:r>
              <a:rPr lang="en-US" sz="4000" b="0" dirty="0">
                <a:solidFill>
                  <a:srgbClr val="0000FF"/>
                </a:solidFill>
                <a:latin typeface="Times New Roman" panose="02020603050405020304" pitchFamily="18" charset="0"/>
                <a:cs typeface="Times New Roman" panose="02020603050405020304" pitchFamily="18" charset="0"/>
              </a:rPr>
              <a:t>	</a:t>
            </a:r>
            <a:r>
              <a:rPr lang="en-US" sz="4000" b="0" dirty="0">
                <a:solidFill>
                  <a:srgbClr val="FF0000"/>
                </a:solidFill>
                <a:latin typeface="Times New Roman" panose="02020603050405020304" pitchFamily="18" charset="0"/>
                <a:cs typeface="Times New Roman" panose="02020603050405020304" pitchFamily="18" charset="0"/>
              </a:rPr>
              <a:t>- </a:t>
            </a:r>
            <a:r>
              <a:rPr lang="en-US" sz="4000" b="0" dirty="0" err="1">
                <a:solidFill>
                  <a:srgbClr val="FF0000"/>
                </a:solidFill>
                <a:latin typeface="Times New Roman" panose="02020603050405020304" pitchFamily="18" charset="0"/>
                <a:cs typeface="Times New Roman" panose="02020603050405020304" pitchFamily="18" charset="0"/>
              </a:rPr>
              <a:t>Những</a:t>
            </a:r>
            <a:r>
              <a:rPr lang="en-US" sz="4000" b="0" dirty="0">
                <a:solidFill>
                  <a:srgbClr val="FF0000"/>
                </a:solidFill>
                <a:latin typeface="Times New Roman" panose="02020603050405020304" pitchFamily="18" charset="0"/>
                <a:cs typeface="Times New Roman" panose="02020603050405020304" pitchFamily="18" charset="0"/>
              </a:rPr>
              <a:t> </a:t>
            </a:r>
            <a:r>
              <a:rPr lang="en-US" sz="4000" b="0" dirty="0" err="1">
                <a:solidFill>
                  <a:srgbClr val="FF0000"/>
                </a:solidFill>
                <a:latin typeface="Times New Roman" panose="02020603050405020304" pitchFamily="18" charset="0"/>
                <a:cs typeface="Times New Roman" panose="02020603050405020304" pitchFamily="18" charset="0"/>
              </a:rPr>
              <a:t>việc</a:t>
            </a:r>
            <a:r>
              <a:rPr lang="en-US" sz="4000" b="0" dirty="0">
                <a:solidFill>
                  <a:srgbClr val="FF0000"/>
                </a:solidFill>
                <a:latin typeface="Times New Roman" panose="02020603050405020304" pitchFamily="18" charset="0"/>
                <a:cs typeface="Times New Roman" panose="02020603050405020304" pitchFamily="18" charset="0"/>
              </a:rPr>
              <a:t> </a:t>
            </a:r>
            <a:r>
              <a:rPr lang="en-US" sz="4000" b="0" dirty="0" err="1">
                <a:solidFill>
                  <a:srgbClr val="FF0000"/>
                </a:solidFill>
                <a:latin typeface="Times New Roman" panose="02020603050405020304" pitchFamily="18" charset="0"/>
                <a:cs typeface="Times New Roman" panose="02020603050405020304" pitchFamily="18" charset="0"/>
              </a:rPr>
              <a:t>cần</a:t>
            </a:r>
            <a:r>
              <a:rPr lang="en-US" sz="4000" b="0" dirty="0">
                <a:solidFill>
                  <a:srgbClr val="FF0000"/>
                </a:solidFill>
                <a:latin typeface="Times New Roman" panose="02020603050405020304" pitchFamily="18" charset="0"/>
                <a:cs typeface="Times New Roman" panose="02020603050405020304" pitchFamily="18" charset="0"/>
              </a:rPr>
              <a:t> </a:t>
            </a:r>
            <a:r>
              <a:rPr lang="en-US" sz="4000" b="0" dirty="0" err="1">
                <a:solidFill>
                  <a:srgbClr val="FF0000"/>
                </a:solidFill>
                <a:latin typeface="Times New Roman" panose="02020603050405020304" pitchFamily="18" charset="0"/>
                <a:cs typeface="Times New Roman" panose="02020603050405020304" pitchFamily="18" charset="0"/>
              </a:rPr>
              <a:t>làm</a:t>
            </a:r>
            <a:r>
              <a:rPr lang="en-US" sz="4000" b="0" dirty="0">
                <a:solidFill>
                  <a:srgbClr val="FF0000"/>
                </a:solidFill>
                <a:latin typeface="Times New Roman" panose="02020603050405020304" pitchFamily="18" charset="0"/>
                <a:cs typeface="Times New Roman" panose="02020603050405020304" pitchFamily="18" charset="0"/>
              </a:rPr>
              <a:t> </a:t>
            </a:r>
            <a:r>
              <a:rPr lang="en-US" sz="4000" b="0" dirty="0" err="1">
                <a:solidFill>
                  <a:srgbClr val="FF0000"/>
                </a:solidFill>
                <a:latin typeface="Times New Roman" panose="02020603050405020304" pitchFamily="18" charset="0"/>
                <a:cs typeface="Times New Roman" panose="02020603050405020304" pitchFamily="18" charset="0"/>
              </a:rPr>
              <a:t>trước</a:t>
            </a:r>
            <a:r>
              <a:rPr lang="en-US" sz="4000" b="0" dirty="0">
                <a:solidFill>
                  <a:srgbClr val="FF0000"/>
                </a:solidFill>
                <a:latin typeface="Times New Roman" panose="02020603050405020304" pitchFamily="18" charset="0"/>
                <a:cs typeface="Times New Roman" panose="02020603050405020304" pitchFamily="18" charset="0"/>
              </a:rPr>
              <a:t> </a:t>
            </a:r>
            <a:r>
              <a:rPr lang="en-US" sz="4000" b="0" dirty="0" err="1">
                <a:solidFill>
                  <a:srgbClr val="FF0000"/>
                </a:solidFill>
                <a:latin typeface="Times New Roman" panose="02020603050405020304" pitchFamily="18" charset="0"/>
                <a:cs typeface="Times New Roman" panose="02020603050405020304" pitchFamily="18" charset="0"/>
              </a:rPr>
              <a:t>khi</a:t>
            </a:r>
            <a:r>
              <a:rPr lang="en-US" sz="4000" b="0" dirty="0">
                <a:solidFill>
                  <a:srgbClr val="FF0000"/>
                </a:solidFill>
                <a:latin typeface="Times New Roman" panose="02020603050405020304" pitchFamily="18" charset="0"/>
                <a:cs typeface="Times New Roman" panose="02020603050405020304" pitchFamily="18" charset="0"/>
              </a:rPr>
              <a:t> </a:t>
            </a:r>
            <a:r>
              <a:rPr lang="en-US" sz="4000" b="0" dirty="0" err="1">
                <a:solidFill>
                  <a:srgbClr val="FF0000"/>
                </a:solidFill>
                <a:latin typeface="Times New Roman" panose="02020603050405020304" pitchFamily="18" charset="0"/>
                <a:cs typeface="Times New Roman" panose="02020603050405020304" pitchFamily="18" charset="0"/>
              </a:rPr>
              <a:t>điều</a:t>
            </a:r>
            <a:r>
              <a:rPr lang="en-US" sz="4000" b="0" dirty="0">
                <a:solidFill>
                  <a:srgbClr val="FF0000"/>
                </a:solidFill>
                <a:latin typeface="Times New Roman" panose="02020603050405020304" pitchFamily="18" charset="0"/>
                <a:cs typeface="Times New Roman" panose="02020603050405020304" pitchFamily="18" charset="0"/>
              </a:rPr>
              <a:t> </a:t>
            </a:r>
            <a:r>
              <a:rPr lang="en-US" sz="4000" b="0" dirty="0" err="1">
                <a:solidFill>
                  <a:srgbClr val="FF0000"/>
                </a:solidFill>
                <a:latin typeface="Times New Roman" panose="02020603050405020304" pitchFamily="18" charset="0"/>
                <a:cs typeface="Times New Roman" panose="02020603050405020304" pitchFamily="18" charset="0"/>
              </a:rPr>
              <a:t>khiển</a:t>
            </a:r>
            <a:r>
              <a:rPr lang="en-US" sz="4000" b="0" dirty="0">
                <a:solidFill>
                  <a:srgbClr val="FF0000"/>
                </a:solidFill>
                <a:latin typeface="Times New Roman" panose="02020603050405020304" pitchFamily="18" charset="0"/>
                <a:cs typeface="Times New Roman" panose="02020603050405020304" pitchFamily="18" charset="0"/>
              </a:rPr>
              <a:t> </a:t>
            </a:r>
            <a:r>
              <a:rPr lang="en-US" sz="4000" b="0" dirty="0" err="1">
                <a:solidFill>
                  <a:srgbClr val="FF0000"/>
                </a:solidFill>
                <a:latin typeface="Times New Roman" panose="02020603050405020304" pitchFamily="18" charset="0"/>
                <a:cs typeface="Times New Roman" panose="02020603050405020304" pitchFamily="18" charset="0"/>
              </a:rPr>
              <a:t>xe</a:t>
            </a:r>
            <a:r>
              <a:rPr lang="en-US" sz="4000" b="0" dirty="0">
                <a:solidFill>
                  <a:srgbClr val="FF0000"/>
                </a:solidFill>
                <a:latin typeface="Times New Roman" panose="02020603050405020304" pitchFamily="18" charset="0"/>
                <a:cs typeface="Times New Roman" panose="02020603050405020304" pitchFamily="18" charset="0"/>
              </a:rPr>
              <a:t> </a:t>
            </a:r>
            <a:r>
              <a:rPr lang="en-US" sz="4000" b="0" dirty="0" err="1">
                <a:solidFill>
                  <a:srgbClr val="FF0000"/>
                </a:solidFill>
                <a:latin typeface="Times New Roman" panose="02020603050405020304" pitchFamily="18" charset="0"/>
                <a:cs typeface="Times New Roman" panose="02020603050405020304" pitchFamily="18" charset="0"/>
              </a:rPr>
              <a:t>là</a:t>
            </a:r>
            <a:r>
              <a:rPr lang="en-US" sz="4000" b="0" dirty="0">
                <a:solidFill>
                  <a:srgbClr val="FF0000"/>
                </a:solidFill>
                <a:latin typeface="Times New Roman" panose="02020603050405020304" pitchFamily="18" charset="0"/>
                <a:cs typeface="Times New Roman" panose="02020603050405020304" pitchFamily="18" charset="0"/>
              </a:rPr>
              <a:t>: </a:t>
            </a:r>
            <a:r>
              <a:rPr lang="en-US" sz="4000" b="0" dirty="0" err="1">
                <a:solidFill>
                  <a:srgbClr val="FF0000"/>
                </a:solidFill>
                <a:latin typeface="Times New Roman" panose="02020603050405020304" pitchFamily="18" charset="0"/>
                <a:cs typeface="Times New Roman" panose="02020603050405020304" pitchFamily="18" charset="0"/>
              </a:rPr>
              <a:t>Xiết</a:t>
            </a:r>
            <a:endParaRPr lang="en-US" sz="4000" b="0" dirty="0">
              <a:solidFill>
                <a:srgbClr val="FF0000"/>
              </a:solidFill>
              <a:latin typeface="Times New Roman" panose="02020603050405020304" pitchFamily="18" charset="0"/>
              <a:cs typeface="Times New Roman" panose="02020603050405020304" pitchFamily="18" charset="0"/>
            </a:endParaRPr>
          </a:p>
          <a:p>
            <a:pPr marL="0" indent="0" algn="just"/>
            <a:r>
              <a:rPr lang="en-US" sz="4000" b="0" dirty="0" err="1">
                <a:solidFill>
                  <a:srgbClr val="FF0000"/>
                </a:solidFill>
                <a:latin typeface="Times New Roman" panose="02020603050405020304" pitchFamily="18" charset="0"/>
                <a:cs typeface="Times New Roman" panose="02020603050405020304" pitchFamily="18" charset="0"/>
              </a:rPr>
              <a:t>chặt</a:t>
            </a:r>
            <a:r>
              <a:rPr lang="en-US" sz="4000" b="0" dirty="0">
                <a:solidFill>
                  <a:srgbClr val="FF0000"/>
                </a:solidFill>
                <a:latin typeface="Times New Roman" panose="02020603050405020304" pitchFamily="18" charset="0"/>
                <a:cs typeface="Times New Roman" panose="02020603050405020304" pitchFamily="18" charset="0"/>
              </a:rPr>
              <a:t> </a:t>
            </a:r>
            <a:r>
              <a:rPr lang="en-US" sz="4000" b="0" dirty="0" err="1">
                <a:solidFill>
                  <a:srgbClr val="FF0000"/>
                </a:solidFill>
                <a:latin typeface="Times New Roman" panose="02020603050405020304" pitchFamily="18" charset="0"/>
                <a:cs typeface="Times New Roman" panose="02020603050405020304" pitchFamily="18" charset="0"/>
              </a:rPr>
              <a:t>ốc</a:t>
            </a:r>
            <a:r>
              <a:rPr lang="en-US" sz="4000" b="0" dirty="0">
                <a:solidFill>
                  <a:srgbClr val="FF0000"/>
                </a:solidFill>
                <a:latin typeface="Times New Roman" panose="02020603050405020304" pitchFamily="18" charset="0"/>
                <a:cs typeface="Times New Roman" panose="02020603050405020304" pitchFamily="18" charset="0"/>
              </a:rPr>
              <a:t> </a:t>
            </a:r>
            <a:r>
              <a:rPr lang="en-US" sz="4000" b="0" dirty="0" err="1">
                <a:solidFill>
                  <a:srgbClr val="FF0000"/>
                </a:solidFill>
                <a:latin typeface="Times New Roman" panose="02020603050405020304" pitchFamily="18" charset="0"/>
                <a:cs typeface="Times New Roman" panose="02020603050405020304" pitchFamily="18" charset="0"/>
              </a:rPr>
              <a:t>yên</a:t>
            </a:r>
            <a:r>
              <a:rPr lang="en-US" sz="4000" b="0" dirty="0">
                <a:solidFill>
                  <a:srgbClr val="FF0000"/>
                </a:solidFill>
                <a:latin typeface="Times New Roman" panose="02020603050405020304" pitchFamily="18" charset="0"/>
                <a:cs typeface="Times New Roman" panose="02020603050405020304" pitchFamily="18" charset="0"/>
              </a:rPr>
              <a:t> </a:t>
            </a:r>
            <a:r>
              <a:rPr lang="en-US" sz="4000" b="0" dirty="0" err="1">
                <a:solidFill>
                  <a:srgbClr val="FF0000"/>
                </a:solidFill>
                <a:latin typeface="Times New Roman" panose="02020603050405020304" pitchFamily="18" charset="0"/>
                <a:cs typeface="Times New Roman" panose="02020603050405020304" pitchFamily="18" charset="0"/>
              </a:rPr>
              <a:t>xe</a:t>
            </a:r>
            <a:r>
              <a:rPr lang="en-US" sz="4000" b="0" dirty="0">
                <a:solidFill>
                  <a:srgbClr val="FF0000"/>
                </a:solidFill>
                <a:latin typeface="Times New Roman" panose="02020603050405020304" pitchFamily="18" charset="0"/>
                <a:cs typeface="Times New Roman" panose="02020603050405020304" pitchFamily="18" charset="0"/>
              </a:rPr>
              <a:t>, </a:t>
            </a:r>
            <a:r>
              <a:rPr lang="en-US" sz="4000" b="0" dirty="0" err="1">
                <a:solidFill>
                  <a:srgbClr val="FF0000"/>
                </a:solidFill>
                <a:latin typeface="Times New Roman" panose="02020603050405020304" pitchFamily="18" charset="0"/>
                <a:cs typeface="Times New Roman" panose="02020603050405020304" pitchFamily="18" charset="0"/>
              </a:rPr>
              <a:t>kiểm</a:t>
            </a:r>
            <a:r>
              <a:rPr lang="en-US" sz="4000" b="0" dirty="0">
                <a:solidFill>
                  <a:srgbClr val="FF0000"/>
                </a:solidFill>
                <a:latin typeface="Times New Roman" panose="02020603050405020304" pitchFamily="18" charset="0"/>
                <a:cs typeface="Times New Roman" panose="02020603050405020304" pitchFamily="18" charset="0"/>
              </a:rPr>
              <a:t> </a:t>
            </a:r>
            <a:r>
              <a:rPr lang="en-US" sz="4000" b="0" dirty="0" err="1">
                <a:solidFill>
                  <a:srgbClr val="FF0000"/>
                </a:solidFill>
                <a:latin typeface="Times New Roman" panose="02020603050405020304" pitchFamily="18" charset="0"/>
                <a:cs typeface="Times New Roman" panose="02020603050405020304" pitchFamily="18" charset="0"/>
              </a:rPr>
              <a:t>tra</a:t>
            </a:r>
            <a:r>
              <a:rPr lang="en-US" sz="4000" b="0" dirty="0">
                <a:solidFill>
                  <a:srgbClr val="FF0000"/>
                </a:solidFill>
                <a:latin typeface="Times New Roman" panose="02020603050405020304" pitchFamily="18" charset="0"/>
                <a:cs typeface="Times New Roman" panose="02020603050405020304" pitchFamily="18" charset="0"/>
              </a:rPr>
              <a:t> </a:t>
            </a:r>
            <a:r>
              <a:rPr lang="en-US" sz="4000" b="0" dirty="0" err="1" smtClean="0">
                <a:solidFill>
                  <a:srgbClr val="FF0000"/>
                </a:solidFill>
                <a:latin typeface="Times New Roman" panose="02020603050405020304" pitchFamily="18" charset="0"/>
                <a:cs typeface="Times New Roman" panose="02020603050405020304" pitchFamily="18" charset="0"/>
              </a:rPr>
              <a:t>phanh</a:t>
            </a:r>
            <a:r>
              <a:rPr lang="en-US" sz="4000" b="0" dirty="0" smtClean="0">
                <a:solidFill>
                  <a:srgbClr val="FF0000"/>
                </a:solidFill>
                <a:latin typeface="Times New Roman" panose="02020603050405020304" pitchFamily="18" charset="0"/>
                <a:cs typeface="Times New Roman" panose="02020603050405020304" pitchFamily="18" charset="0"/>
              </a:rPr>
              <a:t> </a:t>
            </a:r>
            <a:r>
              <a:rPr lang="en-US" sz="4000" b="0" dirty="0" err="1">
                <a:solidFill>
                  <a:srgbClr val="FF0000"/>
                </a:solidFill>
                <a:latin typeface="Times New Roman" panose="02020603050405020304" pitchFamily="18" charset="0"/>
                <a:cs typeface="Times New Roman" panose="02020603050405020304" pitchFamily="18" charset="0"/>
              </a:rPr>
              <a:t>xe</a:t>
            </a:r>
            <a:r>
              <a:rPr lang="en-US" sz="4000" b="0" dirty="0">
                <a:solidFill>
                  <a:srgbClr val="FF0000"/>
                </a:solidFill>
                <a:latin typeface="Times New Roman" panose="02020603050405020304" pitchFamily="18" charset="0"/>
                <a:cs typeface="Times New Roman" panose="02020603050405020304" pitchFamily="18" charset="0"/>
              </a:rPr>
              <a:t>, </a:t>
            </a:r>
            <a:r>
              <a:rPr lang="en-US" sz="4000" b="0" dirty="0" err="1">
                <a:solidFill>
                  <a:srgbClr val="FF0000"/>
                </a:solidFill>
                <a:latin typeface="Times New Roman" panose="02020603050405020304" pitchFamily="18" charset="0"/>
                <a:cs typeface="Times New Roman" panose="02020603050405020304" pitchFamily="18" charset="0"/>
              </a:rPr>
              <a:t>hơi</a:t>
            </a:r>
            <a:r>
              <a:rPr lang="en-US" sz="4000" b="0" dirty="0">
                <a:solidFill>
                  <a:srgbClr val="FF0000"/>
                </a:solidFill>
                <a:latin typeface="Times New Roman" panose="02020603050405020304" pitchFamily="18" charset="0"/>
                <a:cs typeface="Times New Roman" panose="02020603050405020304" pitchFamily="18" charset="0"/>
              </a:rPr>
              <a:t> ở </a:t>
            </a:r>
            <a:r>
              <a:rPr lang="en-US" sz="4000" b="0" dirty="0" err="1">
                <a:solidFill>
                  <a:srgbClr val="FF0000"/>
                </a:solidFill>
                <a:latin typeface="Times New Roman" panose="02020603050405020304" pitchFamily="18" charset="0"/>
                <a:cs typeface="Times New Roman" panose="02020603050405020304" pitchFamily="18" charset="0"/>
              </a:rPr>
              <a:t>bánh</a:t>
            </a:r>
            <a:r>
              <a:rPr lang="en-US" sz="4000" b="0" dirty="0">
                <a:solidFill>
                  <a:srgbClr val="FF0000"/>
                </a:solidFill>
                <a:latin typeface="Times New Roman" panose="02020603050405020304" pitchFamily="18" charset="0"/>
                <a:cs typeface="Times New Roman" panose="02020603050405020304" pitchFamily="18" charset="0"/>
              </a:rPr>
              <a:t> </a:t>
            </a:r>
            <a:r>
              <a:rPr lang="en-US" sz="4000" b="0" dirty="0" err="1">
                <a:solidFill>
                  <a:srgbClr val="FF0000"/>
                </a:solidFill>
                <a:latin typeface="Times New Roman" panose="02020603050405020304" pitchFamily="18" charset="0"/>
                <a:cs typeface="Times New Roman" panose="02020603050405020304" pitchFamily="18" charset="0"/>
              </a:rPr>
              <a:t>xe</a:t>
            </a:r>
            <a:r>
              <a:rPr lang="en-US" sz="4000" b="0" dirty="0">
                <a:solidFill>
                  <a:srgbClr val="FF0000"/>
                </a:solidFill>
                <a:latin typeface="Times New Roman" panose="02020603050405020304" pitchFamily="18" charset="0"/>
                <a:cs typeface="Times New Roman" panose="02020603050405020304" pitchFamily="18" charset="0"/>
              </a:rPr>
              <a:t>, </a:t>
            </a:r>
            <a:r>
              <a:rPr lang="en-US" sz="4000" b="0" dirty="0" err="1">
                <a:solidFill>
                  <a:srgbClr val="FF0000"/>
                </a:solidFill>
                <a:latin typeface="Times New Roman" panose="02020603050405020304" pitchFamily="18" charset="0"/>
                <a:cs typeface="Times New Roman" panose="02020603050405020304" pitchFamily="18" charset="0"/>
              </a:rPr>
              <a:t>tay</a:t>
            </a:r>
            <a:r>
              <a:rPr lang="en-US" sz="4000" b="0" dirty="0">
                <a:solidFill>
                  <a:srgbClr val="FF0000"/>
                </a:solidFill>
                <a:latin typeface="Times New Roman" panose="02020603050405020304" pitchFamily="18" charset="0"/>
                <a:cs typeface="Times New Roman" panose="02020603050405020304" pitchFamily="18" charset="0"/>
              </a:rPr>
              <a:t> </a:t>
            </a:r>
            <a:r>
              <a:rPr lang="en-US" sz="4000" b="0" dirty="0" err="1">
                <a:solidFill>
                  <a:srgbClr val="FF0000"/>
                </a:solidFill>
                <a:latin typeface="Times New Roman" panose="02020603050405020304" pitchFamily="18" charset="0"/>
                <a:cs typeface="Times New Roman" panose="02020603050405020304" pitchFamily="18" charset="0"/>
              </a:rPr>
              <a:t>lái</a:t>
            </a:r>
            <a:r>
              <a:rPr lang="en-US" sz="4000" b="0"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8203"/>
            <a:ext cx="12192000" cy="1572203"/>
          </a:xfrm>
        </p:spPr>
        <p:txBody>
          <a:bodyPr>
            <a:normAutofit fontScale="90000"/>
          </a:bodyPr>
          <a:lstStyle/>
          <a:p>
            <a:r>
              <a:rPr lang="en-US" sz="3600" cap="none" dirty="0">
                <a:solidFill>
                  <a:srgbClr val="0000FF"/>
                </a:solidFill>
                <a:latin typeface="Times New Roman" panose="02020603050405020304" pitchFamily="18" charset="0"/>
                <a:cs typeface="Times New Roman" panose="02020603050405020304" pitchFamily="18" charset="0"/>
              </a:rPr>
              <a:t>	</a:t>
            </a:r>
            <a:r>
              <a:rPr lang="en-US" sz="3200" cap="none" dirty="0">
                <a:solidFill>
                  <a:srgbClr val="FF0000"/>
                </a:solidFill>
                <a:latin typeface="Times New Roman" panose="02020603050405020304" pitchFamily="18" charset="0"/>
                <a:cs typeface="Times New Roman" panose="02020603050405020304" pitchFamily="18" charset="0"/>
              </a:rPr>
              <a:t> II) Chia </a:t>
            </a:r>
            <a:r>
              <a:rPr lang="en-US" sz="3200" cap="none" dirty="0" err="1">
                <a:solidFill>
                  <a:srgbClr val="FF0000"/>
                </a:solidFill>
                <a:latin typeface="Times New Roman" panose="02020603050405020304" pitchFamily="18" charset="0"/>
                <a:cs typeface="Times New Roman" panose="02020603050405020304" pitchFamily="18" charset="0"/>
              </a:rPr>
              <a:t>sẻ</a:t>
            </a:r>
            <a:r>
              <a:rPr lang="en-US" sz="3200" cap="none" dirty="0">
                <a:solidFill>
                  <a:srgbClr val="FF0000"/>
                </a:solidFill>
                <a:latin typeface="Times New Roman" panose="02020603050405020304" pitchFamily="18" charset="0"/>
                <a:cs typeface="Times New Roman" panose="02020603050405020304" pitchFamily="18" charset="0"/>
              </a:rPr>
              <a:t>- </a:t>
            </a:r>
            <a:r>
              <a:rPr lang="en-US" sz="3200" cap="none" dirty="0" err="1">
                <a:solidFill>
                  <a:srgbClr val="FF0000"/>
                </a:solidFill>
                <a:latin typeface="Times New Roman" panose="02020603050405020304" pitchFamily="18" charset="0"/>
                <a:cs typeface="Times New Roman" panose="02020603050405020304" pitchFamily="18" charset="0"/>
              </a:rPr>
              <a:t>phản</a:t>
            </a:r>
            <a:r>
              <a:rPr lang="en-US" sz="3200" cap="none" dirty="0">
                <a:solidFill>
                  <a:srgbClr val="FF0000"/>
                </a:solidFill>
                <a:latin typeface="Times New Roman" panose="02020603050405020304" pitchFamily="18" charset="0"/>
                <a:cs typeface="Times New Roman" panose="02020603050405020304" pitchFamily="18" charset="0"/>
              </a:rPr>
              <a:t> </a:t>
            </a:r>
            <a:r>
              <a:rPr lang="en-US" sz="3200" cap="none" dirty="0" err="1">
                <a:solidFill>
                  <a:srgbClr val="FF0000"/>
                </a:solidFill>
                <a:latin typeface="Times New Roman" panose="02020603050405020304" pitchFamily="18" charset="0"/>
                <a:cs typeface="Times New Roman" panose="02020603050405020304" pitchFamily="18" charset="0"/>
              </a:rPr>
              <a:t>hồi</a:t>
            </a:r>
            <a:r>
              <a:rPr lang="en-US" sz="3200" cap="none" dirty="0">
                <a:solidFill>
                  <a:srgbClr val="FF0000"/>
                </a:solidFill>
                <a:latin typeface="Times New Roman" panose="02020603050405020304" pitchFamily="18" charset="0"/>
                <a:cs typeface="Times New Roman" panose="02020603050405020304" pitchFamily="18" charset="0"/>
              </a:rPr>
              <a:t> </a:t>
            </a:r>
            <a:r>
              <a:rPr lang="en-US" sz="3200" cap="none" dirty="0" smtClean="0">
                <a:solidFill>
                  <a:srgbClr val="FF0000"/>
                </a:solidFill>
                <a:latin typeface="Times New Roman" panose="02020603050405020304" pitchFamily="18" charset="0"/>
                <a:cs typeface="Times New Roman" panose="02020603050405020304" pitchFamily="18" charset="0"/>
              </a:rPr>
              <a:t/>
            </a:r>
            <a:br>
              <a:rPr lang="en-US" sz="3200" cap="none" dirty="0" smtClean="0">
                <a:solidFill>
                  <a:srgbClr val="FF0000"/>
                </a:solidFill>
                <a:latin typeface="Times New Roman" panose="02020603050405020304" pitchFamily="18" charset="0"/>
                <a:cs typeface="Times New Roman" panose="02020603050405020304" pitchFamily="18" charset="0"/>
              </a:rPr>
            </a:br>
            <a:r>
              <a:rPr lang="en-US" sz="3600" cap="none" dirty="0" smtClean="0">
                <a:latin typeface="Times New Roman" panose="02020603050405020304" pitchFamily="18" charset="0"/>
                <a:cs typeface="Times New Roman" panose="02020603050405020304" pitchFamily="18" charset="0"/>
              </a:rPr>
              <a:t>-</a:t>
            </a:r>
            <a:r>
              <a:rPr lang="en-US" sz="3600" cap="none" dirty="0" err="1" smtClean="0">
                <a:latin typeface="Times New Roman" panose="02020603050405020304" pitchFamily="18" charset="0"/>
                <a:cs typeface="Times New Roman" panose="02020603050405020304" pitchFamily="18" charset="0"/>
              </a:rPr>
              <a:t>Quan</a:t>
            </a:r>
            <a:r>
              <a:rPr lang="en-US" sz="3600" cap="none" dirty="0" smtClean="0">
                <a:latin typeface="Times New Roman" panose="02020603050405020304" pitchFamily="18" charset="0"/>
                <a:cs typeface="Times New Roman" panose="02020603050405020304" pitchFamily="18" charset="0"/>
              </a:rPr>
              <a:t> </a:t>
            </a:r>
            <a:r>
              <a:rPr lang="en-US" sz="3600" cap="none" dirty="0" err="1">
                <a:latin typeface="Times New Roman" panose="02020603050405020304" pitchFamily="18" charset="0"/>
                <a:cs typeface="Times New Roman" panose="02020603050405020304" pitchFamily="18" charset="0"/>
              </a:rPr>
              <a:t>sát</a:t>
            </a:r>
            <a:r>
              <a:rPr lang="en-US" sz="3600" cap="none" dirty="0">
                <a:latin typeface="Times New Roman" panose="02020603050405020304" pitchFamily="18" charset="0"/>
                <a:cs typeface="Times New Roman" panose="02020603050405020304" pitchFamily="18" charset="0"/>
              </a:rPr>
              <a:t> </a:t>
            </a:r>
            <a:r>
              <a:rPr lang="en-US" sz="3600" cap="none" dirty="0" err="1">
                <a:latin typeface="Times New Roman" panose="02020603050405020304" pitchFamily="18" charset="0"/>
                <a:cs typeface="Times New Roman" panose="02020603050405020304" pitchFamily="18" charset="0"/>
              </a:rPr>
              <a:t>tranh</a:t>
            </a:r>
            <a:r>
              <a:rPr lang="en-US" sz="3600" cap="none" dirty="0">
                <a:latin typeface="Times New Roman" panose="02020603050405020304" pitchFamily="18" charset="0"/>
                <a:cs typeface="Times New Roman" panose="02020603050405020304" pitchFamily="18" charset="0"/>
              </a:rPr>
              <a:t> </a:t>
            </a:r>
            <a:r>
              <a:rPr lang="en-US" sz="3600" cap="none" dirty="0" err="1">
                <a:latin typeface="Times New Roman" panose="02020603050405020304" pitchFamily="18" charset="0"/>
                <a:cs typeface="Times New Roman" panose="02020603050405020304" pitchFamily="18" charset="0"/>
              </a:rPr>
              <a:t>và</a:t>
            </a:r>
            <a:r>
              <a:rPr lang="en-US" sz="3600" cap="none" dirty="0">
                <a:latin typeface="Times New Roman" panose="02020603050405020304" pitchFamily="18" charset="0"/>
                <a:cs typeface="Times New Roman" panose="02020603050405020304" pitchFamily="18" charset="0"/>
              </a:rPr>
              <a:t> </a:t>
            </a:r>
            <a:r>
              <a:rPr lang="en-US" sz="3600" cap="none" dirty="0" err="1">
                <a:latin typeface="Times New Roman" panose="02020603050405020304" pitchFamily="18" charset="0"/>
                <a:cs typeface="Times New Roman" panose="02020603050405020304" pitchFamily="18" charset="0"/>
              </a:rPr>
              <a:t>nêu</a:t>
            </a:r>
            <a:r>
              <a:rPr lang="en-US" sz="3600" cap="none" dirty="0">
                <a:latin typeface="Times New Roman" panose="02020603050405020304" pitchFamily="18" charset="0"/>
                <a:cs typeface="Times New Roman" panose="02020603050405020304" pitchFamily="18" charset="0"/>
              </a:rPr>
              <a:t> </a:t>
            </a:r>
            <a:r>
              <a:rPr lang="en-US" sz="3600" cap="none" dirty="0" err="1">
                <a:latin typeface="Times New Roman" panose="02020603050405020304" pitchFamily="18" charset="0"/>
                <a:cs typeface="Times New Roman" panose="02020603050405020304" pitchFamily="18" charset="0"/>
              </a:rPr>
              <a:t>cách</a:t>
            </a:r>
            <a:r>
              <a:rPr lang="en-US" sz="3600" cap="none" dirty="0">
                <a:latin typeface="Times New Roman" panose="02020603050405020304" pitchFamily="18" charset="0"/>
                <a:cs typeface="Times New Roman" panose="02020603050405020304" pitchFamily="18" charset="0"/>
              </a:rPr>
              <a:t> </a:t>
            </a:r>
            <a:r>
              <a:rPr lang="en-US" sz="3600" cap="none" dirty="0" err="1">
                <a:latin typeface="Times New Roman" panose="02020603050405020304" pitchFamily="18" charset="0"/>
                <a:cs typeface="Times New Roman" panose="02020603050405020304" pitchFamily="18" charset="0"/>
              </a:rPr>
              <a:t>điều</a:t>
            </a:r>
            <a:r>
              <a:rPr lang="en-US" sz="3600" cap="none" dirty="0">
                <a:latin typeface="Times New Roman" panose="02020603050405020304" pitchFamily="18" charset="0"/>
                <a:cs typeface="Times New Roman" panose="02020603050405020304" pitchFamily="18" charset="0"/>
              </a:rPr>
              <a:t> </a:t>
            </a:r>
            <a:r>
              <a:rPr lang="en-US" sz="3600" cap="none" dirty="0" err="1">
                <a:latin typeface="Times New Roman" panose="02020603050405020304" pitchFamily="18" charset="0"/>
                <a:cs typeface="Times New Roman" panose="02020603050405020304" pitchFamily="18" charset="0"/>
              </a:rPr>
              <a:t>khiển</a:t>
            </a:r>
            <a:r>
              <a:rPr lang="en-US" sz="3600" cap="none" dirty="0">
                <a:latin typeface="Times New Roman" panose="02020603050405020304" pitchFamily="18" charset="0"/>
                <a:cs typeface="Times New Roman" panose="02020603050405020304" pitchFamily="18" charset="0"/>
              </a:rPr>
              <a:t> </a:t>
            </a:r>
            <a:r>
              <a:rPr lang="en-US" sz="3600" cap="none" dirty="0" err="1">
                <a:latin typeface="Times New Roman" panose="02020603050405020304" pitchFamily="18" charset="0"/>
                <a:cs typeface="Times New Roman" panose="02020603050405020304" pitchFamily="18" charset="0"/>
              </a:rPr>
              <a:t>xe</a:t>
            </a:r>
            <a:r>
              <a:rPr lang="en-US" sz="3600" cap="none" dirty="0">
                <a:latin typeface="Times New Roman" panose="02020603050405020304" pitchFamily="18" charset="0"/>
                <a:cs typeface="Times New Roman" panose="02020603050405020304" pitchFamily="18" charset="0"/>
              </a:rPr>
              <a:t> </a:t>
            </a:r>
            <a:r>
              <a:rPr lang="en-US" sz="3600" cap="none" dirty="0" err="1">
                <a:latin typeface="Times New Roman" panose="02020603050405020304" pitchFamily="18" charset="0"/>
                <a:cs typeface="Times New Roman" panose="02020603050405020304" pitchFamily="18" charset="0"/>
              </a:rPr>
              <a:t>đạp</a:t>
            </a:r>
            <a:r>
              <a:rPr lang="en-US" sz="3600" cap="none" dirty="0">
                <a:latin typeface="Times New Roman" panose="02020603050405020304" pitchFamily="18" charset="0"/>
                <a:cs typeface="Times New Roman" panose="02020603050405020304" pitchFamily="18" charset="0"/>
              </a:rPr>
              <a:t> </a:t>
            </a:r>
            <a:r>
              <a:rPr lang="en-US" sz="3600" cap="none" dirty="0" err="1">
                <a:latin typeface="Times New Roman" panose="02020603050405020304" pitchFamily="18" charset="0"/>
                <a:cs typeface="Times New Roman" panose="02020603050405020304" pitchFamily="18" charset="0"/>
              </a:rPr>
              <a:t>của</a:t>
            </a:r>
            <a:r>
              <a:rPr lang="en-US" sz="3600" cap="none" dirty="0">
                <a:latin typeface="Times New Roman" panose="02020603050405020304" pitchFamily="18" charset="0"/>
                <a:cs typeface="Times New Roman" panose="02020603050405020304" pitchFamily="18" charset="0"/>
              </a:rPr>
              <a:t>  </a:t>
            </a:r>
            <a:r>
              <a:rPr lang="en-US" sz="3600" cap="none" dirty="0" err="1">
                <a:latin typeface="Times New Roman" panose="02020603050405020304" pitchFamily="18" charset="0"/>
                <a:cs typeface="Times New Roman" panose="02020603050405020304" pitchFamily="18" charset="0"/>
              </a:rPr>
              <a:t>các</a:t>
            </a:r>
            <a:r>
              <a:rPr lang="en-US" sz="3600" cap="none" dirty="0">
                <a:latin typeface="Times New Roman" panose="02020603050405020304" pitchFamily="18" charset="0"/>
                <a:cs typeface="Times New Roman" panose="02020603050405020304" pitchFamily="18" charset="0"/>
              </a:rPr>
              <a:t> </a:t>
            </a:r>
            <a:r>
              <a:rPr lang="en-US" sz="3600" cap="none" dirty="0" err="1">
                <a:latin typeface="Times New Roman" panose="02020603050405020304" pitchFamily="18" charset="0"/>
                <a:cs typeface="Times New Roman" panose="02020603050405020304" pitchFamily="18" charset="0"/>
              </a:rPr>
              <a:t>bạn</a:t>
            </a:r>
            <a:r>
              <a:rPr lang="en-US" sz="3600" cap="none" dirty="0">
                <a:latin typeface="Times New Roman" panose="02020603050405020304" pitchFamily="18" charset="0"/>
                <a:cs typeface="Times New Roman" panose="02020603050405020304" pitchFamily="18" charset="0"/>
              </a:rPr>
              <a:t> </a:t>
            </a:r>
            <a:r>
              <a:rPr lang="en-US" sz="3600" cap="none" dirty="0" err="1">
                <a:latin typeface="Times New Roman" panose="02020603050405020304" pitchFamily="18" charset="0"/>
                <a:cs typeface="Times New Roman" panose="02020603050405020304" pitchFamily="18" charset="0"/>
              </a:rPr>
              <a:t>trong</a:t>
            </a:r>
            <a:r>
              <a:rPr lang="en-US" sz="3600" cap="none" dirty="0">
                <a:latin typeface="Times New Roman" panose="02020603050405020304" pitchFamily="18" charset="0"/>
                <a:cs typeface="Times New Roman" panose="02020603050405020304" pitchFamily="18" charset="0"/>
              </a:rPr>
              <a:t> </a:t>
            </a:r>
            <a:r>
              <a:rPr lang="en-US" sz="3600" cap="none" dirty="0" err="1">
                <a:latin typeface="Times New Roman" panose="02020603050405020304" pitchFamily="18" charset="0"/>
                <a:cs typeface="Times New Roman" panose="02020603050405020304" pitchFamily="18" charset="0"/>
              </a:rPr>
              <a:t>tranh</a:t>
            </a:r>
            <a:r>
              <a:rPr lang="en-US" sz="3600" cap="none" dirty="0">
                <a:latin typeface="Times New Roman" panose="02020603050405020304" pitchFamily="18" charset="0"/>
                <a:cs typeface="Times New Roman" panose="02020603050405020304" pitchFamily="18" charset="0"/>
              </a:rPr>
              <a:t>.</a:t>
            </a:r>
            <a:br>
              <a:rPr lang="en-US" sz="3600" cap="none" dirty="0">
                <a:latin typeface="Times New Roman" panose="02020603050405020304" pitchFamily="18" charset="0"/>
                <a:cs typeface="Times New Roman" panose="02020603050405020304" pitchFamily="18" charset="0"/>
              </a:rPr>
            </a:br>
            <a:endParaRPr lang="en-US" sz="3600" cap="none"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33997"/>
          <a:stretch>
            <a:fillRect/>
          </a:stretch>
        </p:blipFill>
        <p:spPr>
          <a:xfrm>
            <a:off x="0" y="954158"/>
            <a:ext cx="12191999" cy="4996068"/>
          </a:xfrm>
        </p:spPr>
      </p:pic>
      <p:sp>
        <p:nvSpPr>
          <p:cNvPr id="3" name="TextBox 2"/>
          <p:cNvSpPr txBox="1"/>
          <p:nvPr/>
        </p:nvSpPr>
        <p:spPr>
          <a:xfrm>
            <a:off x="119270" y="5781675"/>
            <a:ext cx="12072730" cy="1076325"/>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1 </a:t>
            </a:r>
            <a:r>
              <a:rPr lang="en-US" sz="3200" dirty="0" err="1">
                <a:latin typeface="Times New Roman" panose="02020603050405020304" pitchFamily="18" charset="0"/>
                <a:cs typeface="Times New Roman" panose="02020603050405020304" pitchFamily="18" charset="0"/>
              </a:rPr>
              <a:t>chạy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chạy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đúng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luật</a:t>
            </a:r>
            <a:r>
              <a:rPr lang="en-US" sz="32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cap="none" dirty="0">
                <a:solidFill>
                  <a:srgbClr val="000000"/>
                </a:solidFill>
                <a:latin typeface="Times New Roman" panose="02020603050405020304" pitchFamily="18" charset="0"/>
                <a:cs typeface="Times New Roman" panose="02020603050405020304" pitchFamily="18" charset="0"/>
              </a:rPr>
              <a:t>-So </a:t>
            </a:r>
            <a:r>
              <a:rPr lang="en-US" sz="3200" cap="none" dirty="0" err="1">
                <a:solidFill>
                  <a:srgbClr val="000000"/>
                </a:solidFill>
                <a:latin typeface="Times New Roman" panose="02020603050405020304" pitchFamily="18" charset="0"/>
                <a:cs typeface="Times New Roman" panose="02020603050405020304" pitchFamily="18" charset="0"/>
              </a:rPr>
              <a:t>sánh</a:t>
            </a:r>
            <a:r>
              <a:rPr lang="en-US" sz="3200" cap="none" dirty="0">
                <a:solidFill>
                  <a:srgbClr val="000000"/>
                </a:solidFill>
                <a:latin typeface="Times New Roman" panose="02020603050405020304" pitchFamily="18" charset="0"/>
                <a:cs typeface="Times New Roman" panose="02020603050405020304" pitchFamily="18" charset="0"/>
              </a:rPr>
              <a:t> </a:t>
            </a:r>
            <a:r>
              <a:rPr lang="en-US" sz="3200" cap="none" dirty="0" err="1">
                <a:solidFill>
                  <a:srgbClr val="000000"/>
                </a:solidFill>
                <a:latin typeface="Times New Roman" panose="02020603050405020304" pitchFamily="18" charset="0"/>
                <a:cs typeface="Times New Roman" panose="02020603050405020304" pitchFamily="18" charset="0"/>
              </a:rPr>
              <a:t>cách</a:t>
            </a:r>
            <a:r>
              <a:rPr lang="en-US" sz="3200" cap="none" dirty="0">
                <a:solidFill>
                  <a:srgbClr val="000000"/>
                </a:solidFill>
                <a:latin typeface="Times New Roman" panose="02020603050405020304" pitchFamily="18" charset="0"/>
                <a:cs typeface="Times New Roman" panose="02020603050405020304" pitchFamily="18" charset="0"/>
              </a:rPr>
              <a:t> </a:t>
            </a:r>
            <a:r>
              <a:rPr lang="en-US" sz="3200" cap="none" dirty="0" err="1">
                <a:solidFill>
                  <a:srgbClr val="000000"/>
                </a:solidFill>
                <a:latin typeface="Times New Roman" panose="02020603050405020304" pitchFamily="18" charset="0"/>
                <a:cs typeface="Times New Roman" panose="02020603050405020304" pitchFamily="18" charset="0"/>
              </a:rPr>
              <a:t>điều</a:t>
            </a:r>
            <a:r>
              <a:rPr lang="en-US" sz="3200" cap="none" dirty="0">
                <a:solidFill>
                  <a:srgbClr val="000000"/>
                </a:solidFill>
                <a:latin typeface="Times New Roman" panose="02020603050405020304" pitchFamily="18" charset="0"/>
                <a:cs typeface="Times New Roman" panose="02020603050405020304" pitchFamily="18" charset="0"/>
              </a:rPr>
              <a:t> </a:t>
            </a:r>
            <a:r>
              <a:rPr lang="en-US" sz="3200" cap="none" dirty="0" err="1">
                <a:solidFill>
                  <a:srgbClr val="000000"/>
                </a:solidFill>
                <a:latin typeface="Times New Roman" panose="02020603050405020304" pitchFamily="18" charset="0"/>
                <a:cs typeface="Times New Roman" panose="02020603050405020304" pitchFamily="18" charset="0"/>
              </a:rPr>
              <a:t>khiển</a:t>
            </a:r>
            <a:r>
              <a:rPr lang="en-US" sz="3200" cap="none" dirty="0">
                <a:solidFill>
                  <a:srgbClr val="000000"/>
                </a:solidFill>
                <a:latin typeface="Times New Roman" panose="02020603050405020304" pitchFamily="18" charset="0"/>
                <a:cs typeface="Times New Roman" panose="02020603050405020304" pitchFamily="18" charset="0"/>
              </a:rPr>
              <a:t> </a:t>
            </a:r>
            <a:r>
              <a:rPr lang="en-US" sz="3200" cap="none" dirty="0" err="1">
                <a:solidFill>
                  <a:srgbClr val="000000"/>
                </a:solidFill>
                <a:latin typeface="Times New Roman" panose="02020603050405020304" pitchFamily="18" charset="0"/>
                <a:cs typeface="Times New Roman" panose="02020603050405020304" pitchFamily="18" charset="0"/>
              </a:rPr>
              <a:t>xe</a:t>
            </a:r>
            <a:r>
              <a:rPr lang="en-US" sz="3200" cap="none" dirty="0">
                <a:solidFill>
                  <a:srgbClr val="000000"/>
                </a:solidFill>
                <a:latin typeface="Times New Roman" panose="02020603050405020304" pitchFamily="18" charset="0"/>
                <a:cs typeface="Times New Roman" panose="02020603050405020304" pitchFamily="18" charset="0"/>
              </a:rPr>
              <a:t> </a:t>
            </a:r>
            <a:r>
              <a:rPr lang="en-US" sz="3200" cap="none" dirty="0" err="1">
                <a:solidFill>
                  <a:srgbClr val="000000"/>
                </a:solidFill>
                <a:latin typeface="Times New Roman" panose="02020603050405020304" pitchFamily="18" charset="0"/>
                <a:cs typeface="Times New Roman" panose="02020603050405020304" pitchFamily="18" charset="0"/>
              </a:rPr>
              <a:t>đạp</a:t>
            </a:r>
            <a:r>
              <a:rPr lang="en-US" sz="3200" cap="none" dirty="0">
                <a:solidFill>
                  <a:srgbClr val="000000"/>
                </a:solidFill>
                <a:latin typeface="Times New Roman" panose="02020603050405020304" pitchFamily="18" charset="0"/>
                <a:cs typeface="Times New Roman" panose="02020603050405020304" pitchFamily="18" charset="0"/>
              </a:rPr>
              <a:t> </a:t>
            </a:r>
            <a:r>
              <a:rPr lang="en-US" sz="3200" cap="none" dirty="0" err="1">
                <a:solidFill>
                  <a:srgbClr val="000000"/>
                </a:solidFill>
                <a:latin typeface="Times New Roman" panose="02020603050405020304" pitchFamily="18" charset="0"/>
                <a:cs typeface="Times New Roman" panose="02020603050405020304" pitchFamily="18" charset="0"/>
              </a:rPr>
              <a:t>của</a:t>
            </a:r>
            <a:r>
              <a:rPr lang="en-US" sz="3200" cap="none" dirty="0">
                <a:solidFill>
                  <a:srgbClr val="000000"/>
                </a:solidFill>
                <a:latin typeface="Times New Roman" panose="02020603050405020304" pitchFamily="18" charset="0"/>
                <a:cs typeface="Times New Roman" panose="02020603050405020304" pitchFamily="18" charset="0"/>
              </a:rPr>
              <a:t> </a:t>
            </a:r>
            <a:r>
              <a:rPr lang="en-US" sz="3200" cap="none" dirty="0" err="1">
                <a:solidFill>
                  <a:srgbClr val="000000"/>
                </a:solidFill>
                <a:latin typeface="Times New Roman" panose="02020603050405020304" pitchFamily="18" charset="0"/>
                <a:cs typeface="Times New Roman" panose="02020603050405020304" pitchFamily="18" charset="0"/>
              </a:rPr>
              <a:t>em</a:t>
            </a:r>
            <a:r>
              <a:rPr lang="en-US" sz="3200" cap="none" dirty="0">
                <a:solidFill>
                  <a:srgbClr val="000000"/>
                </a:solidFill>
                <a:latin typeface="Times New Roman" panose="02020603050405020304" pitchFamily="18" charset="0"/>
                <a:cs typeface="Times New Roman" panose="02020603050405020304" pitchFamily="18" charset="0"/>
              </a:rPr>
              <a:t> </a:t>
            </a:r>
            <a:r>
              <a:rPr lang="en-US" sz="3200" cap="none" dirty="0" err="1">
                <a:solidFill>
                  <a:srgbClr val="000000"/>
                </a:solidFill>
                <a:latin typeface="Times New Roman" panose="02020603050405020304" pitchFamily="18" charset="0"/>
                <a:cs typeface="Times New Roman" panose="02020603050405020304" pitchFamily="18" charset="0"/>
              </a:rPr>
              <a:t>và</a:t>
            </a:r>
            <a:r>
              <a:rPr lang="en-US" sz="3200" cap="none" dirty="0">
                <a:solidFill>
                  <a:srgbClr val="000000"/>
                </a:solidFill>
                <a:latin typeface="Times New Roman" panose="02020603050405020304" pitchFamily="18" charset="0"/>
                <a:cs typeface="Times New Roman" panose="02020603050405020304" pitchFamily="18" charset="0"/>
              </a:rPr>
              <a:t> </a:t>
            </a:r>
            <a:r>
              <a:rPr lang="en-US" sz="3200" cap="none" dirty="0" err="1">
                <a:solidFill>
                  <a:srgbClr val="000000"/>
                </a:solidFill>
                <a:latin typeface="Times New Roman" panose="02020603050405020304" pitchFamily="18" charset="0"/>
                <a:cs typeface="Times New Roman" panose="02020603050405020304" pitchFamily="18" charset="0"/>
              </a:rPr>
              <a:t>các</a:t>
            </a:r>
            <a:r>
              <a:rPr lang="en-US" sz="3200" cap="none" dirty="0">
                <a:solidFill>
                  <a:srgbClr val="000000"/>
                </a:solidFill>
                <a:latin typeface="Times New Roman" panose="02020603050405020304" pitchFamily="18" charset="0"/>
                <a:cs typeface="Times New Roman" panose="02020603050405020304" pitchFamily="18" charset="0"/>
              </a:rPr>
              <a:t> </a:t>
            </a:r>
            <a:r>
              <a:rPr lang="en-US" sz="3200" cap="none" dirty="0" err="1">
                <a:solidFill>
                  <a:srgbClr val="000000"/>
                </a:solidFill>
                <a:latin typeface="Times New Roman" panose="02020603050405020304" pitchFamily="18" charset="0"/>
                <a:cs typeface="Times New Roman" panose="02020603050405020304" pitchFamily="18" charset="0"/>
              </a:rPr>
              <a:t>bạn</a:t>
            </a:r>
            <a:r>
              <a:rPr lang="en-US" sz="3200" cap="none" dirty="0">
                <a:solidFill>
                  <a:srgbClr val="000000"/>
                </a:solidFill>
                <a:latin typeface="Times New Roman" panose="02020603050405020304" pitchFamily="18" charset="0"/>
                <a:cs typeface="Times New Roman" panose="02020603050405020304" pitchFamily="18" charset="0"/>
              </a:rPr>
              <a:t>.</a:t>
            </a:r>
            <a:endParaRPr lang="en-US" dirty="0"/>
          </a:p>
        </p:txBody>
      </p:sp>
    </p:spTree>
    <p:extLst>
      <p:ext uri="{BB962C8B-B14F-4D97-AF65-F5344CB8AC3E}">
        <p14:creationId xmlns:p14="http://schemas.microsoft.com/office/powerpoint/2010/main" val="15840996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63782"/>
          </a:xfrm>
        </p:spPr>
        <p:txBody>
          <a:bodyPr>
            <a:normAutofit fontScale="90000"/>
          </a:bodyPr>
          <a:lstStyle/>
          <a:p>
            <a:r>
              <a:rPr lang="en-US" sz="3600" cap="none" dirty="0">
                <a:latin typeface="Times New Roman" panose="02020603050405020304" pitchFamily="18" charset="0"/>
                <a:cs typeface="Times New Roman" panose="02020603050405020304" pitchFamily="18" charset="0"/>
              </a:rPr>
              <a:t>	</a:t>
            </a:r>
            <a:r>
              <a:rPr lang="en-US" sz="3600" cap="none" dirty="0">
                <a:solidFill>
                  <a:srgbClr val="0000FF"/>
                </a:solidFill>
                <a:latin typeface="Times New Roman" panose="02020603050405020304" pitchFamily="18" charset="0"/>
                <a:cs typeface="Times New Roman" panose="02020603050405020304" pitchFamily="18" charset="0"/>
              </a:rPr>
              <a:t/>
            </a:r>
            <a:br>
              <a:rPr lang="en-US" sz="3600" cap="none" dirty="0">
                <a:solidFill>
                  <a:srgbClr val="0000FF"/>
                </a:solidFill>
                <a:latin typeface="Times New Roman" panose="02020603050405020304" pitchFamily="18" charset="0"/>
                <a:cs typeface="Times New Roman" panose="02020603050405020304" pitchFamily="18" charset="0"/>
              </a:rPr>
            </a:br>
            <a:r>
              <a:rPr lang="en-US" sz="3600" cap="none" dirty="0">
                <a:solidFill>
                  <a:srgbClr val="0000FF"/>
                </a:solidFill>
                <a:latin typeface="Times New Roman" panose="02020603050405020304" pitchFamily="18" charset="0"/>
                <a:cs typeface="Times New Roman" panose="02020603050405020304" pitchFamily="18" charset="0"/>
              </a:rPr>
              <a:t>	</a:t>
            </a:r>
            <a:r>
              <a:rPr lang="en-US" sz="3600" cap="none" dirty="0" err="1">
                <a:latin typeface="Times New Roman" panose="02020603050405020304" pitchFamily="18" charset="0"/>
                <a:cs typeface="Times New Roman" panose="02020603050405020304" pitchFamily="18" charset="0"/>
              </a:rPr>
              <a:t>Các</a:t>
            </a:r>
            <a:r>
              <a:rPr lang="en-US" sz="3600" cap="none" dirty="0">
                <a:latin typeface="Times New Roman" panose="02020603050405020304" pitchFamily="18" charset="0"/>
                <a:cs typeface="Times New Roman" panose="02020603050405020304" pitchFamily="18" charset="0"/>
              </a:rPr>
              <a:t> </a:t>
            </a:r>
            <a:r>
              <a:rPr lang="en-US" sz="3600" cap="none" dirty="0" err="1">
                <a:latin typeface="Times New Roman" panose="02020603050405020304" pitchFamily="18" charset="0"/>
                <a:cs typeface="Times New Roman" panose="02020603050405020304" pitchFamily="18" charset="0"/>
              </a:rPr>
              <a:t>bạn</a:t>
            </a:r>
            <a:r>
              <a:rPr lang="en-US" sz="3600" cap="none" dirty="0">
                <a:latin typeface="Times New Roman" panose="02020603050405020304" pitchFamily="18" charset="0"/>
                <a:cs typeface="Times New Roman" panose="02020603050405020304" pitchFamily="18" charset="0"/>
              </a:rPr>
              <a:t> </a:t>
            </a:r>
            <a:r>
              <a:rPr lang="en-US" sz="3600" cap="none" dirty="0" err="1">
                <a:latin typeface="Times New Roman" panose="02020603050405020304" pitchFamily="18" charset="0"/>
                <a:cs typeface="Times New Roman" panose="02020603050405020304" pitchFamily="18" charset="0"/>
              </a:rPr>
              <a:t>trong</a:t>
            </a:r>
            <a:r>
              <a:rPr lang="en-US" sz="3600" cap="none" dirty="0">
                <a:latin typeface="Times New Roman" panose="02020603050405020304" pitchFamily="18" charset="0"/>
                <a:cs typeface="Times New Roman" panose="02020603050405020304" pitchFamily="18" charset="0"/>
              </a:rPr>
              <a:t> </a:t>
            </a:r>
            <a:r>
              <a:rPr lang="en-US" sz="3600" cap="none" dirty="0" err="1">
                <a:latin typeface="Times New Roman" panose="02020603050405020304" pitchFamily="18" charset="0"/>
                <a:cs typeface="Times New Roman" panose="02020603050405020304" pitchFamily="18" charset="0"/>
              </a:rPr>
              <a:t>tranh</a:t>
            </a:r>
            <a:r>
              <a:rPr lang="en-US" sz="3600" cap="none" dirty="0">
                <a:latin typeface="Times New Roman" panose="02020603050405020304" pitchFamily="18" charset="0"/>
                <a:cs typeface="Times New Roman" panose="02020603050405020304" pitchFamily="18" charset="0"/>
              </a:rPr>
              <a:t> </a:t>
            </a:r>
            <a:r>
              <a:rPr lang="en-US" sz="3600" cap="none" dirty="0" err="1">
                <a:latin typeface="Times New Roman" panose="02020603050405020304" pitchFamily="18" charset="0"/>
                <a:cs typeface="Times New Roman" panose="02020603050405020304" pitchFamily="18" charset="0"/>
              </a:rPr>
              <a:t>thực</a:t>
            </a:r>
            <a:r>
              <a:rPr lang="en-US" sz="3600" cap="none" dirty="0">
                <a:latin typeface="Times New Roman" panose="02020603050405020304" pitchFamily="18" charset="0"/>
                <a:cs typeface="Times New Roman" panose="02020603050405020304" pitchFamily="18" charset="0"/>
              </a:rPr>
              <a:t> </a:t>
            </a:r>
            <a:r>
              <a:rPr lang="en-US" sz="3600" cap="none" dirty="0" err="1">
                <a:latin typeface="Times New Roman" panose="02020603050405020304" pitchFamily="18" charset="0"/>
                <a:cs typeface="Times New Roman" panose="02020603050405020304" pitchFamily="18" charset="0"/>
              </a:rPr>
              <a:t>hiện</a:t>
            </a:r>
            <a:r>
              <a:rPr lang="en-US" sz="3600" cap="none" dirty="0">
                <a:latin typeface="Times New Roman" panose="02020603050405020304" pitchFamily="18" charset="0"/>
                <a:cs typeface="Times New Roman" panose="02020603050405020304" pitchFamily="18" charset="0"/>
              </a:rPr>
              <a:t> </a:t>
            </a:r>
            <a:r>
              <a:rPr lang="en-US" sz="3600" cap="none" dirty="0" err="1">
                <a:latin typeface="Times New Roman" panose="02020603050405020304" pitchFamily="18" charset="0"/>
                <a:cs typeface="Times New Roman" panose="02020603050405020304" pitchFamily="18" charset="0"/>
              </a:rPr>
              <a:t>việc</a:t>
            </a:r>
            <a:r>
              <a:rPr lang="en-US" sz="3600" cap="none" dirty="0">
                <a:latin typeface="Times New Roman" panose="02020603050405020304" pitchFamily="18" charset="0"/>
                <a:cs typeface="Times New Roman" panose="02020603050405020304" pitchFamily="18" charset="0"/>
              </a:rPr>
              <a:t> </a:t>
            </a:r>
            <a:r>
              <a:rPr lang="en-US" sz="3600" cap="none" dirty="0" err="1">
                <a:latin typeface="Times New Roman" panose="02020603050405020304" pitchFamily="18" charset="0"/>
                <a:cs typeface="Times New Roman" panose="02020603050405020304" pitchFamily="18" charset="0"/>
              </a:rPr>
              <a:t>dừng</a:t>
            </a:r>
            <a:r>
              <a:rPr lang="en-US" sz="3600" cap="none" dirty="0">
                <a:latin typeface="Times New Roman" panose="02020603050405020304" pitchFamily="18" charset="0"/>
                <a:cs typeface="Times New Roman" panose="02020603050405020304" pitchFamily="18" charset="0"/>
              </a:rPr>
              <a:t> </a:t>
            </a:r>
            <a:r>
              <a:rPr lang="en-US" sz="3600" cap="none" dirty="0" err="1">
                <a:latin typeface="Times New Roman" panose="02020603050405020304" pitchFamily="18" charset="0"/>
                <a:cs typeface="Times New Roman" panose="02020603050405020304" pitchFamily="18" charset="0"/>
              </a:rPr>
              <a:t>và</a:t>
            </a:r>
            <a:r>
              <a:rPr lang="en-US" sz="3600" cap="none" dirty="0">
                <a:latin typeface="Times New Roman" panose="02020603050405020304" pitchFamily="18" charset="0"/>
                <a:cs typeface="Times New Roman" panose="02020603050405020304" pitchFamily="18" charset="0"/>
              </a:rPr>
              <a:t> </a:t>
            </a:r>
            <a:r>
              <a:rPr lang="en-US" sz="3600" cap="none" dirty="0" err="1">
                <a:latin typeface="Times New Roman" panose="02020603050405020304" pitchFamily="18" charset="0"/>
                <a:cs typeface="Times New Roman" panose="02020603050405020304" pitchFamily="18" charset="0"/>
              </a:rPr>
              <a:t>đỗ</a:t>
            </a:r>
            <a:r>
              <a:rPr lang="en-US" sz="3600" cap="none" dirty="0">
                <a:latin typeface="Times New Roman" panose="02020603050405020304" pitchFamily="18" charset="0"/>
                <a:cs typeface="Times New Roman" panose="02020603050405020304" pitchFamily="18" charset="0"/>
              </a:rPr>
              <a:t> </a:t>
            </a:r>
            <a:r>
              <a:rPr lang="en-US" sz="3600" cap="none" dirty="0" err="1">
                <a:latin typeface="Times New Roman" panose="02020603050405020304" pitchFamily="18" charset="0"/>
                <a:cs typeface="Times New Roman" panose="02020603050405020304" pitchFamily="18" charset="0"/>
              </a:rPr>
              <a:t>xe</a:t>
            </a:r>
            <a:r>
              <a:rPr lang="en-US" sz="3600" cap="none" dirty="0">
                <a:latin typeface="Times New Roman" panose="02020603050405020304" pitchFamily="18" charset="0"/>
                <a:cs typeface="Times New Roman" panose="02020603050405020304" pitchFamily="18" charset="0"/>
              </a:rPr>
              <a:t> </a:t>
            </a:r>
            <a:r>
              <a:rPr lang="en-US" sz="3600" cap="none" dirty="0" err="1">
                <a:latin typeface="Times New Roman" panose="02020603050405020304" pitchFamily="18" charset="0"/>
                <a:cs typeface="Times New Roman" panose="02020603050405020304" pitchFamily="18" charset="0"/>
              </a:rPr>
              <a:t>như</a:t>
            </a:r>
            <a:r>
              <a:rPr lang="en-US" sz="3600" cap="none" dirty="0">
                <a:latin typeface="Times New Roman" panose="02020603050405020304" pitchFamily="18" charset="0"/>
                <a:cs typeface="Times New Roman" panose="02020603050405020304" pitchFamily="18" charset="0"/>
              </a:rPr>
              <a:t> </a:t>
            </a:r>
            <a:r>
              <a:rPr lang="en-US" sz="3600" cap="none" dirty="0" err="1">
                <a:latin typeface="Times New Roman" panose="02020603050405020304" pitchFamily="18" charset="0"/>
                <a:cs typeface="Times New Roman" panose="02020603050405020304" pitchFamily="18" charset="0"/>
              </a:rPr>
              <a:t>thế</a:t>
            </a:r>
            <a:r>
              <a:rPr lang="en-US" sz="3600" cap="none" dirty="0">
                <a:latin typeface="Times New Roman" panose="02020603050405020304" pitchFamily="18" charset="0"/>
                <a:cs typeface="Times New Roman" panose="02020603050405020304" pitchFamily="18" charset="0"/>
              </a:rPr>
              <a:t> </a:t>
            </a:r>
            <a:r>
              <a:rPr lang="en-US" sz="3600" cap="none" dirty="0" err="1">
                <a:latin typeface="Times New Roman" panose="02020603050405020304" pitchFamily="18" charset="0"/>
                <a:cs typeface="Times New Roman" panose="02020603050405020304" pitchFamily="18" charset="0"/>
              </a:rPr>
              <a:t>nào</a:t>
            </a:r>
            <a:r>
              <a:rPr lang="en-US" sz="3600" cap="none" dirty="0">
                <a:latin typeface="Times New Roman" panose="02020603050405020304" pitchFamily="18" charset="0"/>
                <a:cs typeface="Times New Roman" panose="02020603050405020304" pitchFamily="18" charset="0"/>
              </a:rPr>
              <a:t> ?</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3181" b="27842"/>
          <a:stretch>
            <a:fillRect/>
          </a:stretch>
        </p:blipFill>
        <p:spPr bwMode="auto">
          <a:xfrm>
            <a:off x="0" y="1233054"/>
            <a:ext cx="12192000" cy="4239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12800" y="5472545"/>
            <a:ext cx="11379200" cy="1200329"/>
          </a:xfrm>
          <a:prstGeom prst="rect">
            <a:avLst/>
          </a:prstGeom>
          <a:noFill/>
        </p:spPr>
        <p:txBody>
          <a:bodyPr wrap="square" rtlCol="0">
            <a:spAutoFit/>
          </a:bodyPr>
          <a:lstStyle/>
          <a:p>
            <a:r>
              <a:rPr lang="en-US" sz="3600" dirty="0">
                <a:solidFill>
                  <a:srgbClr val="0000FF"/>
                </a:solidFill>
                <a:latin typeface="Times New Roman" panose="02020603050405020304" pitchFamily="18" charset="0"/>
                <a:ea typeface="+mj-ea"/>
                <a:cs typeface="Times New Roman" panose="02020603050405020304" pitchFamily="18" charset="0"/>
              </a:rPr>
              <a:t>	</a:t>
            </a:r>
            <a:r>
              <a:rPr lang="en-US" sz="3600" dirty="0" err="1">
                <a:latin typeface="Times New Roman" panose="02020603050405020304" pitchFamily="18" charset="0"/>
                <a:ea typeface="+mj-ea"/>
                <a:cs typeface="Times New Roman" panose="02020603050405020304" pitchFamily="18" charset="0"/>
              </a:rPr>
              <a:t>Bạn</a:t>
            </a:r>
            <a:r>
              <a:rPr lang="en-US" sz="3600" dirty="0">
                <a:latin typeface="Times New Roman" panose="02020603050405020304" pitchFamily="18" charset="0"/>
                <a:ea typeface="+mj-ea"/>
                <a:cs typeface="Times New Roman" panose="02020603050405020304" pitchFamily="18" charset="0"/>
              </a:rPr>
              <a:t> ở </a:t>
            </a:r>
            <a:r>
              <a:rPr lang="en-US" sz="3600" dirty="0" err="1">
                <a:latin typeface="Times New Roman" panose="02020603050405020304" pitchFamily="18" charset="0"/>
                <a:ea typeface="+mj-ea"/>
                <a:cs typeface="Times New Roman" panose="02020603050405020304" pitchFamily="18" charset="0"/>
              </a:rPr>
              <a:t>tranh</a:t>
            </a:r>
            <a:r>
              <a:rPr lang="en-US" sz="3600" dirty="0">
                <a:latin typeface="Times New Roman" panose="02020603050405020304" pitchFamily="18" charset="0"/>
                <a:ea typeface="+mj-ea"/>
                <a:cs typeface="Times New Roman" panose="02020603050405020304" pitchFamily="18" charset="0"/>
              </a:rPr>
              <a:t> 1 </a:t>
            </a:r>
            <a:r>
              <a:rPr lang="en-US" sz="3600" dirty="0" err="1">
                <a:latin typeface="Times New Roman" panose="02020603050405020304" pitchFamily="18" charset="0"/>
                <a:ea typeface="+mj-ea"/>
                <a:cs typeface="Times New Roman" panose="02020603050405020304" pitchFamily="18" charset="0"/>
              </a:rPr>
              <a:t>thực</a:t>
            </a:r>
            <a:r>
              <a:rPr lang="en-US" sz="3600" dirty="0">
                <a:latin typeface="Times New Roman" panose="02020603050405020304" pitchFamily="18" charset="0"/>
                <a:ea typeface="+mj-ea"/>
                <a:cs typeface="Times New Roman" panose="02020603050405020304" pitchFamily="18" charset="0"/>
              </a:rPr>
              <a:t> </a:t>
            </a:r>
            <a:r>
              <a:rPr lang="en-US" sz="3600" dirty="0" err="1">
                <a:latin typeface="Times New Roman" panose="02020603050405020304" pitchFamily="18" charset="0"/>
                <a:ea typeface="+mj-ea"/>
                <a:cs typeface="Times New Roman" panose="02020603050405020304" pitchFamily="18" charset="0"/>
              </a:rPr>
              <a:t>hiện</a:t>
            </a:r>
            <a:r>
              <a:rPr lang="en-US" sz="3600" dirty="0">
                <a:latin typeface="Times New Roman" panose="02020603050405020304" pitchFamily="18" charset="0"/>
                <a:ea typeface="+mj-ea"/>
                <a:cs typeface="Times New Roman" panose="02020603050405020304" pitchFamily="18" charset="0"/>
              </a:rPr>
              <a:t> </a:t>
            </a:r>
            <a:r>
              <a:rPr lang="en-US" sz="3600" dirty="0" err="1">
                <a:latin typeface="Times New Roman" panose="02020603050405020304" pitchFamily="18" charset="0"/>
                <a:ea typeface="+mj-ea"/>
                <a:cs typeface="Times New Roman" panose="02020603050405020304" pitchFamily="18" charset="0"/>
              </a:rPr>
              <a:t>việc</a:t>
            </a:r>
            <a:r>
              <a:rPr lang="en-US" sz="3600" dirty="0">
                <a:latin typeface="Times New Roman" panose="02020603050405020304" pitchFamily="18" charset="0"/>
                <a:ea typeface="+mj-ea"/>
                <a:cs typeface="Times New Roman" panose="02020603050405020304" pitchFamily="18" charset="0"/>
              </a:rPr>
              <a:t> </a:t>
            </a:r>
            <a:r>
              <a:rPr lang="en-US" sz="3600" dirty="0" err="1">
                <a:latin typeface="Times New Roman" panose="02020603050405020304" pitchFamily="18" charset="0"/>
                <a:ea typeface="+mj-ea"/>
                <a:cs typeface="Times New Roman" panose="02020603050405020304" pitchFamily="18" charset="0"/>
              </a:rPr>
              <a:t>dừng</a:t>
            </a:r>
            <a:r>
              <a:rPr lang="en-US" sz="3600" dirty="0">
                <a:latin typeface="Times New Roman" panose="02020603050405020304" pitchFamily="18" charset="0"/>
                <a:ea typeface="+mj-ea"/>
                <a:cs typeface="Times New Roman" panose="02020603050405020304" pitchFamily="18" charset="0"/>
              </a:rPr>
              <a:t>, </a:t>
            </a:r>
            <a:r>
              <a:rPr lang="en-US" sz="3600" dirty="0" err="1">
                <a:latin typeface="Times New Roman" panose="02020603050405020304" pitchFamily="18" charset="0"/>
                <a:ea typeface="+mj-ea"/>
                <a:cs typeface="Times New Roman" panose="02020603050405020304" pitchFamily="18" charset="0"/>
              </a:rPr>
              <a:t>đỗ</a:t>
            </a:r>
            <a:r>
              <a:rPr lang="en-US" sz="3600" dirty="0">
                <a:latin typeface="Times New Roman" panose="02020603050405020304" pitchFamily="18" charset="0"/>
                <a:ea typeface="+mj-ea"/>
                <a:cs typeface="Times New Roman" panose="02020603050405020304" pitchFamily="18" charset="0"/>
              </a:rPr>
              <a:t> </a:t>
            </a:r>
            <a:r>
              <a:rPr lang="en-US" sz="3600" dirty="0" err="1">
                <a:latin typeface="Times New Roman" panose="02020603050405020304" pitchFamily="18" charset="0"/>
                <a:ea typeface="+mj-ea"/>
                <a:cs typeface="Times New Roman" panose="02020603050405020304" pitchFamily="18" charset="0"/>
              </a:rPr>
              <a:t>đúng</a:t>
            </a:r>
            <a:r>
              <a:rPr lang="en-US" sz="3600" dirty="0">
                <a:latin typeface="Times New Roman" panose="02020603050405020304" pitchFamily="18" charset="0"/>
                <a:ea typeface="+mj-ea"/>
                <a:cs typeface="Times New Roman" panose="02020603050405020304" pitchFamily="18" charset="0"/>
              </a:rPr>
              <a:t> </a:t>
            </a:r>
            <a:r>
              <a:rPr lang="en-US" sz="3600" dirty="0" err="1">
                <a:latin typeface="Times New Roman" panose="02020603050405020304" pitchFamily="18" charset="0"/>
                <a:ea typeface="+mj-ea"/>
                <a:cs typeface="Times New Roman" panose="02020603050405020304" pitchFamily="18" charset="0"/>
              </a:rPr>
              <a:t>quy</a:t>
            </a:r>
            <a:r>
              <a:rPr lang="en-US" sz="3600" dirty="0">
                <a:latin typeface="Times New Roman" panose="02020603050405020304" pitchFamily="18" charset="0"/>
                <a:ea typeface="+mj-ea"/>
                <a:cs typeface="Times New Roman" panose="02020603050405020304" pitchFamily="18" charset="0"/>
              </a:rPr>
              <a:t> </a:t>
            </a:r>
            <a:r>
              <a:rPr lang="en-US" sz="3600" dirty="0" err="1">
                <a:latin typeface="Times New Roman" panose="02020603050405020304" pitchFamily="18" charset="0"/>
                <a:ea typeface="+mj-ea"/>
                <a:cs typeface="Times New Roman" panose="02020603050405020304" pitchFamily="18" charset="0"/>
              </a:rPr>
              <a:t>định</a:t>
            </a:r>
            <a:r>
              <a:rPr lang="en-US" sz="3600" dirty="0">
                <a:latin typeface="Times New Roman" panose="02020603050405020304" pitchFamily="18" charset="0"/>
                <a:ea typeface="+mj-ea"/>
                <a:cs typeface="Times New Roman" panose="02020603050405020304" pitchFamily="18" charset="0"/>
              </a:rPr>
              <a:t>, </a:t>
            </a:r>
            <a:r>
              <a:rPr lang="en-US" sz="3600" dirty="0" err="1">
                <a:latin typeface="Times New Roman" panose="02020603050405020304" pitchFamily="18" charset="0"/>
                <a:ea typeface="+mj-ea"/>
                <a:cs typeface="Times New Roman" panose="02020603050405020304" pitchFamily="18" charset="0"/>
              </a:rPr>
              <a:t>bạn</a:t>
            </a:r>
            <a:r>
              <a:rPr lang="en-US" sz="3600" dirty="0">
                <a:latin typeface="Times New Roman" panose="02020603050405020304" pitchFamily="18" charset="0"/>
                <a:ea typeface="+mj-ea"/>
                <a:cs typeface="Times New Roman" panose="02020603050405020304" pitchFamily="18" charset="0"/>
              </a:rPr>
              <a:t> ở </a:t>
            </a:r>
            <a:r>
              <a:rPr lang="en-US" sz="3600" dirty="0" err="1">
                <a:latin typeface="Times New Roman" panose="02020603050405020304" pitchFamily="18" charset="0"/>
                <a:ea typeface="+mj-ea"/>
                <a:cs typeface="Times New Roman" panose="02020603050405020304" pitchFamily="18" charset="0"/>
              </a:rPr>
              <a:t>tranh</a:t>
            </a:r>
            <a:r>
              <a:rPr lang="en-US" sz="3600" dirty="0">
                <a:latin typeface="Times New Roman" panose="02020603050405020304" pitchFamily="18" charset="0"/>
                <a:ea typeface="+mj-ea"/>
                <a:cs typeface="Times New Roman" panose="02020603050405020304" pitchFamily="18" charset="0"/>
              </a:rPr>
              <a:t> 2 </a:t>
            </a:r>
            <a:r>
              <a:rPr lang="en-US" sz="3600" dirty="0" err="1">
                <a:latin typeface="Times New Roman" panose="02020603050405020304" pitchFamily="18" charset="0"/>
                <a:ea typeface="+mj-ea"/>
                <a:cs typeface="Times New Roman" panose="02020603050405020304" pitchFamily="18" charset="0"/>
              </a:rPr>
              <a:t>thực</a:t>
            </a:r>
            <a:r>
              <a:rPr lang="en-US" sz="3600" dirty="0">
                <a:latin typeface="Times New Roman" panose="02020603050405020304" pitchFamily="18" charset="0"/>
                <a:ea typeface="+mj-ea"/>
                <a:cs typeface="Times New Roman" panose="02020603050405020304" pitchFamily="18" charset="0"/>
              </a:rPr>
              <a:t> </a:t>
            </a:r>
            <a:r>
              <a:rPr lang="en-US" sz="3600" dirty="0" err="1">
                <a:latin typeface="Times New Roman" panose="02020603050405020304" pitchFamily="18" charset="0"/>
                <a:ea typeface="+mj-ea"/>
                <a:cs typeface="Times New Roman" panose="02020603050405020304" pitchFamily="18" charset="0"/>
              </a:rPr>
              <a:t>hiện</a:t>
            </a:r>
            <a:r>
              <a:rPr lang="en-US" sz="3600" dirty="0">
                <a:latin typeface="Times New Roman" panose="02020603050405020304" pitchFamily="18" charset="0"/>
                <a:ea typeface="+mj-ea"/>
                <a:cs typeface="Times New Roman" panose="02020603050405020304" pitchFamily="18" charset="0"/>
              </a:rPr>
              <a:t> </a:t>
            </a:r>
            <a:r>
              <a:rPr lang="en-US" sz="3600" dirty="0" err="1">
                <a:latin typeface="Times New Roman" panose="02020603050405020304" pitchFamily="18" charset="0"/>
                <a:ea typeface="+mj-ea"/>
                <a:cs typeface="Times New Roman" panose="02020603050405020304" pitchFamily="18" charset="0"/>
              </a:rPr>
              <a:t>việc</a:t>
            </a:r>
            <a:r>
              <a:rPr lang="en-US" sz="3600" dirty="0">
                <a:latin typeface="Times New Roman" panose="02020603050405020304" pitchFamily="18" charset="0"/>
                <a:ea typeface="+mj-ea"/>
                <a:cs typeface="Times New Roman" panose="02020603050405020304" pitchFamily="18" charset="0"/>
              </a:rPr>
              <a:t> </a:t>
            </a:r>
            <a:r>
              <a:rPr lang="en-US" sz="3600" dirty="0" err="1">
                <a:latin typeface="Times New Roman" panose="02020603050405020304" pitchFamily="18" charset="0"/>
                <a:ea typeface="+mj-ea"/>
                <a:cs typeface="Times New Roman" panose="02020603050405020304" pitchFamily="18" charset="0"/>
              </a:rPr>
              <a:t>dừng</a:t>
            </a:r>
            <a:r>
              <a:rPr lang="en-US" sz="3600" dirty="0">
                <a:latin typeface="Times New Roman" panose="02020603050405020304" pitchFamily="18" charset="0"/>
                <a:ea typeface="+mj-ea"/>
                <a:cs typeface="Times New Roman" panose="02020603050405020304" pitchFamily="18" charset="0"/>
              </a:rPr>
              <a:t> </a:t>
            </a:r>
            <a:r>
              <a:rPr lang="en-US" sz="3600" dirty="0" err="1">
                <a:latin typeface="Times New Roman" panose="02020603050405020304" pitchFamily="18" charset="0"/>
                <a:ea typeface="+mj-ea"/>
                <a:cs typeface="Times New Roman" panose="02020603050405020304" pitchFamily="18" charset="0"/>
              </a:rPr>
              <a:t>đỗ</a:t>
            </a:r>
            <a:r>
              <a:rPr lang="en-US" sz="3600" dirty="0">
                <a:latin typeface="Times New Roman" panose="02020603050405020304" pitchFamily="18" charset="0"/>
                <a:ea typeface="+mj-ea"/>
                <a:cs typeface="Times New Roman" panose="02020603050405020304" pitchFamily="18" charset="0"/>
              </a:rPr>
              <a:t> </a:t>
            </a:r>
            <a:r>
              <a:rPr lang="en-US" sz="3600" dirty="0" err="1">
                <a:latin typeface="Times New Roman" panose="02020603050405020304" pitchFamily="18" charset="0"/>
                <a:ea typeface="+mj-ea"/>
                <a:cs typeface="Times New Roman" panose="02020603050405020304" pitchFamily="18" charset="0"/>
              </a:rPr>
              <a:t>không</a:t>
            </a:r>
            <a:r>
              <a:rPr lang="en-US" sz="3600" dirty="0">
                <a:latin typeface="Times New Roman" panose="02020603050405020304" pitchFamily="18" charset="0"/>
                <a:ea typeface="+mj-ea"/>
                <a:cs typeface="Times New Roman" panose="02020603050405020304" pitchFamily="18" charset="0"/>
              </a:rPr>
              <a:t> </a:t>
            </a:r>
            <a:r>
              <a:rPr lang="en-US" sz="3600" dirty="0" err="1">
                <a:latin typeface="Times New Roman" panose="02020603050405020304" pitchFamily="18" charset="0"/>
                <a:ea typeface="+mj-ea"/>
                <a:cs typeface="Times New Roman" panose="02020603050405020304" pitchFamily="18" charset="0"/>
              </a:rPr>
              <a:t>đúng</a:t>
            </a:r>
            <a:r>
              <a:rPr lang="en-US" sz="3600" dirty="0">
                <a:latin typeface="Times New Roman" panose="02020603050405020304" pitchFamily="18" charset="0"/>
                <a:ea typeface="+mj-ea"/>
                <a:cs typeface="Times New Roman" panose="02020603050405020304" pitchFamily="18" charset="0"/>
              </a:rPr>
              <a:t> </a:t>
            </a:r>
            <a:r>
              <a:rPr lang="en-US" sz="3600" dirty="0" err="1">
                <a:latin typeface="Times New Roman" panose="02020603050405020304" pitchFamily="18" charset="0"/>
                <a:ea typeface="+mj-ea"/>
                <a:cs typeface="Times New Roman" panose="02020603050405020304" pitchFamily="18" charset="0"/>
              </a:rPr>
              <a:t>quy</a:t>
            </a:r>
            <a:r>
              <a:rPr lang="en-US" sz="3600" dirty="0">
                <a:latin typeface="Times New Roman" panose="02020603050405020304" pitchFamily="18" charset="0"/>
                <a:ea typeface="+mj-ea"/>
                <a:cs typeface="Times New Roman" panose="02020603050405020304" pitchFamily="18" charset="0"/>
              </a:rPr>
              <a:t> </a:t>
            </a:r>
            <a:r>
              <a:rPr lang="en-US" sz="3600" dirty="0" err="1">
                <a:latin typeface="Times New Roman" panose="02020603050405020304" pitchFamily="18" charset="0"/>
                <a:ea typeface="+mj-ea"/>
                <a:cs typeface="Times New Roman" panose="02020603050405020304" pitchFamily="18" charset="0"/>
              </a:rPr>
              <a:t>định</a:t>
            </a:r>
            <a:r>
              <a:rPr lang="en-US" sz="3600" dirty="0">
                <a:solidFill>
                  <a:srgbClr val="FF0000"/>
                </a:solidFill>
                <a:latin typeface="Times New Roman" panose="02020603050405020304" pitchFamily="18" charset="0"/>
                <a:ea typeface="+mj-ea"/>
                <a:cs typeface="Times New Roman" panose="02020603050405020304" pitchFamily="18" charset="0"/>
              </a:rPr>
              <a:t>.</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20982"/>
          </a:xfrm>
        </p:spPr>
        <p:txBody>
          <a:bodyPr>
            <a:normAutofit fontScale="90000"/>
          </a:bodyPr>
          <a:lstStyle/>
          <a:p>
            <a:r>
              <a:rPr lang="en-US" sz="3600" cap="none" dirty="0">
                <a:solidFill>
                  <a:srgbClr val="0000FF"/>
                </a:solidFill>
                <a:latin typeface="Times New Roman" panose="02020603050405020304" pitchFamily="18" charset="0"/>
                <a:cs typeface="Times New Roman" panose="02020603050405020304" pitchFamily="18" charset="0"/>
              </a:rPr>
              <a:t>	</a:t>
            </a:r>
            <a:r>
              <a:rPr lang="en-US" sz="3600" cap="none" dirty="0" err="1" smtClean="0">
                <a:latin typeface="Times New Roman" panose="02020603050405020304" pitchFamily="18" charset="0"/>
                <a:cs typeface="Times New Roman" panose="02020603050405020304" pitchFamily="18" charset="0"/>
              </a:rPr>
              <a:t>Quan</a:t>
            </a:r>
            <a:r>
              <a:rPr lang="en-US" sz="3600" cap="none" dirty="0" smtClean="0">
                <a:latin typeface="Times New Roman" panose="02020603050405020304" pitchFamily="18" charset="0"/>
                <a:cs typeface="Times New Roman" panose="02020603050405020304" pitchFamily="18" charset="0"/>
              </a:rPr>
              <a:t> </a:t>
            </a:r>
            <a:r>
              <a:rPr lang="en-US" sz="3600" cap="none" dirty="0" err="1">
                <a:latin typeface="Times New Roman" panose="02020603050405020304" pitchFamily="18" charset="0"/>
                <a:cs typeface="Times New Roman" panose="02020603050405020304" pitchFamily="18" charset="0"/>
              </a:rPr>
              <a:t>sát</a:t>
            </a:r>
            <a:r>
              <a:rPr lang="en-US" sz="3600" cap="none" dirty="0">
                <a:latin typeface="Times New Roman" panose="02020603050405020304" pitchFamily="18" charset="0"/>
                <a:cs typeface="Times New Roman" panose="02020603050405020304" pitchFamily="18" charset="0"/>
              </a:rPr>
              <a:t> </a:t>
            </a:r>
            <a:r>
              <a:rPr lang="en-US" sz="3600" cap="none" dirty="0" err="1">
                <a:latin typeface="Times New Roman" panose="02020603050405020304" pitchFamily="18" charset="0"/>
                <a:cs typeface="Times New Roman" panose="02020603050405020304" pitchFamily="18" charset="0"/>
              </a:rPr>
              <a:t>tranh</a:t>
            </a:r>
            <a:r>
              <a:rPr lang="en-US" sz="3600" cap="none" dirty="0">
                <a:latin typeface="Times New Roman" panose="02020603050405020304" pitchFamily="18" charset="0"/>
                <a:cs typeface="Times New Roman" panose="02020603050405020304" pitchFamily="18" charset="0"/>
              </a:rPr>
              <a:t> </a:t>
            </a:r>
            <a:r>
              <a:rPr lang="en-US" sz="3600" cap="none" dirty="0" err="1">
                <a:latin typeface="Times New Roman" panose="02020603050405020304" pitchFamily="18" charset="0"/>
                <a:cs typeface="Times New Roman" panose="02020603050405020304" pitchFamily="18" charset="0"/>
              </a:rPr>
              <a:t>và</a:t>
            </a:r>
            <a:r>
              <a:rPr lang="en-US" sz="3600" cap="none" dirty="0">
                <a:latin typeface="Times New Roman" panose="02020603050405020304" pitchFamily="18" charset="0"/>
                <a:cs typeface="Times New Roman" panose="02020603050405020304" pitchFamily="18" charset="0"/>
              </a:rPr>
              <a:t> </a:t>
            </a:r>
            <a:r>
              <a:rPr lang="en-US" sz="3600" cap="none" dirty="0" err="1">
                <a:latin typeface="Times New Roman" panose="02020603050405020304" pitchFamily="18" charset="0"/>
                <a:cs typeface="Times New Roman" panose="02020603050405020304" pitchFamily="18" charset="0"/>
              </a:rPr>
              <a:t>chỉ</a:t>
            </a:r>
            <a:r>
              <a:rPr lang="en-US" sz="3600" cap="none" dirty="0">
                <a:latin typeface="Times New Roman" panose="02020603050405020304" pitchFamily="18" charset="0"/>
                <a:cs typeface="Times New Roman" panose="02020603050405020304" pitchFamily="18" charset="0"/>
              </a:rPr>
              <a:t> </a:t>
            </a:r>
            <a:r>
              <a:rPr lang="en-US" sz="3600" cap="none" dirty="0" err="1">
                <a:latin typeface="Times New Roman" panose="02020603050405020304" pitchFamily="18" charset="0"/>
                <a:cs typeface="Times New Roman" panose="02020603050405020304" pitchFamily="18" charset="0"/>
              </a:rPr>
              <a:t>ra</a:t>
            </a:r>
            <a:r>
              <a:rPr lang="en-US" sz="3600" cap="none" dirty="0">
                <a:latin typeface="Times New Roman" panose="02020603050405020304" pitchFamily="18" charset="0"/>
                <a:cs typeface="Times New Roman" panose="02020603050405020304" pitchFamily="18" charset="0"/>
              </a:rPr>
              <a:t> </a:t>
            </a:r>
            <a:r>
              <a:rPr lang="en-US" sz="3600" cap="none" dirty="0" err="1">
                <a:latin typeface="Times New Roman" panose="02020603050405020304" pitchFamily="18" charset="0"/>
                <a:cs typeface="Times New Roman" panose="02020603050405020304" pitchFamily="18" charset="0"/>
              </a:rPr>
              <a:t>những</a:t>
            </a:r>
            <a:r>
              <a:rPr lang="en-US" sz="3600" cap="none" dirty="0">
                <a:latin typeface="Times New Roman" panose="02020603050405020304" pitchFamily="18" charset="0"/>
                <a:cs typeface="Times New Roman" panose="02020603050405020304" pitchFamily="18" charset="0"/>
              </a:rPr>
              <a:t> </a:t>
            </a:r>
            <a:r>
              <a:rPr lang="en-US" sz="3600" cap="none" dirty="0" err="1">
                <a:latin typeface="Times New Roman" panose="02020603050405020304" pitchFamily="18" charset="0"/>
                <a:cs typeface="Times New Roman" panose="02020603050405020304" pitchFamily="18" charset="0"/>
              </a:rPr>
              <a:t>hành</a:t>
            </a:r>
            <a:r>
              <a:rPr lang="en-US" sz="3600" cap="none" dirty="0">
                <a:latin typeface="Times New Roman" panose="02020603050405020304" pitchFamily="18" charset="0"/>
                <a:cs typeface="Times New Roman" panose="02020603050405020304" pitchFamily="18" charset="0"/>
              </a:rPr>
              <a:t> vi </a:t>
            </a:r>
            <a:r>
              <a:rPr lang="en-US" sz="3600" cap="none" dirty="0" err="1">
                <a:latin typeface="Times New Roman" panose="02020603050405020304" pitchFamily="18" charset="0"/>
                <a:cs typeface="Times New Roman" panose="02020603050405020304" pitchFamily="18" charset="0"/>
              </a:rPr>
              <a:t>điều</a:t>
            </a:r>
            <a:r>
              <a:rPr lang="en-US" sz="3600" cap="none" dirty="0">
                <a:latin typeface="Times New Roman" panose="02020603050405020304" pitchFamily="18" charset="0"/>
                <a:cs typeface="Times New Roman" panose="02020603050405020304" pitchFamily="18" charset="0"/>
              </a:rPr>
              <a:t> </a:t>
            </a:r>
            <a:r>
              <a:rPr lang="en-US" sz="3600" cap="none" dirty="0" err="1">
                <a:latin typeface="Times New Roman" panose="02020603050405020304" pitchFamily="18" charset="0"/>
                <a:cs typeface="Times New Roman" panose="02020603050405020304" pitchFamily="18" charset="0"/>
              </a:rPr>
              <a:t>khiển</a:t>
            </a:r>
            <a:r>
              <a:rPr lang="en-US" sz="3600" cap="none" dirty="0">
                <a:latin typeface="Times New Roman" panose="02020603050405020304" pitchFamily="18" charset="0"/>
                <a:cs typeface="Times New Roman" panose="02020603050405020304" pitchFamily="18" charset="0"/>
              </a:rPr>
              <a:t> </a:t>
            </a:r>
            <a:r>
              <a:rPr lang="en-US" sz="3600" cap="none" dirty="0" err="1">
                <a:latin typeface="Times New Roman" panose="02020603050405020304" pitchFamily="18" charset="0"/>
                <a:cs typeface="Times New Roman" panose="02020603050405020304" pitchFamily="18" charset="0"/>
              </a:rPr>
              <a:t>xe</a:t>
            </a:r>
            <a:r>
              <a:rPr lang="en-US" sz="3600" cap="none" dirty="0">
                <a:latin typeface="Times New Roman" panose="02020603050405020304" pitchFamily="18" charset="0"/>
                <a:cs typeface="Times New Roman" panose="02020603050405020304" pitchFamily="18" charset="0"/>
              </a:rPr>
              <a:t> </a:t>
            </a:r>
            <a:r>
              <a:rPr lang="en-US" sz="3600" cap="none" dirty="0" err="1">
                <a:latin typeface="Times New Roman" panose="02020603050405020304" pitchFamily="18" charset="0"/>
                <a:cs typeface="Times New Roman" panose="02020603050405020304" pitchFamily="18" charset="0"/>
              </a:rPr>
              <a:t>đạp</a:t>
            </a:r>
            <a:r>
              <a:rPr lang="en-US" sz="3600" cap="none" dirty="0">
                <a:latin typeface="Times New Roman" panose="02020603050405020304" pitchFamily="18" charset="0"/>
                <a:cs typeface="Times New Roman" panose="02020603050405020304" pitchFamily="18" charset="0"/>
              </a:rPr>
              <a:t> </a:t>
            </a:r>
            <a:r>
              <a:rPr lang="en-US" sz="3600" cap="none" dirty="0" err="1">
                <a:latin typeface="Times New Roman" panose="02020603050405020304" pitchFamily="18" charset="0"/>
                <a:cs typeface="Times New Roman" panose="02020603050405020304" pitchFamily="18" charset="0"/>
              </a:rPr>
              <a:t>không</a:t>
            </a:r>
            <a:r>
              <a:rPr lang="en-US" sz="3600" cap="none" dirty="0">
                <a:latin typeface="Times New Roman" panose="02020603050405020304" pitchFamily="18" charset="0"/>
                <a:cs typeface="Times New Roman" panose="02020603050405020304" pitchFamily="18" charset="0"/>
              </a:rPr>
              <a:t> an </a:t>
            </a:r>
            <a:r>
              <a:rPr lang="en-US" sz="3600" cap="none" dirty="0" err="1">
                <a:latin typeface="Times New Roman" panose="02020603050405020304" pitchFamily="18" charset="0"/>
                <a:cs typeface="Times New Roman" panose="02020603050405020304" pitchFamily="18" charset="0"/>
              </a:rPr>
              <a:t>toàn</a:t>
            </a:r>
            <a:r>
              <a:rPr lang="en-US" sz="3600" cap="none" dirty="0">
                <a:solidFill>
                  <a:srgbClr val="0000FF"/>
                </a:solidFill>
                <a:latin typeface="Times New Roman" panose="02020603050405020304" pitchFamily="18" charset="0"/>
                <a:cs typeface="Times New Roman" panose="02020603050405020304" pitchFamily="18" charset="0"/>
              </a:rPr>
              <a:t/>
            </a:r>
            <a:br>
              <a:rPr lang="en-US" sz="3600" cap="none" dirty="0">
                <a:solidFill>
                  <a:srgbClr val="0000FF"/>
                </a:solidFill>
                <a:latin typeface="Times New Roman" panose="02020603050405020304" pitchFamily="18" charset="0"/>
                <a:cs typeface="Times New Roman" panose="02020603050405020304" pitchFamily="18" charset="0"/>
              </a:rPr>
            </a:br>
            <a:endParaRPr lang="en-US" sz="3600" cap="none" dirty="0">
              <a:solidFill>
                <a:srgbClr val="0000FF"/>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rcRect r="51976" b="68046"/>
          <a:stretch>
            <a:fillRect/>
          </a:stretch>
        </p:blipFill>
        <p:spPr>
          <a:xfrm>
            <a:off x="106016" y="1013460"/>
            <a:ext cx="12085984" cy="5198209"/>
          </a:xfrm>
        </p:spPr>
      </p:pic>
      <p:sp>
        <p:nvSpPr>
          <p:cNvPr id="3" name="Text Box 2"/>
          <p:cNvSpPr txBox="1"/>
          <p:nvPr/>
        </p:nvSpPr>
        <p:spPr>
          <a:xfrm>
            <a:off x="1986190" y="6211669"/>
            <a:ext cx="9041310" cy="646331"/>
          </a:xfrm>
          <a:prstGeom prst="rect">
            <a:avLst/>
          </a:prstGeom>
          <a:noFill/>
        </p:spPr>
        <p:txBody>
          <a:bodyPr wrap="square" rtlCol="0" anchor="t">
            <a:spAutoFit/>
          </a:bodyPr>
          <a:lstStyle/>
          <a:p>
            <a:pPr algn="just"/>
            <a:r>
              <a:rPr lang="en-US" sz="3600" dirty="0" err="1">
                <a:latin typeface="Times New Roman" panose="02020603050405020304" pitchFamily="18" charset="0"/>
                <a:cs typeface="Times New Roman" panose="02020603050405020304" pitchFamily="18" charset="0"/>
                <a:sym typeface="+mn-ea"/>
              </a:rPr>
              <a:t>Bạn</a:t>
            </a:r>
            <a:r>
              <a:rPr lang="en-US" sz="3600" dirty="0">
                <a:latin typeface="Times New Roman" panose="02020603050405020304" pitchFamily="18" charset="0"/>
                <a:cs typeface="Times New Roman" panose="02020603050405020304" pitchFamily="18" charset="0"/>
                <a:sym typeface="+mn-ea"/>
              </a:rPr>
              <a:t> </a:t>
            </a:r>
            <a:r>
              <a:rPr lang="en-US" sz="3600" dirty="0" err="1" smtClean="0">
                <a:latin typeface="Times New Roman" panose="02020603050405020304" pitchFamily="18" charset="0"/>
                <a:cs typeface="Times New Roman" panose="02020603050405020304" pitchFamily="18" charset="0"/>
                <a:sym typeface="+mn-ea"/>
              </a:rPr>
              <a:t>đi</a:t>
            </a:r>
            <a:r>
              <a:rPr lang="en-US" sz="3600" dirty="0" smtClean="0">
                <a:latin typeface="Times New Roman" panose="02020603050405020304" pitchFamily="18" charset="0"/>
                <a:cs typeface="Times New Roman" panose="02020603050405020304" pitchFamily="18" charset="0"/>
                <a:sym typeface="+mn-ea"/>
              </a:rPr>
              <a:t> </a:t>
            </a:r>
            <a:r>
              <a:rPr lang="en-US" sz="3600" dirty="0">
                <a:latin typeface="Times New Roman" panose="02020603050405020304" pitchFamily="18" charset="0"/>
                <a:cs typeface="Times New Roman" panose="02020603050405020304" pitchFamily="18" charset="0"/>
                <a:sym typeface="+mn-ea"/>
              </a:rPr>
              <a:t>qua </a:t>
            </a:r>
            <a:r>
              <a:rPr lang="en-US" sz="3600" dirty="0" err="1">
                <a:latin typeface="Times New Roman" panose="02020603050405020304" pitchFamily="18" charset="0"/>
                <a:cs typeface="Times New Roman" panose="02020603050405020304" pitchFamily="18" charset="0"/>
                <a:sym typeface="+mn-ea"/>
              </a:rPr>
              <a:t>đường</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sắt</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khi</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tàu</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tới</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gần</a:t>
            </a:r>
            <a:r>
              <a:rPr lang="en-US" sz="3600" dirty="0">
                <a:latin typeface="Times New Roman" panose="02020603050405020304" pitchFamily="18" charset="0"/>
                <a:cs typeface="Times New Roman" panose="02020603050405020304" pitchFamily="18" charset="0"/>
                <a:sym typeface="+mn-ea"/>
              </a:rPr>
              <a:t>.</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85531"/>
            <a:ext cx="12192000" cy="861391"/>
          </a:xfrm>
        </p:spPr>
        <p:txBody>
          <a:bodyPr>
            <a:normAutofit fontScale="90000"/>
          </a:bodyPr>
          <a:lstStyle/>
          <a:p>
            <a:r>
              <a:rPr lang="en-US" sz="3600" cap="none" dirty="0">
                <a:solidFill>
                  <a:srgbClr val="0000FF"/>
                </a:solidFill>
                <a:latin typeface="Times New Roman" panose="02020603050405020304" pitchFamily="18" charset="0"/>
                <a:cs typeface="Times New Roman" panose="02020603050405020304" pitchFamily="18" charset="0"/>
              </a:rPr>
              <a:t>	</a:t>
            </a:r>
            <a:br>
              <a:rPr lang="en-US" sz="3600" cap="none" dirty="0">
                <a:solidFill>
                  <a:srgbClr val="0000FF"/>
                </a:solidFill>
                <a:latin typeface="Times New Roman" panose="02020603050405020304" pitchFamily="18" charset="0"/>
                <a:cs typeface="Times New Roman" panose="02020603050405020304" pitchFamily="18" charset="0"/>
              </a:rPr>
            </a:br>
            <a:r>
              <a:rPr lang="en-US" sz="3600" cap="none" dirty="0">
                <a:solidFill>
                  <a:srgbClr val="0000FF"/>
                </a:solidFill>
                <a:latin typeface="Times New Roman" panose="02020603050405020304" pitchFamily="18" charset="0"/>
                <a:cs typeface="Times New Roman" panose="02020603050405020304" pitchFamily="18" charset="0"/>
              </a:rPr>
              <a:t>	</a:t>
            </a:r>
            <a:br>
              <a:rPr lang="en-US" sz="3600" cap="none" dirty="0">
                <a:solidFill>
                  <a:srgbClr val="0000FF"/>
                </a:solidFill>
                <a:latin typeface="Times New Roman" panose="02020603050405020304" pitchFamily="18" charset="0"/>
                <a:cs typeface="Times New Roman" panose="02020603050405020304" pitchFamily="18" charset="0"/>
              </a:rPr>
            </a:br>
            <a:endParaRPr lang="en-US" sz="3600" cap="none" dirty="0">
              <a:solidFill>
                <a:srgbClr val="0000FF"/>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rcRect l="47947" t="-2750" r="-645" b="68633"/>
          <a:stretch>
            <a:fillRect/>
          </a:stretch>
        </p:blipFill>
        <p:spPr>
          <a:xfrm>
            <a:off x="32469" y="-119270"/>
            <a:ext cx="12159532" cy="6109446"/>
          </a:xfrm>
        </p:spPr>
      </p:pic>
      <p:sp>
        <p:nvSpPr>
          <p:cNvPr id="3" name="Text Box 2"/>
          <p:cNvSpPr txBox="1"/>
          <p:nvPr/>
        </p:nvSpPr>
        <p:spPr>
          <a:xfrm>
            <a:off x="3053964" y="5990176"/>
            <a:ext cx="4910319" cy="646331"/>
          </a:xfrm>
          <a:prstGeom prst="rect">
            <a:avLst/>
          </a:prstGeom>
          <a:noFill/>
        </p:spPr>
        <p:txBody>
          <a:bodyPr wrap="none" rtlCol="0" anchor="t">
            <a:spAutoFit/>
          </a:bodyPr>
          <a:lstStyle/>
          <a:p>
            <a:r>
              <a:rPr lang="en-US" sz="3600" dirty="0" err="1" smtClean="0">
                <a:latin typeface="Times New Roman" panose="02020603050405020304" pitchFamily="18" charset="0"/>
                <a:cs typeface="Times New Roman" panose="02020603050405020304" pitchFamily="18" charset="0"/>
                <a:sym typeface="+mn-ea"/>
              </a:rPr>
              <a:t>Bạn</a:t>
            </a:r>
            <a:r>
              <a:rPr lang="en-US" sz="3600" dirty="0" smtClean="0">
                <a:latin typeface="Times New Roman" panose="02020603050405020304" pitchFamily="18" charset="0"/>
                <a:cs typeface="Times New Roman" panose="02020603050405020304" pitchFamily="18" charset="0"/>
                <a:sym typeface="+mn-ea"/>
              </a:rPr>
              <a:t> </a:t>
            </a:r>
            <a:r>
              <a:rPr lang="en-US" sz="3600" dirty="0" err="1" smtClean="0">
                <a:latin typeface="Times New Roman" panose="02020603050405020304" pitchFamily="18" charset="0"/>
                <a:cs typeface="Times New Roman" panose="02020603050405020304" pitchFamily="18" charset="0"/>
                <a:sym typeface="+mn-ea"/>
              </a:rPr>
              <a:t>chạy</a:t>
            </a:r>
            <a:r>
              <a:rPr lang="en-US" sz="3600" dirty="0" smtClean="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xe</a:t>
            </a:r>
            <a:r>
              <a:rPr lang="en-US" sz="3600" dirty="0">
                <a:latin typeface="Times New Roman" panose="02020603050405020304" pitchFamily="18" charset="0"/>
                <a:cs typeface="Times New Roman" panose="02020603050405020304" pitchFamily="18" charset="0"/>
                <a:sym typeface="+mn-ea"/>
              </a:rPr>
              <a:t> </a:t>
            </a:r>
            <a:r>
              <a:rPr lang="en-US" sz="3600" dirty="0" err="1" smtClean="0">
                <a:latin typeface="Times New Roman" panose="02020603050405020304" pitchFamily="18" charset="0"/>
                <a:cs typeface="Times New Roman" panose="02020603050405020304" pitchFamily="18" charset="0"/>
                <a:sym typeface="+mn-ea"/>
              </a:rPr>
              <a:t>vượt</a:t>
            </a:r>
            <a:r>
              <a:rPr lang="en-US" sz="3600" dirty="0" smtClean="0">
                <a:latin typeface="Times New Roman" panose="02020603050405020304" pitchFamily="18" charset="0"/>
                <a:cs typeface="Times New Roman" panose="02020603050405020304" pitchFamily="18" charset="0"/>
                <a:sym typeface="+mn-ea"/>
              </a:rPr>
              <a:t> </a:t>
            </a:r>
            <a:r>
              <a:rPr lang="en-US" sz="3600" dirty="0" err="1" smtClean="0">
                <a:latin typeface="Times New Roman" panose="02020603050405020304" pitchFamily="18" charset="0"/>
                <a:cs typeface="Times New Roman" panose="02020603050405020304" pitchFamily="18" charset="0"/>
                <a:sym typeface="+mn-ea"/>
              </a:rPr>
              <a:t>đèn</a:t>
            </a:r>
            <a:r>
              <a:rPr lang="en-US" sz="3600" dirty="0" smtClean="0">
                <a:latin typeface="Times New Roman" panose="02020603050405020304" pitchFamily="18" charset="0"/>
                <a:cs typeface="Times New Roman" panose="02020603050405020304" pitchFamily="18" charset="0"/>
                <a:sym typeface="+mn-ea"/>
              </a:rPr>
              <a:t> </a:t>
            </a:r>
            <a:r>
              <a:rPr lang="en-US" sz="3600" dirty="0" err="1" smtClean="0">
                <a:latin typeface="Times New Roman" panose="02020603050405020304" pitchFamily="18" charset="0"/>
                <a:cs typeface="Times New Roman" panose="02020603050405020304" pitchFamily="18" charset="0"/>
                <a:sym typeface="+mn-ea"/>
              </a:rPr>
              <a:t>đỏ</a:t>
            </a:r>
            <a:r>
              <a:rPr lang="en-US" sz="3600" dirty="0" smtClean="0">
                <a:latin typeface="Times New Roman" panose="02020603050405020304" pitchFamily="18" charset="0"/>
                <a:cs typeface="Times New Roman" panose="02020603050405020304" pitchFamily="18" charset="0"/>
                <a:sym typeface="+mn-ea"/>
              </a:rPr>
              <a:t>.</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rcRect l="-417" t="32154" r="51082" b="35327"/>
          <a:stretch>
            <a:fillRect/>
          </a:stretch>
        </p:blipFill>
        <p:spPr>
          <a:xfrm>
            <a:off x="-106017" y="-1"/>
            <a:ext cx="12298017" cy="6101025"/>
          </a:xfrm>
        </p:spPr>
      </p:pic>
      <p:sp>
        <p:nvSpPr>
          <p:cNvPr id="3" name="Text Box 2"/>
          <p:cNvSpPr txBox="1"/>
          <p:nvPr/>
        </p:nvSpPr>
        <p:spPr>
          <a:xfrm>
            <a:off x="2458085" y="6101025"/>
            <a:ext cx="6378669" cy="646331"/>
          </a:xfrm>
          <a:prstGeom prst="rect">
            <a:avLst/>
          </a:prstGeom>
          <a:noFill/>
        </p:spPr>
        <p:txBody>
          <a:bodyPr wrap="none" rtlCol="0" anchor="t">
            <a:spAutoFit/>
          </a:bodyPr>
          <a:lstStyle/>
          <a:p>
            <a:r>
              <a:rPr lang="en-US" sz="3600" dirty="0" err="1">
                <a:latin typeface="Times New Roman" panose="02020603050405020304" pitchFamily="18" charset="0"/>
                <a:cs typeface="Times New Roman" panose="02020603050405020304" pitchFamily="18" charset="0"/>
                <a:sym typeface="+mn-ea"/>
              </a:rPr>
              <a:t>Các</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bạn</a:t>
            </a:r>
            <a:r>
              <a:rPr lang="en-US" sz="3600" dirty="0">
                <a:latin typeface="Times New Roman" panose="02020603050405020304" pitchFamily="18" charset="0"/>
                <a:cs typeface="Times New Roman" panose="02020603050405020304" pitchFamily="18" charset="0"/>
                <a:sym typeface="+mn-ea"/>
              </a:rPr>
              <a:t> </a:t>
            </a:r>
            <a:r>
              <a:rPr lang="en-US" sz="3600" dirty="0" err="1" smtClean="0">
                <a:latin typeface="Times New Roman" panose="02020603050405020304" pitchFamily="18" charset="0"/>
                <a:cs typeface="Times New Roman" panose="02020603050405020304" pitchFamily="18" charset="0"/>
                <a:sym typeface="+mn-ea"/>
              </a:rPr>
              <a:t>chạy</a:t>
            </a:r>
            <a:r>
              <a:rPr lang="en-US" sz="3600" dirty="0" smtClean="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xe</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dàn</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hàng</a:t>
            </a:r>
            <a:r>
              <a:rPr lang="en-US" sz="3600" dirty="0">
                <a:latin typeface="Times New Roman" panose="02020603050405020304" pitchFamily="18" charset="0"/>
                <a:cs typeface="Times New Roman" panose="02020603050405020304" pitchFamily="18" charset="0"/>
                <a:sym typeface="+mn-ea"/>
              </a:rPr>
              <a:t> </a:t>
            </a:r>
            <a:r>
              <a:rPr lang="en-US" sz="3600" dirty="0" err="1">
                <a:latin typeface="Times New Roman" panose="02020603050405020304" pitchFamily="18" charset="0"/>
                <a:cs typeface="Times New Roman" panose="02020603050405020304" pitchFamily="18" charset="0"/>
                <a:sym typeface="+mn-ea"/>
              </a:rPr>
              <a:t>ngang</a:t>
            </a:r>
            <a:r>
              <a:rPr lang="en-US" sz="3600" dirty="0">
                <a:solidFill>
                  <a:srgbClr val="FF0000"/>
                </a:solidFill>
                <a:latin typeface="Times New Roman" panose="02020603050405020304" pitchFamily="18" charset="0"/>
                <a:cs typeface="Times New Roman" panose="02020603050405020304" pitchFamily="18" charset="0"/>
                <a:sym typeface="+mn-ea"/>
              </a:rPr>
              <a:t>.</a:t>
            </a:r>
            <a:endParaRPr lang="en-US" sz="3600" dirty="0"/>
          </a:p>
        </p:txBody>
      </p:sp>
      <p:sp>
        <p:nvSpPr>
          <p:cNvPr id="5" name="Title 4"/>
          <p:cNvSpPr>
            <a:spLocks noGrp="1"/>
          </p:cNvSpPr>
          <p:nvPr>
            <p:ph type="title"/>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0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Angles</Template>
  <TotalTime>74</TotalTime>
  <Words>226</Words>
  <Application>Microsoft Office PowerPoint</Application>
  <PresentationFormat>Widescreen</PresentationFormat>
  <Paragraphs>47</Paragraphs>
  <Slides>21</Slides>
  <Notes>0</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21</vt:i4>
      </vt:variant>
    </vt:vector>
  </HeadingPairs>
  <TitlesOfParts>
    <vt:vector size="38" baseType="lpstr">
      <vt:lpstr>微软雅黑</vt:lpstr>
      <vt:lpstr>Arial</vt:lpstr>
      <vt:lpstr>Bahnschrift SemiBold Condensed</vt:lpstr>
      <vt:lpstr>Calibri</vt:lpstr>
      <vt:lpstr>Calibri Light</vt:lpstr>
      <vt:lpstr>Cambria</vt:lpstr>
      <vt:lpstr>Franklin Gothic Book</vt:lpstr>
      <vt:lpstr>Franklin Gothic Medium</vt:lpstr>
      <vt:lpstr>Times</vt:lpstr>
      <vt:lpstr>Times New Roman</vt:lpstr>
      <vt:lpstr>Tunga</vt:lpstr>
      <vt:lpstr>Webdings</vt:lpstr>
      <vt:lpstr>Wingdings</vt:lpstr>
      <vt:lpstr>Angles</vt:lpstr>
      <vt:lpstr>1_Angles</vt:lpstr>
      <vt:lpstr>Office Theme</vt:lpstr>
      <vt:lpstr>20_Custom Design</vt:lpstr>
      <vt:lpstr>PowerPoint Presentation</vt:lpstr>
      <vt:lpstr>PowerPoint Presentation</vt:lpstr>
      <vt:lpstr>PowerPoint Presentation</vt:lpstr>
      <vt:lpstr>  II) Chia sẻ- phản hồi  -Quan sát tranh và nêu cách điều khiển xe đạp của  các bạn trong tranh. </vt:lpstr>
      <vt:lpstr>-So sánh cách điều khiển xe đạp của em và các bạn.</vt:lpstr>
      <vt:lpstr>   Các bạn trong tranh thực hiện việc dừng và đỗ xe như thế nào ?</vt:lpstr>
      <vt:lpstr> Quan sát tranh và chỉ ra những hành vi điều khiển xe đạp không an toàn </vt:lpstr>
      <vt:lpstr>    </vt:lpstr>
      <vt:lpstr>PowerPoint Presentation</vt:lpstr>
      <vt:lpstr>    </vt:lpstr>
      <vt:lpstr>   </vt:lpstr>
      <vt:lpstr>    </vt:lpstr>
      <vt:lpstr> II)Chia sẻ-phản hồi:Khi tham gia giao thông, để đảm bảo an toàn chúng ta không nên làm gì?</vt:lpstr>
      <vt:lpstr> III) Thực hành  1. Quan sát tranh và chỉ ra những hành vi nên làm và không nên làm khi điều khiển xe đạp.</vt:lpstr>
      <vt:lpstr>PowerPoint Presentation</vt:lpstr>
      <vt:lpstr>IV) Xử lí tình huống  Tình huống 1: Bình và Nam đang đi xe đạp cùng nhau. Bỗng Bình quay sang rủ Nam: “ Tớ với cậu thử đua xem ai nhanh hơn nhé!” Nếu em là Nam em sẽ làm gì ? </vt:lpstr>
      <vt:lpstr>PowerPoint Presentation</vt:lpstr>
      <vt:lpstr> Vận dụng</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Thứ hai ngày…. Tháng ….Năm 2021 An toàn giao thông Bài 1: Điều khiển xe đạp an toàn</dc:title>
  <dc:creator>Admin</dc:creator>
  <cp:lastModifiedBy>ADMIN</cp:lastModifiedBy>
  <cp:revision>47</cp:revision>
  <dcterms:created xsi:type="dcterms:W3CDTF">2021-04-23T04:13:00Z</dcterms:created>
  <dcterms:modified xsi:type="dcterms:W3CDTF">2024-09-22T01:21:12Z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517ED1016EC04EA195F9AF723F867897</vt:lpwstr>
  </property>
  <property fmtid="{D5CDD505-2E9C-101B-9397-08002B2CF9AE}" pid="3" name="KSOProductBuildVer">
    <vt:lpwstr>1033-11.2.0.10382</vt:lpwstr>
  </property>
</Properties>
</file>