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61" r:id="rId2"/>
    <p:sldMasterId id="2147483773" r:id="rId3"/>
  </p:sldMasterIdLst>
  <p:notesMasterIdLst>
    <p:notesMasterId r:id="rId8"/>
  </p:notesMasterIdLst>
  <p:sldIdLst>
    <p:sldId id="271" r:id="rId4"/>
    <p:sldId id="2007577068" r:id="rId5"/>
    <p:sldId id="2007577066" r:id="rId6"/>
    <p:sldId id="20075770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9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6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9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8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7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4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5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9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3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3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6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78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80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067918D-6B81-47A2-B07F-470A313BEE23}"/>
              </a:ext>
            </a:extLst>
          </p:cNvPr>
          <p:cNvSpPr txBox="1"/>
          <p:nvPr/>
        </p:nvSpPr>
        <p:spPr>
          <a:xfrm>
            <a:off x="2431135" y="757238"/>
            <a:ext cx="8985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Từ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chú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bồ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câu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đến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 in-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tơ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-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nét</a:t>
            </a:r>
            <a:endParaRPr lang="en-US" sz="4400" b="1" kern="1200" dirty="0">
              <a:solidFill>
                <a:srgbClr val="7030A0"/>
              </a:solidFill>
              <a:latin typeface="HP001 4 hang 1 ô ly" panose="020B0603050302020204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4DF3F-16A4-4956-A0E2-70BA21C98A00}"/>
              </a:ext>
            </a:extLst>
          </p:cNvPr>
          <p:cNvSpPr txBox="1"/>
          <p:nvPr/>
        </p:nvSpPr>
        <p:spPr>
          <a:xfrm>
            <a:off x="796834" y="1819461"/>
            <a:ext cx="10620101" cy="4904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6991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4000" dirty="0">
                <a:latin typeface="HP001 4 hang 1 ô ly" panose="020B0603050302020204" pitchFamily="34" charset="0"/>
                <a:sym typeface="Arial"/>
              </a:rPr>
              <a:t>	</a:t>
            </a:r>
            <a:r>
              <a:rPr lang="en-US" sz="4000" dirty="0" smtClean="0">
                <a:latin typeface="HP001 4 hang 1 ô ly" panose="020B0603050302020204" pitchFamily="34" charset="0"/>
                <a:sym typeface="Arial"/>
              </a:rPr>
              <a:t>Con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người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có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nhiều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cách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để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trao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đổi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với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nhau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.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Từ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xa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xưa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,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người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ta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đã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biết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huấn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luyện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bồ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câu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đưa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thư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.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Những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bức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thư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được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buộc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vào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chân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bồ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câu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.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Bồ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câu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nhớ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đường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rất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tốt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.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Nó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có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thể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bay qua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một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chặng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đường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dài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hàng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nghìn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cây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số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để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mang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thư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đến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đúng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nơi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nhận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8C52FA-895C-468D-86D5-064B11827879}"/>
              </a:ext>
            </a:extLst>
          </p:cNvPr>
          <p:cNvSpPr txBox="1"/>
          <p:nvPr/>
        </p:nvSpPr>
        <p:spPr>
          <a:xfrm>
            <a:off x="700088" y="39776"/>
            <a:ext cx="843730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Nghe - viết.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14CF7F-DDB1-48D6-BCEB-88072C773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8" y="373238"/>
            <a:ext cx="406360" cy="38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 rotWithShape="1">
          <a:blip r:embed="rId2"/>
          <a:srcRect l="5593" t="76590"/>
          <a:stretch/>
        </p:blipFill>
        <p:spPr>
          <a:xfrm>
            <a:off x="7864" y="0"/>
            <a:ext cx="4224594" cy="1701261"/>
          </a:xfrm>
          <a:prstGeom prst="rect">
            <a:avLst/>
          </a:prstGeom>
        </p:spPr>
      </p:pic>
      <p:grpSp>
        <p:nvGrpSpPr>
          <p:cNvPr id="3" name="组合 17"/>
          <p:cNvGrpSpPr/>
          <p:nvPr/>
        </p:nvGrpSpPr>
        <p:grpSpPr>
          <a:xfrm>
            <a:off x="428033" y="517358"/>
            <a:ext cx="11335934" cy="6247352"/>
            <a:chOff x="2316000" y="1431475"/>
            <a:chExt cx="7560000" cy="4680000"/>
          </a:xfrm>
        </p:grpSpPr>
        <p:sp>
          <p:nvSpPr>
            <p:cNvPr id="4" name="云形 16"/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云形 12"/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solidFill>
              <a:srgbClr val="D2EB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云形 15"/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E1027E-DAFA-419F-AC30-EA448A6FB2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8" y="2584443"/>
            <a:ext cx="590062" cy="631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B9BB0C-DAAC-4394-9137-D67240A35B82}"/>
              </a:ext>
            </a:extLst>
          </p:cNvPr>
          <p:cNvSpPr txBox="1"/>
          <p:nvPr/>
        </p:nvSpPr>
        <p:spPr>
          <a:xfrm>
            <a:off x="4153870" y="3312906"/>
            <a:ext cx="7495091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M: </a:t>
            </a:r>
            <a:r>
              <a:rPr lang="en-US" sz="3200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eo</a:t>
            </a:r>
            <a:r>
              <a:rPr lang="en-US" sz="3200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chèo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thuyền</a:t>
            </a:r>
            <a:endParaRPr lang="en-US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3200" i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oe</a:t>
            </a:r>
            <a:r>
              <a:rPr lang="en-US" sz="3200" i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chích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chòe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99005-5DCB-4AA4-BBF0-97ACE3AA1B4A}"/>
              </a:ext>
            </a:extLst>
          </p:cNvPr>
          <p:cNvSpPr txBox="1"/>
          <p:nvPr/>
        </p:nvSpPr>
        <p:spPr>
          <a:xfrm>
            <a:off x="3017533" y="2473435"/>
            <a:ext cx="976776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17479D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+mj-lt"/>
                <a:cs typeface="Arial"/>
                <a:sym typeface="Arial"/>
              </a:rPr>
              <a:t>tiếng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+mj-lt"/>
                <a:cs typeface="Arial"/>
                <a:sym typeface="Arial"/>
              </a:rPr>
              <a:t>chứa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+mj-lt"/>
                <a:cs typeface="Arial"/>
                <a:sym typeface="Arial"/>
              </a:rPr>
              <a:t>vần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17479D"/>
                </a:solidFill>
                <a:latin typeface="+mj-lt"/>
                <a:cs typeface="Arial"/>
                <a:sym typeface="Arial"/>
              </a:rPr>
              <a:t>eo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+mj-lt"/>
                <a:cs typeface="Arial"/>
                <a:sym typeface="Arial"/>
              </a:rPr>
              <a:t>hoặc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17479D"/>
                </a:solidFill>
                <a:latin typeface="+mj-lt"/>
                <a:cs typeface="Arial"/>
                <a:sym typeface="Arial"/>
              </a:rPr>
              <a:t>oe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.</a:t>
            </a:r>
            <a:endParaRPr lang="vi-VN" sz="3200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2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184A3EC-35C7-4D03-891B-CDEEE79C4214}"/>
              </a:ext>
            </a:extLst>
          </p:cNvPr>
          <p:cNvSpPr txBox="1"/>
          <p:nvPr/>
        </p:nvSpPr>
        <p:spPr>
          <a:xfrm>
            <a:off x="1574920" y="653092"/>
            <a:ext cx="890150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Chọn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a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hoặc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b</a:t>
            </a:r>
            <a:endParaRPr lang="vi-VN" sz="3200" kern="0" dirty="0">
              <a:solidFill>
                <a:srgbClr val="17479D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6ACF12D-3288-493E-8BFF-B7F3BB797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2" y="795855"/>
            <a:ext cx="590062" cy="65760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5BC2382-4439-40AC-970D-F7A1FFBA87A1}"/>
              </a:ext>
            </a:extLst>
          </p:cNvPr>
          <p:cNvSpPr/>
          <p:nvPr/>
        </p:nvSpPr>
        <p:spPr>
          <a:xfrm>
            <a:off x="1700642" y="1201878"/>
            <a:ext cx="7865545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a.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Chọn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</a:t>
            </a:r>
            <a:r>
              <a:rPr lang="en-US" sz="3200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hoặc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tr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thay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ô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vuông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.</a:t>
            </a:r>
            <a:endParaRPr lang="vi-VN" sz="3200" i="1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CAC5D5-987E-48E7-8281-3F3F22F34E7E}"/>
              </a:ext>
            </a:extLst>
          </p:cNvPr>
          <p:cNvSpPr/>
          <p:nvPr/>
        </p:nvSpPr>
        <p:spPr>
          <a:xfrm>
            <a:off x="1232963" y="1899630"/>
            <a:ext cx="86689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Dòng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sông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điệu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àm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sao</a:t>
            </a:r>
            <a:endParaRPr lang="en-US" sz="32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   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ắng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lên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mặc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áo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ụa</a:t>
            </a:r>
            <a:r>
              <a:rPr lang="en-US" sz="3200" kern="0" dirty="0" smtClean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đào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thướt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tha</a:t>
            </a:r>
            <a:endParaRPr lang="en-US" sz="32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Trưa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về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trời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rộng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bao</a:t>
            </a:r>
            <a:r>
              <a:rPr lang="en-US" sz="3200" kern="0" dirty="0" smtClean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 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a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Áo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xanh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sông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mặc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như</a:t>
            </a:r>
            <a:r>
              <a:rPr lang="en-US" sz="3200" kern="0" dirty="0" smtClean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 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à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may.</a:t>
            </a:r>
          </a:p>
          <a:p>
            <a:pPr algn="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(</a:t>
            </a:r>
            <a:r>
              <a:rPr lang="en-US" sz="3200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Theo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Nguyễn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Trọng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Tạo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)</a:t>
            </a:r>
            <a:endParaRPr lang="vi-VN" sz="32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C19FAC-8F0A-4570-8B17-BEBF6B26CC6C}"/>
              </a:ext>
            </a:extLst>
          </p:cNvPr>
          <p:cNvSpPr txBox="1"/>
          <p:nvPr/>
        </p:nvSpPr>
        <p:spPr>
          <a:xfrm>
            <a:off x="6620456" y="2052771"/>
            <a:ext cx="101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109EBF-24D7-4D52-BFEC-FD0B6CF72983}"/>
              </a:ext>
            </a:extLst>
          </p:cNvPr>
          <p:cNvSpPr txBox="1"/>
          <p:nvPr/>
        </p:nvSpPr>
        <p:spPr>
          <a:xfrm>
            <a:off x="2560186" y="2841665"/>
            <a:ext cx="101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BBBF474-101A-438F-A2F1-E8A30B4C2A07}"/>
              </a:ext>
            </a:extLst>
          </p:cNvPr>
          <p:cNvSpPr txBox="1"/>
          <p:nvPr/>
        </p:nvSpPr>
        <p:spPr>
          <a:xfrm>
            <a:off x="5695497" y="2804594"/>
            <a:ext cx="101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11FC1BB-6578-46A9-8BAC-025FE653E595}"/>
              </a:ext>
            </a:extLst>
          </p:cNvPr>
          <p:cNvSpPr txBox="1"/>
          <p:nvPr/>
        </p:nvSpPr>
        <p:spPr>
          <a:xfrm>
            <a:off x="7356499" y="3539320"/>
            <a:ext cx="101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99F1B1B-9F50-4463-8681-11548E2A8277}"/>
              </a:ext>
            </a:extLst>
          </p:cNvPr>
          <p:cNvSpPr txBox="1"/>
          <p:nvPr/>
        </p:nvSpPr>
        <p:spPr>
          <a:xfrm>
            <a:off x="6527401" y="4260824"/>
            <a:ext cx="101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smtClean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 l</a:t>
            </a:r>
            <a:endParaRPr lang="en-US" sz="3200" b="1" kern="0" dirty="0">
              <a:solidFill>
                <a:srgbClr val="FF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A94A400-888B-40C2-88D3-55A3DA81B9AC}"/>
              </a:ext>
            </a:extLst>
          </p:cNvPr>
          <p:cNvSpPr txBox="1"/>
          <p:nvPr/>
        </p:nvSpPr>
        <p:spPr>
          <a:xfrm>
            <a:off x="2316806" y="2316984"/>
            <a:ext cx="7620862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M: </a:t>
            </a:r>
            <a:r>
              <a:rPr lang="en-US" sz="3600" i="1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ên</a:t>
            </a:r>
            <a:r>
              <a:rPr lang="en-US" sz="3600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: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bến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tàu</a:t>
            </a:r>
            <a:endParaRPr lang="en-US" sz="36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lang="en-US" sz="3600" i="1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ênh</a:t>
            </a:r>
            <a:r>
              <a:rPr lang="en-US" sz="3600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: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mênh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mông</a:t>
            </a:r>
            <a:endParaRPr lang="vi-VN" sz="36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9687C9-5773-4040-90DA-B97248F23EBE}"/>
              </a:ext>
            </a:extLst>
          </p:cNvPr>
          <p:cNvSpPr/>
          <p:nvPr/>
        </p:nvSpPr>
        <p:spPr>
          <a:xfrm>
            <a:off x="1609106" y="1507019"/>
            <a:ext cx="8790109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b.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ngữ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tiếng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chứa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ên</a:t>
            </a:r>
            <a:r>
              <a:rPr lang="en-US" sz="3600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hoặc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ênh</a:t>
            </a:r>
            <a:endParaRPr lang="vi-VN" sz="3600" b="1" i="1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D69CAF-E799-4718-8847-B8D69A0BFA02}"/>
              </a:ext>
            </a:extLst>
          </p:cNvPr>
          <p:cNvSpPr txBox="1"/>
          <p:nvPr/>
        </p:nvSpPr>
        <p:spPr>
          <a:xfrm>
            <a:off x="3407289" y="524510"/>
            <a:ext cx="905088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Chọn</a:t>
            </a:r>
            <a:r>
              <a:rPr lang="en-US" sz="36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a </a:t>
            </a:r>
            <a:r>
              <a:rPr lang="en-US" sz="36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hoặc</a:t>
            </a:r>
            <a:r>
              <a:rPr lang="en-US" sz="36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b</a:t>
            </a:r>
            <a:endParaRPr lang="vi-VN" sz="3600" kern="0" dirty="0">
              <a:solidFill>
                <a:srgbClr val="17479D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6FB260-2521-40AA-802F-A6DCBF303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68" y="648372"/>
            <a:ext cx="599964" cy="5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117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等线</vt:lpstr>
      <vt:lpstr>等线 Light</vt:lpstr>
      <vt:lpstr>HP001 4 hang 1 ô ly</vt:lpstr>
      <vt:lpstr>黑体</vt:lpstr>
      <vt:lpstr>Times New Roman</vt:lpstr>
      <vt:lpstr>2_Office 主题​​</vt:lpstr>
      <vt:lpstr>2_Office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DL300824</cp:lastModifiedBy>
  <cp:revision>47</cp:revision>
  <dcterms:created xsi:type="dcterms:W3CDTF">2021-07-20T01:55:21Z</dcterms:created>
  <dcterms:modified xsi:type="dcterms:W3CDTF">2025-04-14T04:44:36Z</dcterms:modified>
</cp:coreProperties>
</file>