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9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7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A3BA-526B-4996-95B4-9AE8ADA06734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D267-173B-4D1C-8942-F841B7B0A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87792" y="1440890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4500"/>
          </a:p>
        </p:txBody>
      </p:sp>
      <p:sp>
        <p:nvSpPr>
          <p:cNvPr id="5" name="Rounded Rectangle 4"/>
          <p:cNvSpPr/>
          <p:nvPr/>
        </p:nvSpPr>
        <p:spPr>
          <a:xfrm>
            <a:off x="4724383" y="2043586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500"/>
          </a:p>
        </p:txBody>
      </p:sp>
      <p:sp>
        <p:nvSpPr>
          <p:cNvPr id="6" name="Rounded Rectangle 5"/>
          <p:cNvSpPr/>
          <p:nvPr/>
        </p:nvSpPr>
        <p:spPr>
          <a:xfrm>
            <a:off x="6760988" y="1350835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500"/>
          </a:p>
        </p:txBody>
      </p:sp>
      <p:sp>
        <p:nvSpPr>
          <p:cNvPr id="7" name="Rounded Rectangle 6"/>
          <p:cNvSpPr/>
          <p:nvPr/>
        </p:nvSpPr>
        <p:spPr>
          <a:xfrm>
            <a:off x="8811455" y="2002029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546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8" y="789709"/>
            <a:ext cx="92548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3500" b="1">
                <a:latin typeface="Times New Roman" pitchFamily="18" charset="0"/>
                <a:cs typeface="Times New Roman" pitchFamily="18" charset="0"/>
              </a:rPr>
              <a:t>Chơi trò chơi “Chuyền hoa”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009" y="2022764"/>
            <a:ext cx="4267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1.Nghe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309" y="3394404"/>
            <a:ext cx="37545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2.Nêu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A0281-B817-4FD7-9B5A-7EED3F49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95" y="1552575"/>
            <a:ext cx="6496050" cy="375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95435"/>
            <a:ext cx="12192000" cy="170816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xanh;trồng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…</a:t>
            </a:r>
          </a:p>
        </p:txBody>
      </p:sp>
    </p:spTree>
    <p:extLst>
      <p:ext uri="{BB962C8B-B14F-4D97-AF65-F5344CB8AC3E}">
        <p14:creationId xmlns:p14="http://schemas.microsoft.com/office/powerpoint/2010/main" val="29729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49049-21DF-4275-84C4-CE8D1889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234426"/>
            <a:ext cx="7010399" cy="3622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2" y="22376"/>
            <a:ext cx="10099962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Báo cáo kết quả tìm hiểu thực trạng vệ sinh  môi trường quanh em.</a:t>
            </a:r>
          </a:p>
        </p:txBody>
      </p:sp>
      <p:sp>
        <p:nvSpPr>
          <p:cNvPr id="4" name="Rectangle 3"/>
          <p:cNvSpPr/>
          <p:nvPr/>
        </p:nvSpPr>
        <p:spPr>
          <a:xfrm rot="20212812">
            <a:off x="792260" y="2269210"/>
            <a:ext cx="1198602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575" y="3917950"/>
            <a:ext cx="1198602" cy="914400"/>
          </a:xfrm>
          <a:prstGeom prst="rect">
            <a:avLst/>
          </a:prstGeom>
          <a:solidFill>
            <a:srgbClr val="56B69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4</a:t>
            </a:r>
          </a:p>
        </p:txBody>
      </p:sp>
    </p:spTree>
    <p:extLst>
      <p:ext uri="{BB962C8B-B14F-4D97-AF65-F5344CB8AC3E}">
        <p14:creationId xmlns:p14="http://schemas.microsoft.com/office/powerpoint/2010/main" val="19184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0" y="363984"/>
            <a:ext cx="1055701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nilong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Pictures\anh-dong-1_1132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88" y="3471873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75" y="3186113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416" y="3733810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2" y="3670534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17" y="5516081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DL300824</dc:creator>
  <cp:lastModifiedBy>DL300824</cp:lastModifiedBy>
  <cp:revision>2</cp:revision>
  <dcterms:created xsi:type="dcterms:W3CDTF">2025-04-14T02:56:08Z</dcterms:created>
  <dcterms:modified xsi:type="dcterms:W3CDTF">2025-04-14T04:32:39Z</dcterms:modified>
</cp:coreProperties>
</file>