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6" r:id="rId2"/>
    <p:sldId id="340" r:id="rId3"/>
    <p:sldId id="341" r:id="rId4"/>
    <p:sldId id="325" r:id="rId5"/>
    <p:sldId id="328" r:id="rId6"/>
    <p:sldId id="299" r:id="rId7"/>
    <p:sldId id="304" r:id="rId8"/>
    <p:sldId id="305" r:id="rId9"/>
    <p:sldId id="331" r:id="rId10"/>
    <p:sldId id="32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100" d="100"/>
          <a:sy n="100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microsoft.com/office/2007/relationships/hdphoto" Target="../media/hdphoto10.wdp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9.wdp"/><Relationship Id="rId19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0.png"/><Relationship Id="rId1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87614" y="106016"/>
            <a:ext cx="2297048" cy="980661"/>
            <a:chOff x="1417701" y="0"/>
            <a:chExt cx="229704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7701" y="197943"/>
              <a:ext cx="2297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55895" y="35580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1613573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309" y="4088916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5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2828579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57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uiExpand="1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11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62464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68836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1053791" y="131214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1491113" y="1312149"/>
            <a:ext cx="9626726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494916" y="269589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4853915" y="318454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397479" y="371173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354238" y="42349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228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HN23102023</cp:lastModifiedBy>
  <cp:revision>209</cp:revision>
  <dcterms:created xsi:type="dcterms:W3CDTF">2021-06-02T01:34:28Z</dcterms:created>
  <dcterms:modified xsi:type="dcterms:W3CDTF">2024-02-05T06:07:36Z</dcterms:modified>
</cp:coreProperties>
</file>