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</p:sldMasterIdLst>
  <p:notesMasterIdLst>
    <p:notesMasterId r:id="rId20"/>
  </p:notesMasterIdLst>
  <p:sldIdLst>
    <p:sldId id="297" r:id="rId8"/>
    <p:sldId id="298" r:id="rId9"/>
    <p:sldId id="299" r:id="rId10"/>
    <p:sldId id="300" r:id="rId11"/>
    <p:sldId id="301" r:id="rId12"/>
    <p:sldId id="256" r:id="rId13"/>
    <p:sldId id="296" r:id="rId14"/>
    <p:sldId id="302" r:id="rId15"/>
    <p:sldId id="289" r:id="rId16"/>
    <p:sldId id="291" r:id="rId17"/>
    <p:sldId id="292" r:id="rId18"/>
    <p:sldId id="304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358-4075-404D-9A59-39E8CC635496}" type="datetimeFigureOut">
              <a:rPr lang="en-US" smtClean="0"/>
              <a:t>23/12/2024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4C3E-FF1B-41A4-B592-6540CF34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908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16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4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7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4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15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29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3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90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7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0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54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17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9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2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650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66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8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5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718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9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04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03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1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8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35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1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5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80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89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5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3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20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42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29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41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27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0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4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95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70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97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576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3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2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7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68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546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70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0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87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92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524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89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5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90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07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03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78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1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20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142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6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4209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51065" y="-793836"/>
            <a:ext cx="10037201" cy="755939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3322820" y="3563341"/>
            <a:ext cx="721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167644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4191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+ 3 + 3 + 3 +3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x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313783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887104" y="5720186"/>
            <a:ext cx="384641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371418" y="561062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57477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112" y="206880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28439" y="2191642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0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72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03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441</Words>
  <Application>Microsoft Office PowerPoint</Application>
  <PresentationFormat>Widescreen</PresentationFormat>
  <Paragraphs>109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Cambria Math</vt:lpstr>
      <vt:lpstr>等线</vt:lpstr>
      <vt:lpstr>Times New Roman</vt:lpstr>
      <vt:lpstr>UTM Cookies</vt:lpstr>
      <vt:lpstr>字魂17号-萌趣果冻体</vt:lpstr>
      <vt:lpstr>思源黑体 CN Bold</vt:lpstr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DL300824</cp:lastModifiedBy>
  <cp:revision>158</cp:revision>
  <dcterms:created xsi:type="dcterms:W3CDTF">2021-06-02T01:34:28Z</dcterms:created>
  <dcterms:modified xsi:type="dcterms:W3CDTF">2024-12-23T05:47:13Z</dcterms:modified>
</cp:coreProperties>
</file>