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8" r:id="rId2"/>
  </p:sldMasterIdLst>
  <p:notesMasterIdLst>
    <p:notesMasterId r:id="rId12"/>
  </p:notesMasterIdLst>
  <p:sldIdLst>
    <p:sldId id="322" r:id="rId3"/>
    <p:sldId id="320" r:id="rId4"/>
    <p:sldId id="287" r:id="rId5"/>
    <p:sldId id="342" r:id="rId6"/>
    <p:sldId id="344" r:id="rId7"/>
    <p:sldId id="355" r:id="rId8"/>
    <p:sldId id="354" r:id="rId9"/>
    <p:sldId id="316" r:id="rId10"/>
    <p:sldId id="341" r:id="rId11"/>
  </p:sldIdLst>
  <p:sldSz cx="6858000" cy="5143500"/>
  <p:notesSz cx="6858000" cy="9144000"/>
  <p:embeddedFontLst>
    <p:embeddedFont>
      <p:font typeface="Kalam" panose="020B0604020202020204" charset="0"/>
      <p:regular r:id="rId13"/>
      <p:bold r:id="rId14"/>
    </p:embeddedFont>
    <p:embeddedFont>
      <p:font typeface="Montserrat" panose="020B060402020202020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EA131"/>
    <a:srgbClr val="B7D574"/>
    <a:srgbClr val="BEE7FB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0"/>
    <p:restoredTop sz="94615"/>
  </p:normalViewPr>
  <p:slideViewPr>
    <p:cSldViewPr snapToGrid="0">
      <p:cViewPr varScale="1">
        <p:scale>
          <a:sx n="92" d="100"/>
          <a:sy n="92" d="100"/>
        </p:scale>
        <p:origin x="10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7757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4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265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36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6896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8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11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9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1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38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981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76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417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8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690" r:id="rId3"/>
    <p:sldLayoutId id="2147483694" r:id="rId4"/>
    <p:sldLayoutId id="214748372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4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282719" y="1794029"/>
            <a:ext cx="19665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685" y="1409698"/>
            <a:ext cx="695814" cy="3667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MÙA NƯỚC NỔI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D3229D-B8A8-1B45-ABCD-A8DD88F52D58}"/>
              </a:ext>
            </a:extLst>
          </p:cNvPr>
          <p:cNvGrpSpPr/>
          <p:nvPr/>
        </p:nvGrpSpPr>
        <p:grpSpPr>
          <a:xfrm>
            <a:off x="395070" y="578414"/>
            <a:ext cx="1613648" cy="751495"/>
            <a:chOff x="369342" y="617893"/>
            <a:chExt cx="1613648" cy="75149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C743F2-9ED5-F541-B86C-E3E9166118B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8E45CD-0985-5947-ADFD-12760D42073D}"/>
                </a:ext>
              </a:extLst>
            </p:cNvPr>
            <p:cNvSpPr txBox="1"/>
            <p:nvPr/>
          </p:nvSpPr>
          <p:spPr>
            <a:xfrm>
              <a:off x="369342" y="661502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2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EADC6DA-E3AE-564B-B6C4-0C546DD9E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524" y="1867134"/>
            <a:ext cx="6363091" cy="3100791"/>
          </a:xfrm>
          <a:prstGeom prst="round2SameRect">
            <a:avLst>
              <a:gd name="adj1" fmla="val 0"/>
              <a:gd name="adj2" fmla="val 31355"/>
            </a:avLst>
          </a:prstGeom>
        </p:spPr>
      </p:pic>
    </p:spTree>
    <p:extLst>
      <p:ext uri="{BB962C8B-B14F-4D97-AF65-F5344CB8AC3E}">
        <p14:creationId xmlns:p14="http://schemas.microsoft.com/office/powerpoint/2010/main" val="726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185"/>
            <a:ext cx="6858000" cy="37800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96" y="2300183"/>
            <a:ext cx="4277859" cy="6411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517" y="2184721"/>
            <a:ext cx="2605141" cy="24817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81453" y="813567"/>
            <a:ext cx="2569590" cy="6773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</a:t>
            </a:r>
            <a:r>
              <a:rPr lang="en-US" altLang="zh-CN" sz="22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 CẦN 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225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2516" y="2990343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3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85" y="1599085"/>
            <a:ext cx="4128436" cy="6411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1896375" y="1686721"/>
            <a:ext cx="285248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ở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Nam </a:t>
            </a: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59" y="2997623"/>
            <a:ext cx="4078884" cy="6402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672" y="1626767"/>
            <a:ext cx="617041" cy="567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699" y="2261152"/>
            <a:ext cx="617041" cy="6170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416" y="3040485"/>
            <a:ext cx="528638" cy="6250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1892571" y="2479111"/>
            <a:ext cx="3113284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 smtClean="0"/>
              <a:t>hỏi</a:t>
            </a:r>
            <a:endParaRPr lang="zh-CN" altLang="en-US" sz="112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1994346" y="3100642"/>
            <a:ext cx="276119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được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A7DF82-1FA6-6749-8571-2A5AF9AC9A3B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MÙA NƯỚC NỔI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A5DF8-D594-5448-8F22-C50105EBDCB9}"/>
              </a:ext>
            </a:extLst>
          </p:cNvPr>
          <p:cNvGrpSpPr/>
          <p:nvPr/>
        </p:nvGrpSpPr>
        <p:grpSpPr>
          <a:xfrm>
            <a:off x="395070" y="578414"/>
            <a:ext cx="1613648" cy="751495"/>
            <a:chOff x="369342" y="617893"/>
            <a:chExt cx="1613648" cy="75149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073E20-5174-E640-B9A7-228A7142310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7DDDC2-9F32-2C40-9A05-2CF917C41203}"/>
                </a:ext>
              </a:extLst>
            </p:cNvPr>
            <p:cNvSpPr txBox="1"/>
            <p:nvPr/>
          </p:nvSpPr>
          <p:spPr>
            <a:xfrm>
              <a:off x="369342" y="661502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25497" y="89242"/>
            <a:ext cx="679672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tên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ở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miền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Bắc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1AA12-E3E9-7F4E-BD3C-99372F05B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551" y="547016"/>
            <a:ext cx="2323673" cy="1668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EC212-1756-B244-B03C-44E36AD88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4194" y="547016"/>
            <a:ext cx="2346254" cy="16682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C7E2B8-3F0D-4349-BBE5-0C72316D7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551" y="2923350"/>
            <a:ext cx="2371117" cy="1668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E8847-5359-7843-996A-77FAB5255F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8735" y="2923350"/>
            <a:ext cx="2341713" cy="1668279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BDA1860-23D8-864E-AE80-1C0D69869488}"/>
              </a:ext>
            </a:extLst>
          </p:cNvPr>
          <p:cNvSpPr/>
          <p:nvPr/>
        </p:nvSpPr>
        <p:spPr>
          <a:xfrm>
            <a:off x="116869" y="2330388"/>
            <a:ext cx="1003364" cy="460292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b="1" dirty="0">
                <a:solidFill>
                  <a:schemeClr val="accent6"/>
                </a:solidFill>
                <a:latin typeface="UTM Avo" panose="02040603050506020204" pitchFamily="18" charset="0"/>
              </a:rPr>
              <a:t>Mùa xuân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577D46F-1A73-CD43-816A-445466CEF3DE}"/>
              </a:ext>
            </a:extLst>
          </p:cNvPr>
          <p:cNvSpPr/>
          <p:nvPr/>
        </p:nvSpPr>
        <p:spPr>
          <a:xfrm>
            <a:off x="3367445" y="4640232"/>
            <a:ext cx="1003364" cy="460292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Mùa đông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27B46FA-AC1F-204F-850A-A79EC50C2158}"/>
              </a:ext>
            </a:extLst>
          </p:cNvPr>
          <p:cNvSpPr/>
          <p:nvPr/>
        </p:nvSpPr>
        <p:spPr>
          <a:xfrm>
            <a:off x="3367445" y="2339533"/>
            <a:ext cx="1003364" cy="460292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b="1" dirty="0">
                <a:solidFill>
                  <a:srgbClr val="92D050"/>
                </a:solidFill>
                <a:latin typeface="UTM Avo" panose="02040603050506020204" pitchFamily="18" charset="0"/>
              </a:rPr>
              <a:t>Mùa hè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01A0DE8-8ADC-C14E-BBD4-BA4F7B416A19}"/>
              </a:ext>
            </a:extLst>
          </p:cNvPr>
          <p:cNvSpPr/>
          <p:nvPr/>
        </p:nvSpPr>
        <p:spPr>
          <a:xfrm>
            <a:off x="116869" y="4633203"/>
            <a:ext cx="1003364" cy="460292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b="1" dirty="0">
                <a:solidFill>
                  <a:srgbClr val="FFC000"/>
                </a:solidFill>
                <a:latin typeface="UTM Avo" panose="02040603050506020204" pitchFamily="18" charset="0"/>
              </a:rPr>
              <a:t>Mùa thu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A6C91-5C48-504F-9727-0CFB0F86B912}"/>
              </a:ext>
            </a:extLst>
          </p:cNvPr>
          <p:cNvSpPr txBox="1"/>
          <p:nvPr/>
        </p:nvSpPr>
        <p:spPr>
          <a:xfrm>
            <a:off x="1244338" y="2147671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Hoa đào nở rộ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190FB2-3AAF-7F4D-BC84-1BD15EAE14A1}"/>
              </a:ext>
            </a:extLst>
          </p:cNvPr>
          <p:cNvSpPr txBox="1"/>
          <p:nvPr/>
        </p:nvSpPr>
        <p:spPr>
          <a:xfrm>
            <a:off x="1239907" y="2407896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Chồi non xanh biếc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5DA5BF-011C-BF48-A603-54104A81342C}"/>
              </a:ext>
            </a:extLst>
          </p:cNvPr>
          <p:cNvSpPr txBox="1"/>
          <p:nvPr/>
        </p:nvSpPr>
        <p:spPr>
          <a:xfrm>
            <a:off x="1225087" y="2665419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Ấm áp, nhẹ nhàng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6C838-5C90-124C-8845-6CB06E8B4CD8}"/>
              </a:ext>
            </a:extLst>
          </p:cNvPr>
          <p:cNvSpPr txBox="1"/>
          <p:nvPr/>
        </p:nvSpPr>
        <p:spPr>
          <a:xfrm>
            <a:off x="4490483" y="2141048"/>
            <a:ext cx="1725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Phượng vĩ đỏ thắm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4CB565-C5EE-334E-B9BA-5FD26BBF90AD}"/>
              </a:ext>
            </a:extLst>
          </p:cNvPr>
          <p:cNvSpPr txBox="1"/>
          <p:nvPr/>
        </p:nvSpPr>
        <p:spPr>
          <a:xfrm>
            <a:off x="4486052" y="240127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Nóng bức, oi 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02F415-8D31-CD46-A467-FE4D337E23F3}"/>
              </a:ext>
            </a:extLst>
          </p:cNvPr>
          <p:cNvSpPr txBox="1"/>
          <p:nvPr/>
        </p:nvSpPr>
        <p:spPr>
          <a:xfrm>
            <a:off x="4471232" y="2658796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Cây lá tươi xanh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6347B9-559C-3340-9A11-774BB5F62549}"/>
              </a:ext>
            </a:extLst>
          </p:cNvPr>
          <p:cNvSpPr txBox="1"/>
          <p:nvPr/>
        </p:nvSpPr>
        <p:spPr>
          <a:xfrm>
            <a:off x="1211676" y="4608681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Mùa cây thay lá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AF9968-47AC-F148-A7A9-C26FB7EFD610}"/>
              </a:ext>
            </a:extLst>
          </p:cNvPr>
          <p:cNvSpPr txBox="1"/>
          <p:nvPr/>
        </p:nvSpPr>
        <p:spPr>
          <a:xfrm>
            <a:off x="1196856" y="4866204"/>
            <a:ext cx="142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Tiết trời se lạnh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027394-DA82-7840-BE25-7C82113C5ED0}"/>
              </a:ext>
            </a:extLst>
          </p:cNvPr>
          <p:cNvSpPr txBox="1"/>
          <p:nvPr/>
        </p:nvSpPr>
        <p:spPr>
          <a:xfrm>
            <a:off x="4471232" y="4610715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Cành lá khẳng khiu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F322A2-5512-3649-A0DD-BB84EA2A4F5B}"/>
              </a:ext>
            </a:extLst>
          </p:cNvPr>
          <p:cNvSpPr txBox="1"/>
          <p:nvPr/>
        </p:nvSpPr>
        <p:spPr>
          <a:xfrm>
            <a:off x="4456412" y="4868238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Rét buốt, hanh khô</a:t>
            </a: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1" grpId="0"/>
      <p:bldP spid="21" grpId="0"/>
      <p:bldP spid="23" grpId="0"/>
      <p:bldP spid="24" grpId="0"/>
      <p:bldP spid="25" grpId="0"/>
      <p:bldP spid="26" grpId="0"/>
      <p:bldP spid="31" grpId="0"/>
      <p:bldP spid="32" grpId="0"/>
      <p:bldP spid="33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Khoa Học Mầm Non - bốn mùa trong năm">
            <a:hlinkClick r:id="" action="ppaction://media"/>
            <a:extLst>
              <a:ext uri="{FF2B5EF4-FFF2-40B4-BE49-F238E27FC236}">
                <a16:creationId xmlns:a16="http://schemas.microsoft.com/office/drawing/2014/main" id="{D63F55E3-7170-4EE9-85BB-CEB9F85DE6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677" y="485618"/>
            <a:ext cx="5938083" cy="411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53642" y="282196"/>
            <a:ext cx="679672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tên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ở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miền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Nam.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577D46F-1A73-CD43-816A-445466CEF3DE}"/>
              </a:ext>
            </a:extLst>
          </p:cNvPr>
          <p:cNvSpPr/>
          <p:nvPr/>
        </p:nvSpPr>
        <p:spPr>
          <a:xfrm>
            <a:off x="3864609" y="1202712"/>
            <a:ext cx="1214070" cy="460292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Mùa mưa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01A0DE8-8ADC-C14E-BBD4-BA4F7B416A19}"/>
              </a:ext>
            </a:extLst>
          </p:cNvPr>
          <p:cNvSpPr/>
          <p:nvPr/>
        </p:nvSpPr>
        <p:spPr>
          <a:xfrm>
            <a:off x="1838867" y="3149837"/>
            <a:ext cx="1214070" cy="460292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FFC000"/>
                </a:solidFill>
                <a:latin typeface="UTM Avo" panose="02040603050506020204" pitchFamily="18" charset="0"/>
              </a:rPr>
              <a:t>Mùa khô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6347B9-559C-3340-9A11-774BB5F62549}"/>
              </a:ext>
            </a:extLst>
          </p:cNvPr>
          <p:cNvSpPr txBox="1"/>
          <p:nvPr/>
        </p:nvSpPr>
        <p:spPr>
          <a:xfrm>
            <a:off x="1551051" y="3766268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VN" sz="1800" dirty="0">
                <a:latin typeface="UTM Avo" panose="02040603050506020204" pitchFamily="18" charset="0"/>
              </a:rPr>
              <a:t>Nắng nhiều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AF9968-47AC-F148-A7A9-C26FB7EFD610}"/>
              </a:ext>
            </a:extLst>
          </p:cNvPr>
          <p:cNvSpPr txBox="1"/>
          <p:nvPr/>
        </p:nvSpPr>
        <p:spPr>
          <a:xfrm>
            <a:off x="1129955" y="4291739"/>
            <a:ext cx="19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VN" sz="1800" dirty="0">
                <a:latin typeface="UTM Avo" panose="02040603050506020204" pitchFamily="18" charset="0"/>
              </a:rPr>
              <a:t>Ngày trời nóng</a:t>
            </a:r>
          </a:p>
          <a:p>
            <a:pPr algn="r"/>
            <a:r>
              <a:rPr lang="en-US" sz="1800" dirty="0">
                <a:latin typeface="UTM Avo" panose="02040603050506020204" pitchFamily="18" charset="0"/>
              </a:rPr>
              <a:t>r</a:t>
            </a:r>
            <a:r>
              <a:rPr lang="en-VN" sz="1800" dirty="0">
                <a:latin typeface="UTM Avo" panose="02040603050506020204" pitchFamily="18" charset="0"/>
              </a:rPr>
              <a:t>ất ít mưa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027394-DA82-7840-BE25-7C82113C5ED0}"/>
              </a:ext>
            </a:extLst>
          </p:cNvPr>
          <p:cNvSpPr txBox="1"/>
          <p:nvPr/>
        </p:nvSpPr>
        <p:spPr>
          <a:xfrm>
            <a:off x="3864609" y="1811248"/>
            <a:ext cx="2138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Mưa nhiều, mát mẻ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F322A2-5512-3649-A0DD-BB84EA2A4F5B}"/>
              </a:ext>
            </a:extLst>
          </p:cNvPr>
          <p:cNvSpPr txBox="1"/>
          <p:nvPr/>
        </p:nvSpPr>
        <p:spPr>
          <a:xfrm>
            <a:off x="3864609" y="2233196"/>
            <a:ext cx="2026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Vừa mưa đã nắng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63C30-888C-014E-8E10-94BDFA89AA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55"/>
          <a:stretch/>
        </p:blipFill>
        <p:spPr>
          <a:xfrm>
            <a:off x="175970" y="993626"/>
            <a:ext cx="3376035" cy="2000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301F3-89F9-1D4A-9D0D-F40C0AF0F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7978" y="2993698"/>
            <a:ext cx="3294799" cy="19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31" grpId="0"/>
      <p:bldP spid="32" grpId="0"/>
      <p:bldP spid="33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619" y="477515"/>
            <a:ext cx="5876569" cy="82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Chọn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1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1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1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1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1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thay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vuông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B35525-A6FD-5F43-8EBB-0C9E307F095B}"/>
              </a:ext>
            </a:extLst>
          </p:cNvPr>
          <p:cNvGrpSpPr/>
          <p:nvPr/>
        </p:nvGrpSpPr>
        <p:grpSpPr>
          <a:xfrm>
            <a:off x="1064231" y="1298637"/>
            <a:ext cx="4817344" cy="3330142"/>
            <a:chOff x="1064231" y="1298637"/>
            <a:chExt cx="4817344" cy="33301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98F79F-9788-9643-A763-1D2E4ACE1FA3}"/>
                </a:ext>
              </a:extLst>
            </p:cNvPr>
            <p:cNvSpPr txBox="1"/>
            <p:nvPr/>
          </p:nvSpPr>
          <p:spPr>
            <a:xfrm>
              <a:off x="1064231" y="1298637"/>
              <a:ext cx="4817344" cy="3330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Bắc, mùa nào trời lạnh </a:t>
              </a:r>
            </a:p>
            <a:p>
              <a:pPr>
                <a:lnSpc>
                  <a:spcPct val="200000"/>
                </a:lnSpc>
              </a:pP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Bắc, mùa đông trời lạnh </a:t>
              </a:r>
            </a:p>
            <a:p>
              <a:pPr>
                <a:lnSpc>
                  <a:spcPct val="200000"/>
                </a:lnSpc>
              </a:pP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Nam, nắng nhiều vào mùa nào </a:t>
              </a:r>
            </a:p>
            <a:p>
              <a:pPr>
                <a:lnSpc>
                  <a:spcPct val="200000"/>
                </a:lnSpc>
              </a:pP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Nam, nắng nhiều vào mùa khô </a:t>
              </a:r>
              <a:endParaRPr lang="en-VN" sz="18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- Sau cơn mưa, cây cối như thế nào </a:t>
              </a:r>
              <a:endParaRPr lang="en-VN" sz="18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- Sau cơn mưa, cây cối tốt tươi </a:t>
              </a:r>
              <a:endParaRPr lang="en-VN" sz="18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C2755C-4011-6C44-9356-AB53662F9591}"/>
                </a:ext>
              </a:extLst>
            </p:cNvPr>
            <p:cNvSpPr/>
            <p:nvPr/>
          </p:nvSpPr>
          <p:spPr>
            <a:xfrm>
              <a:off x="4230673" y="1479511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48C634-76BD-FB43-B2A5-C94C5381F5F0}"/>
                </a:ext>
              </a:extLst>
            </p:cNvPr>
            <p:cNvSpPr/>
            <p:nvPr/>
          </p:nvSpPr>
          <p:spPr>
            <a:xfrm>
              <a:off x="4384973" y="2031629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A2617B-686D-0D49-AD95-2E28912AA243}"/>
                </a:ext>
              </a:extLst>
            </p:cNvPr>
            <p:cNvSpPr/>
            <p:nvPr/>
          </p:nvSpPr>
          <p:spPr>
            <a:xfrm>
              <a:off x="5218508" y="2559582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A74AD2E-BBC7-164E-BAC6-8E6691D85543}"/>
                </a:ext>
              </a:extLst>
            </p:cNvPr>
            <p:cNvSpPr/>
            <p:nvPr/>
          </p:nvSpPr>
          <p:spPr>
            <a:xfrm>
              <a:off x="5199654" y="3124297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FFCEC07-9E24-9E47-848E-735EF626609B}"/>
                </a:ext>
              </a:extLst>
            </p:cNvPr>
            <p:cNvSpPr/>
            <p:nvPr/>
          </p:nvSpPr>
          <p:spPr>
            <a:xfrm>
              <a:off x="4692178" y="3644342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22042CB-4D78-E84A-A1B3-DE56C58BE84D}"/>
                </a:ext>
              </a:extLst>
            </p:cNvPr>
            <p:cNvSpPr/>
            <p:nvPr/>
          </p:nvSpPr>
          <p:spPr>
            <a:xfrm>
              <a:off x="4152046" y="4186463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948DBE-A391-C845-812E-1216A711CC75}"/>
              </a:ext>
            </a:extLst>
          </p:cNvPr>
          <p:cNvSpPr txBox="1"/>
          <p:nvPr/>
        </p:nvSpPr>
        <p:spPr>
          <a:xfrm>
            <a:off x="4277710" y="144617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82DCA7-DF97-8040-BC63-DE61AEECBCF6}"/>
              </a:ext>
            </a:extLst>
          </p:cNvPr>
          <p:cNvSpPr txBox="1"/>
          <p:nvPr/>
        </p:nvSpPr>
        <p:spPr>
          <a:xfrm>
            <a:off x="4434163" y="1796593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DAD285-8F7F-AA41-A03C-075020F50F81}"/>
              </a:ext>
            </a:extLst>
          </p:cNvPr>
          <p:cNvSpPr txBox="1"/>
          <p:nvPr/>
        </p:nvSpPr>
        <p:spPr>
          <a:xfrm>
            <a:off x="5236552" y="25316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VN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BFFD19-6379-304C-B758-6CEEE2F76604}"/>
              </a:ext>
            </a:extLst>
          </p:cNvPr>
          <p:cNvSpPr txBox="1"/>
          <p:nvPr/>
        </p:nvSpPr>
        <p:spPr>
          <a:xfrm>
            <a:off x="5258193" y="2923476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18E0C2-C57B-554C-B45B-9606BDAE2EAE}"/>
              </a:ext>
            </a:extLst>
          </p:cNvPr>
          <p:cNvSpPr txBox="1"/>
          <p:nvPr/>
        </p:nvSpPr>
        <p:spPr>
          <a:xfrm>
            <a:off x="4719727" y="359545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VN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285DDF-2C08-A84F-B517-706DEECC16BA}"/>
              </a:ext>
            </a:extLst>
          </p:cNvPr>
          <p:cNvSpPr txBox="1"/>
          <p:nvPr/>
        </p:nvSpPr>
        <p:spPr>
          <a:xfrm>
            <a:off x="4200210" y="3982448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39" grpId="0"/>
      <p:bldP spid="40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687987-9381-4BDA-8E8A-5CD79A8EE4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429702" y="-595377"/>
            <a:ext cx="7527901" cy="566954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B42BD70-9A17-4FEB-8463-55E3911E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0F6D4-667D-4732-8830-DD99801D6469}"/>
              </a:ext>
            </a:extLst>
          </p:cNvPr>
          <p:cNvSpPr txBox="1"/>
          <p:nvPr/>
        </p:nvSpPr>
        <p:spPr>
          <a:xfrm>
            <a:off x="1349115" y="2672506"/>
            <a:ext cx="541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HOẠT ĐỘNG KẾT NỐI</a:t>
            </a:r>
          </a:p>
        </p:txBody>
      </p:sp>
    </p:spTree>
    <p:extLst>
      <p:ext uri="{BB962C8B-B14F-4D97-AF65-F5344CB8AC3E}">
        <p14:creationId xmlns:p14="http://schemas.microsoft.com/office/powerpoint/2010/main" val="38393226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248</Words>
  <Application>Microsoft Office PowerPoint</Application>
  <PresentationFormat>Custom</PresentationFormat>
  <Paragraphs>55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Kalam</vt:lpstr>
      <vt:lpstr>Arial-Rounded</vt:lpstr>
      <vt:lpstr>Montserrat</vt:lpstr>
      <vt:lpstr>Calibri</vt:lpstr>
      <vt:lpstr>方正粗圆_GBK</vt:lpstr>
      <vt:lpstr>SVN-Gretoon</vt:lpstr>
      <vt:lpstr>UTM Avo</vt:lpstr>
      <vt:lpstr>UTM Cookies</vt:lpstr>
      <vt:lpstr>Times New Roman</vt:lpstr>
      <vt:lpstr>Arial</vt:lpstr>
      <vt:lpstr>Doodle Sketchbook by Slidesgo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DL300824</cp:lastModifiedBy>
  <cp:revision>125</cp:revision>
  <dcterms:modified xsi:type="dcterms:W3CDTF">2024-12-23T05:48:34Z</dcterms:modified>
</cp:coreProperties>
</file>