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358" r:id="rId4"/>
    <p:sldId id="359" r:id="rId5"/>
    <p:sldId id="360" r:id="rId6"/>
    <p:sldId id="362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784"/>
    <a:srgbClr val="331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98" autoAdjust="0"/>
  </p:normalViewPr>
  <p:slideViewPr>
    <p:cSldViewPr>
      <p:cViewPr varScale="1">
        <p:scale>
          <a:sx n="42" d="100"/>
          <a:sy n="42" d="100"/>
        </p:scale>
        <p:origin x="9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9B953B8-F04D-1344-A3FA-B90DA435AF0B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FB230C8-28E5-7B41-A351-1B03451CE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23B09BD-33B5-8744-919B-C0B80479F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B2011D5-2EF3-654A-9DE8-B6CD5D4E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1D3E7F4-D31B-4A47-BA33-157D46016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DF20F18-DA95-B44C-A5AB-34058AFDC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AC4B9A4C-1460-9A46-8D2F-5B218F8A6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54B38D2-7737-094F-8416-E47E5827C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FA30098-7D7B-1340-9434-D90C2D141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id="{6C7A3111-22CD-0340-A847-758C21DE927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id="{34A04972-45A1-474A-845A-6CB20BB2CE8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638" y="5996807"/>
            <a:ext cx="18494638" cy="4290193"/>
          </a:xfrm>
          <a:custGeom>
            <a:avLst/>
            <a:gdLst/>
            <a:ahLst/>
            <a:cxnLst/>
            <a:rect l="l" t="t" r="r" b="b"/>
            <a:pathLst>
              <a:path w="18494638" h="4290193">
                <a:moveTo>
                  <a:pt x="0" y="0"/>
                </a:moveTo>
                <a:lnTo>
                  <a:pt x="18494638" y="0"/>
                </a:lnTo>
                <a:lnTo>
                  <a:pt x="18494638" y="4290193"/>
                </a:lnTo>
                <a:lnTo>
                  <a:pt x="0" y="429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187" b="-461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72536" y="7809746"/>
            <a:ext cx="5647518" cy="1473061"/>
          </a:xfrm>
          <a:custGeom>
            <a:avLst/>
            <a:gdLst/>
            <a:ahLst/>
            <a:cxnLst/>
            <a:rect l="l" t="t" r="r" b="b"/>
            <a:pathLst>
              <a:path w="5647518" h="1473061">
                <a:moveTo>
                  <a:pt x="0" y="0"/>
                </a:moveTo>
                <a:lnTo>
                  <a:pt x="5647518" y="0"/>
                </a:lnTo>
                <a:lnTo>
                  <a:pt x="5647518" y="1473060"/>
                </a:lnTo>
                <a:lnTo>
                  <a:pt x="0" y="1473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98958" y="2687940"/>
            <a:ext cx="6470200" cy="3776979"/>
          </a:xfrm>
          <a:custGeom>
            <a:avLst/>
            <a:gdLst/>
            <a:ahLst/>
            <a:cxnLst/>
            <a:rect l="l" t="t" r="r" b="b"/>
            <a:pathLst>
              <a:path w="6470200" h="3776979">
                <a:moveTo>
                  <a:pt x="0" y="0"/>
                </a:moveTo>
                <a:lnTo>
                  <a:pt x="6470200" y="0"/>
                </a:lnTo>
                <a:lnTo>
                  <a:pt x="6470200" y="3776979"/>
                </a:lnTo>
                <a:lnTo>
                  <a:pt x="0" y="3776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71197" y="5340882"/>
            <a:ext cx="4175544" cy="1174372"/>
          </a:xfrm>
          <a:custGeom>
            <a:avLst/>
            <a:gdLst/>
            <a:ahLst/>
            <a:cxnLst/>
            <a:rect l="l" t="t" r="r" b="b"/>
            <a:pathLst>
              <a:path w="4175544" h="1174372">
                <a:moveTo>
                  <a:pt x="0" y="0"/>
                </a:moveTo>
                <a:lnTo>
                  <a:pt x="4175544" y="0"/>
                </a:lnTo>
                <a:lnTo>
                  <a:pt x="4175544" y="1174372"/>
                </a:lnTo>
                <a:lnTo>
                  <a:pt x="0" y="1174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32931" y="5340882"/>
            <a:ext cx="4175544" cy="1174372"/>
          </a:xfrm>
          <a:custGeom>
            <a:avLst/>
            <a:gdLst/>
            <a:ahLst/>
            <a:cxnLst/>
            <a:rect l="l" t="t" r="r" b="b"/>
            <a:pathLst>
              <a:path w="4175544" h="1174372">
                <a:moveTo>
                  <a:pt x="0" y="0"/>
                </a:moveTo>
                <a:lnTo>
                  <a:pt x="4175544" y="0"/>
                </a:lnTo>
                <a:lnTo>
                  <a:pt x="4175544" y="1174372"/>
                </a:lnTo>
                <a:lnTo>
                  <a:pt x="0" y="1174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5912" y="5340882"/>
            <a:ext cx="4175544" cy="1174372"/>
          </a:xfrm>
          <a:custGeom>
            <a:avLst/>
            <a:gdLst/>
            <a:ahLst/>
            <a:cxnLst/>
            <a:rect l="l" t="t" r="r" b="b"/>
            <a:pathLst>
              <a:path w="4175544" h="1174372">
                <a:moveTo>
                  <a:pt x="4175543" y="0"/>
                </a:moveTo>
                <a:lnTo>
                  <a:pt x="0" y="0"/>
                </a:lnTo>
                <a:lnTo>
                  <a:pt x="0" y="1174372"/>
                </a:lnTo>
                <a:lnTo>
                  <a:pt x="4175543" y="1174372"/>
                </a:lnTo>
                <a:lnTo>
                  <a:pt x="417554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39501" y="7529570"/>
            <a:ext cx="1588236" cy="313677"/>
          </a:xfrm>
          <a:custGeom>
            <a:avLst/>
            <a:gdLst/>
            <a:ahLst/>
            <a:cxnLst/>
            <a:rect l="l" t="t" r="r" b="b"/>
            <a:pathLst>
              <a:path w="1588236" h="313677">
                <a:moveTo>
                  <a:pt x="0" y="0"/>
                </a:moveTo>
                <a:lnTo>
                  <a:pt x="1588236" y="0"/>
                </a:lnTo>
                <a:lnTo>
                  <a:pt x="1588236" y="313676"/>
                </a:lnTo>
                <a:lnTo>
                  <a:pt x="0" y="313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986326" y="7430801"/>
            <a:ext cx="1731499" cy="341971"/>
          </a:xfrm>
          <a:custGeom>
            <a:avLst/>
            <a:gdLst/>
            <a:ahLst/>
            <a:cxnLst/>
            <a:rect l="l" t="t" r="r" b="b"/>
            <a:pathLst>
              <a:path w="1731499" h="341971">
                <a:moveTo>
                  <a:pt x="0" y="0"/>
                </a:moveTo>
                <a:lnTo>
                  <a:pt x="1731499" y="0"/>
                </a:lnTo>
                <a:lnTo>
                  <a:pt x="1731499" y="341971"/>
                </a:lnTo>
                <a:lnTo>
                  <a:pt x="0" y="341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25411" y="7739019"/>
            <a:ext cx="1686963" cy="333175"/>
          </a:xfrm>
          <a:custGeom>
            <a:avLst/>
            <a:gdLst/>
            <a:ahLst/>
            <a:cxnLst/>
            <a:rect l="l" t="t" r="r" b="b"/>
            <a:pathLst>
              <a:path w="1686963" h="333175">
                <a:moveTo>
                  <a:pt x="0" y="0"/>
                </a:moveTo>
                <a:lnTo>
                  <a:pt x="1686963" y="0"/>
                </a:lnTo>
                <a:lnTo>
                  <a:pt x="1686963" y="333175"/>
                </a:lnTo>
                <a:lnTo>
                  <a:pt x="0" y="333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51056" y="5012207"/>
            <a:ext cx="1678683" cy="3534069"/>
          </a:xfrm>
          <a:custGeom>
            <a:avLst/>
            <a:gdLst/>
            <a:ahLst/>
            <a:cxnLst/>
            <a:rect l="l" t="t" r="r" b="b"/>
            <a:pathLst>
              <a:path w="1678683" h="3534069">
                <a:moveTo>
                  <a:pt x="0" y="0"/>
                </a:moveTo>
                <a:lnTo>
                  <a:pt x="1678683" y="0"/>
                </a:lnTo>
                <a:lnTo>
                  <a:pt x="1678683" y="3534069"/>
                </a:lnTo>
                <a:lnTo>
                  <a:pt x="0" y="3534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98826" y="5074326"/>
            <a:ext cx="2522851" cy="2959356"/>
          </a:xfrm>
          <a:custGeom>
            <a:avLst/>
            <a:gdLst/>
            <a:ahLst/>
            <a:cxnLst/>
            <a:rect l="l" t="t" r="r" b="b"/>
            <a:pathLst>
              <a:path w="2522851" h="2959356">
                <a:moveTo>
                  <a:pt x="0" y="0"/>
                </a:moveTo>
                <a:lnTo>
                  <a:pt x="2522852" y="0"/>
                </a:lnTo>
                <a:lnTo>
                  <a:pt x="2522852" y="2959357"/>
                </a:lnTo>
                <a:lnTo>
                  <a:pt x="0" y="2959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520685" y="4983424"/>
            <a:ext cx="2096947" cy="3078087"/>
          </a:xfrm>
          <a:custGeom>
            <a:avLst/>
            <a:gdLst/>
            <a:ahLst/>
            <a:cxnLst/>
            <a:rect l="l" t="t" r="r" b="b"/>
            <a:pathLst>
              <a:path w="2096947" h="3078087">
                <a:moveTo>
                  <a:pt x="0" y="0"/>
                </a:moveTo>
                <a:lnTo>
                  <a:pt x="2096947" y="0"/>
                </a:lnTo>
                <a:lnTo>
                  <a:pt x="2096947" y="3078087"/>
                </a:lnTo>
                <a:lnTo>
                  <a:pt x="0" y="30780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77893" y="7975737"/>
            <a:ext cx="5647518" cy="1473061"/>
          </a:xfrm>
          <a:custGeom>
            <a:avLst/>
            <a:gdLst/>
            <a:ahLst/>
            <a:cxnLst/>
            <a:rect l="l" t="t" r="r" b="b"/>
            <a:pathLst>
              <a:path w="5647518" h="1473061">
                <a:moveTo>
                  <a:pt x="0" y="0"/>
                </a:moveTo>
                <a:lnTo>
                  <a:pt x="5647518" y="0"/>
                </a:lnTo>
                <a:lnTo>
                  <a:pt x="5647518" y="1473061"/>
                </a:lnTo>
                <a:lnTo>
                  <a:pt x="0" y="1473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495177" y="7279706"/>
            <a:ext cx="2555631" cy="2169092"/>
          </a:xfrm>
          <a:custGeom>
            <a:avLst/>
            <a:gdLst/>
            <a:ahLst/>
            <a:cxnLst/>
            <a:rect l="l" t="t" r="r" b="b"/>
            <a:pathLst>
              <a:path w="2555631" h="2169092">
                <a:moveTo>
                  <a:pt x="0" y="0"/>
                </a:moveTo>
                <a:lnTo>
                  <a:pt x="2555631" y="0"/>
                </a:lnTo>
                <a:lnTo>
                  <a:pt x="2555631" y="2169092"/>
                </a:lnTo>
                <a:lnTo>
                  <a:pt x="0" y="2169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41526" y="7430801"/>
            <a:ext cx="1314600" cy="2204780"/>
          </a:xfrm>
          <a:custGeom>
            <a:avLst/>
            <a:gdLst/>
            <a:ahLst/>
            <a:cxnLst/>
            <a:rect l="l" t="t" r="r" b="b"/>
            <a:pathLst>
              <a:path w="1314600" h="2204780">
                <a:moveTo>
                  <a:pt x="0" y="0"/>
                </a:moveTo>
                <a:lnTo>
                  <a:pt x="1314601" y="0"/>
                </a:lnTo>
                <a:lnTo>
                  <a:pt x="1314601" y="2204780"/>
                </a:lnTo>
                <a:lnTo>
                  <a:pt x="0" y="2204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565070" y="6761550"/>
            <a:ext cx="588343" cy="555984"/>
          </a:xfrm>
          <a:custGeom>
            <a:avLst/>
            <a:gdLst/>
            <a:ahLst/>
            <a:cxnLst/>
            <a:rect l="l" t="t" r="r" b="b"/>
            <a:pathLst>
              <a:path w="588343" h="555984">
                <a:moveTo>
                  <a:pt x="0" y="0"/>
                </a:moveTo>
                <a:lnTo>
                  <a:pt x="588343" y="0"/>
                </a:lnTo>
                <a:lnTo>
                  <a:pt x="588343" y="555984"/>
                </a:lnTo>
                <a:lnTo>
                  <a:pt x="0" y="555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450688" y="5332749"/>
            <a:ext cx="4175544" cy="1174372"/>
          </a:xfrm>
          <a:custGeom>
            <a:avLst/>
            <a:gdLst/>
            <a:ahLst/>
            <a:cxnLst/>
            <a:rect l="l" t="t" r="r" b="b"/>
            <a:pathLst>
              <a:path w="4175544" h="1174372">
                <a:moveTo>
                  <a:pt x="0" y="0"/>
                </a:moveTo>
                <a:lnTo>
                  <a:pt x="4175544" y="0"/>
                </a:lnTo>
                <a:lnTo>
                  <a:pt x="4175544" y="1174372"/>
                </a:lnTo>
                <a:lnTo>
                  <a:pt x="0" y="1174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-316302" y="5332749"/>
            <a:ext cx="4175544" cy="1174372"/>
          </a:xfrm>
          <a:custGeom>
            <a:avLst/>
            <a:gdLst/>
            <a:ahLst/>
            <a:cxnLst/>
            <a:rect l="l" t="t" r="r" b="b"/>
            <a:pathLst>
              <a:path w="4175544" h="1174372">
                <a:moveTo>
                  <a:pt x="4175544" y="0"/>
                </a:moveTo>
                <a:lnTo>
                  <a:pt x="0" y="0"/>
                </a:lnTo>
                <a:lnTo>
                  <a:pt x="0" y="1174372"/>
                </a:lnTo>
                <a:lnTo>
                  <a:pt x="4175544" y="1174372"/>
                </a:lnTo>
                <a:lnTo>
                  <a:pt x="417554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83697C-C218-8A44-95C9-5B561BB24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342900"/>
            <a:ext cx="1646801" cy="16468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A69580-9336-8042-8CA7-C59C92F4555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5534" t="50341" r="11570" b="17541"/>
          <a:stretch/>
        </p:blipFill>
        <p:spPr>
          <a:xfrm>
            <a:off x="8385507" y="3995877"/>
            <a:ext cx="2133600" cy="1143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7709" y="2344501"/>
            <a:ext cx="5892697" cy="1945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278471"/>
            <a:ext cx="14685952" cy="2949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638" y="-1743221"/>
            <a:ext cx="18494638" cy="12030221"/>
          </a:xfrm>
          <a:custGeom>
            <a:avLst/>
            <a:gdLst/>
            <a:ahLst/>
            <a:cxnLst/>
            <a:rect l="l" t="t" r="r" b="b"/>
            <a:pathLst>
              <a:path w="18494638" h="12030221">
                <a:moveTo>
                  <a:pt x="0" y="0"/>
                </a:moveTo>
                <a:lnTo>
                  <a:pt x="18494638" y="0"/>
                </a:lnTo>
                <a:lnTo>
                  <a:pt x="18494638" y="12030221"/>
                </a:lnTo>
                <a:lnTo>
                  <a:pt x="0" y="12030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08" r="-45908" b="-315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1B4BEF-6A54-5144-A9D3-A04207DC47CC}"/>
              </a:ext>
            </a:extLst>
          </p:cNvPr>
          <p:cNvGrpSpPr/>
          <p:nvPr/>
        </p:nvGrpSpPr>
        <p:grpSpPr>
          <a:xfrm>
            <a:off x="1036616" y="448486"/>
            <a:ext cx="16214767" cy="9390028"/>
            <a:chOff x="3640057" y="1280256"/>
            <a:chExt cx="11961533" cy="8322694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AC5464C-37F4-5745-B76E-DD9C0CABE19C}"/>
                </a:ext>
              </a:extLst>
            </p:cNvPr>
            <p:cNvGrpSpPr/>
            <p:nvPr/>
          </p:nvGrpSpPr>
          <p:grpSpPr>
            <a:xfrm>
              <a:off x="3640057" y="1280256"/>
              <a:ext cx="11961533" cy="8322694"/>
              <a:chOff x="0" y="0"/>
              <a:chExt cx="24372770" cy="23428052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0122E997-AD7A-5540-8DAC-70228128674A}"/>
                  </a:ext>
                </a:extLst>
              </p:cNvPr>
              <p:cNvSpPr/>
              <p:nvPr/>
            </p:nvSpPr>
            <p:spPr>
              <a:xfrm>
                <a:off x="72390" y="72390"/>
                <a:ext cx="2422799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227990" h="22392716">
                    <a:moveTo>
                      <a:pt x="0" y="0"/>
                    </a:moveTo>
                    <a:lnTo>
                      <a:pt x="24227990" y="0"/>
                    </a:lnTo>
                    <a:lnTo>
                      <a:pt x="24227990" y="22392716"/>
                    </a:lnTo>
                    <a:lnTo>
                      <a:pt x="0" y="22392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C0D6E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D0ED8139-D582-9442-A0D1-9434F9C9DD44}"/>
                  </a:ext>
                </a:extLst>
              </p:cNvPr>
              <p:cNvSpPr/>
              <p:nvPr/>
            </p:nvSpPr>
            <p:spPr>
              <a:xfrm>
                <a:off x="0" y="0"/>
                <a:ext cx="2437277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372770" h="22537496">
                    <a:moveTo>
                      <a:pt x="24227989" y="22392715"/>
                    </a:moveTo>
                    <a:lnTo>
                      <a:pt x="24372770" y="22392715"/>
                    </a:lnTo>
                    <a:lnTo>
                      <a:pt x="24372770" y="22537496"/>
                    </a:lnTo>
                    <a:lnTo>
                      <a:pt x="24227989" y="22537496"/>
                    </a:lnTo>
                    <a:lnTo>
                      <a:pt x="24227989" y="22392715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2392715"/>
                    </a:lnTo>
                    <a:lnTo>
                      <a:pt x="0" y="22392715"/>
                    </a:lnTo>
                    <a:lnTo>
                      <a:pt x="0" y="144780"/>
                    </a:lnTo>
                    <a:close/>
                    <a:moveTo>
                      <a:pt x="0" y="22392715"/>
                    </a:moveTo>
                    <a:lnTo>
                      <a:pt x="144780" y="22392715"/>
                    </a:lnTo>
                    <a:lnTo>
                      <a:pt x="144780" y="22537496"/>
                    </a:lnTo>
                    <a:lnTo>
                      <a:pt x="0" y="22537496"/>
                    </a:lnTo>
                    <a:lnTo>
                      <a:pt x="0" y="22392715"/>
                    </a:lnTo>
                    <a:close/>
                    <a:moveTo>
                      <a:pt x="24227989" y="144780"/>
                    </a:moveTo>
                    <a:lnTo>
                      <a:pt x="24372770" y="144780"/>
                    </a:lnTo>
                    <a:lnTo>
                      <a:pt x="24372770" y="22392715"/>
                    </a:lnTo>
                    <a:lnTo>
                      <a:pt x="24227989" y="22392715"/>
                    </a:lnTo>
                    <a:lnTo>
                      <a:pt x="24227989" y="144780"/>
                    </a:lnTo>
                    <a:close/>
                    <a:moveTo>
                      <a:pt x="144780" y="22392715"/>
                    </a:moveTo>
                    <a:lnTo>
                      <a:pt x="24227989" y="22392715"/>
                    </a:lnTo>
                    <a:lnTo>
                      <a:pt x="24227989" y="22537496"/>
                    </a:lnTo>
                    <a:lnTo>
                      <a:pt x="144780" y="22537496"/>
                    </a:lnTo>
                    <a:lnTo>
                      <a:pt x="144780" y="22392715"/>
                    </a:lnTo>
                    <a:close/>
                    <a:moveTo>
                      <a:pt x="24227989" y="0"/>
                    </a:moveTo>
                    <a:lnTo>
                      <a:pt x="24372770" y="0"/>
                    </a:lnTo>
                    <a:lnTo>
                      <a:pt x="24372770" y="144780"/>
                    </a:lnTo>
                    <a:lnTo>
                      <a:pt x="24227989" y="144780"/>
                    </a:lnTo>
                    <a:lnTo>
                      <a:pt x="24227989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4227989" y="0"/>
                    </a:lnTo>
                    <a:lnTo>
                      <a:pt x="24227989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99B4041F-4D5B-C24A-A369-83AADCBA6DB5}"/>
                </a:ext>
              </a:extLst>
            </p:cNvPr>
            <p:cNvGrpSpPr/>
            <p:nvPr/>
          </p:nvGrpSpPr>
          <p:grpSpPr>
            <a:xfrm>
              <a:off x="3943383" y="1638300"/>
              <a:ext cx="11354877" cy="7580083"/>
              <a:chOff x="-462204" y="0"/>
              <a:chExt cx="30134581" cy="2011669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5C7B17C-42DB-EA48-87FE-944E52F2973A}"/>
                  </a:ext>
                </a:extLst>
              </p:cNvPr>
              <p:cNvSpPr/>
              <p:nvPr/>
            </p:nvSpPr>
            <p:spPr>
              <a:xfrm>
                <a:off x="-462196" y="70388"/>
                <a:ext cx="29777735" cy="19606318"/>
              </a:xfrm>
              <a:custGeom>
                <a:avLst/>
                <a:gdLst/>
                <a:ahLst/>
                <a:cxnLst/>
                <a:rect l="l" t="t" r="r" b="b"/>
                <a:pathLst>
                  <a:path w="21305457" h="19606317">
                    <a:moveTo>
                      <a:pt x="0" y="0"/>
                    </a:moveTo>
                    <a:lnTo>
                      <a:pt x="21305457" y="0"/>
                    </a:lnTo>
                    <a:lnTo>
                      <a:pt x="21305457" y="19606317"/>
                    </a:lnTo>
                    <a:lnTo>
                      <a:pt x="0" y="19606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 dirty="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C41F96C0-1436-9746-B1EB-1BCA0321C4BB}"/>
                  </a:ext>
                </a:extLst>
              </p:cNvPr>
              <p:cNvSpPr/>
              <p:nvPr/>
            </p:nvSpPr>
            <p:spPr>
              <a:xfrm>
                <a:off x="-462204" y="0"/>
                <a:ext cx="30134581" cy="20116697"/>
              </a:xfrm>
              <a:custGeom>
                <a:avLst/>
                <a:gdLst/>
                <a:ahLst/>
                <a:cxnLst/>
                <a:rect l="l" t="t" r="r" b="b"/>
                <a:pathLst>
                  <a:path w="21450236" h="19751097">
                    <a:moveTo>
                      <a:pt x="21305458" y="19606316"/>
                    </a:moveTo>
                    <a:lnTo>
                      <a:pt x="21450236" y="19606316"/>
                    </a:lnTo>
                    <a:lnTo>
                      <a:pt x="21450236" y="19751097"/>
                    </a:lnTo>
                    <a:lnTo>
                      <a:pt x="21305458" y="19751097"/>
                    </a:lnTo>
                    <a:lnTo>
                      <a:pt x="21305458" y="1960631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9606316"/>
                    </a:lnTo>
                    <a:lnTo>
                      <a:pt x="0" y="19606316"/>
                    </a:lnTo>
                    <a:lnTo>
                      <a:pt x="0" y="144780"/>
                    </a:lnTo>
                    <a:close/>
                    <a:moveTo>
                      <a:pt x="0" y="19606316"/>
                    </a:moveTo>
                    <a:lnTo>
                      <a:pt x="144780" y="19606316"/>
                    </a:lnTo>
                    <a:lnTo>
                      <a:pt x="144780" y="19751097"/>
                    </a:lnTo>
                    <a:lnTo>
                      <a:pt x="0" y="19751097"/>
                    </a:lnTo>
                    <a:lnTo>
                      <a:pt x="0" y="19606316"/>
                    </a:lnTo>
                    <a:close/>
                    <a:moveTo>
                      <a:pt x="21305458" y="144780"/>
                    </a:moveTo>
                    <a:lnTo>
                      <a:pt x="21450236" y="144780"/>
                    </a:lnTo>
                    <a:lnTo>
                      <a:pt x="21450236" y="19606316"/>
                    </a:lnTo>
                    <a:lnTo>
                      <a:pt x="21305458" y="19606316"/>
                    </a:lnTo>
                    <a:lnTo>
                      <a:pt x="21305458" y="144780"/>
                    </a:lnTo>
                    <a:close/>
                    <a:moveTo>
                      <a:pt x="144780" y="19606316"/>
                    </a:moveTo>
                    <a:lnTo>
                      <a:pt x="21305458" y="19606316"/>
                    </a:lnTo>
                    <a:lnTo>
                      <a:pt x="21305458" y="19751097"/>
                    </a:lnTo>
                    <a:lnTo>
                      <a:pt x="144780" y="19751097"/>
                    </a:lnTo>
                    <a:lnTo>
                      <a:pt x="144780" y="19606316"/>
                    </a:lnTo>
                    <a:close/>
                    <a:moveTo>
                      <a:pt x="21305458" y="0"/>
                    </a:moveTo>
                    <a:lnTo>
                      <a:pt x="21450236" y="0"/>
                    </a:lnTo>
                    <a:lnTo>
                      <a:pt x="21450236" y="144780"/>
                    </a:lnTo>
                    <a:lnTo>
                      <a:pt x="21305458" y="144780"/>
                    </a:lnTo>
                    <a:lnTo>
                      <a:pt x="2130545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1305458" y="0"/>
                    </a:lnTo>
                    <a:lnTo>
                      <a:pt x="21305458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EC371F-046D-A84D-B936-CCD849089C08}"/>
              </a:ext>
            </a:extLst>
          </p:cNvPr>
          <p:cNvSpPr txBox="1"/>
          <p:nvPr/>
        </p:nvSpPr>
        <p:spPr>
          <a:xfrm>
            <a:off x="1927843" y="1096638"/>
            <a:ext cx="14778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E54784"/>
                </a:solidFill>
                <a:latin typeface="Cambria" panose="02040503050406030204" pitchFamily="18" charset="0"/>
              </a:rPr>
              <a:t>1. Tìm hiểu một số quyền và bổn phận của trẻ 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11D073-9DF1-934D-93E1-502C9F31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43" y="2758632"/>
            <a:ext cx="7113719" cy="27689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A6FAB2-D7DF-424C-88AC-7B354A4A7025}"/>
              </a:ext>
            </a:extLst>
          </p:cNvPr>
          <p:cNvSpPr txBox="1"/>
          <p:nvPr/>
        </p:nvSpPr>
        <p:spPr>
          <a:xfrm>
            <a:off x="2743200" y="1927635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Cambria" panose="02040503050406030204" pitchFamily="18" charset="0"/>
              </a:rPr>
              <a:t>a. Tìm hiểu một số quyền của trẻ 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EB61FC-C064-5B4F-B733-2FA13B36C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4" b="45362"/>
          <a:stretch/>
        </p:blipFill>
        <p:spPr>
          <a:xfrm>
            <a:off x="8905759" y="2741052"/>
            <a:ext cx="7443512" cy="2815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CCD2EF-BF25-7544-909B-DB4577CF1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256"/>
          <a:stretch/>
        </p:blipFill>
        <p:spPr>
          <a:xfrm>
            <a:off x="1733145" y="5820357"/>
            <a:ext cx="7494486" cy="26392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ACD74D-3FD9-BC4A-99CD-90D9A1A536A2}"/>
              </a:ext>
            </a:extLst>
          </p:cNvPr>
          <p:cNvSpPr txBox="1"/>
          <p:nvPr/>
        </p:nvSpPr>
        <p:spPr>
          <a:xfrm>
            <a:off x="9359664" y="6026012"/>
            <a:ext cx="7319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</a:rPr>
              <a:t>THẢO LUẬN NHÓM ĐÔI </a:t>
            </a:r>
            <a:r>
              <a:rPr lang="en-VN" sz="3600" dirty="0">
                <a:latin typeface="Cambria" panose="02040503050406030204" pitchFamily="18" charset="0"/>
              </a:rPr>
              <a:t>và cho biết: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VN" sz="3600" dirty="0">
                <a:latin typeface="Cambria" panose="02040503050406030204" pitchFamily="18" charset="0"/>
              </a:rPr>
              <a:t>Các bạn trong tranh đang được hưởng những quyền gì?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VN" sz="3600" dirty="0">
                <a:latin typeface="Cambria" panose="02040503050406030204" pitchFamily="18" charset="0"/>
              </a:rPr>
              <a:t>Em còn biết những quyền nào khác của trẻ em</a:t>
            </a:r>
          </a:p>
        </p:txBody>
      </p:sp>
    </p:spTree>
    <p:extLst>
      <p:ext uri="{BB962C8B-B14F-4D97-AF65-F5344CB8AC3E}">
        <p14:creationId xmlns:p14="http://schemas.microsoft.com/office/powerpoint/2010/main" val="19742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638" y="-1743221"/>
            <a:ext cx="18494638" cy="12030221"/>
          </a:xfrm>
          <a:custGeom>
            <a:avLst/>
            <a:gdLst/>
            <a:ahLst/>
            <a:cxnLst/>
            <a:rect l="l" t="t" r="r" b="b"/>
            <a:pathLst>
              <a:path w="18494638" h="12030221">
                <a:moveTo>
                  <a:pt x="0" y="0"/>
                </a:moveTo>
                <a:lnTo>
                  <a:pt x="18494638" y="0"/>
                </a:lnTo>
                <a:lnTo>
                  <a:pt x="18494638" y="12030221"/>
                </a:lnTo>
                <a:lnTo>
                  <a:pt x="0" y="12030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08" r="-45908" b="-315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1B4BEF-6A54-5144-A9D3-A04207DC47CC}"/>
              </a:ext>
            </a:extLst>
          </p:cNvPr>
          <p:cNvGrpSpPr/>
          <p:nvPr/>
        </p:nvGrpSpPr>
        <p:grpSpPr>
          <a:xfrm>
            <a:off x="1036616" y="448486"/>
            <a:ext cx="16214767" cy="9390028"/>
            <a:chOff x="3640057" y="1280256"/>
            <a:chExt cx="11961533" cy="8322694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AC5464C-37F4-5745-B76E-DD9C0CABE19C}"/>
                </a:ext>
              </a:extLst>
            </p:cNvPr>
            <p:cNvGrpSpPr/>
            <p:nvPr/>
          </p:nvGrpSpPr>
          <p:grpSpPr>
            <a:xfrm>
              <a:off x="3640057" y="1280256"/>
              <a:ext cx="11961533" cy="8322694"/>
              <a:chOff x="0" y="0"/>
              <a:chExt cx="24372770" cy="23428052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0122E997-AD7A-5540-8DAC-70228128674A}"/>
                  </a:ext>
                </a:extLst>
              </p:cNvPr>
              <p:cNvSpPr/>
              <p:nvPr/>
            </p:nvSpPr>
            <p:spPr>
              <a:xfrm>
                <a:off x="72390" y="72390"/>
                <a:ext cx="2422799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227990" h="22392716">
                    <a:moveTo>
                      <a:pt x="0" y="0"/>
                    </a:moveTo>
                    <a:lnTo>
                      <a:pt x="24227990" y="0"/>
                    </a:lnTo>
                    <a:lnTo>
                      <a:pt x="24227990" y="22392716"/>
                    </a:lnTo>
                    <a:lnTo>
                      <a:pt x="0" y="22392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C0D6E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D0ED8139-D582-9442-A0D1-9434F9C9DD44}"/>
                  </a:ext>
                </a:extLst>
              </p:cNvPr>
              <p:cNvSpPr/>
              <p:nvPr/>
            </p:nvSpPr>
            <p:spPr>
              <a:xfrm>
                <a:off x="0" y="0"/>
                <a:ext cx="2437277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372770" h="22537496">
                    <a:moveTo>
                      <a:pt x="24227989" y="22392715"/>
                    </a:moveTo>
                    <a:lnTo>
                      <a:pt x="24372770" y="22392715"/>
                    </a:lnTo>
                    <a:lnTo>
                      <a:pt x="24372770" y="22537496"/>
                    </a:lnTo>
                    <a:lnTo>
                      <a:pt x="24227989" y="22537496"/>
                    </a:lnTo>
                    <a:lnTo>
                      <a:pt x="24227989" y="22392715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2392715"/>
                    </a:lnTo>
                    <a:lnTo>
                      <a:pt x="0" y="22392715"/>
                    </a:lnTo>
                    <a:lnTo>
                      <a:pt x="0" y="144780"/>
                    </a:lnTo>
                    <a:close/>
                    <a:moveTo>
                      <a:pt x="0" y="22392715"/>
                    </a:moveTo>
                    <a:lnTo>
                      <a:pt x="144780" y="22392715"/>
                    </a:lnTo>
                    <a:lnTo>
                      <a:pt x="144780" y="22537496"/>
                    </a:lnTo>
                    <a:lnTo>
                      <a:pt x="0" y="22537496"/>
                    </a:lnTo>
                    <a:lnTo>
                      <a:pt x="0" y="22392715"/>
                    </a:lnTo>
                    <a:close/>
                    <a:moveTo>
                      <a:pt x="24227989" y="144780"/>
                    </a:moveTo>
                    <a:lnTo>
                      <a:pt x="24372770" y="144780"/>
                    </a:lnTo>
                    <a:lnTo>
                      <a:pt x="24372770" y="22392715"/>
                    </a:lnTo>
                    <a:lnTo>
                      <a:pt x="24227989" y="22392715"/>
                    </a:lnTo>
                    <a:lnTo>
                      <a:pt x="24227989" y="144780"/>
                    </a:lnTo>
                    <a:close/>
                    <a:moveTo>
                      <a:pt x="144780" y="22392715"/>
                    </a:moveTo>
                    <a:lnTo>
                      <a:pt x="24227989" y="22392715"/>
                    </a:lnTo>
                    <a:lnTo>
                      <a:pt x="24227989" y="22537496"/>
                    </a:lnTo>
                    <a:lnTo>
                      <a:pt x="144780" y="22537496"/>
                    </a:lnTo>
                    <a:lnTo>
                      <a:pt x="144780" y="22392715"/>
                    </a:lnTo>
                    <a:close/>
                    <a:moveTo>
                      <a:pt x="24227989" y="0"/>
                    </a:moveTo>
                    <a:lnTo>
                      <a:pt x="24372770" y="0"/>
                    </a:lnTo>
                    <a:lnTo>
                      <a:pt x="24372770" y="144780"/>
                    </a:lnTo>
                    <a:lnTo>
                      <a:pt x="24227989" y="144780"/>
                    </a:lnTo>
                    <a:lnTo>
                      <a:pt x="24227989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4227989" y="0"/>
                    </a:lnTo>
                    <a:lnTo>
                      <a:pt x="24227989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99B4041F-4D5B-C24A-A369-83AADCBA6DB5}"/>
                </a:ext>
              </a:extLst>
            </p:cNvPr>
            <p:cNvGrpSpPr/>
            <p:nvPr/>
          </p:nvGrpSpPr>
          <p:grpSpPr>
            <a:xfrm>
              <a:off x="3943383" y="1638300"/>
              <a:ext cx="11354877" cy="7580083"/>
              <a:chOff x="-462204" y="0"/>
              <a:chExt cx="30134581" cy="2011669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5C7B17C-42DB-EA48-87FE-944E52F2973A}"/>
                  </a:ext>
                </a:extLst>
              </p:cNvPr>
              <p:cNvSpPr/>
              <p:nvPr/>
            </p:nvSpPr>
            <p:spPr>
              <a:xfrm>
                <a:off x="-462196" y="70388"/>
                <a:ext cx="29777735" cy="19606318"/>
              </a:xfrm>
              <a:custGeom>
                <a:avLst/>
                <a:gdLst/>
                <a:ahLst/>
                <a:cxnLst/>
                <a:rect l="l" t="t" r="r" b="b"/>
                <a:pathLst>
                  <a:path w="21305457" h="19606317">
                    <a:moveTo>
                      <a:pt x="0" y="0"/>
                    </a:moveTo>
                    <a:lnTo>
                      <a:pt x="21305457" y="0"/>
                    </a:lnTo>
                    <a:lnTo>
                      <a:pt x="21305457" y="19606317"/>
                    </a:lnTo>
                    <a:lnTo>
                      <a:pt x="0" y="19606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 dirty="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C41F96C0-1436-9746-B1EB-1BCA0321C4BB}"/>
                  </a:ext>
                </a:extLst>
              </p:cNvPr>
              <p:cNvSpPr/>
              <p:nvPr/>
            </p:nvSpPr>
            <p:spPr>
              <a:xfrm>
                <a:off x="-462204" y="0"/>
                <a:ext cx="30134581" cy="20116697"/>
              </a:xfrm>
              <a:custGeom>
                <a:avLst/>
                <a:gdLst/>
                <a:ahLst/>
                <a:cxnLst/>
                <a:rect l="l" t="t" r="r" b="b"/>
                <a:pathLst>
                  <a:path w="21450236" h="19751097">
                    <a:moveTo>
                      <a:pt x="21305458" y="19606316"/>
                    </a:moveTo>
                    <a:lnTo>
                      <a:pt x="21450236" y="19606316"/>
                    </a:lnTo>
                    <a:lnTo>
                      <a:pt x="21450236" y="19751097"/>
                    </a:lnTo>
                    <a:lnTo>
                      <a:pt x="21305458" y="19751097"/>
                    </a:lnTo>
                    <a:lnTo>
                      <a:pt x="21305458" y="1960631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9606316"/>
                    </a:lnTo>
                    <a:lnTo>
                      <a:pt x="0" y="19606316"/>
                    </a:lnTo>
                    <a:lnTo>
                      <a:pt x="0" y="144780"/>
                    </a:lnTo>
                    <a:close/>
                    <a:moveTo>
                      <a:pt x="0" y="19606316"/>
                    </a:moveTo>
                    <a:lnTo>
                      <a:pt x="144780" y="19606316"/>
                    </a:lnTo>
                    <a:lnTo>
                      <a:pt x="144780" y="19751097"/>
                    </a:lnTo>
                    <a:lnTo>
                      <a:pt x="0" y="19751097"/>
                    </a:lnTo>
                    <a:lnTo>
                      <a:pt x="0" y="19606316"/>
                    </a:lnTo>
                    <a:close/>
                    <a:moveTo>
                      <a:pt x="21305458" y="144780"/>
                    </a:moveTo>
                    <a:lnTo>
                      <a:pt x="21450236" y="144780"/>
                    </a:lnTo>
                    <a:lnTo>
                      <a:pt x="21450236" y="19606316"/>
                    </a:lnTo>
                    <a:lnTo>
                      <a:pt x="21305458" y="19606316"/>
                    </a:lnTo>
                    <a:lnTo>
                      <a:pt x="21305458" y="144780"/>
                    </a:lnTo>
                    <a:close/>
                    <a:moveTo>
                      <a:pt x="144780" y="19606316"/>
                    </a:moveTo>
                    <a:lnTo>
                      <a:pt x="21305458" y="19606316"/>
                    </a:lnTo>
                    <a:lnTo>
                      <a:pt x="21305458" y="19751097"/>
                    </a:lnTo>
                    <a:lnTo>
                      <a:pt x="144780" y="19751097"/>
                    </a:lnTo>
                    <a:lnTo>
                      <a:pt x="144780" y="19606316"/>
                    </a:lnTo>
                    <a:close/>
                    <a:moveTo>
                      <a:pt x="21305458" y="0"/>
                    </a:moveTo>
                    <a:lnTo>
                      <a:pt x="21450236" y="0"/>
                    </a:lnTo>
                    <a:lnTo>
                      <a:pt x="21450236" y="144780"/>
                    </a:lnTo>
                    <a:lnTo>
                      <a:pt x="21305458" y="144780"/>
                    </a:lnTo>
                    <a:lnTo>
                      <a:pt x="2130545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1305458" y="0"/>
                    </a:lnTo>
                    <a:lnTo>
                      <a:pt x="21305458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EC371F-046D-A84D-B936-CCD849089C08}"/>
              </a:ext>
            </a:extLst>
          </p:cNvPr>
          <p:cNvSpPr txBox="1"/>
          <p:nvPr/>
        </p:nvSpPr>
        <p:spPr>
          <a:xfrm>
            <a:off x="1927843" y="1096638"/>
            <a:ext cx="14778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E54784"/>
                </a:solidFill>
                <a:latin typeface="Cambria" panose="02040503050406030204" pitchFamily="18" charset="0"/>
              </a:rPr>
              <a:t>1. Tìm hiểu một số quyền và bổn phận của trẻ 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6FAB2-D7DF-424C-88AC-7B354A4A7025}"/>
              </a:ext>
            </a:extLst>
          </p:cNvPr>
          <p:cNvSpPr txBox="1"/>
          <p:nvPr/>
        </p:nvSpPr>
        <p:spPr>
          <a:xfrm>
            <a:off x="2743200" y="1927635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Cambria" panose="02040503050406030204" pitchFamily="18" charset="0"/>
              </a:rPr>
              <a:t>a. Tìm hiểu một số quyền của trẻ 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4C2C4-3201-044A-A29C-A4A1CF24553B}"/>
              </a:ext>
            </a:extLst>
          </p:cNvPr>
          <p:cNvSpPr txBox="1"/>
          <p:nvPr/>
        </p:nvSpPr>
        <p:spPr>
          <a:xfrm>
            <a:off x="1940246" y="2726090"/>
            <a:ext cx="144074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ra,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gìn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ngưỡng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bí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mật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riêng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cha,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đoàn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tụ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cha,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sóc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nuôi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xâm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hại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0795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638" y="-1743221"/>
            <a:ext cx="18494638" cy="12030221"/>
          </a:xfrm>
          <a:custGeom>
            <a:avLst/>
            <a:gdLst/>
            <a:ahLst/>
            <a:cxnLst/>
            <a:rect l="l" t="t" r="r" b="b"/>
            <a:pathLst>
              <a:path w="18494638" h="12030221">
                <a:moveTo>
                  <a:pt x="0" y="0"/>
                </a:moveTo>
                <a:lnTo>
                  <a:pt x="18494638" y="0"/>
                </a:lnTo>
                <a:lnTo>
                  <a:pt x="18494638" y="12030221"/>
                </a:lnTo>
                <a:lnTo>
                  <a:pt x="0" y="12030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08" r="-45908" b="-315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1B4BEF-6A54-5144-A9D3-A04207DC47CC}"/>
              </a:ext>
            </a:extLst>
          </p:cNvPr>
          <p:cNvGrpSpPr/>
          <p:nvPr/>
        </p:nvGrpSpPr>
        <p:grpSpPr>
          <a:xfrm>
            <a:off x="1036616" y="448486"/>
            <a:ext cx="16214767" cy="9390028"/>
            <a:chOff x="3640057" y="1280256"/>
            <a:chExt cx="11961533" cy="8322694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AC5464C-37F4-5745-B76E-DD9C0CABE19C}"/>
                </a:ext>
              </a:extLst>
            </p:cNvPr>
            <p:cNvGrpSpPr/>
            <p:nvPr/>
          </p:nvGrpSpPr>
          <p:grpSpPr>
            <a:xfrm>
              <a:off x="3640057" y="1280256"/>
              <a:ext cx="11961533" cy="8322694"/>
              <a:chOff x="0" y="0"/>
              <a:chExt cx="24372770" cy="23428052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0122E997-AD7A-5540-8DAC-70228128674A}"/>
                  </a:ext>
                </a:extLst>
              </p:cNvPr>
              <p:cNvSpPr/>
              <p:nvPr/>
            </p:nvSpPr>
            <p:spPr>
              <a:xfrm>
                <a:off x="72390" y="72390"/>
                <a:ext cx="2422799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227990" h="22392716">
                    <a:moveTo>
                      <a:pt x="0" y="0"/>
                    </a:moveTo>
                    <a:lnTo>
                      <a:pt x="24227990" y="0"/>
                    </a:lnTo>
                    <a:lnTo>
                      <a:pt x="24227990" y="22392716"/>
                    </a:lnTo>
                    <a:lnTo>
                      <a:pt x="0" y="22392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C0D6E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D0ED8139-D582-9442-A0D1-9434F9C9DD44}"/>
                  </a:ext>
                </a:extLst>
              </p:cNvPr>
              <p:cNvSpPr/>
              <p:nvPr/>
            </p:nvSpPr>
            <p:spPr>
              <a:xfrm>
                <a:off x="0" y="0"/>
                <a:ext cx="2437277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372770" h="22537496">
                    <a:moveTo>
                      <a:pt x="24227989" y="22392715"/>
                    </a:moveTo>
                    <a:lnTo>
                      <a:pt x="24372770" y="22392715"/>
                    </a:lnTo>
                    <a:lnTo>
                      <a:pt x="24372770" y="22537496"/>
                    </a:lnTo>
                    <a:lnTo>
                      <a:pt x="24227989" y="22537496"/>
                    </a:lnTo>
                    <a:lnTo>
                      <a:pt x="24227989" y="22392715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2392715"/>
                    </a:lnTo>
                    <a:lnTo>
                      <a:pt x="0" y="22392715"/>
                    </a:lnTo>
                    <a:lnTo>
                      <a:pt x="0" y="144780"/>
                    </a:lnTo>
                    <a:close/>
                    <a:moveTo>
                      <a:pt x="0" y="22392715"/>
                    </a:moveTo>
                    <a:lnTo>
                      <a:pt x="144780" y="22392715"/>
                    </a:lnTo>
                    <a:lnTo>
                      <a:pt x="144780" y="22537496"/>
                    </a:lnTo>
                    <a:lnTo>
                      <a:pt x="0" y="22537496"/>
                    </a:lnTo>
                    <a:lnTo>
                      <a:pt x="0" y="22392715"/>
                    </a:lnTo>
                    <a:close/>
                    <a:moveTo>
                      <a:pt x="24227989" y="144780"/>
                    </a:moveTo>
                    <a:lnTo>
                      <a:pt x="24372770" y="144780"/>
                    </a:lnTo>
                    <a:lnTo>
                      <a:pt x="24372770" y="22392715"/>
                    </a:lnTo>
                    <a:lnTo>
                      <a:pt x="24227989" y="22392715"/>
                    </a:lnTo>
                    <a:lnTo>
                      <a:pt x="24227989" y="144780"/>
                    </a:lnTo>
                    <a:close/>
                    <a:moveTo>
                      <a:pt x="144780" y="22392715"/>
                    </a:moveTo>
                    <a:lnTo>
                      <a:pt x="24227989" y="22392715"/>
                    </a:lnTo>
                    <a:lnTo>
                      <a:pt x="24227989" y="22537496"/>
                    </a:lnTo>
                    <a:lnTo>
                      <a:pt x="144780" y="22537496"/>
                    </a:lnTo>
                    <a:lnTo>
                      <a:pt x="144780" y="22392715"/>
                    </a:lnTo>
                    <a:close/>
                    <a:moveTo>
                      <a:pt x="24227989" y="0"/>
                    </a:moveTo>
                    <a:lnTo>
                      <a:pt x="24372770" y="0"/>
                    </a:lnTo>
                    <a:lnTo>
                      <a:pt x="24372770" y="144780"/>
                    </a:lnTo>
                    <a:lnTo>
                      <a:pt x="24227989" y="144780"/>
                    </a:lnTo>
                    <a:lnTo>
                      <a:pt x="24227989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4227989" y="0"/>
                    </a:lnTo>
                    <a:lnTo>
                      <a:pt x="24227989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99B4041F-4D5B-C24A-A369-83AADCBA6DB5}"/>
                </a:ext>
              </a:extLst>
            </p:cNvPr>
            <p:cNvGrpSpPr/>
            <p:nvPr/>
          </p:nvGrpSpPr>
          <p:grpSpPr>
            <a:xfrm>
              <a:off x="3943383" y="1638300"/>
              <a:ext cx="11354877" cy="7580083"/>
              <a:chOff x="-462204" y="0"/>
              <a:chExt cx="30134581" cy="2011669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5C7B17C-42DB-EA48-87FE-944E52F2973A}"/>
                  </a:ext>
                </a:extLst>
              </p:cNvPr>
              <p:cNvSpPr/>
              <p:nvPr/>
            </p:nvSpPr>
            <p:spPr>
              <a:xfrm>
                <a:off x="-462196" y="70388"/>
                <a:ext cx="29777735" cy="19606318"/>
              </a:xfrm>
              <a:custGeom>
                <a:avLst/>
                <a:gdLst/>
                <a:ahLst/>
                <a:cxnLst/>
                <a:rect l="l" t="t" r="r" b="b"/>
                <a:pathLst>
                  <a:path w="21305457" h="19606317">
                    <a:moveTo>
                      <a:pt x="0" y="0"/>
                    </a:moveTo>
                    <a:lnTo>
                      <a:pt x="21305457" y="0"/>
                    </a:lnTo>
                    <a:lnTo>
                      <a:pt x="21305457" y="19606317"/>
                    </a:lnTo>
                    <a:lnTo>
                      <a:pt x="0" y="19606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 dirty="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C41F96C0-1436-9746-B1EB-1BCA0321C4BB}"/>
                  </a:ext>
                </a:extLst>
              </p:cNvPr>
              <p:cNvSpPr/>
              <p:nvPr/>
            </p:nvSpPr>
            <p:spPr>
              <a:xfrm>
                <a:off x="-462204" y="0"/>
                <a:ext cx="30134581" cy="20116697"/>
              </a:xfrm>
              <a:custGeom>
                <a:avLst/>
                <a:gdLst/>
                <a:ahLst/>
                <a:cxnLst/>
                <a:rect l="l" t="t" r="r" b="b"/>
                <a:pathLst>
                  <a:path w="21450236" h="19751097">
                    <a:moveTo>
                      <a:pt x="21305458" y="19606316"/>
                    </a:moveTo>
                    <a:lnTo>
                      <a:pt x="21450236" y="19606316"/>
                    </a:lnTo>
                    <a:lnTo>
                      <a:pt x="21450236" y="19751097"/>
                    </a:lnTo>
                    <a:lnTo>
                      <a:pt x="21305458" y="19751097"/>
                    </a:lnTo>
                    <a:lnTo>
                      <a:pt x="21305458" y="1960631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9606316"/>
                    </a:lnTo>
                    <a:lnTo>
                      <a:pt x="0" y="19606316"/>
                    </a:lnTo>
                    <a:lnTo>
                      <a:pt x="0" y="144780"/>
                    </a:lnTo>
                    <a:close/>
                    <a:moveTo>
                      <a:pt x="0" y="19606316"/>
                    </a:moveTo>
                    <a:lnTo>
                      <a:pt x="144780" y="19606316"/>
                    </a:lnTo>
                    <a:lnTo>
                      <a:pt x="144780" y="19751097"/>
                    </a:lnTo>
                    <a:lnTo>
                      <a:pt x="0" y="19751097"/>
                    </a:lnTo>
                    <a:lnTo>
                      <a:pt x="0" y="19606316"/>
                    </a:lnTo>
                    <a:close/>
                    <a:moveTo>
                      <a:pt x="21305458" y="144780"/>
                    </a:moveTo>
                    <a:lnTo>
                      <a:pt x="21450236" y="144780"/>
                    </a:lnTo>
                    <a:lnTo>
                      <a:pt x="21450236" y="19606316"/>
                    </a:lnTo>
                    <a:lnTo>
                      <a:pt x="21305458" y="19606316"/>
                    </a:lnTo>
                    <a:lnTo>
                      <a:pt x="21305458" y="144780"/>
                    </a:lnTo>
                    <a:close/>
                    <a:moveTo>
                      <a:pt x="144780" y="19606316"/>
                    </a:moveTo>
                    <a:lnTo>
                      <a:pt x="21305458" y="19606316"/>
                    </a:lnTo>
                    <a:lnTo>
                      <a:pt x="21305458" y="19751097"/>
                    </a:lnTo>
                    <a:lnTo>
                      <a:pt x="144780" y="19751097"/>
                    </a:lnTo>
                    <a:lnTo>
                      <a:pt x="144780" y="19606316"/>
                    </a:lnTo>
                    <a:close/>
                    <a:moveTo>
                      <a:pt x="21305458" y="0"/>
                    </a:moveTo>
                    <a:lnTo>
                      <a:pt x="21450236" y="0"/>
                    </a:lnTo>
                    <a:lnTo>
                      <a:pt x="21450236" y="144780"/>
                    </a:lnTo>
                    <a:lnTo>
                      <a:pt x="21305458" y="144780"/>
                    </a:lnTo>
                    <a:lnTo>
                      <a:pt x="2130545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1305458" y="0"/>
                    </a:lnTo>
                    <a:lnTo>
                      <a:pt x="21305458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EC371F-046D-A84D-B936-CCD849089C08}"/>
              </a:ext>
            </a:extLst>
          </p:cNvPr>
          <p:cNvSpPr txBox="1"/>
          <p:nvPr/>
        </p:nvSpPr>
        <p:spPr>
          <a:xfrm>
            <a:off x="1927843" y="1096638"/>
            <a:ext cx="14778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E54784"/>
                </a:solidFill>
                <a:latin typeface="Cambria" panose="02040503050406030204" pitchFamily="18" charset="0"/>
              </a:rPr>
              <a:t>1. Tìm hiểu một số quyền và bổn phận của trẻ 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6FAB2-D7DF-424C-88AC-7B354A4A7025}"/>
              </a:ext>
            </a:extLst>
          </p:cNvPr>
          <p:cNvSpPr txBox="1"/>
          <p:nvPr/>
        </p:nvSpPr>
        <p:spPr>
          <a:xfrm>
            <a:off x="2743200" y="1927635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Cambria" panose="02040503050406030204" pitchFamily="18" charset="0"/>
              </a:rPr>
              <a:t>a. Tìm hiểu một số quyền của trẻ 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4C2C4-3201-044A-A29C-A4A1CF24553B}"/>
              </a:ext>
            </a:extLst>
          </p:cNvPr>
          <p:cNvSpPr txBox="1"/>
          <p:nvPr/>
        </p:nvSpPr>
        <p:spPr>
          <a:xfrm>
            <a:off x="1940246" y="2758632"/>
            <a:ext cx="144074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ra,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bóc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lột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lao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rơi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mua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bán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bắt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chiếm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đoạt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khỏi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ma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tuý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tụng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vi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phạm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tai,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thảm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nhiễm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vũ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đảm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an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cận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,...</a:t>
            </a:r>
            <a:r>
              <a:rPr lang="en-VN" sz="3200" dirty="0"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9144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638" y="-1743221"/>
            <a:ext cx="18494638" cy="12030221"/>
          </a:xfrm>
          <a:custGeom>
            <a:avLst/>
            <a:gdLst/>
            <a:ahLst/>
            <a:cxnLst/>
            <a:rect l="l" t="t" r="r" b="b"/>
            <a:pathLst>
              <a:path w="18494638" h="12030221">
                <a:moveTo>
                  <a:pt x="0" y="0"/>
                </a:moveTo>
                <a:lnTo>
                  <a:pt x="18494638" y="0"/>
                </a:lnTo>
                <a:lnTo>
                  <a:pt x="18494638" y="12030221"/>
                </a:lnTo>
                <a:lnTo>
                  <a:pt x="0" y="12030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08" r="-45908" b="-315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1B4BEF-6A54-5144-A9D3-A04207DC47CC}"/>
              </a:ext>
            </a:extLst>
          </p:cNvPr>
          <p:cNvGrpSpPr/>
          <p:nvPr/>
        </p:nvGrpSpPr>
        <p:grpSpPr>
          <a:xfrm>
            <a:off x="1036616" y="448486"/>
            <a:ext cx="16214767" cy="9390028"/>
            <a:chOff x="3640057" y="1280256"/>
            <a:chExt cx="11961533" cy="8322694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AC5464C-37F4-5745-B76E-DD9C0CABE19C}"/>
                </a:ext>
              </a:extLst>
            </p:cNvPr>
            <p:cNvGrpSpPr/>
            <p:nvPr/>
          </p:nvGrpSpPr>
          <p:grpSpPr>
            <a:xfrm>
              <a:off x="3640057" y="1280256"/>
              <a:ext cx="11961533" cy="8322694"/>
              <a:chOff x="0" y="0"/>
              <a:chExt cx="24372770" cy="23428052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0122E997-AD7A-5540-8DAC-70228128674A}"/>
                  </a:ext>
                </a:extLst>
              </p:cNvPr>
              <p:cNvSpPr/>
              <p:nvPr/>
            </p:nvSpPr>
            <p:spPr>
              <a:xfrm>
                <a:off x="72390" y="72390"/>
                <a:ext cx="2422799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227990" h="22392716">
                    <a:moveTo>
                      <a:pt x="0" y="0"/>
                    </a:moveTo>
                    <a:lnTo>
                      <a:pt x="24227990" y="0"/>
                    </a:lnTo>
                    <a:lnTo>
                      <a:pt x="24227990" y="22392716"/>
                    </a:lnTo>
                    <a:lnTo>
                      <a:pt x="0" y="22392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C0D6E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D0ED8139-D582-9442-A0D1-9434F9C9DD44}"/>
                  </a:ext>
                </a:extLst>
              </p:cNvPr>
              <p:cNvSpPr/>
              <p:nvPr/>
            </p:nvSpPr>
            <p:spPr>
              <a:xfrm>
                <a:off x="0" y="0"/>
                <a:ext cx="24372770" cy="23355662"/>
              </a:xfrm>
              <a:custGeom>
                <a:avLst/>
                <a:gdLst/>
                <a:ahLst/>
                <a:cxnLst/>
                <a:rect l="l" t="t" r="r" b="b"/>
                <a:pathLst>
                  <a:path w="24372770" h="22537496">
                    <a:moveTo>
                      <a:pt x="24227989" y="22392715"/>
                    </a:moveTo>
                    <a:lnTo>
                      <a:pt x="24372770" y="22392715"/>
                    </a:lnTo>
                    <a:lnTo>
                      <a:pt x="24372770" y="22537496"/>
                    </a:lnTo>
                    <a:lnTo>
                      <a:pt x="24227989" y="22537496"/>
                    </a:lnTo>
                    <a:lnTo>
                      <a:pt x="24227989" y="22392715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2392715"/>
                    </a:lnTo>
                    <a:lnTo>
                      <a:pt x="0" y="22392715"/>
                    </a:lnTo>
                    <a:lnTo>
                      <a:pt x="0" y="144780"/>
                    </a:lnTo>
                    <a:close/>
                    <a:moveTo>
                      <a:pt x="0" y="22392715"/>
                    </a:moveTo>
                    <a:lnTo>
                      <a:pt x="144780" y="22392715"/>
                    </a:lnTo>
                    <a:lnTo>
                      <a:pt x="144780" y="22537496"/>
                    </a:lnTo>
                    <a:lnTo>
                      <a:pt x="0" y="22537496"/>
                    </a:lnTo>
                    <a:lnTo>
                      <a:pt x="0" y="22392715"/>
                    </a:lnTo>
                    <a:close/>
                    <a:moveTo>
                      <a:pt x="24227989" y="144780"/>
                    </a:moveTo>
                    <a:lnTo>
                      <a:pt x="24372770" y="144780"/>
                    </a:lnTo>
                    <a:lnTo>
                      <a:pt x="24372770" y="22392715"/>
                    </a:lnTo>
                    <a:lnTo>
                      <a:pt x="24227989" y="22392715"/>
                    </a:lnTo>
                    <a:lnTo>
                      <a:pt x="24227989" y="144780"/>
                    </a:lnTo>
                    <a:close/>
                    <a:moveTo>
                      <a:pt x="144780" y="22392715"/>
                    </a:moveTo>
                    <a:lnTo>
                      <a:pt x="24227989" y="22392715"/>
                    </a:lnTo>
                    <a:lnTo>
                      <a:pt x="24227989" y="22537496"/>
                    </a:lnTo>
                    <a:lnTo>
                      <a:pt x="144780" y="22537496"/>
                    </a:lnTo>
                    <a:lnTo>
                      <a:pt x="144780" y="22392715"/>
                    </a:lnTo>
                    <a:close/>
                    <a:moveTo>
                      <a:pt x="24227989" y="0"/>
                    </a:moveTo>
                    <a:lnTo>
                      <a:pt x="24372770" y="0"/>
                    </a:lnTo>
                    <a:lnTo>
                      <a:pt x="24372770" y="144780"/>
                    </a:lnTo>
                    <a:lnTo>
                      <a:pt x="24227989" y="144780"/>
                    </a:lnTo>
                    <a:lnTo>
                      <a:pt x="24227989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4227989" y="0"/>
                    </a:lnTo>
                    <a:lnTo>
                      <a:pt x="24227989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99B4041F-4D5B-C24A-A369-83AADCBA6DB5}"/>
                </a:ext>
              </a:extLst>
            </p:cNvPr>
            <p:cNvGrpSpPr/>
            <p:nvPr/>
          </p:nvGrpSpPr>
          <p:grpSpPr>
            <a:xfrm>
              <a:off x="3943383" y="1638300"/>
              <a:ext cx="11354877" cy="7580083"/>
              <a:chOff x="-462204" y="0"/>
              <a:chExt cx="30134581" cy="2011669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5C7B17C-42DB-EA48-87FE-944E52F2973A}"/>
                  </a:ext>
                </a:extLst>
              </p:cNvPr>
              <p:cNvSpPr/>
              <p:nvPr/>
            </p:nvSpPr>
            <p:spPr>
              <a:xfrm>
                <a:off x="-462196" y="70388"/>
                <a:ext cx="29777735" cy="19606318"/>
              </a:xfrm>
              <a:custGeom>
                <a:avLst/>
                <a:gdLst/>
                <a:ahLst/>
                <a:cxnLst/>
                <a:rect l="l" t="t" r="r" b="b"/>
                <a:pathLst>
                  <a:path w="21305457" h="19606317">
                    <a:moveTo>
                      <a:pt x="0" y="0"/>
                    </a:moveTo>
                    <a:lnTo>
                      <a:pt x="21305457" y="0"/>
                    </a:lnTo>
                    <a:lnTo>
                      <a:pt x="21305457" y="19606317"/>
                    </a:lnTo>
                    <a:lnTo>
                      <a:pt x="0" y="19606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 dirty="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C41F96C0-1436-9746-B1EB-1BCA0321C4BB}"/>
                  </a:ext>
                </a:extLst>
              </p:cNvPr>
              <p:cNvSpPr/>
              <p:nvPr/>
            </p:nvSpPr>
            <p:spPr>
              <a:xfrm>
                <a:off x="-462204" y="0"/>
                <a:ext cx="30134581" cy="20116697"/>
              </a:xfrm>
              <a:custGeom>
                <a:avLst/>
                <a:gdLst/>
                <a:ahLst/>
                <a:cxnLst/>
                <a:rect l="l" t="t" r="r" b="b"/>
                <a:pathLst>
                  <a:path w="21450236" h="19751097">
                    <a:moveTo>
                      <a:pt x="21305458" y="19606316"/>
                    </a:moveTo>
                    <a:lnTo>
                      <a:pt x="21450236" y="19606316"/>
                    </a:lnTo>
                    <a:lnTo>
                      <a:pt x="21450236" y="19751097"/>
                    </a:lnTo>
                    <a:lnTo>
                      <a:pt x="21305458" y="19751097"/>
                    </a:lnTo>
                    <a:lnTo>
                      <a:pt x="21305458" y="1960631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9606316"/>
                    </a:lnTo>
                    <a:lnTo>
                      <a:pt x="0" y="19606316"/>
                    </a:lnTo>
                    <a:lnTo>
                      <a:pt x="0" y="144780"/>
                    </a:lnTo>
                    <a:close/>
                    <a:moveTo>
                      <a:pt x="0" y="19606316"/>
                    </a:moveTo>
                    <a:lnTo>
                      <a:pt x="144780" y="19606316"/>
                    </a:lnTo>
                    <a:lnTo>
                      <a:pt x="144780" y="19751097"/>
                    </a:lnTo>
                    <a:lnTo>
                      <a:pt x="0" y="19751097"/>
                    </a:lnTo>
                    <a:lnTo>
                      <a:pt x="0" y="19606316"/>
                    </a:lnTo>
                    <a:close/>
                    <a:moveTo>
                      <a:pt x="21305458" y="144780"/>
                    </a:moveTo>
                    <a:lnTo>
                      <a:pt x="21450236" y="144780"/>
                    </a:lnTo>
                    <a:lnTo>
                      <a:pt x="21450236" y="19606316"/>
                    </a:lnTo>
                    <a:lnTo>
                      <a:pt x="21305458" y="19606316"/>
                    </a:lnTo>
                    <a:lnTo>
                      <a:pt x="21305458" y="144780"/>
                    </a:lnTo>
                    <a:close/>
                    <a:moveTo>
                      <a:pt x="144780" y="19606316"/>
                    </a:moveTo>
                    <a:lnTo>
                      <a:pt x="21305458" y="19606316"/>
                    </a:lnTo>
                    <a:lnTo>
                      <a:pt x="21305458" y="19751097"/>
                    </a:lnTo>
                    <a:lnTo>
                      <a:pt x="144780" y="19751097"/>
                    </a:lnTo>
                    <a:lnTo>
                      <a:pt x="144780" y="19606316"/>
                    </a:lnTo>
                    <a:close/>
                    <a:moveTo>
                      <a:pt x="21305458" y="0"/>
                    </a:moveTo>
                    <a:lnTo>
                      <a:pt x="21450236" y="0"/>
                    </a:lnTo>
                    <a:lnTo>
                      <a:pt x="21450236" y="144780"/>
                    </a:lnTo>
                    <a:lnTo>
                      <a:pt x="21305458" y="144780"/>
                    </a:lnTo>
                    <a:lnTo>
                      <a:pt x="2130545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1305458" y="0"/>
                    </a:lnTo>
                    <a:lnTo>
                      <a:pt x="21305458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EC371F-046D-A84D-B936-CCD849089C08}"/>
              </a:ext>
            </a:extLst>
          </p:cNvPr>
          <p:cNvSpPr txBox="1"/>
          <p:nvPr/>
        </p:nvSpPr>
        <p:spPr>
          <a:xfrm>
            <a:off x="1927843" y="1096638"/>
            <a:ext cx="14778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E54784"/>
                </a:solidFill>
                <a:latin typeface="Cambria" panose="02040503050406030204" pitchFamily="18" charset="0"/>
              </a:rPr>
              <a:t>1. Tìm hiểu một số quyền và bổn phận của trẻ 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6FAB2-D7DF-424C-88AC-7B354A4A7025}"/>
              </a:ext>
            </a:extLst>
          </p:cNvPr>
          <p:cNvSpPr txBox="1"/>
          <p:nvPr/>
        </p:nvSpPr>
        <p:spPr>
          <a:xfrm>
            <a:off x="2743200" y="1927635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Cambria" panose="02040503050406030204" pitchFamily="18" charset="0"/>
              </a:rPr>
              <a:t>b. Tìm hiểu một số bổn phận của trẻ 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ACD74D-3FD9-BC4A-99CD-90D9A1A536A2}"/>
              </a:ext>
            </a:extLst>
          </p:cNvPr>
          <p:cNvSpPr txBox="1"/>
          <p:nvPr/>
        </p:nvSpPr>
        <p:spPr>
          <a:xfrm>
            <a:off x="9359664" y="6026012"/>
            <a:ext cx="7319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</a:rPr>
              <a:t>THẢO LUẬN NHÓM ĐÔI </a:t>
            </a:r>
            <a:r>
              <a:rPr lang="en-VN" sz="3600" dirty="0">
                <a:latin typeface="Cambria" panose="02040503050406030204" pitchFamily="18" charset="0"/>
              </a:rPr>
              <a:t>và cho biết: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VN" sz="3600" dirty="0">
                <a:latin typeface="Cambria" panose="02040503050406030204" pitchFamily="18" charset="0"/>
              </a:rPr>
              <a:t>Các bạn trong tranh đã thực hiện bổn phận g ì?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VN" sz="3600" dirty="0">
                <a:latin typeface="Cambria" panose="02040503050406030204" pitchFamily="18" charset="0"/>
              </a:rPr>
              <a:t>Em còn biết những bổn phận nào khác của trẻ 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4A9C8-C49B-0A4A-B553-8492E91AC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"/>
          <a:stretch/>
        </p:blipFill>
        <p:spPr>
          <a:xfrm>
            <a:off x="2158221" y="2851651"/>
            <a:ext cx="6190303" cy="3105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BE997-3AE8-274F-A1C1-6BED6CADA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054"/>
          <a:stretch/>
        </p:blipFill>
        <p:spPr>
          <a:xfrm>
            <a:off x="8343900" y="2860574"/>
            <a:ext cx="7107949" cy="3004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0E931F-8913-D545-8642-BBE2132D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63"/>
          <a:stretch/>
        </p:blipFill>
        <p:spPr>
          <a:xfrm>
            <a:off x="2158221" y="5807276"/>
            <a:ext cx="7019102" cy="2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F002ED6-5DAB-FB4A-A450-60946123E0D2}"/>
              </a:ext>
            </a:extLst>
          </p:cNvPr>
          <p:cNvSpPr/>
          <p:nvPr/>
        </p:nvSpPr>
        <p:spPr>
          <a:xfrm>
            <a:off x="-206638" y="-1743221"/>
            <a:ext cx="18494638" cy="12030221"/>
          </a:xfrm>
          <a:custGeom>
            <a:avLst/>
            <a:gdLst/>
            <a:ahLst/>
            <a:cxnLst/>
            <a:rect l="l" t="t" r="r" b="b"/>
            <a:pathLst>
              <a:path w="18494638" h="12030221">
                <a:moveTo>
                  <a:pt x="0" y="0"/>
                </a:moveTo>
                <a:lnTo>
                  <a:pt x="18494638" y="0"/>
                </a:lnTo>
                <a:lnTo>
                  <a:pt x="18494638" y="12030221"/>
                </a:lnTo>
                <a:lnTo>
                  <a:pt x="0" y="12030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08" r="-45908" b="-315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210390" y="342900"/>
            <a:ext cx="14867809" cy="7179590"/>
          </a:xfrm>
          <a:custGeom>
            <a:avLst/>
            <a:gdLst/>
            <a:ahLst/>
            <a:cxnLst/>
            <a:rect l="l" t="t" r="r" b="b"/>
            <a:pathLst>
              <a:path w="11834140" h="7914081">
                <a:moveTo>
                  <a:pt x="0" y="0"/>
                </a:moveTo>
                <a:lnTo>
                  <a:pt x="11834140" y="0"/>
                </a:lnTo>
                <a:lnTo>
                  <a:pt x="11834140" y="7914081"/>
                </a:lnTo>
                <a:lnTo>
                  <a:pt x="0" y="7914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65CDD6A-DAC8-5645-B1DD-937C7D1C3571}"/>
              </a:ext>
            </a:extLst>
          </p:cNvPr>
          <p:cNvSpPr txBox="1"/>
          <p:nvPr/>
        </p:nvSpPr>
        <p:spPr>
          <a:xfrm>
            <a:off x="1604438" y="1206270"/>
            <a:ext cx="1401656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</a:rPr>
              <a:t>Trẻ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đối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tượng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rất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dễ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bị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tổn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thương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bởi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tinh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thần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chưa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phát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triển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thiện</a:t>
            </a:r>
            <a:r>
              <a:rPr lang="en-US" sz="3600" dirty="0">
                <a:latin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</a:rPr>
              <a:t>Vì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pháp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luật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trao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trẻ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cơ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bản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bảo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vệ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bởi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đình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cơ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sở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hội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cơ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sở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giáo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dục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đồng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xã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hội</a:t>
            </a:r>
            <a:r>
              <a:rPr lang="en-US" sz="3600" dirty="0">
                <a:latin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</a:rPr>
              <a:t>Đồng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trẻ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cũng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bổn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phận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trách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bảo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vệ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tranh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bổn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phận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</a:rPr>
              <a:t>Giữ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gìn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vệ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rèn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luyện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; </a:t>
            </a:r>
            <a:r>
              <a:rPr lang="en-US" sz="3600" dirty="0" err="1">
                <a:latin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đỡ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mẹ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</a:rPr>
              <a:t>; </a:t>
            </a:r>
            <a:r>
              <a:rPr lang="en-US" sz="3600" dirty="0" err="1">
                <a:latin typeface="Cambria" panose="02040503050406030204" pitchFamily="18" charset="0"/>
              </a:rPr>
              <a:t>Kính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trọng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hiếu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ông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bà</a:t>
            </a:r>
            <a:r>
              <a:rPr lang="en-US" sz="3600" dirty="0">
                <a:latin typeface="Cambria" panose="02040503050406030204" pitchFamily="18" charset="0"/>
              </a:rPr>
              <a:t>, cha </a:t>
            </a:r>
            <a:r>
              <a:rPr lang="en-US" sz="3600" dirty="0" err="1">
                <a:latin typeface="Cambria" panose="02040503050406030204" pitchFamily="18" charset="0"/>
              </a:rPr>
              <a:t>mẹ</a:t>
            </a:r>
            <a:r>
              <a:rPr lang="en-US" sz="3600" dirty="0">
                <a:latin typeface="Cambria" panose="02040503050406030204" pitchFamily="18" charset="0"/>
              </a:rPr>
              <a:t>; </a:t>
            </a:r>
            <a:r>
              <a:rPr lang="en-US" sz="3600" dirty="0" err="1">
                <a:latin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đỡ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cảnh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khó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khăn</a:t>
            </a:r>
            <a:r>
              <a:rPr lang="en-US" sz="3600" dirty="0">
                <a:latin typeface="Cambria" panose="02040503050406030204" pitchFamily="18" charset="0"/>
              </a:rPr>
              <a:t>; </a:t>
            </a:r>
            <a:r>
              <a:rPr lang="en-US" sz="3600" dirty="0" err="1">
                <a:latin typeface="Cambria" panose="02040503050406030204" pitchFamily="18" charset="0"/>
              </a:rPr>
              <a:t>Giữ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gìn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bảo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vệ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</a:rPr>
              <a:t>; </a:t>
            </a:r>
            <a:r>
              <a:rPr lang="en-US" sz="3600" dirty="0" err="1">
                <a:latin typeface="Cambria" panose="02040503050406030204" pitchFamily="18" charset="0"/>
              </a:rPr>
              <a:t>Thương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yêu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đoàn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đỡ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bè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  <a:r>
              <a:rPr lang="en-VN" sz="3600" dirty="0">
                <a:latin typeface="Cambria" panose="02040503050406030204" pitchFamily="18" charset="0"/>
              </a:rPr>
              <a:t> </a:t>
            </a:r>
            <a:endParaRPr lang="vi-VN" sz="3600" dirty="0">
              <a:latin typeface="Cambria" panose="02040503050406030204" pitchFamily="18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57BD5DB-34C7-A24B-B3DC-C918967D8ECD}"/>
              </a:ext>
            </a:extLst>
          </p:cNvPr>
          <p:cNvSpPr/>
          <p:nvPr/>
        </p:nvSpPr>
        <p:spPr>
          <a:xfrm>
            <a:off x="1" y="6667499"/>
            <a:ext cx="4724400" cy="3757901"/>
          </a:xfrm>
          <a:custGeom>
            <a:avLst/>
            <a:gdLst/>
            <a:ahLst/>
            <a:cxnLst/>
            <a:rect l="l" t="t" r="r" b="b"/>
            <a:pathLst>
              <a:path w="5603009" h="4510422">
                <a:moveTo>
                  <a:pt x="0" y="0"/>
                </a:moveTo>
                <a:lnTo>
                  <a:pt x="5603009" y="0"/>
                </a:lnTo>
                <a:lnTo>
                  <a:pt x="5603009" y="4510422"/>
                </a:lnTo>
                <a:lnTo>
                  <a:pt x="0" y="451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37753370-E942-1846-A1CE-29947712A3EF}"/>
              </a:ext>
            </a:extLst>
          </p:cNvPr>
          <p:cNvSpPr/>
          <p:nvPr/>
        </p:nvSpPr>
        <p:spPr>
          <a:xfrm>
            <a:off x="13258801" y="6667499"/>
            <a:ext cx="4724400" cy="3619500"/>
          </a:xfrm>
          <a:custGeom>
            <a:avLst/>
            <a:gdLst/>
            <a:ahLst/>
            <a:cxnLst/>
            <a:rect l="l" t="t" r="r" b="b"/>
            <a:pathLst>
              <a:path w="7226678" h="5387160">
                <a:moveTo>
                  <a:pt x="0" y="0"/>
                </a:moveTo>
                <a:lnTo>
                  <a:pt x="7226678" y="0"/>
                </a:lnTo>
                <a:lnTo>
                  <a:pt x="7226678" y="5387160"/>
                </a:lnTo>
                <a:lnTo>
                  <a:pt x="0" y="538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9FA5F-1E24-F643-8A5F-DEF83D32339D}"/>
              </a:ext>
            </a:extLst>
          </p:cNvPr>
          <p:cNvSpPr txBox="1"/>
          <p:nvPr/>
        </p:nvSpPr>
        <p:spPr>
          <a:xfrm>
            <a:off x="6743701" y="7796748"/>
            <a:ext cx="4495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C00000"/>
                </a:solidFill>
                <a:latin typeface="Cambria" panose="0204050305040603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42470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565</Words>
  <Application>Microsoft Office PowerPoint</Application>
  <PresentationFormat>Custom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Times New Roman</vt:lpstr>
      <vt:lpstr>Cambria</vt:lpstr>
      <vt:lpstr>SVN-Newton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Quyền và bổn phận</dc:title>
  <dc:creator>P251024</dc:creator>
  <cp:lastModifiedBy>Administrator</cp:lastModifiedBy>
  <cp:revision>24</cp:revision>
  <dcterms:created xsi:type="dcterms:W3CDTF">2006-08-16T00:00:00Z</dcterms:created>
  <dcterms:modified xsi:type="dcterms:W3CDTF">2026-04-20T08:57:32Z</dcterms:modified>
  <dc:identifier>DAGBEGFQLTo</dc:identifier>
</cp:coreProperties>
</file>