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78" r:id="rId4"/>
    <p:sldId id="292" r:id="rId5"/>
    <p:sldId id="293" r:id="rId6"/>
    <p:sldId id="294" r:id="rId7"/>
    <p:sldId id="295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612857" y="62278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198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17</cp:revision>
  <dcterms:created xsi:type="dcterms:W3CDTF">2023-11-07T12:36:51Z</dcterms:created>
  <dcterms:modified xsi:type="dcterms:W3CDTF">2026-03-20T07:43:31Z</dcterms:modified>
</cp:coreProperties>
</file>