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8" r:id="rId2"/>
    <p:sldId id="278" r:id="rId3"/>
    <p:sldId id="266" r:id="rId4"/>
    <p:sldId id="279" r:id="rId5"/>
    <p:sldId id="280" r:id="rId6"/>
    <p:sldId id="281" r:id="rId7"/>
    <p:sldId id="287" r:id="rId8"/>
    <p:sldId id="286" r:id="rId9"/>
    <p:sldId id="289" r:id="rId10"/>
    <p:sldId id="288" r:id="rId11"/>
    <p:sldId id="267" r:id="rId12"/>
    <p:sldId id="268" r:id="rId13"/>
    <p:sldId id="270" r:id="rId14"/>
    <p:sldId id="269" r:id="rId15"/>
    <p:sldId id="290" r:id="rId16"/>
    <p:sldId id="291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E736D14-1991-48D4-E979-3FE3FA0C7CE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95275"/>
            <a:ext cx="1257300" cy="12573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370</Words>
  <Application>Microsoft Office PowerPoint</Application>
  <PresentationFormat>Widescreen</PresentationFormat>
  <Paragraphs>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2023-11-01T11:19:12Z</dcterms:created>
  <dcterms:modified xsi:type="dcterms:W3CDTF">2026-03-20T07:42:52Z</dcterms:modified>
</cp:coreProperties>
</file>