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3"/>
  </p:notesMasterIdLst>
  <p:sldIdLst>
    <p:sldId id="421" r:id="rId3"/>
    <p:sldId id="423" r:id="rId4"/>
    <p:sldId id="433" r:id="rId5"/>
    <p:sldId id="422" r:id="rId6"/>
    <p:sldId id="396" r:id="rId7"/>
    <p:sldId id="410" r:id="rId8"/>
    <p:sldId id="397" r:id="rId9"/>
    <p:sldId id="435" r:id="rId10"/>
    <p:sldId id="400" r:id="rId11"/>
    <p:sldId id="42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67" d="100"/>
          <a:sy n="67" d="100"/>
        </p:scale>
        <p:origin x="726" y="78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06" y="602889"/>
            <a:ext cx="6612644" cy="6446850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276ABA28-6E07-35C1-ED7C-1B3DA8B57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65" y="181706"/>
            <a:ext cx="10057736" cy="677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A172F-40AF-CC6B-1DF8-57AAAA1D1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733" y="1932822"/>
            <a:ext cx="8248199" cy="401553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480639" y="3834218"/>
            <a:ext cx="2863259" cy="30316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0EEBD8D-1497-C14A-3A1F-E7CE24B1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3915D-8CD9-0278-E42F-EFF9F9C6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8" y="2183961"/>
            <a:ext cx="9053187" cy="3936409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9DA76710-9AA6-9EFE-2DB9-64787CF45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7" name="图片 30">
            <a:extLst>
              <a:ext uri="{FF2B5EF4-FFF2-40B4-BE49-F238E27FC236}">
                <a16:creationId xmlns:a16="http://schemas.microsoft.com/office/drawing/2014/main" id="{AAA2A2E3-AB33-4904-FBEC-9D8BD9B0F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C77A355-E042-F25C-F28A-5896D8F53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2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OpenSans</vt:lpstr>
      <vt:lpstr>SVN-Newton</vt:lpstr>
      <vt:lpstr>Times New Roman</vt:lpstr>
      <vt:lpstr>思源黑体 CN</vt:lpstr>
      <vt:lpstr>思源黑体 CN 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2026-01-21T01:49:18Z</dcterms:modified>
</cp:coreProperties>
</file>