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3"/>
  </p:notesMasterIdLst>
  <p:sldIdLst>
    <p:sldId id="257" r:id="rId4"/>
    <p:sldId id="259" r:id="rId5"/>
    <p:sldId id="260" r:id="rId6"/>
    <p:sldId id="261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3" r:id="rId16"/>
    <p:sldId id="284" r:id="rId17"/>
    <p:sldId id="262" r:id="rId18"/>
    <p:sldId id="263" r:id="rId19"/>
    <p:sldId id="285" r:id="rId20"/>
    <p:sldId id="286" r:id="rId21"/>
    <p:sldId id="264" r:id="rId22"/>
    <p:sldId id="265" r:id="rId23"/>
    <p:sldId id="287" r:id="rId24"/>
    <p:sldId id="288" r:id="rId25"/>
    <p:sldId id="266" r:id="rId26"/>
    <p:sldId id="267" r:id="rId27"/>
    <p:sldId id="289" r:id="rId28"/>
    <p:sldId id="268" r:id="rId29"/>
    <p:sldId id="269" r:id="rId30"/>
    <p:sldId id="270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slide" Target="slide24.xml"/><Relationship Id="rId18" Type="http://schemas.openxmlformats.org/officeDocument/2006/relationships/image" Target="../media/image21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23.xml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slide" Target="slide20.xml"/><Relationship Id="rId5" Type="http://schemas.openxmlformats.org/officeDocument/2006/relationships/image" Target="../media/image10.png"/><Relationship Id="rId15" Type="http://schemas.openxmlformats.org/officeDocument/2006/relationships/slide" Target="slide27.xml"/><Relationship Id="rId10" Type="http://schemas.openxmlformats.org/officeDocument/2006/relationships/image" Target="../media/image15.svg"/><Relationship Id="rId19" Type="http://schemas.openxmlformats.org/officeDocument/2006/relationships/image" Target="../media/image50.gif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0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1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21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2.png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8.gif"/><Relationship Id="rId3" Type="http://schemas.openxmlformats.org/officeDocument/2006/relationships/slide" Target="slide20.xml"/><Relationship Id="rId21" Type="http://schemas.openxmlformats.org/officeDocument/2006/relationships/image" Target="../media/image21.gif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7.svg"/><Relationship Id="rId2" Type="http://schemas.openxmlformats.org/officeDocument/2006/relationships/image" Target="../media/image7.gif"/><Relationship Id="rId16" Type="http://schemas.openxmlformats.org/officeDocument/2006/relationships/image" Target="../media/image16.png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2.png"/><Relationship Id="rId5" Type="http://schemas.openxmlformats.org/officeDocument/2006/relationships/slide" Target="slide24.xml"/><Relationship Id="rId15" Type="http://schemas.openxmlformats.org/officeDocument/2006/relationships/slide" Target="slide27.xml"/><Relationship Id="rId10" Type="http://schemas.openxmlformats.org/officeDocument/2006/relationships/image" Target="../media/image11.svg"/><Relationship Id="rId19" Type="http://schemas.openxmlformats.org/officeDocument/2006/relationships/image" Target="../media/image19.gif"/><Relationship Id="rId4" Type="http://schemas.openxmlformats.org/officeDocument/2006/relationships/slide" Target="slide23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52.png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4.xml"/><Relationship Id="rId18" Type="http://schemas.openxmlformats.org/officeDocument/2006/relationships/image" Target="../media/image19.gif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3.xml"/><Relationship Id="rId17" Type="http://schemas.openxmlformats.org/officeDocument/2006/relationships/image" Target="../media/image17.sv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0.xml"/><Relationship Id="rId5" Type="http://schemas.openxmlformats.org/officeDocument/2006/relationships/image" Target="../media/image11.svg"/><Relationship Id="rId15" Type="http://schemas.openxmlformats.org/officeDocument/2006/relationships/slide" Target="slide27.xml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4.xml"/><Relationship Id="rId17" Type="http://schemas.openxmlformats.org/officeDocument/2006/relationships/image" Target="../media/image19.gif"/><Relationship Id="rId2" Type="http://schemas.openxmlformats.org/officeDocument/2006/relationships/image" Target="../media/image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audio" Target="../media/audio1.wav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audio" Target="../media/audio2.wav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slide" Target="slide23.xml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slide" Target="slide20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slide" Target="slide9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slide" Target="slide24.xml"/><Relationship Id="rId9" Type="http://schemas.openxmlformats.org/officeDocument/2006/relationships/image" Target="../media/image11.svg"/><Relationship Id="rId14" Type="http://schemas.openxmlformats.org/officeDocument/2006/relationships/slide" Target="slide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3.xml"/><Relationship Id="rId1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svg"/><Relationship Id="rId15" Type="http://schemas.openxmlformats.org/officeDocument/2006/relationships/slide" Target="slide9.xml"/><Relationship Id="rId10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image" Target="../media/image30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6.xml"/><Relationship Id="rId17" Type="http://schemas.openxmlformats.org/officeDocument/2006/relationships/slide" Target="slide24.xml"/><Relationship Id="rId2" Type="http://schemas.openxmlformats.org/officeDocument/2006/relationships/image" Target="../media/image29.png"/><Relationship Id="rId16" Type="http://schemas.microsoft.com/office/2007/relationships/hdphoto" Target="../media/hdphoto5.wdp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slide" Target="slide15.xml"/><Relationship Id="rId15" Type="http://schemas.openxmlformats.org/officeDocument/2006/relationships/image" Target="../media/image35.png"/><Relationship Id="rId10" Type="http://schemas.microsoft.com/office/2007/relationships/hdphoto" Target="../media/hdphoto4.wdp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openxmlformats.org/officeDocument/2006/relationships/slide" Target="slide20.xml"/><Relationship Id="rId2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 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</a:t>
              </a:r>
              <a:r>
                <a:rPr lang="en-US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415408" y="886503"/>
                <a:ext cx="9600937" cy="163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000" b="0" i="0" u="none" strike="noStrike" kern="1200" cap="none" spc="600" normalizeH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755</Words>
  <Application>Microsoft Office PowerPoint</Application>
  <PresentationFormat>Widescreen</PresentationFormat>
  <Paragraphs>170</Paragraphs>
  <Slides>29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等线</vt:lpstr>
      <vt:lpstr>#9Slide05 Aphrodite Pro</vt:lpstr>
      <vt:lpstr>#9Slide07 HoneyCream</vt:lpstr>
      <vt:lpstr>Arial</vt:lpstr>
      <vt:lpstr>Calibri</vt:lpstr>
      <vt:lpstr>Calibri Light</vt:lpstr>
      <vt:lpstr>Cambria</vt:lpstr>
      <vt:lpstr>SVN-Newton</vt:lpstr>
      <vt:lpstr>Tahoma</vt:lpstr>
      <vt:lpstr>Times New Roman</vt:lpstr>
      <vt:lpstr>UTM Brewers KT</vt:lpstr>
      <vt:lpstr>UTM Thanh Nhac TL</vt:lpstr>
      <vt:lpstr>1_Office Theme</vt:lpstr>
      <vt:lpstr>Office 테마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Administrator</cp:lastModifiedBy>
  <cp:revision>17</cp:revision>
  <dcterms:created xsi:type="dcterms:W3CDTF">2023-11-22T14:45:48Z</dcterms:created>
  <dcterms:modified xsi:type="dcterms:W3CDTF">2026-01-21T01:50:55Z</dcterms:modified>
</cp:coreProperties>
</file>