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4" r:id="rId2"/>
    <p:sldId id="328" r:id="rId3"/>
    <p:sldId id="310" r:id="rId4"/>
    <p:sldId id="329" r:id="rId5"/>
    <p:sldId id="330" r:id="rId6"/>
    <p:sldId id="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86235" autoAdjust="0"/>
  </p:normalViewPr>
  <p:slideViewPr>
    <p:cSldViewPr snapToGrid="0">
      <p:cViewPr varScale="1">
        <p:scale>
          <a:sx n="54" d="100"/>
          <a:sy n="54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8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AE785F5-BC54-0D0B-C064-262A18130C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144157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Cartoon cat walking on a beach with a boat&#10;&#10;AI-generated content may be incorrect.">
            <a:extLst>
              <a:ext uri="{FF2B5EF4-FFF2-40B4-BE49-F238E27FC236}">
                <a16:creationId xmlns:a16="http://schemas.microsoft.com/office/drawing/2014/main" id="{47F0A4CB-65E1-3B16-7FB0-2123AB8E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06" b="22364"/>
          <a:stretch>
            <a:fillRect/>
          </a:stretch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pic>
        <p:nvPicPr>
          <p:cNvPr id="6" name="Picture 5" descr="A yellow circles with red lines&#10;&#10;AI-generated content may be incorrect.">
            <a:extLst>
              <a:ext uri="{FF2B5EF4-FFF2-40B4-BE49-F238E27FC236}">
                <a16:creationId xmlns:a16="http://schemas.microsoft.com/office/drawing/2014/main" id="{84599EEA-B8F1-2D67-A30E-56F439646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3" y="239661"/>
            <a:ext cx="3781168" cy="22635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45727E-217A-8FF7-E94D-3FFDC151F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32" y="2662559"/>
            <a:ext cx="6779340" cy="3633531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3CEFA28-7D8A-12CB-DADB-0832214BC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66" y="144157"/>
            <a:ext cx="1424511" cy="14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sX0" fmla="*/ 0 w 7714555"/>
                <a:gd name="csY0" fmla="*/ 348660 h 1427704"/>
                <a:gd name="csX1" fmla="*/ 348660 w 7714555"/>
                <a:gd name="csY1" fmla="*/ 0 h 1427704"/>
                <a:gd name="csX2" fmla="*/ 7365895 w 7714555"/>
                <a:gd name="csY2" fmla="*/ 0 h 1427704"/>
                <a:gd name="csX3" fmla="*/ 7714555 w 7714555"/>
                <a:gd name="csY3" fmla="*/ 348660 h 1427704"/>
                <a:gd name="csX4" fmla="*/ 7714555 w 7714555"/>
                <a:gd name="csY4" fmla="*/ 1079044 h 1427704"/>
                <a:gd name="csX5" fmla="*/ 7365895 w 7714555"/>
                <a:gd name="csY5" fmla="*/ 1427704 h 1427704"/>
                <a:gd name="csX6" fmla="*/ 348660 w 7714555"/>
                <a:gd name="csY6" fmla="*/ 1427704 h 1427704"/>
                <a:gd name="csX7" fmla="*/ 0 w 7714555"/>
                <a:gd name="csY7" fmla="*/ 1079044 h 1427704"/>
                <a:gd name="csX8" fmla="*/ 0 w 7714555"/>
                <a:gd name="csY8" fmla="*/ 348660 h 1427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1. Anh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việc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?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? </a:t>
              </a: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1588770"/>
          </a:xfrm>
          <a:custGeom>
            <a:avLst/>
            <a:gdLst>
              <a:gd name="csX0" fmla="*/ 0 w 7993461"/>
              <a:gd name="csY0" fmla="*/ 199088 h 1588770"/>
              <a:gd name="csX1" fmla="*/ 503292 w 7993461"/>
              <a:gd name="csY1" fmla="*/ 0 h 1588770"/>
              <a:gd name="csX2" fmla="*/ 1201980 w 7993461"/>
              <a:gd name="csY2" fmla="*/ 0 h 1588770"/>
              <a:gd name="csX3" fmla="*/ 1900667 w 7993461"/>
              <a:gd name="csY3" fmla="*/ 0 h 1588770"/>
              <a:gd name="csX4" fmla="*/ 2599355 w 7993461"/>
              <a:gd name="csY4" fmla="*/ 0 h 1588770"/>
              <a:gd name="csX5" fmla="*/ 3437780 w 7993461"/>
              <a:gd name="csY5" fmla="*/ 0 h 1588770"/>
              <a:gd name="csX6" fmla="*/ 4136468 w 7993461"/>
              <a:gd name="csY6" fmla="*/ 0 h 1588770"/>
              <a:gd name="csX7" fmla="*/ 4835156 w 7993461"/>
              <a:gd name="csY7" fmla="*/ 0 h 1588770"/>
              <a:gd name="csX8" fmla="*/ 5603712 w 7993461"/>
              <a:gd name="csY8" fmla="*/ 0 h 1588770"/>
              <a:gd name="csX9" fmla="*/ 6302400 w 7993461"/>
              <a:gd name="csY9" fmla="*/ 0 h 1588770"/>
              <a:gd name="csX10" fmla="*/ 7490169 w 7993461"/>
              <a:gd name="csY10" fmla="*/ 0 h 1588770"/>
              <a:gd name="csX11" fmla="*/ 7993461 w 7993461"/>
              <a:gd name="csY11" fmla="*/ 199088 h 1588770"/>
              <a:gd name="csX12" fmla="*/ 7993461 w 7993461"/>
              <a:gd name="csY12" fmla="*/ 413395 h 1588770"/>
              <a:gd name="csX13" fmla="*/ 7993461 w 7993461"/>
              <a:gd name="csY13" fmla="*/ 627702 h 1588770"/>
              <a:gd name="csX14" fmla="*/ 7993461 w 7993461"/>
              <a:gd name="csY14" fmla="*/ 830102 h 1588770"/>
              <a:gd name="csX15" fmla="*/ 7993461 w 7993461"/>
              <a:gd name="csY15" fmla="*/ 1092033 h 1588770"/>
              <a:gd name="csX16" fmla="*/ 7993461 w 7993461"/>
              <a:gd name="csY16" fmla="*/ 1389681 h 1588770"/>
              <a:gd name="csX17" fmla="*/ 7490169 w 7993461"/>
              <a:gd name="csY17" fmla="*/ 1588770 h 1588770"/>
              <a:gd name="csX18" fmla="*/ 6791481 w 7993461"/>
              <a:gd name="csY18" fmla="*/ 1588770 h 1588770"/>
              <a:gd name="csX19" fmla="*/ 6162662 w 7993461"/>
              <a:gd name="csY19" fmla="*/ 1588770 h 1588770"/>
              <a:gd name="csX20" fmla="*/ 5673581 w 7993461"/>
              <a:gd name="csY20" fmla="*/ 1588770 h 1588770"/>
              <a:gd name="csX21" fmla="*/ 5044762 w 7993461"/>
              <a:gd name="csY21" fmla="*/ 1588770 h 1588770"/>
              <a:gd name="csX22" fmla="*/ 4415943 w 7993461"/>
              <a:gd name="csY22" fmla="*/ 1588770 h 1588770"/>
              <a:gd name="csX23" fmla="*/ 3926862 w 7993461"/>
              <a:gd name="csY23" fmla="*/ 1588770 h 1588770"/>
              <a:gd name="csX24" fmla="*/ 3367912 w 7993461"/>
              <a:gd name="csY24" fmla="*/ 1588770 h 1588770"/>
              <a:gd name="csX25" fmla="*/ 2878830 w 7993461"/>
              <a:gd name="csY25" fmla="*/ 1588770 h 1588770"/>
              <a:gd name="csX26" fmla="*/ 2040405 w 7993461"/>
              <a:gd name="csY26" fmla="*/ 1588770 h 1588770"/>
              <a:gd name="csX27" fmla="*/ 1481455 w 7993461"/>
              <a:gd name="csY27" fmla="*/ 1588770 h 1588770"/>
              <a:gd name="csX28" fmla="*/ 503292 w 7993461"/>
              <a:gd name="csY28" fmla="*/ 1588770 h 1588770"/>
              <a:gd name="csX29" fmla="*/ 0 w 7993461"/>
              <a:gd name="csY29" fmla="*/ 1389681 h 1588770"/>
              <a:gd name="csX30" fmla="*/ 0 w 7993461"/>
              <a:gd name="csY30" fmla="*/ 1163468 h 1588770"/>
              <a:gd name="csX31" fmla="*/ 0 w 7993461"/>
              <a:gd name="csY31" fmla="*/ 925350 h 1588770"/>
              <a:gd name="csX32" fmla="*/ 0 w 7993461"/>
              <a:gd name="csY32" fmla="*/ 675325 h 1588770"/>
              <a:gd name="csX33" fmla="*/ 0 w 7993461"/>
              <a:gd name="csY33" fmla="*/ 425301 h 1588770"/>
              <a:gd name="csX34" fmla="*/ 0 w 7993461"/>
              <a:gd name="csY34" fmla="*/ 199088 h 1588770"/>
              <a:gd name="csX0" fmla="*/ 0 w 7993461"/>
              <a:gd name="csY0" fmla="*/ 199088 h 1588770"/>
              <a:gd name="csX1" fmla="*/ 503292 w 7993461"/>
              <a:gd name="csY1" fmla="*/ 0 h 1588770"/>
              <a:gd name="csX2" fmla="*/ 1271848 w 7993461"/>
              <a:gd name="csY2" fmla="*/ 0 h 1588770"/>
              <a:gd name="csX3" fmla="*/ 1830799 w 7993461"/>
              <a:gd name="csY3" fmla="*/ 0 h 1588770"/>
              <a:gd name="csX4" fmla="*/ 2389749 w 7993461"/>
              <a:gd name="csY4" fmla="*/ 0 h 1588770"/>
              <a:gd name="csX5" fmla="*/ 3158305 w 7993461"/>
              <a:gd name="csY5" fmla="*/ 0 h 1588770"/>
              <a:gd name="csX6" fmla="*/ 3787124 w 7993461"/>
              <a:gd name="csY6" fmla="*/ 0 h 1588770"/>
              <a:gd name="csX7" fmla="*/ 4625549 w 7993461"/>
              <a:gd name="csY7" fmla="*/ 0 h 1588770"/>
              <a:gd name="csX8" fmla="*/ 5463975 w 7993461"/>
              <a:gd name="csY8" fmla="*/ 0 h 1588770"/>
              <a:gd name="csX9" fmla="*/ 6232531 w 7993461"/>
              <a:gd name="csY9" fmla="*/ 0 h 1588770"/>
              <a:gd name="csX10" fmla="*/ 6791481 w 7993461"/>
              <a:gd name="csY10" fmla="*/ 0 h 1588770"/>
              <a:gd name="csX11" fmla="*/ 7490169 w 7993461"/>
              <a:gd name="csY11" fmla="*/ 0 h 1588770"/>
              <a:gd name="csX12" fmla="*/ 7993461 w 7993461"/>
              <a:gd name="csY12" fmla="*/ 199088 h 1588770"/>
              <a:gd name="csX13" fmla="*/ 7993461 w 7993461"/>
              <a:gd name="csY13" fmla="*/ 413395 h 1588770"/>
              <a:gd name="csX14" fmla="*/ 7993461 w 7993461"/>
              <a:gd name="csY14" fmla="*/ 627702 h 1588770"/>
              <a:gd name="csX15" fmla="*/ 7993461 w 7993461"/>
              <a:gd name="csY15" fmla="*/ 877726 h 1588770"/>
              <a:gd name="csX16" fmla="*/ 7993461 w 7993461"/>
              <a:gd name="csY16" fmla="*/ 1139656 h 1588770"/>
              <a:gd name="csX17" fmla="*/ 7993461 w 7993461"/>
              <a:gd name="csY17" fmla="*/ 1389681 h 1588770"/>
              <a:gd name="csX18" fmla="*/ 7490169 w 7993461"/>
              <a:gd name="csY18" fmla="*/ 1588770 h 1588770"/>
              <a:gd name="csX19" fmla="*/ 6791481 w 7993461"/>
              <a:gd name="csY19" fmla="*/ 1588770 h 1588770"/>
              <a:gd name="csX20" fmla="*/ 6162662 w 7993461"/>
              <a:gd name="csY20" fmla="*/ 1588770 h 1588770"/>
              <a:gd name="csX21" fmla="*/ 5603712 w 7993461"/>
              <a:gd name="csY21" fmla="*/ 1588770 h 1588770"/>
              <a:gd name="csX22" fmla="*/ 5044762 w 7993461"/>
              <a:gd name="csY22" fmla="*/ 1588770 h 1588770"/>
              <a:gd name="csX23" fmla="*/ 4206337 w 7993461"/>
              <a:gd name="csY23" fmla="*/ 1588770 h 1588770"/>
              <a:gd name="csX24" fmla="*/ 3577518 w 7993461"/>
              <a:gd name="csY24" fmla="*/ 1588770 h 1588770"/>
              <a:gd name="csX25" fmla="*/ 2739093 w 7993461"/>
              <a:gd name="csY25" fmla="*/ 1588770 h 1588770"/>
              <a:gd name="csX26" fmla="*/ 1900667 w 7993461"/>
              <a:gd name="csY26" fmla="*/ 1588770 h 1588770"/>
              <a:gd name="csX27" fmla="*/ 1271848 w 7993461"/>
              <a:gd name="csY27" fmla="*/ 1588770 h 1588770"/>
              <a:gd name="csX28" fmla="*/ 503292 w 7993461"/>
              <a:gd name="csY28" fmla="*/ 1588770 h 1588770"/>
              <a:gd name="csX29" fmla="*/ 0 w 7993461"/>
              <a:gd name="csY29" fmla="*/ 1389681 h 1588770"/>
              <a:gd name="csX30" fmla="*/ 0 w 7993461"/>
              <a:gd name="csY30" fmla="*/ 1163468 h 1588770"/>
              <a:gd name="csX31" fmla="*/ 0 w 7993461"/>
              <a:gd name="csY31" fmla="*/ 961067 h 1588770"/>
              <a:gd name="csX32" fmla="*/ 0 w 7993461"/>
              <a:gd name="csY32" fmla="*/ 746761 h 1588770"/>
              <a:gd name="csX33" fmla="*/ 0 w 7993461"/>
              <a:gd name="csY33" fmla="*/ 484830 h 1588770"/>
              <a:gd name="csX34" fmla="*/ 0 w 7993461"/>
              <a:gd name="csY34" fmla="*/ 199088 h 15887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993461" h="1588770" fill="none" extrusionOk="0">
                <a:moveTo>
                  <a:pt x="0" y="199088"/>
                </a:moveTo>
                <a:cubicBezTo>
                  <a:pt x="-53985" y="58273"/>
                  <a:pt x="239353" y="-27740"/>
                  <a:pt x="503292" y="0"/>
                </a:cubicBezTo>
                <a:cubicBezTo>
                  <a:pt x="629929" y="35789"/>
                  <a:pt x="988259" y="-5850"/>
                  <a:pt x="1201980" y="0"/>
                </a:cubicBezTo>
                <a:cubicBezTo>
                  <a:pt x="1433889" y="-9765"/>
                  <a:pt x="1753581" y="5748"/>
                  <a:pt x="1900667" y="0"/>
                </a:cubicBezTo>
                <a:cubicBezTo>
                  <a:pt x="2069697" y="22963"/>
                  <a:pt x="2454020" y="2225"/>
                  <a:pt x="2599355" y="0"/>
                </a:cubicBezTo>
                <a:cubicBezTo>
                  <a:pt x="2732966" y="-42984"/>
                  <a:pt x="3178572" y="-16333"/>
                  <a:pt x="3437780" y="0"/>
                </a:cubicBezTo>
                <a:cubicBezTo>
                  <a:pt x="3663214" y="18172"/>
                  <a:pt x="3854317" y="-3354"/>
                  <a:pt x="4136468" y="0"/>
                </a:cubicBezTo>
                <a:cubicBezTo>
                  <a:pt x="4422001" y="4911"/>
                  <a:pt x="4673524" y="20686"/>
                  <a:pt x="4835156" y="0"/>
                </a:cubicBezTo>
                <a:cubicBezTo>
                  <a:pt x="5000828" y="30980"/>
                  <a:pt x="5254888" y="-14835"/>
                  <a:pt x="5603712" y="0"/>
                </a:cubicBezTo>
                <a:cubicBezTo>
                  <a:pt x="5934559" y="-33146"/>
                  <a:pt x="6156438" y="2465"/>
                  <a:pt x="6302400" y="0"/>
                </a:cubicBezTo>
                <a:cubicBezTo>
                  <a:pt x="6423981" y="-11295"/>
                  <a:pt x="7060261" y="56219"/>
                  <a:pt x="7490169" y="0"/>
                </a:cubicBezTo>
                <a:cubicBezTo>
                  <a:pt x="7769852" y="-24570"/>
                  <a:pt x="7994961" y="63768"/>
                  <a:pt x="7993461" y="199088"/>
                </a:cubicBezTo>
                <a:cubicBezTo>
                  <a:pt x="7978963" y="299992"/>
                  <a:pt x="7963922" y="365680"/>
                  <a:pt x="7993461" y="413395"/>
                </a:cubicBezTo>
                <a:cubicBezTo>
                  <a:pt x="8023587" y="450132"/>
                  <a:pt x="7991448" y="543559"/>
                  <a:pt x="7993461" y="627702"/>
                </a:cubicBezTo>
                <a:cubicBezTo>
                  <a:pt x="7996201" y="727522"/>
                  <a:pt x="8007482" y="746058"/>
                  <a:pt x="7993461" y="830102"/>
                </a:cubicBezTo>
                <a:cubicBezTo>
                  <a:pt x="7984199" y="911415"/>
                  <a:pt x="8018346" y="977609"/>
                  <a:pt x="7993461" y="1092033"/>
                </a:cubicBezTo>
                <a:cubicBezTo>
                  <a:pt x="7972756" y="1167342"/>
                  <a:pt x="7976821" y="1263655"/>
                  <a:pt x="7993461" y="1389681"/>
                </a:cubicBezTo>
                <a:cubicBezTo>
                  <a:pt x="7972874" y="1446972"/>
                  <a:pt x="7811310" y="1570511"/>
                  <a:pt x="7490169" y="1588770"/>
                </a:cubicBezTo>
                <a:cubicBezTo>
                  <a:pt x="7287800" y="1605297"/>
                  <a:pt x="6973469" y="1590826"/>
                  <a:pt x="6791481" y="1588770"/>
                </a:cubicBezTo>
                <a:cubicBezTo>
                  <a:pt x="6581856" y="1578791"/>
                  <a:pt x="6469657" y="1593832"/>
                  <a:pt x="6162662" y="1588770"/>
                </a:cubicBezTo>
                <a:cubicBezTo>
                  <a:pt x="5848534" y="1583929"/>
                  <a:pt x="5833311" y="1581341"/>
                  <a:pt x="5673581" y="1588770"/>
                </a:cubicBezTo>
                <a:cubicBezTo>
                  <a:pt x="5523942" y="1600366"/>
                  <a:pt x="5334861" y="1580148"/>
                  <a:pt x="5044762" y="1588770"/>
                </a:cubicBezTo>
                <a:cubicBezTo>
                  <a:pt x="4773281" y="1618285"/>
                  <a:pt x="4632715" y="1607344"/>
                  <a:pt x="4415943" y="1588770"/>
                </a:cubicBezTo>
                <a:cubicBezTo>
                  <a:pt x="4184359" y="1602094"/>
                  <a:pt x="4098016" y="1581704"/>
                  <a:pt x="3926862" y="1588770"/>
                </a:cubicBezTo>
                <a:cubicBezTo>
                  <a:pt x="3752218" y="1580847"/>
                  <a:pt x="3541218" y="1581063"/>
                  <a:pt x="3367912" y="1588770"/>
                </a:cubicBezTo>
                <a:cubicBezTo>
                  <a:pt x="3212798" y="1573111"/>
                  <a:pt x="3033782" y="1591820"/>
                  <a:pt x="2878830" y="1588770"/>
                </a:cubicBezTo>
                <a:cubicBezTo>
                  <a:pt x="2738793" y="1620457"/>
                  <a:pt x="2447711" y="1536994"/>
                  <a:pt x="2040405" y="1588770"/>
                </a:cubicBezTo>
                <a:cubicBezTo>
                  <a:pt x="1624507" y="1589903"/>
                  <a:pt x="1667744" y="1592344"/>
                  <a:pt x="1481455" y="1588770"/>
                </a:cubicBezTo>
                <a:cubicBezTo>
                  <a:pt x="1307172" y="1585228"/>
                  <a:pt x="846156" y="1595498"/>
                  <a:pt x="503292" y="1588770"/>
                </a:cubicBezTo>
                <a:cubicBezTo>
                  <a:pt x="208158" y="1593577"/>
                  <a:pt x="10667" y="1491073"/>
                  <a:pt x="0" y="1389681"/>
                </a:cubicBezTo>
                <a:cubicBezTo>
                  <a:pt x="-12848" y="1305168"/>
                  <a:pt x="3641" y="1229360"/>
                  <a:pt x="0" y="1163468"/>
                </a:cubicBezTo>
                <a:cubicBezTo>
                  <a:pt x="-14047" y="1082433"/>
                  <a:pt x="19202" y="1016762"/>
                  <a:pt x="0" y="925350"/>
                </a:cubicBezTo>
                <a:cubicBezTo>
                  <a:pt x="-3724" y="829892"/>
                  <a:pt x="-540" y="728454"/>
                  <a:pt x="0" y="675325"/>
                </a:cubicBezTo>
                <a:cubicBezTo>
                  <a:pt x="7644" y="623929"/>
                  <a:pt x="-3888" y="486592"/>
                  <a:pt x="0" y="425301"/>
                </a:cubicBezTo>
                <a:cubicBezTo>
                  <a:pt x="7541" y="372291"/>
                  <a:pt x="-23329" y="257187"/>
                  <a:pt x="0" y="199088"/>
                </a:cubicBezTo>
                <a:close/>
              </a:path>
              <a:path w="7993461" h="1588770" stroke="0" extrusionOk="0">
                <a:moveTo>
                  <a:pt x="0" y="199088"/>
                </a:moveTo>
                <a:cubicBezTo>
                  <a:pt x="25527" y="94371"/>
                  <a:pt x="242955" y="25353"/>
                  <a:pt x="503292" y="0"/>
                </a:cubicBezTo>
                <a:cubicBezTo>
                  <a:pt x="778156" y="-69670"/>
                  <a:pt x="1016902" y="-2665"/>
                  <a:pt x="1271848" y="0"/>
                </a:cubicBezTo>
                <a:cubicBezTo>
                  <a:pt x="1510910" y="29878"/>
                  <a:pt x="1653666" y="13597"/>
                  <a:pt x="1830799" y="0"/>
                </a:cubicBezTo>
                <a:cubicBezTo>
                  <a:pt x="2037712" y="-6110"/>
                  <a:pt x="2236678" y="34443"/>
                  <a:pt x="2389749" y="0"/>
                </a:cubicBezTo>
                <a:cubicBezTo>
                  <a:pt x="2551871" y="-37672"/>
                  <a:pt x="3009804" y="-1756"/>
                  <a:pt x="3158305" y="0"/>
                </a:cubicBezTo>
                <a:cubicBezTo>
                  <a:pt x="3382793" y="-5988"/>
                  <a:pt x="3487168" y="335"/>
                  <a:pt x="3787124" y="0"/>
                </a:cubicBezTo>
                <a:cubicBezTo>
                  <a:pt x="4069784" y="-47859"/>
                  <a:pt x="4287343" y="-41279"/>
                  <a:pt x="4625549" y="0"/>
                </a:cubicBezTo>
                <a:cubicBezTo>
                  <a:pt x="4967038" y="16205"/>
                  <a:pt x="5223127" y="3644"/>
                  <a:pt x="5463975" y="0"/>
                </a:cubicBezTo>
                <a:cubicBezTo>
                  <a:pt x="5721699" y="9674"/>
                  <a:pt x="6016220" y="-24276"/>
                  <a:pt x="6232531" y="0"/>
                </a:cubicBezTo>
                <a:cubicBezTo>
                  <a:pt x="6468270" y="-30719"/>
                  <a:pt x="6576880" y="-13090"/>
                  <a:pt x="6791481" y="0"/>
                </a:cubicBezTo>
                <a:cubicBezTo>
                  <a:pt x="7004548" y="-30390"/>
                  <a:pt x="7170248" y="17891"/>
                  <a:pt x="7490169" y="0"/>
                </a:cubicBezTo>
                <a:cubicBezTo>
                  <a:pt x="7781034" y="-10867"/>
                  <a:pt x="8000525" y="74704"/>
                  <a:pt x="7993461" y="199088"/>
                </a:cubicBezTo>
                <a:cubicBezTo>
                  <a:pt x="7973899" y="260178"/>
                  <a:pt x="8008428" y="354050"/>
                  <a:pt x="7993461" y="413395"/>
                </a:cubicBezTo>
                <a:cubicBezTo>
                  <a:pt x="7991852" y="477950"/>
                  <a:pt x="7997142" y="558741"/>
                  <a:pt x="7993461" y="627702"/>
                </a:cubicBezTo>
                <a:cubicBezTo>
                  <a:pt x="7998817" y="700630"/>
                  <a:pt x="8009063" y="774452"/>
                  <a:pt x="7993461" y="877726"/>
                </a:cubicBezTo>
                <a:cubicBezTo>
                  <a:pt x="7997353" y="958125"/>
                  <a:pt x="7993798" y="1062253"/>
                  <a:pt x="7993461" y="1139656"/>
                </a:cubicBezTo>
                <a:cubicBezTo>
                  <a:pt x="7993854" y="1238993"/>
                  <a:pt x="7976875" y="1327824"/>
                  <a:pt x="7993461" y="1389681"/>
                </a:cubicBezTo>
                <a:cubicBezTo>
                  <a:pt x="7980832" y="1491279"/>
                  <a:pt x="7777239" y="1582337"/>
                  <a:pt x="7490169" y="1588770"/>
                </a:cubicBezTo>
                <a:cubicBezTo>
                  <a:pt x="7179742" y="1605960"/>
                  <a:pt x="7132944" y="1590856"/>
                  <a:pt x="6791481" y="1588770"/>
                </a:cubicBezTo>
                <a:cubicBezTo>
                  <a:pt x="6460752" y="1568328"/>
                  <a:pt x="6303519" y="1626102"/>
                  <a:pt x="6162662" y="1588770"/>
                </a:cubicBezTo>
                <a:cubicBezTo>
                  <a:pt x="6048572" y="1569809"/>
                  <a:pt x="5789932" y="1556604"/>
                  <a:pt x="5603712" y="1588770"/>
                </a:cubicBezTo>
                <a:cubicBezTo>
                  <a:pt x="5435041" y="1575942"/>
                  <a:pt x="5234679" y="1555349"/>
                  <a:pt x="5044762" y="1588770"/>
                </a:cubicBezTo>
                <a:cubicBezTo>
                  <a:pt x="4874209" y="1549264"/>
                  <a:pt x="4543424" y="1534733"/>
                  <a:pt x="4206337" y="1588770"/>
                </a:cubicBezTo>
                <a:cubicBezTo>
                  <a:pt x="4021728" y="1568041"/>
                  <a:pt x="3832168" y="1558073"/>
                  <a:pt x="3577518" y="1588770"/>
                </a:cubicBezTo>
                <a:cubicBezTo>
                  <a:pt x="3314491" y="1586221"/>
                  <a:pt x="2924181" y="1601450"/>
                  <a:pt x="2739093" y="1588770"/>
                </a:cubicBezTo>
                <a:cubicBezTo>
                  <a:pt x="2570567" y="1520199"/>
                  <a:pt x="2301989" y="1614361"/>
                  <a:pt x="1900667" y="1588770"/>
                </a:cubicBezTo>
                <a:cubicBezTo>
                  <a:pt x="1498403" y="1593775"/>
                  <a:pt x="1560982" y="1588435"/>
                  <a:pt x="1271848" y="1588770"/>
                </a:cubicBezTo>
                <a:cubicBezTo>
                  <a:pt x="987240" y="1585744"/>
                  <a:pt x="771806" y="1634368"/>
                  <a:pt x="503292" y="1588770"/>
                </a:cubicBezTo>
                <a:cubicBezTo>
                  <a:pt x="179426" y="1587776"/>
                  <a:pt x="-15476" y="1511433"/>
                  <a:pt x="0" y="1389681"/>
                </a:cubicBezTo>
                <a:cubicBezTo>
                  <a:pt x="-25777" y="1273803"/>
                  <a:pt x="8966" y="1243209"/>
                  <a:pt x="0" y="1163468"/>
                </a:cubicBezTo>
                <a:cubicBezTo>
                  <a:pt x="-11995" y="1085366"/>
                  <a:pt x="-15821" y="1014351"/>
                  <a:pt x="0" y="961067"/>
                </a:cubicBezTo>
                <a:cubicBezTo>
                  <a:pt x="28206" y="896823"/>
                  <a:pt x="16265" y="861731"/>
                  <a:pt x="0" y="746761"/>
                </a:cubicBezTo>
                <a:cubicBezTo>
                  <a:pt x="-21964" y="638331"/>
                  <a:pt x="-30333" y="601551"/>
                  <a:pt x="0" y="484830"/>
                </a:cubicBezTo>
                <a:cubicBezTo>
                  <a:pt x="25009" y="377707"/>
                  <a:pt x="983" y="260480"/>
                  <a:pt x="0" y="199088"/>
                </a:cubicBezTo>
                <a:close/>
              </a:path>
              <a:path w="7993461" h="1588770" fill="none" stroke="0" extrusionOk="0">
                <a:moveTo>
                  <a:pt x="0" y="199088"/>
                </a:moveTo>
                <a:cubicBezTo>
                  <a:pt x="-16151" y="121468"/>
                  <a:pt x="264160" y="21983"/>
                  <a:pt x="503292" y="0"/>
                </a:cubicBezTo>
                <a:cubicBezTo>
                  <a:pt x="622545" y="8985"/>
                  <a:pt x="946455" y="17406"/>
                  <a:pt x="1201980" y="0"/>
                </a:cubicBezTo>
                <a:cubicBezTo>
                  <a:pt x="1460029" y="-18231"/>
                  <a:pt x="1698514" y="16938"/>
                  <a:pt x="1900667" y="0"/>
                </a:cubicBezTo>
                <a:cubicBezTo>
                  <a:pt x="2064241" y="-6625"/>
                  <a:pt x="2462692" y="-7395"/>
                  <a:pt x="2599355" y="0"/>
                </a:cubicBezTo>
                <a:cubicBezTo>
                  <a:pt x="2806109" y="-23813"/>
                  <a:pt x="3231302" y="-39350"/>
                  <a:pt x="3437780" y="0"/>
                </a:cubicBezTo>
                <a:cubicBezTo>
                  <a:pt x="3663251" y="-13750"/>
                  <a:pt x="3821554" y="35814"/>
                  <a:pt x="4136468" y="0"/>
                </a:cubicBezTo>
                <a:cubicBezTo>
                  <a:pt x="4431283" y="-14058"/>
                  <a:pt x="4696515" y="1209"/>
                  <a:pt x="4835156" y="0"/>
                </a:cubicBezTo>
                <a:cubicBezTo>
                  <a:pt x="4944441" y="12186"/>
                  <a:pt x="5205799" y="-19708"/>
                  <a:pt x="5603712" y="0"/>
                </a:cubicBezTo>
                <a:cubicBezTo>
                  <a:pt x="5941114" y="-3530"/>
                  <a:pt x="6152712" y="-5882"/>
                  <a:pt x="6302400" y="0"/>
                </a:cubicBezTo>
                <a:cubicBezTo>
                  <a:pt x="6484746" y="-82781"/>
                  <a:pt x="7108718" y="29416"/>
                  <a:pt x="7490169" y="0"/>
                </a:cubicBezTo>
                <a:cubicBezTo>
                  <a:pt x="7734615" y="7904"/>
                  <a:pt x="7975156" y="51011"/>
                  <a:pt x="7993461" y="199088"/>
                </a:cubicBezTo>
                <a:cubicBezTo>
                  <a:pt x="7967641" y="279048"/>
                  <a:pt x="7966710" y="364586"/>
                  <a:pt x="7993461" y="413395"/>
                </a:cubicBezTo>
                <a:cubicBezTo>
                  <a:pt x="8024870" y="462628"/>
                  <a:pt x="7993933" y="535151"/>
                  <a:pt x="7993461" y="627702"/>
                </a:cubicBezTo>
                <a:cubicBezTo>
                  <a:pt x="7989105" y="729482"/>
                  <a:pt x="8007979" y="744427"/>
                  <a:pt x="7993461" y="830102"/>
                </a:cubicBezTo>
                <a:cubicBezTo>
                  <a:pt x="7980504" y="917019"/>
                  <a:pt x="8017761" y="983724"/>
                  <a:pt x="7993461" y="1092033"/>
                </a:cubicBezTo>
                <a:cubicBezTo>
                  <a:pt x="7949707" y="1191877"/>
                  <a:pt x="7984949" y="1255430"/>
                  <a:pt x="7993461" y="1389681"/>
                </a:cubicBezTo>
                <a:cubicBezTo>
                  <a:pt x="7959055" y="1510410"/>
                  <a:pt x="7842659" y="1572386"/>
                  <a:pt x="7490169" y="1588770"/>
                </a:cubicBezTo>
                <a:cubicBezTo>
                  <a:pt x="7327351" y="1595837"/>
                  <a:pt x="6996936" y="1594035"/>
                  <a:pt x="6791481" y="1588770"/>
                </a:cubicBezTo>
                <a:cubicBezTo>
                  <a:pt x="6622610" y="1608413"/>
                  <a:pt x="6471545" y="1592242"/>
                  <a:pt x="6162662" y="1588770"/>
                </a:cubicBezTo>
                <a:cubicBezTo>
                  <a:pt x="5848322" y="1584243"/>
                  <a:pt x="5837103" y="1585160"/>
                  <a:pt x="5673581" y="1588770"/>
                </a:cubicBezTo>
                <a:cubicBezTo>
                  <a:pt x="5500560" y="1605104"/>
                  <a:pt x="5343346" y="1568291"/>
                  <a:pt x="5044762" y="1588770"/>
                </a:cubicBezTo>
                <a:cubicBezTo>
                  <a:pt x="4749248" y="1579969"/>
                  <a:pt x="4637998" y="1585248"/>
                  <a:pt x="4415943" y="1588770"/>
                </a:cubicBezTo>
                <a:cubicBezTo>
                  <a:pt x="4192223" y="1602154"/>
                  <a:pt x="4084975" y="1597249"/>
                  <a:pt x="3926862" y="1588770"/>
                </a:cubicBezTo>
                <a:cubicBezTo>
                  <a:pt x="3767036" y="1604811"/>
                  <a:pt x="3518734" y="1595635"/>
                  <a:pt x="3367912" y="1588770"/>
                </a:cubicBezTo>
                <a:cubicBezTo>
                  <a:pt x="3207091" y="1605290"/>
                  <a:pt x="3024951" y="1570398"/>
                  <a:pt x="2878830" y="1588770"/>
                </a:cubicBezTo>
                <a:cubicBezTo>
                  <a:pt x="2739746" y="1594185"/>
                  <a:pt x="2477617" y="1603731"/>
                  <a:pt x="2040405" y="1588770"/>
                </a:cubicBezTo>
                <a:cubicBezTo>
                  <a:pt x="1630197" y="1598402"/>
                  <a:pt x="1684803" y="1586847"/>
                  <a:pt x="1481455" y="1588770"/>
                </a:cubicBezTo>
                <a:cubicBezTo>
                  <a:pt x="1265793" y="1577008"/>
                  <a:pt x="865105" y="1634462"/>
                  <a:pt x="503292" y="1588770"/>
                </a:cubicBezTo>
                <a:cubicBezTo>
                  <a:pt x="228722" y="1579762"/>
                  <a:pt x="9367" y="1491416"/>
                  <a:pt x="0" y="1389681"/>
                </a:cubicBezTo>
                <a:cubicBezTo>
                  <a:pt x="-12076" y="1323618"/>
                  <a:pt x="15357" y="1240570"/>
                  <a:pt x="0" y="1163468"/>
                </a:cubicBezTo>
                <a:cubicBezTo>
                  <a:pt x="-9656" y="1098116"/>
                  <a:pt x="10954" y="989395"/>
                  <a:pt x="0" y="925350"/>
                </a:cubicBezTo>
                <a:cubicBezTo>
                  <a:pt x="-19490" y="837225"/>
                  <a:pt x="6154" y="731058"/>
                  <a:pt x="0" y="675325"/>
                </a:cubicBezTo>
                <a:cubicBezTo>
                  <a:pt x="4516" y="616325"/>
                  <a:pt x="-4967" y="497347"/>
                  <a:pt x="0" y="425301"/>
                </a:cubicBezTo>
                <a:cubicBezTo>
                  <a:pt x="4246" y="370522"/>
                  <a:pt x="-35468" y="255773"/>
                  <a:pt x="0" y="19908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Anh em mèo trắng đi câu cá. Em ngồi ở bờ ao, anh ra sông cái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sX0" fmla="*/ 0 w 7714555"/>
                <a:gd name="csY0" fmla="*/ 348660 h 1427704"/>
                <a:gd name="csX1" fmla="*/ 348660 w 7714555"/>
                <a:gd name="csY1" fmla="*/ 0 h 1427704"/>
                <a:gd name="csX2" fmla="*/ 7365895 w 7714555"/>
                <a:gd name="csY2" fmla="*/ 0 h 1427704"/>
                <a:gd name="csX3" fmla="*/ 7714555 w 7714555"/>
                <a:gd name="csY3" fmla="*/ 348660 h 1427704"/>
                <a:gd name="csX4" fmla="*/ 7714555 w 7714555"/>
                <a:gd name="csY4" fmla="*/ 1079044 h 1427704"/>
                <a:gd name="csX5" fmla="*/ 7365895 w 7714555"/>
                <a:gd name="csY5" fmla="*/ 1427704 h 1427704"/>
                <a:gd name="csX6" fmla="*/ 348660 w 7714555"/>
                <a:gd name="csY6" fmla="*/ 1427704 h 1427704"/>
                <a:gd name="csX7" fmla="*/ 0 w 7714555"/>
                <a:gd name="csY7" fmla="*/ 1079044 h 1427704"/>
                <a:gd name="csX8" fmla="*/ 0 w 7714555"/>
                <a:gd name="csY8" fmla="*/ 348660 h 1427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2.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Vì sao mèo anh ngả lưng ngủ luôn một giấc?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914650"/>
            <a:ext cx="7993461" cy="2065123"/>
          </a:xfrm>
          <a:custGeom>
            <a:avLst/>
            <a:gdLst>
              <a:gd name="csX0" fmla="*/ 0 w 7993461"/>
              <a:gd name="csY0" fmla="*/ 258780 h 2065123"/>
              <a:gd name="csX1" fmla="*/ 503292 w 7993461"/>
              <a:gd name="csY1" fmla="*/ 0 h 2065123"/>
              <a:gd name="csX2" fmla="*/ 1201980 w 7993461"/>
              <a:gd name="csY2" fmla="*/ 0 h 2065123"/>
              <a:gd name="csX3" fmla="*/ 1900667 w 7993461"/>
              <a:gd name="csY3" fmla="*/ 0 h 2065123"/>
              <a:gd name="csX4" fmla="*/ 2599355 w 7993461"/>
              <a:gd name="csY4" fmla="*/ 0 h 2065123"/>
              <a:gd name="csX5" fmla="*/ 3437780 w 7993461"/>
              <a:gd name="csY5" fmla="*/ 0 h 2065123"/>
              <a:gd name="csX6" fmla="*/ 4136468 w 7993461"/>
              <a:gd name="csY6" fmla="*/ 0 h 2065123"/>
              <a:gd name="csX7" fmla="*/ 4835156 w 7993461"/>
              <a:gd name="csY7" fmla="*/ 0 h 2065123"/>
              <a:gd name="csX8" fmla="*/ 5603712 w 7993461"/>
              <a:gd name="csY8" fmla="*/ 0 h 2065123"/>
              <a:gd name="csX9" fmla="*/ 6302400 w 7993461"/>
              <a:gd name="csY9" fmla="*/ 0 h 2065123"/>
              <a:gd name="csX10" fmla="*/ 7490169 w 7993461"/>
              <a:gd name="csY10" fmla="*/ 0 h 2065123"/>
              <a:gd name="csX11" fmla="*/ 7993461 w 7993461"/>
              <a:gd name="csY11" fmla="*/ 258780 h 2065123"/>
              <a:gd name="csX12" fmla="*/ 7993461 w 7993461"/>
              <a:gd name="csY12" fmla="*/ 537341 h 2065123"/>
              <a:gd name="csX13" fmla="*/ 7993461 w 7993461"/>
              <a:gd name="csY13" fmla="*/ 815903 h 2065123"/>
              <a:gd name="csX14" fmla="*/ 7993461 w 7993461"/>
              <a:gd name="csY14" fmla="*/ 1078988 h 2065123"/>
              <a:gd name="csX15" fmla="*/ 7993461 w 7993461"/>
              <a:gd name="csY15" fmla="*/ 1419451 h 2065123"/>
              <a:gd name="csX16" fmla="*/ 7993461 w 7993461"/>
              <a:gd name="csY16" fmla="*/ 1806342 h 2065123"/>
              <a:gd name="csX17" fmla="*/ 7490169 w 7993461"/>
              <a:gd name="csY17" fmla="*/ 2065123 h 2065123"/>
              <a:gd name="csX18" fmla="*/ 6791481 w 7993461"/>
              <a:gd name="csY18" fmla="*/ 2065123 h 2065123"/>
              <a:gd name="csX19" fmla="*/ 6162662 w 7993461"/>
              <a:gd name="csY19" fmla="*/ 2065123 h 2065123"/>
              <a:gd name="csX20" fmla="*/ 5673581 w 7993461"/>
              <a:gd name="csY20" fmla="*/ 2065123 h 2065123"/>
              <a:gd name="csX21" fmla="*/ 5044762 w 7993461"/>
              <a:gd name="csY21" fmla="*/ 2065123 h 2065123"/>
              <a:gd name="csX22" fmla="*/ 4415943 w 7993461"/>
              <a:gd name="csY22" fmla="*/ 2065123 h 2065123"/>
              <a:gd name="csX23" fmla="*/ 3926862 w 7993461"/>
              <a:gd name="csY23" fmla="*/ 2065123 h 2065123"/>
              <a:gd name="csX24" fmla="*/ 3367912 w 7993461"/>
              <a:gd name="csY24" fmla="*/ 2065123 h 2065123"/>
              <a:gd name="csX25" fmla="*/ 2878830 w 7993461"/>
              <a:gd name="csY25" fmla="*/ 2065123 h 2065123"/>
              <a:gd name="csX26" fmla="*/ 2040405 w 7993461"/>
              <a:gd name="csY26" fmla="*/ 2065123 h 2065123"/>
              <a:gd name="csX27" fmla="*/ 1481455 w 7993461"/>
              <a:gd name="csY27" fmla="*/ 2065123 h 2065123"/>
              <a:gd name="csX28" fmla="*/ 503292 w 7993461"/>
              <a:gd name="csY28" fmla="*/ 2065123 h 2065123"/>
              <a:gd name="csX29" fmla="*/ 0 w 7993461"/>
              <a:gd name="csY29" fmla="*/ 1806342 h 2065123"/>
              <a:gd name="csX30" fmla="*/ 0 w 7993461"/>
              <a:gd name="csY30" fmla="*/ 1512305 h 2065123"/>
              <a:gd name="csX31" fmla="*/ 0 w 7993461"/>
              <a:gd name="csY31" fmla="*/ 1202793 h 2065123"/>
              <a:gd name="csX32" fmla="*/ 0 w 7993461"/>
              <a:gd name="csY32" fmla="*/ 877805 h 2065123"/>
              <a:gd name="csX33" fmla="*/ 0 w 7993461"/>
              <a:gd name="csY33" fmla="*/ 552817 h 2065123"/>
              <a:gd name="csX34" fmla="*/ 0 w 7993461"/>
              <a:gd name="csY34" fmla="*/ 258780 h 2065123"/>
              <a:gd name="csX0" fmla="*/ 0 w 7993461"/>
              <a:gd name="csY0" fmla="*/ 258780 h 2065123"/>
              <a:gd name="csX1" fmla="*/ 503292 w 7993461"/>
              <a:gd name="csY1" fmla="*/ 0 h 2065123"/>
              <a:gd name="csX2" fmla="*/ 1271848 w 7993461"/>
              <a:gd name="csY2" fmla="*/ 0 h 2065123"/>
              <a:gd name="csX3" fmla="*/ 1830799 w 7993461"/>
              <a:gd name="csY3" fmla="*/ 0 h 2065123"/>
              <a:gd name="csX4" fmla="*/ 2389749 w 7993461"/>
              <a:gd name="csY4" fmla="*/ 0 h 2065123"/>
              <a:gd name="csX5" fmla="*/ 3158305 w 7993461"/>
              <a:gd name="csY5" fmla="*/ 0 h 2065123"/>
              <a:gd name="csX6" fmla="*/ 3787124 w 7993461"/>
              <a:gd name="csY6" fmla="*/ 0 h 2065123"/>
              <a:gd name="csX7" fmla="*/ 4625549 w 7993461"/>
              <a:gd name="csY7" fmla="*/ 0 h 2065123"/>
              <a:gd name="csX8" fmla="*/ 5463975 w 7993461"/>
              <a:gd name="csY8" fmla="*/ 0 h 2065123"/>
              <a:gd name="csX9" fmla="*/ 6232531 w 7993461"/>
              <a:gd name="csY9" fmla="*/ 0 h 2065123"/>
              <a:gd name="csX10" fmla="*/ 6791481 w 7993461"/>
              <a:gd name="csY10" fmla="*/ 0 h 2065123"/>
              <a:gd name="csX11" fmla="*/ 7490169 w 7993461"/>
              <a:gd name="csY11" fmla="*/ 0 h 2065123"/>
              <a:gd name="csX12" fmla="*/ 7993461 w 7993461"/>
              <a:gd name="csY12" fmla="*/ 258780 h 2065123"/>
              <a:gd name="csX13" fmla="*/ 7993461 w 7993461"/>
              <a:gd name="csY13" fmla="*/ 537341 h 2065123"/>
              <a:gd name="csX14" fmla="*/ 7993461 w 7993461"/>
              <a:gd name="csY14" fmla="*/ 815903 h 2065123"/>
              <a:gd name="csX15" fmla="*/ 7993461 w 7993461"/>
              <a:gd name="csY15" fmla="*/ 1140890 h 2065123"/>
              <a:gd name="csX16" fmla="*/ 7993461 w 7993461"/>
              <a:gd name="csY16" fmla="*/ 1481354 h 2065123"/>
              <a:gd name="csX17" fmla="*/ 7993461 w 7993461"/>
              <a:gd name="csY17" fmla="*/ 1806342 h 2065123"/>
              <a:gd name="csX18" fmla="*/ 7490169 w 7993461"/>
              <a:gd name="csY18" fmla="*/ 2065123 h 2065123"/>
              <a:gd name="csX19" fmla="*/ 6791481 w 7993461"/>
              <a:gd name="csY19" fmla="*/ 2065123 h 2065123"/>
              <a:gd name="csX20" fmla="*/ 6162662 w 7993461"/>
              <a:gd name="csY20" fmla="*/ 2065123 h 2065123"/>
              <a:gd name="csX21" fmla="*/ 5603712 w 7993461"/>
              <a:gd name="csY21" fmla="*/ 2065123 h 2065123"/>
              <a:gd name="csX22" fmla="*/ 5044762 w 7993461"/>
              <a:gd name="csY22" fmla="*/ 2065123 h 2065123"/>
              <a:gd name="csX23" fmla="*/ 4206337 w 7993461"/>
              <a:gd name="csY23" fmla="*/ 2065123 h 2065123"/>
              <a:gd name="csX24" fmla="*/ 3577518 w 7993461"/>
              <a:gd name="csY24" fmla="*/ 2065123 h 2065123"/>
              <a:gd name="csX25" fmla="*/ 2739093 w 7993461"/>
              <a:gd name="csY25" fmla="*/ 2065123 h 2065123"/>
              <a:gd name="csX26" fmla="*/ 1900667 w 7993461"/>
              <a:gd name="csY26" fmla="*/ 2065123 h 2065123"/>
              <a:gd name="csX27" fmla="*/ 1271848 w 7993461"/>
              <a:gd name="csY27" fmla="*/ 2065123 h 2065123"/>
              <a:gd name="csX28" fmla="*/ 503292 w 7993461"/>
              <a:gd name="csY28" fmla="*/ 2065123 h 2065123"/>
              <a:gd name="csX29" fmla="*/ 0 w 7993461"/>
              <a:gd name="csY29" fmla="*/ 1806342 h 2065123"/>
              <a:gd name="csX30" fmla="*/ 0 w 7993461"/>
              <a:gd name="csY30" fmla="*/ 1512305 h 2065123"/>
              <a:gd name="csX31" fmla="*/ 0 w 7993461"/>
              <a:gd name="csY31" fmla="*/ 1249219 h 2065123"/>
              <a:gd name="csX32" fmla="*/ 0 w 7993461"/>
              <a:gd name="csY32" fmla="*/ 970658 h 2065123"/>
              <a:gd name="csX33" fmla="*/ 0 w 7993461"/>
              <a:gd name="csY33" fmla="*/ 630195 h 2065123"/>
              <a:gd name="csX34" fmla="*/ 0 w 7993461"/>
              <a:gd name="csY34" fmla="*/ 258780 h 20651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993461" h="2065123" fill="none" extrusionOk="0">
                <a:moveTo>
                  <a:pt x="0" y="258780"/>
                </a:moveTo>
                <a:cubicBezTo>
                  <a:pt x="-23077" y="120194"/>
                  <a:pt x="238616" y="-27103"/>
                  <a:pt x="503292" y="0"/>
                </a:cubicBezTo>
                <a:cubicBezTo>
                  <a:pt x="620778" y="45418"/>
                  <a:pt x="981270" y="1562"/>
                  <a:pt x="1201980" y="0"/>
                </a:cubicBezTo>
                <a:cubicBezTo>
                  <a:pt x="1439315" y="-14341"/>
                  <a:pt x="1762096" y="7540"/>
                  <a:pt x="1900667" y="0"/>
                </a:cubicBezTo>
                <a:cubicBezTo>
                  <a:pt x="2070950" y="16789"/>
                  <a:pt x="2457211" y="3014"/>
                  <a:pt x="2599355" y="0"/>
                </a:cubicBezTo>
                <a:cubicBezTo>
                  <a:pt x="2729218" y="-51487"/>
                  <a:pt x="3190684" y="-17354"/>
                  <a:pt x="3437780" y="0"/>
                </a:cubicBezTo>
                <a:cubicBezTo>
                  <a:pt x="3660262" y="23114"/>
                  <a:pt x="3859435" y="-6381"/>
                  <a:pt x="4136468" y="0"/>
                </a:cubicBezTo>
                <a:cubicBezTo>
                  <a:pt x="4423086" y="-241"/>
                  <a:pt x="4674242" y="15140"/>
                  <a:pt x="4835156" y="0"/>
                </a:cubicBezTo>
                <a:cubicBezTo>
                  <a:pt x="5018795" y="58907"/>
                  <a:pt x="5255337" y="-10460"/>
                  <a:pt x="5603712" y="0"/>
                </a:cubicBezTo>
                <a:cubicBezTo>
                  <a:pt x="5942277" y="-19413"/>
                  <a:pt x="6156084" y="5583"/>
                  <a:pt x="6302400" y="0"/>
                </a:cubicBezTo>
                <a:cubicBezTo>
                  <a:pt x="6401809" y="-14865"/>
                  <a:pt x="7069827" y="89495"/>
                  <a:pt x="7490169" y="0"/>
                </a:cubicBezTo>
                <a:cubicBezTo>
                  <a:pt x="7776567" y="-37506"/>
                  <a:pt x="7989241" y="88248"/>
                  <a:pt x="7993461" y="258780"/>
                </a:cubicBezTo>
                <a:cubicBezTo>
                  <a:pt x="7979369" y="387556"/>
                  <a:pt x="7956090" y="481752"/>
                  <a:pt x="7993461" y="537341"/>
                </a:cubicBezTo>
                <a:cubicBezTo>
                  <a:pt x="8021327" y="597617"/>
                  <a:pt x="7991290" y="703157"/>
                  <a:pt x="7993461" y="815903"/>
                </a:cubicBezTo>
                <a:cubicBezTo>
                  <a:pt x="7998124" y="945893"/>
                  <a:pt x="8007514" y="969262"/>
                  <a:pt x="7993461" y="1078988"/>
                </a:cubicBezTo>
                <a:cubicBezTo>
                  <a:pt x="8000013" y="1173646"/>
                  <a:pt x="8022908" y="1290183"/>
                  <a:pt x="7993461" y="1419451"/>
                </a:cubicBezTo>
                <a:cubicBezTo>
                  <a:pt x="7974451" y="1520068"/>
                  <a:pt x="7959018" y="1637442"/>
                  <a:pt x="7993461" y="1806342"/>
                </a:cubicBezTo>
                <a:cubicBezTo>
                  <a:pt x="7972747" y="1887465"/>
                  <a:pt x="7827290" y="2032302"/>
                  <a:pt x="7490169" y="2065123"/>
                </a:cubicBezTo>
                <a:cubicBezTo>
                  <a:pt x="7287944" y="2077660"/>
                  <a:pt x="7007809" y="2082738"/>
                  <a:pt x="6791481" y="2065123"/>
                </a:cubicBezTo>
                <a:cubicBezTo>
                  <a:pt x="6592043" y="2058187"/>
                  <a:pt x="6469230" y="2071775"/>
                  <a:pt x="6162662" y="2065123"/>
                </a:cubicBezTo>
                <a:cubicBezTo>
                  <a:pt x="5847885" y="2060370"/>
                  <a:pt x="5834014" y="2056344"/>
                  <a:pt x="5673581" y="2065123"/>
                </a:cubicBezTo>
                <a:cubicBezTo>
                  <a:pt x="5531042" y="2081772"/>
                  <a:pt x="5349888" y="2086341"/>
                  <a:pt x="5044762" y="2065123"/>
                </a:cubicBezTo>
                <a:cubicBezTo>
                  <a:pt x="4767982" y="2093004"/>
                  <a:pt x="4633216" y="2064706"/>
                  <a:pt x="4415943" y="2065123"/>
                </a:cubicBezTo>
                <a:cubicBezTo>
                  <a:pt x="4176654" y="2083298"/>
                  <a:pt x="4096766" y="2070036"/>
                  <a:pt x="3926862" y="2065123"/>
                </a:cubicBezTo>
                <a:cubicBezTo>
                  <a:pt x="3730595" y="2059874"/>
                  <a:pt x="3538358" y="2059228"/>
                  <a:pt x="3367912" y="2065123"/>
                </a:cubicBezTo>
                <a:cubicBezTo>
                  <a:pt x="3212854" y="2049050"/>
                  <a:pt x="3034134" y="2076613"/>
                  <a:pt x="2878830" y="2065123"/>
                </a:cubicBezTo>
                <a:cubicBezTo>
                  <a:pt x="2758594" y="2130401"/>
                  <a:pt x="2448959" y="2017964"/>
                  <a:pt x="2040405" y="2065123"/>
                </a:cubicBezTo>
                <a:cubicBezTo>
                  <a:pt x="1625546" y="2074380"/>
                  <a:pt x="1665006" y="2069765"/>
                  <a:pt x="1481455" y="2065123"/>
                </a:cubicBezTo>
                <a:cubicBezTo>
                  <a:pt x="1367828" y="2054544"/>
                  <a:pt x="773135" y="2067419"/>
                  <a:pt x="503292" y="2065123"/>
                </a:cubicBezTo>
                <a:cubicBezTo>
                  <a:pt x="189093" y="2080194"/>
                  <a:pt x="6820" y="1946087"/>
                  <a:pt x="0" y="1806342"/>
                </a:cubicBezTo>
                <a:cubicBezTo>
                  <a:pt x="-16651" y="1708676"/>
                  <a:pt x="6924" y="1580940"/>
                  <a:pt x="0" y="1512305"/>
                </a:cubicBezTo>
                <a:cubicBezTo>
                  <a:pt x="-7373" y="1418656"/>
                  <a:pt x="11565" y="1312665"/>
                  <a:pt x="0" y="1202793"/>
                </a:cubicBezTo>
                <a:cubicBezTo>
                  <a:pt x="-2636" y="1078611"/>
                  <a:pt x="-3454" y="950956"/>
                  <a:pt x="0" y="877805"/>
                </a:cubicBezTo>
                <a:cubicBezTo>
                  <a:pt x="9329" y="814464"/>
                  <a:pt x="-13128" y="634770"/>
                  <a:pt x="0" y="552817"/>
                </a:cubicBezTo>
                <a:cubicBezTo>
                  <a:pt x="1267" y="476067"/>
                  <a:pt x="-21000" y="337296"/>
                  <a:pt x="0" y="258780"/>
                </a:cubicBezTo>
                <a:close/>
              </a:path>
              <a:path w="7993461" h="2065123" stroke="0" extrusionOk="0">
                <a:moveTo>
                  <a:pt x="0" y="258780"/>
                </a:moveTo>
                <a:cubicBezTo>
                  <a:pt x="11363" y="139461"/>
                  <a:pt x="215776" y="54546"/>
                  <a:pt x="503292" y="0"/>
                </a:cubicBezTo>
                <a:cubicBezTo>
                  <a:pt x="782139" y="-41506"/>
                  <a:pt x="1021580" y="-10100"/>
                  <a:pt x="1271848" y="0"/>
                </a:cubicBezTo>
                <a:cubicBezTo>
                  <a:pt x="1510610" y="34894"/>
                  <a:pt x="1653467" y="14977"/>
                  <a:pt x="1830799" y="0"/>
                </a:cubicBezTo>
                <a:cubicBezTo>
                  <a:pt x="2066775" y="-12404"/>
                  <a:pt x="2232529" y="14204"/>
                  <a:pt x="2389749" y="0"/>
                </a:cubicBezTo>
                <a:cubicBezTo>
                  <a:pt x="2549997" y="-16298"/>
                  <a:pt x="3011113" y="98"/>
                  <a:pt x="3158305" y="0"/>
                </a:cubicBezTo>
                <a:cubicBezTo>
                  <a:pt x="3356938" y="-8974"/>
                  <a:pt x="3470864" y="-17592"/>
                  <a:pt x="3787124" y="0"/>
                </a:cubicBezTo>
                <a:cubicBezTo>
                  <a:pt x="4078499" y="-21341"/>
                  <a:pt x="4286825" y="-37038"/>
                  <a:pt x="4625549" y="0"/>
                </a:cubicBezTo>
                <a:cubicBezTo>
                  <a:pt x="4968931" y="54905"/>
                  <a:pt x="5217448" y="8163"/>
                  <a:pt x="5463975" y="0"/>
                </a:cubicBezTo>
                <a:cubicBezTo>
                  <a:pt x="5729414" y="12585"/>
                  <a:pt x="6010767" y="-4710"/>
                  <a:pt x="6232531" y="0"/>
                </a:cubicBezTo>
                <a:cubicBezTo>
                  <a:pt x="6462976" y="-19858"/>
                  <a:pt x="6579238" y="-18691"/>
                  <a:pt x="6791481" y="0"/>
                </a:cubicBezTo>
                <a:cubicBezTo>
                  <a:pt x="7007072" y="-18627"/>
                  <a:pt x="7155239" y="25027"/>
                  <a:pt x="7490169" y="0"/>
                </a:cubicBezTo>
                <a:cubicBezTo>
                  <a:pt x="7792784" y="-1926"/>
                  <a:pt x="8006999" y="107440"/>
                  <a:pt x="7993461" y="258780"/>
                </a:cubicBezTo>
                <a:cubicBezTo>
                  <a:pt x="7970390" y="338408"/>
                  <a:pt x="8000983" y="452649"/>
                  <a:pt x="7993461" y="537341"/>
                </a:cubicBezTo>
                <a:cubicBezTo>
                  <a:pt x="7989078" y="618081"/>
                  <a:pt x="7993270" y="722805"/>
                  <a:pt x="7993461" y="815903"/>
                </a:cubicBezTo>
                <a:cubicBezTo>
                  <a:pt x="7979838" y="902439"/>
                  <a:pt x="8007631" y="1015683"/>
                  <a:pt x="7993461" y="1140890"/>
                </a:cubicBezTo>
                <a:cubicBezTo>
                  <a:pt x="8006446" y="1243260"/>
                  <a:pt x="7995582" y="1370698"/>
                  <a:pt x="7993461" y="1481354"/>
                </a:cubicBezTo>
                <a:cubicBezTo>
                  <a:pt x="7993985" y="1607961"/>
                  <a:pt x="7983548" y="1733835"/>
                  <a:pt x="7993461" y="1806342"/>
                </a:cubicBezTo>
                <a:cubicBezTo>
                  <a:pt x="8013159" y="1912829"/>
                  <a:pt x="7765935" y="2089385"/>
                  <a:pt x="7490169" y="2065123"/>
                </a:cubicBezTo>
                <a:cubicBezTo>
                  <a:pt x="7179453" y="2076826"/>
                  <a:pt x="7130917" y="2076363"/>
                  <a:pt x="6791481" y="2065123"/>
                </a:cubicBezTo>
                <a:cubicBezTo>
                  <a:pt x="6460853" y="2040768"/>
                  <a:pt x="6297589" y="2088246"/>
                  <a:pt x="6162662" y="2065123"/>
                </a:cubicBezTo>
                <a:cubicBezTo>
                  <a:pt x="6036822" y="2052200"/>
                  <a:pt x="5785361" y="2036925"/>
                  <a:pt x="5603712" y="2065123"/>
                </a:cubicBezTo>
                <a:cubicBezTo>
                  <a:pt x="5435716" y="2069252"/>
                  <a:pt x="5236613" y="2019061"/>
                  <a:pt x="5044762" y="2065123"/>
                </a:cubicBezTo>
                <a:cubicBezTo>
                  <a:pt x="4874136" y="2026991"/>
                  <a:pt x="4543362" y="2011201"/>
                  <a:pt x="4206337" y="2065123"/>
                </a:cubicBezTo>
                <a:cubicBezTo>
                  <a:pt x="4021728" y="2044394"/>
                  <a:pt x="3832168" y="2034426"/>
                  <a:pt x="3577518" y="2065123"/>
                </a:cubicBezTo>
                <a:cubicBezTo>
                  <a:pt x="3280462" y="2063512"/>
                  <a:pt x="2889568" y="2063070"/>
                  <a:pt x="2739093" y="2065123"/>
                </a:cubicBezTo>
                <a:cubicBezTo>
                  <a:pt x="2559745" y="2018299"/>
                  <a:pt x="2302492" y="2083607"/>
                  <a:pt x="1900667" y="2065123"/>
                </a:cubicBezTo>
                <a:cubicBezTo>
                  <a:pt x="1499022" y="2071636"/>
                  <a:pt x="1560832" y="2064183"/>
                  <a:pt x="1271848" y="2065123"/>
                </a:cubicBezTo>
                <a:cubicBezTo>
                  <a:pt x="996974" y="2034849"/>
                  <a:pt x="776348" y="2096156"/>
                  <a:pt x="503292" y="2065123"/>
                </a:cubicBezTo>
                <a:cubicBezTo>
                  <a:pt x="181432" y="2078770"/>
                  <a:pt x="-19703" y="1953137"/>
                  <a:pt x="0" y="1806342"/>
                </a:cubicBezTo>
                <a:cubicBezTo>
                  <a:pt x="-25462" y="1666773"/>
                  <a:pt x="8461" y="1613855"/>
                  <a:pt x="0" y="1512305"/>
                </a:cubicBezTo>
                <a:cubicBezTo>
                  <a:pt x="-12204" y="1421958"/>
                  <a:pt x="-14175" y="1318084"/>
                  <a:pt x="0" y="1249219"/>
                </a:cubicBezTo>
                <a:cubicBezTo>
                  <a:pt x="28062" y="1168409"/>
                  <a:pt x="15891" y="1120692"/>
                  <a:pt x="0" y="970658"/>
                </a:cubicBezTo>
                <a:cubicBezTo>
                  <a:pt x="-23149" y="829872"/>
                  <a:pt x="-30384" y="767045"/>
                  <a:pt x="0" y="630195"/>
                </a:cubicBezTo>
                <a:cubicBezTo>
                  <a:pt x="21458" y="489836"/>
                  <a:pt x="2958" y="337708"/>
                  <a:pt x="0" y="258780"/>
                </a:cubicBezTo>
                <a:close/>
              </a:path>
              <a:path w="7993461" h="2065123" fill="none" stroke="0" extrusionOk="0">
                <a:moveTo>
                  <a:pt x="0" y="258780"/>
                </a:moveTo>
                <a:cubicBezTo>
                  <a:pt x="-15485" y="171045"/>
                  <a:pt x="282305" y="56598"/>
                  <a:pt x="503292" y="0"/>
                </a:cubicBezTo>
                <a:cubicBezTo>
                  <a:pt x="658196" y="10676"/>
                  <a:pt x="932420" y="30588"/>
                  <a:pt x="1201980" y="0"/>
                </a:cubicBezTo>
                <a:cubicBezTo>
                  <a:pt x="1458934" y="-21293"/>
                  <a:pt x="1688303" y="23321"/>
                  <a:pt x="1900667" y="0"/>
                </a:cubicBezTo>
                <a:cubicBezTo>
                  <a:pt x="2059724" y="-8621"/>
                  <a:pt x="2446180" y="10962"/>
                  <a:pt x="2599355" y="0"/>
                </a:cubicBezTo>
                <a:cubicBezTo>
                  <a:pt x="2767255" y="-16968"/>
                  <a:pt x="3203760" y="-19821"/>
                  <a:pt x="3437780" y="0"/>
                </a:cubicBezTo>
                <a:cubicBezTo>
                  <a:pt x="3674962" y="12146"/>
                  <a:pt x="3825406" y="34311"/>
                  <a:pt x="4136468" y="0"/>
                </a:cubicBezTo>
                <a:cubicBezTo>
                  <a:pt x="4441520" y="-48225"/>
                  <a:pt x="4706026" y="7242"/>
                  <a:pt x="4835156" y="0"/>
                </a:cubicBezTo>
                <a:cubicBezTo>
                  <a:pt x="4952594" y="15342"/>
                  <a:pt x="5225419" y="-9859"/>
                  <a:pt x="5603712" y="0"/>
                </a:cubicBezTo>
                <a:cubicBezTo>
                  <a:pt x="5941716" y="-4558"/>
                  <a:pt x="6135663" y="9734"/>
                  <a:pt x="6302400" y="0"/>
                </a:cubicBezTo>
                <a:cubicBezTo>
                  <a:pt x="6490228" y="-121649"/>
                  <a:pt x="7146594" y="42277"/>
                  <a:pt x="7490169" y="0"/>
                </a:cubicBezTo>
                <a:cubicBezTo>
                  <a:pt x="7739724" y="5428"/>
                  <a:pt x="7976445" y="56249"/>
                  <a:pt x="7993461" y="258780"/>
                </a:cubicBezTo>
                <a:cubicBezTo>
                  <a:pt x="7967828" y="366234"/>
                  <a:pt x="7963487" y="488127"/>
                  <a:pt x="7993461" y="537341"/>
                </a:cubicBezTo>
                <a:cubicBezTo>
                  <a:pt x="8039389" y="597537"/>
                  <a:pt x="7993999" y="694728"/>
                  <a:pt x="7993461" y="815903"/>
                </a:cubicBezTo>
                <a:cubicBezTo>
                  <a:pt x="7988654" y="947696"/>
                  <a:pt x="8008544" y="966600"/>
                  <a:pt x="7993461" y="1078988"/>
                </a:cubicBezTo>
                <a:cubicBezTo>
                  <a:pt x="7989467" y="1203192"/>
                  <a:pt x="8017482" y="1282796"/>
                  <a:pt x="7993461" y="1419451"/>
                </a:cubicBezTo>
                <a:cubicBezTo>
                  <a:pt x="7953019" y="1545036"/>
                  <a:pt x="7985722" y="1625004"/>
                  <a:pt x="7993461" y="1806342"/>
                </a:cubicBezTo>
                <a:cubicBezTo>
                  <a:pt x="7946318" y="1977547"/>
                  <a:pt x="7839915" y="2048584"/>
                  <a:pt x="7490169" y="2065123"/>
                </a:cubicBezTo>
                <a:cubicBezTo>
                  <a:pt x="7325817" y="2068228"/>
                  <a:pt x="6996412" y="2070378"/>
                  <a:pt x="6791481" y="2065123"/>
                </a:cubicBezTo>
                <a:cubicBezTo>
                  <a:pt x="6620767" y="2080679"/>
                  <a:pt x="6447590" y="2061199"/>
                  <a:pt x="6162662" y="2065123"/>
                </a:cubicBezTo>
                <a:cubicBezTo>
                  <a:pt x="5847894" y="2059857"/>
                  <a:pt x="5837187" y="2059816"/>
                  <a:pt x="5673581" y="2065123"/>
                </a:cubicBezTo>
                <a:cubicBezTo>
                  <a:pt x="5489128" y="2093738"/>
                  <a:pt x="5349655" y="2035926"/>
                  <a:pt x="5044762" y="2065123"/>
                </a:cubicBezTo>
                <a:cubicBezTo>
                  <a:pt x="4751505" y="2066777"/>
                  <a:pt x="4649130" y="2074914"/>
                  <a:pt x="4415943" y="2065123"/>
                </a:cubicBezTo>
                <a:cubicBezTo>
                  <a:pt x="4195330" y="2079728"/>
                  <a:pt x="4092781" y="2077062"/>
                  <a:pt x="3926862" y="2065123"/>
                </a:cubicBezTo>
                <a:cubicBezTo>
                  <a:pt x="3763458" y="2068343"/>
                  <a:pt x="3522257" y="2069378"/>
                  <a:pt x="3367912" y="2065123"/>
                </a:cubicBezTo>
                <a:cubicBezTo>
                  <a:pt x="3207624" y="2077110"/>
                  <a:pt x="3013288" y="2031137"/>
                  <a:pt x="2878830" y="2065123"/>
                </a:cubicBezTo>
                <a:cubicBezTo>
                  <a:pt x="2781130" y="2063620"/>
                  <a:pt x="2479402" y="2078263"/>
                  <a:pt x="2040405" y="2065123"/>
                </a:cubicBezTo>
                <a:cubicBezTo>
                  <a:pt x="1635127" y="2072820"/>
                  <a:pt x="1687004" y="2062688"/>
                  <a:pt x="1481455" y="2065123"/>
                </a:cubicBezTo>
                <a:cubicBezTo>
                  <a:pt x="1219551" y="2028846"/>
                  <a:pt x="869380" y="2146084"/>
                  <a:pt x="503292" y="2065123"/>
                </a:cubicBezTo>
                <a:cubicBezTo>
                  <a:pt x="223777" y="2060177"/>
                  <a:pt x="-4503" y="1954888"/>
                  <a:pt x="0" y="1806342"/>
                </a:cubicBezTo>
                <a:cubicBezTo>
                  <a:pt x="-10190" y="1720268"/>
                  <a:pt x="9105" y="1605333"/>
                  <a:pt x="0" y="1512305"/>
                </a:cubicBezTo>
                <a:cubicBezTo>
                  <a:pt x="-13909" y="1428407"/>
                  <a:pt x="9551" y="1298170"/>
                  <a:pt x="0" y="1202793"/>
                </a:cubicBezTo>
                <a:cubicBezTo>
                  <a:pt x="-18247" y="1090749"/>
                  <a:pt x="6810" y="950759"/>
                  <a:pt x="0" y="877805"/>
                </a:cubicBezTo>
                <a:cubicBezTo>
                  <a:pt x="-54" y="796671"/>
                  <a:pt x="-900" y="633576"/>
                  <a:pt x="0" y="552817"/>
                </a:cubicBezTo>
                <a:cubicBezTo>
                  <a:pt x="8340" y="484872"/>
                  <a:pt x="-34227" y="330553"/>
                  <a:pt x="0" y="25878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Mèo anh ngả lưng ngủ luôn một giấc vì quá buồn ngủ và yên trí đã có em mình câu cá rồi.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026372" cy="2127380"/>
            <a:chOff x="-43718" y="1531104"/>
            <a:chExt cx="8026372" cy="21273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7714555" cy="1427704"/>
            </a:xfrm>
            <a:custGeom>
              <a:avLst/>
              <a:gdLst>
                <a:gd name="csX0" fmla="*/ 0 w 7714555"/>
                <a:gd name="csY0" fmla="*/ 348660 h 1427704"/>
                <a:gd name="csX1" fmla="*/ 348660 w 7714555"/>
                <a:gd name="csY1" fmla="*/ 0 h 1427704"/>
                <a:gd name="csX2" fmla="*/ 7365895 w 7714555"/>
                <a:gd name="csY2" fmla="*/ 0 h 1427704"/>
                <a:gd name="csX3" fmla="*/ 7714555 w 7714555"/>
                <a:gd name="csY3" fmla="*/ 348660 h 1427704"/>
                <a:gd name="csX4" fmla="*/ 7714555 w 7714555"/>
                <a:gd name="csY4" fmla="*/ 1079044 h 1427704"/>
                <a:gd name="csX5" fmla="*/ 7365895 w 7714555"/>
                <a:gd name="csY5" fmla="*/ 1427704 h 1427704"/>
                <a:gd name="csX6" fmla="*/ 348660 w 7714555"/>
                <a:gd name="csY6" fmla="*/ 1427704 h 1427704"/>
                <a:gd name="csX7" fmla="*/ 0 w 7714555"/>
                <a:gd name="csY7" fmla="*/ 1079044 h 1427704"/>
                <a:gd name="csX8" fmla="*/ 0 w 7714555"/>
                <a:gd name="csY8" fmla="*/ 348660 h 14277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714555" h="1427704" fill="none" extrusionOk="0">
                  <a:moveTo>
                    <a:pt x="0" y="348660"/>
                  </a:moveTo>
                  <a:cubicBezTo>
                    <a:pt x="-4493" y="171843"/>
                    <a:pt x="128494" y="-18551"/>
                    <a:pt x="348660" y="0"/>
                  </a:cubicBezTo>
                  <a:cubicBezTo>
                    <a:pt x="3194919" y="-35273"/>
                    <a:pt x="6404990" y="-144294"/>
                    <a:pt x="7365895" y="0"/>
                  </a:cubicBezTo>
                  <a:cubicBezTo>
                    <a:pt x="7591884" y="10175"/>
                    <a:pt x="7702870" y="146248"/>
                    <a:pt x="7714555" y="348660"/>
                  </a:cubicBezTo>
                  <a:cubicBezTo>
                    <a:pt x="7683643" y="550018"/>
                    <a:pt x="7776739" y="825273"/>
                    <a:pt x="7714555" y="1079044"/>
                  </a:cubicBezTo>
                  <a:cubicBezTo>
                    <a:pt x="7717712" y="1269216"/>
                    <a:pt x="7568684" y="1416615"/>
                    <a:pt x="7365895" y="1427704"/>
                  </a:cubicBezTo>
                  <a:cubicBezTo>
                    <a:pt x="6495456" y="1505229"/>
                    <a:pt x="3798893" y="1384001"/>
                    <a:pt x="348660" y="1427704"/>
                  </a:cubicBezTo>
                  <a:cubicBezTo>
                    <a:pt x="150086" y="1426038"/>
                    <a:pt x="-12698" y="1271430"/>
                    <a:pt x="0" y="1079044"/>
                  </a:cubicBezTo>
                  <a:cubicBezTo>
                    <a:pt x="-57271" y="784112"/>
                    <a:pt x="57305" y="607547"/>
                    <a:pt x="0" y="348660"/>
                  </a:cubicBezTo>
                  <a:close/>
                </a:path>
                <a:path w="7714555" h="1427704" stroke="0" extrusionOk="0">
                  <a:moveTo>
                    <a:pt x="0" y="348660"/>
                  </a:moveTo>
                  <a:cubicBezTo>
                    <a:pt x="-9131" y="124549"/>
                    <a:pt x="151697" y="3566"/>
                    <a:pt x="348660" y="0"/>
                  </a:cubicBezTo>
                  <a:cubicBezTo>
                    <a:pt x="1813756" y="-95379"/>
                    <a:pt x="4512809" y="58096"/>
                    <a:pt x="7365895" y="0"/>
                  </a:cubicBezTo>
                  <a:cubicBezTo>
                    <a:pt x="7547089" y="-8001"/>
                    <a:pt x="7711591" y="153970"/>
                    <a:pt x="7714555" y="348660"/>
                  </a:cubicBezTo>
                  <a:cubicBezTo>
                    <a:pt x="7680874" y="660282"/>
                    <a:pt x="7683900" y="826424"/>
                    <a:pt x="7714555" y="1079044"/>
                  </a:cubicBezTo>
                  <a:cubicBezTo>
                    <a:pt x="7717074" y="1268609"/>
                    <a:pt x="7532306" y="1401655"/>
                    <a:pt x="7365895" y="1427704"/>
                  </a:cubicBezTo>
                  <a:cubicBezTo>
                    <a:pt x="4971659" y="1367798"/>
                    <a:pt x="3847064" y="1510218"/>
                    <a:pt x="348660" y="1427704"/>
                  </a:cubicBezTo>
                  <a:cubicBezTo>
                    <a:pt x="124055" y="1435626"/>
                    <a:pt x="-7385" y="1279099"/>
                    <a:pt x="0" y="1079044"/>
                  </a:cubicBezTo>
                  <a:cubicBezTo>
                    <a:pt x="-40958" y="731211"/>
                    <a:pt x="23776" y="429352"/>
                    <a:pt x="0" y="34866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3. 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Khi nhìn bầy thỏ vui chơi, mèo em nghĩ gì?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284580" y="2755557"/>
            <a:ext cx="7993461" cy="2767913"/>
          </a:xfrm>
          <a:custGeom>
            <a:avLst/>
            <a:gdLst>
              <a:gd name="csX0" fmla="*/ 0 w 7993461"/>
              <a:gd name="csY0" fmla="*/ 346847 h 2767913"/>
              <a:gd name="csX1" fmla="*/ 503292 w 7993461"/>
              <a:gd name="csY1" fmla="*/ 0 h 2767913"/>
              <a:gd name="csX2" fmla="*/ 1201980 w 7993461"/>
              <a:gd name="csY2" fmla="*/ 0 h 2767913"/>
              <a:gd name="csX3" fmla="*/ 1900667 w 7993461"/>
              <a:gd name="csY3" fmla="*/ 0 h 2767913"/>
              <a:gd name="csX4" fmla="*/ 2599355 w 7993461"/>
              <a:gd name="csY4" fmla="*/ 0 h 2767913"/>
              <a:gd name="csX5" fmla="*/ 3437780 w 7993461"/>
              <a:gd name="csY5" fmla="*/ 0 h 2767913"/>
              <a:gd name="csX6" fmla="*/ 4136468 w 7993461"/>
              <a:gd name="csY6" fmla="*/ 0 h 2767913"/>
              <a:gd name="csX7" fmla="*/ 4835156 w 7993461"/>
              <a:gd name="csY7" fmla="*/ 0 h 2767913"/>
              <a:gd name="csX8" fmla="*/ 5603712 w 7993461"/>
              <a:gd name="csY8" fmla="*/ 0 h 2767913"/>
              <a:gd name="csX9" fmla="*/ 6302400 w 7993461"/>
              <a:gd name="csY9" fmla="*/ 0 h 2767913"/>
              <a:gd name="csX10" fmla="*/ 7490169 w 7993461"/>
              <a:gd name="csY10" fmla="*/ 0 h 2767913"/>
              <a:gd name="csX11" fmla="*/ 7993461 w 7993461"/>
              <a:gd name="csY11" fmla="*/ 346847 h 2767913"/>
              <a:gd name="csX12" fmla="*/ 7993461 w 7993461"/>
              <a:gd name="csY12" fmla="*/ 720206 h 2767913"/>
              <a:gd name="csX13" fmla="*/ 7993461 w 7993461"/>
              <a:gd name="csY13" fmla="*/ 1093566 h 2767913"/>
              <a:gd name="csX14" fmla="*/ 7993461 w 7993461"/>
              <a:gd name="csY14" fmla="*/ 1446183 h 2767913"/>
              <a:gd name="csX15" fmla="*/ 7993461 w 7993461"/>
              <a:gd name="csY15" fmla="*/ 1902511 h 2767913"/>
              <a:gd name="csX16" fmla="*/ 7993461 w 7993461"/>
              <a:gd name="csY16" fmla="*/ 2421065 h 2767913"/>
              <a:gd name="csX17" fmla="*/ 7490169 w 7993461"/>
              <a:gd name="csY17" fmla="*/ 2767913 h 2767913"/>
              <a:gd name="csX18" fmla="*/ 6791481 w 7993461"/>
              <a:gd name="csY18" fmla="*/ 2767913 h 2767913"/>
              <a:gd name="csX19" fmla="*/ 6162662 w 7993461"/>
              <a:gd name="csY19" fmla="*/ 2767913 h 2767913"/>
              <a:gd name="csX20" fmla="*/ 5673581 w 7993461"/>
              <a:gd name="csY20" fmla="*/ 2767913 h 2767913"/>
              <a:gd name="csX21" fmla="*/ 5044762 w 7993461"/>
              <a:gd name="csY21" fmla="*/ 2767913 h 2767913"/>
              <a:gd name="csX22" fmla="*/ 4415943 w 7993461"/>
              <a:gd name="csY22" fmla="*/ 2767913 h 2767913"/>
              <a:gd name="csX23" fmla="*/ 3926862 w 7993461"/>
              <a:gd name="csY23" fmla="*/ 2767913 h 2767913"/>
              <a:gd name="csX24" fmla="*/ 3367912 w 7993461"/>
              <a:gd name="csY24" fmla="*/ 2767913 h 2767913"/>
              <a:gd name="csX25" fmla="*/ 2878830 w 7993461"/>
              <a:gd name="csY25" fmla="*/ 2767913 h 2767913"/>
              <a:gd name="csX26" fmla="*/ 2040405 w 7993461"/>
              <a:gd name="csY26" fmla="*/ 2767913 h 2767913"/>
              <a:gd name="csX27" fmla="*/ 1481455 w 7993461"/>
              <a:gd name="csY27" fmla="*/ 2767913 h 2767913"/>
              <a:gd name="csX28" fmla="*/ 503292 w 7993461"/>
              <a:gd name="csY28" fmla="*/ 2767913 h 2767913"/>
              <a:gd name="csX29" fmla="*/ 0 w 7993461"/>
              <a:gd name="csY29" fmla="*/ 2421065 h 2767913"/>
              <a:gd name="csX30" fmla="*/ 0 w 7993461"/>
              <a:gd name="csY30" fmla="*/ 2026963 h 2767913"/>
              <a:gd name="csX31" fmla="*/ 0 w 7993461"/>
              <a:gd name="csY31" fmla="*/ 1612120 h 2767913"/>
              <a:gd name="csX32" fmla="*/ 0 w 7993461"/>
              <a:gd name="csY32" fmla="*/ 1176534 h 2767913"/>
              <a:gd name="csX33" fmla="*/ 0 w 7993461"/>
              <a:gd name="csY33" fmla="*/ 740949 h 2767913"/>
              <a:gd name="csX34" fmla="*/ 0 w 7993461"/>
              <a:gd name="csY34" fmla="*/ 346847 h 2767913"/>
              <a:gd name="csX0" fmla="*/ 0 w 7993461"/>
              <a:gd name="csY0" fmla="*/ 346847 h 2767913"/>
              <a:gd name="csX1" fmla="*/ 503292 w 7993461"/>
              <a:gd name="csY1" fmla="*/ 0 h 2767913"/>
              <a:gd name="csX2" fmla="*/ 1271848 w 7993461"/>
              <a:gd name="csY2" fmla="*/ 0 h 2767913"/>
              <a:gd name="csX3" fmla="*/ 1830799 w 7993461"/>
              <a:gd name="csY3" fmla="*/ 0 h 2767913"/>
              <a:gd name="csX4" fmla="*/ 2389749 w 7993461"/>
              <a:gd name="csY4" fmla="*/ 0 h 2767913"/>
              <a:gd name="csX5" fmla="*/ 3158305 w 7993461"/>
              <a:gd name="csY5" fmla="*/ 0 h 2767913"/>
              <a:gd name="csX6" fmla="*/ 3787124 w 7993461"/>
              <a:gd name="csY6" fmla="*/ 0 h 2767913"/>
              <a:gd name="csX7" fmla="*/ 4625549 w 7993461"/>
              <a:gd name="csY7" fmla="*/ 0 h 2767913"/>
              <a:gd name="csX8" fmla="*/ 5463975 w 7993461"/>
              <a:gd name="csY8" fmla="*/ 0 h 2767913"/>
              <a:gd name="csX9" fmla="*/ 6232531 w 7993461"/>
              <a:gd name="csY9" fmla="*/ 0 h 2767913"/>
              <a:gd name="csX10" fmla="*/ 6791481 w 7993461"/>
              <a:gd name="csY10" fmla="*/ 0 h 2767913"/>
              <a:gd name="csX11" fmla="*/ 7490169 w 7993461"/>
              <a:gd name="csY11" fmla="*/ 0 h 2767913"/>
              <a:gd name="csX12" fmla="*/ 7993461 w 7993461"/>
              <a:gd name="csY12" fmla="*/ 346847 h 2767913"/>
              <a:gd name="csX13" fmla="*/ 7993461 w 7993461"/>
              <a:gd name="csY13" fmla="*/ 720206 h 2767913"/>
              <a:gd name="csX14" fmla="*/ 7993461 w 7993461"/>
              <a:gd name="csY14" fmla="*/ 1093566 h 2767913"/>
              <a:gd name="csX15" fmla="*/ 7993461 w 7993461"/>
              <a:gd name="csY15" fmla="*/ 1529151 h 2767913"/>
              <a:gd name="csX16" fmla="*/ 7993461 w 7993461"/>
              <a:gd name="csY16" fmla="*/ 1985480 h 2767913"/>
              <a:gd name="csX17" fmla="*/ 7993461 w 7993461"/>
              <a:gd name="csY17" fmla="*/ 2421065 h 2767913"/>
              <a:gd name="csX18" fmla="*/ 7490169 w 7993461"/>
              <a:gd name="csY18" fmla="*/ 2767913 h 2767913"/>
              <a:gd name="csX19" fmla="*/ 6791481 w 7993461"/>
              <a:gd name="csY19" fmla="*/ 2767913 h 2767913"/>
              <a:gd name="csX20" fmla="*/ 6162662 w 7993461"/>
              <a:gd name="csY20" fmla="*/ 2767913 h 2767913"/>
              <a:gd name="csX21" fmla="*/ 5603712 w 7993461"/>
              <a:gd name="csY21" fmla="*/ 2767913 h 2767913"/>
              <a:gd name="csX22" fmla="*/ 5044762 w 7993461"/>
              <a:gd name="csY22" fmla="*/ 2767913 h 2767913"/>
              <a:gd name="csX23" fmla="*/ 4206337 w 7993461"/>
              <a:gd name="csY23" fmla="*/ 2767913 h 2767913"/>
              <a:gd name="csX24" fmla="*/ 3577518 w 7993461"/>
              <a:gd name="csY24" fmla="*/ 2767913 h 2767913"/>
              <a:gd name="csX25" fmla="*/ 2739093 w 7993461"/>
              <a:gd name="csY25" fmla="*/ 2767913 h 2767913"/>
              <a:gd name="csX26" fmla="*/ 1900667 w 7993461"/>
              <a:gd name="csY26" fmla="*/ 2767913 h 2767913"/>
              <a:gd name="csX27" fmla="*/ 1271848 w 7993461"/>
              <a:gd name="csY27" fmla="*/ 2767913 h 2767913"/>
              <a:gd name="csX28" fmla="*/ 503292 w 7993461"/>
              <a:gd name="csY28" fmla="*/ 2767913 h 2767913"/>
              <a:gd name="csX29" fmla="*/ 0 w 7993461"/>
              <a:gd name="csY29" fmla="*/ 2421065 h 2767913"/>
              <a:gd name="csX30" fmla="*/ 0 w 7993461"/>
              <a:gd name="csY30" fmla="*/ 2026963 h 2767913"/>
              <a:gd name="csX31" fmla="*/ 0 w 7993461"/>
              <a:gd name="csY31" fmla="*/ 1674346 h 2767913"/>
              <a:gd name="csX32" fmla="*/ 0 w 7993461"/>
              <a:gd name="csY32" fmla="*/ 1300987 h 2767913"/>
              <a:gd name="csX33" fmla="*/ 0 w 7993461"/>
              <a:gd name="csY33" fmla="*/ 844659 h 2767913"/>
              <a:gd name="csX34" fmla="*/ 0 w 7993461"/>
              <a:gd name="csY34" fmla="*/ 346847 h 27679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993461" h="2767913" fill="none" extrusionOk="0">
                <a:moveTo>
                  <a:pt x="0" y="346847"/>
                </a:moveTo>
                <a:cubicBezTo>
                  <a:pt x="-46266" y="138776"/>
                  <a:pt x="234958" y="-31595"/>
                  <a:pt x="503292" y="0"/>
                </a:cubicBezTo>
                <a:cubicBezTo>
                  <a:pt x="659328" y="18670"/>
                  <a:pt x="993153" y="725"/>
                  <a:pt x="1201980" y="0"/>
                </a:cubicBezTo>
                <a:cubicBezTo>
                  <a:pt x="1442869" y="-20378"/>
                  <a:pt x="1763631" y="10891"/>
                  <a:pt x="1900667" y="0"/>
                </a:cubicBezTo>
                <a:cubicBezTo>
                  <a:pt x="2073238" y="6334"/>
                  <a:pt x="2466827" y="419"/>
                  <a:pt x="2599355" y="0"/>
                </a:cubicBezTo>
                <a:cubicBezTo>
                  <a:pt x="2743785" y="-35766"/>
                  <a:pt x="3191084" y="-22587"/>
                  <a:pt x="3437780" y="0"/>
                </a:cubicBezTo>
                <a:cubicBezTo>
                  <a:pt x="3652688" y="31863"/>
                  <a:pt x="3846455" y="13729"/>
                  <a:pt x="4136468" y="0"/>
                </a:cubicBezTo>
                <a:cubicBezTo>
                  <a:pt x="4422227" y="-3190"/>
                  <a:pt x="4679786" y="-6725"/>
                  <a:pt x="4835156" y="0"/>
                </a:cubicBezTo>
                <a:cubicBezTo>
                  <a:pt x="5023070" y="69698"/>
                  <a:pt x="5256318" y="-1629"/>
                  <a:pt x="5603712" y="0"/>
                </a:cubicBezTo>
                <a:cubicBezTo>
                  <a:pt x="5938115" y="-28902"/>
                  <a:pt x="6159781" y="8916"/>
                  <a:pt x="6302400" y="0"/>
                </a:cubicBezTo>
                <a:cubicBezTo>
                  <a:pt x="6369174" y="-20129"/>
                  <a:pt x="7068067" y="91573"/>
                  <a:pt x="7490169" y="0"/>
                </a:cubicBezTo>
                <a:cubicBezTo>
                  <a:pt x="7772522" y="-30550"/>
                  <a:pt x="7982206" y="123747"/>
                  <a:pt x="7993461" y="346847"/>
                </a:cubicBezTo>
                <a:cubicBezTo>
                  <a:pt x="7984007" y="524026"/>
                  <a:pt x="7960825" y="637751"/>
                  <a:pt x="7993461" y="720206"/>
                </a:cubicBezTo>
                <a:cubicBezTo>
                  <a:pt x="8023830" y="793685"/>
                  <a:pt x="7992408" y="928906"/>
                  <a:pt x="7993461" y="1093566"/>
                </a:cubicBezTo>
                <a:cubicBezTo>
                  <a:pt x="7998799" y="1267583"/>
                  <a:pt x="8006621" y="1302701"/>
                  <a:pt x="7993461" y="1446183"/>
                </a:cubicBezTo>
                <a:cubicBezTo>
                  <a:pt x="7994197" y="1583006"/>
                  <a:pt x="8018119" y="1718582"/>
                  <a:pt x="7993461" y="1902511"/>
                </a:cubicBezTo>
                <a:cubicBezTo>
                  <a:pt x="7969108" y="2052086"/>
                  <a:pt x="7977418" y="2203469"/>
                  <a:pt x="7993461" y="2421065"/>
                </a:cubicBezTo>
                <a:cubicBezTo>
                  <a:pt x="7973523" y="2572880"/>
                  <a:pt x="7812406" y="2746486"/>
                  <a:pt x="7490169" y="2767913"/>
                </a:cubicBezTo>
                <a:cubicBezTo>
                  <a:pt x="7288222" y="2774196"/>
                  <a:pt x="7002808" y="2783399"/>
                  <a:pt x="6791481" y="2767913"/>
                </a:cubicBezTo>
                <a:cubicBezTo>
                  <a:pt x="6607084" y="2765472"/>
                  <a:pt x="6442525" y="2775761"/>
                  <a:pt x="6162662" y="2767913"/>
                </a:cubicBezTo>
                <a:cubicBezTo>
                  <a:pt x="5848201" y="2759958"/>
                  <a:pt x="5834318" y="2756657"/>
                  <a:pt x="5673581" y="2767913"/>
                </a:cubicBezTo>
                <a:cubicBezTo>
                  <a:pt x="5524127" y="2784089"/>
                  <a:pt x="5345638" y="2774147"/>
                  <a:pt x="5044762" y="2767913"/>
                </a:cubicBezTo>
                <a:cubicBezTo>
                  <a:pt x="4774060" y="2807429"/>
                  <a:pt x="4632701" y="2779565"/>
                  <a:pt x="4415943" y="2767913"/>
                </a:cubicBezTo>
                <a:cubicBezTo>
                  <a:pt x="4183503" y="2788830"/>
                  <a:pt x="4097451" y="2771949"/>
                  <a:pt x="3926862" y="2767913"/>
                </a:cubicBezTo>
                <a:cubicBezTo>
                  <a:pt x="3721745" y="2760763"/>
                  <a:pt x="3532767" y="2765474"/>
                  <a:pt x="3367912" y="2767913"/>
                </a:cubicBezTo>
                <a:cubicBezTo>
                  <a:pt x="3215159" y="2741948"/>
                  <a:pt x="3033539" y="2756562"/>
                  <a:pt x="2878830" y="2767913"/>
                </a:cubicBezTo>
                <a:cubicBezTo>
                  <a:pt x="2753313" y="2828941"/>
                  <a:pt x="2452118" y="2736543"/>
                  <a:pt x="2040405" y="2767913"/>
                </a:cubicBezTo>
                <a:cubicBezTo>
                  <a:pt x="1626188" y="2785515"/>
                  <a:pt x="1671948" y="2771304"/>
                  <a:pt x="1481455" y="2767913"/>
                </a:cubicBezTo>
                <a:cubicBezTo>
                  <a:pt x="1353163" y="2758411"/>
                  <a:pt x="844809" y="2780487"/>
                  <a:pt x="503292" y="2767913"/>
                </a:cubicBezTo>
                <a:cubicBezTo>
                  <a:pt x="185986" y="2785121"/>
                  <a:pt x="-4059" y="2629284"/>
                  <a:pt x="0" y="2421065"/>
                </a:cubicBezTo>
                <a:cubicBezTo>
                  <a:pt x="-11536" y="2281442"/>
                  <a:pt x="8455" y="2117526"/>
                  <a:pt x="0" y="2026963"/>
                </a:cubicBezTo>
                <a:cubicBezTo>
                  <a:pt x="-17581" y="1891102"/>
                  <a:pt x="11048" y="1757803"/>
                  <a:pt x="0" y="1612120"/>
                </a:cubicBezTo>
                <a:cubicBezTo>
                  <a:pt x="-3069" y="1453374"/>
                  <a:pt x="-887" y="1272899"/>
                  <a:pt x="0" y="1176534"/>
                </a:cubicBezTo>
                <a:cubicBezTo>
                  <a:pt x="12141" y="1096614"/>
                  <a:pt x="-5633" y="847349"/>
                  <a:pt x="0" y="740949"/>
                </a:cubicBezTo>
                <a:cubicBezTo>
                  <a:pt x="3264" y="639430"/>
                  <a:pt x="-21286" y="447908"/>
                  <a:pt x="0" y="346847"/>
                </a:cubicBezTo>
                <a:close/>
              </a:path>
              <a:path w="7993461" h="2767913" stroke="0" extrusionOk="0">
                <a:moveTo>
                  <a:pt x="0" y="346847"/>
                </a:moveTo>
                <a:cubicBezTo>
                  <a:pt x="41506" y="165598"/>
                  <a:pt x="243672" y="38254"/>
                  <a:pt x="503292" y="0"/>
                </a:cubicBezTo>
                <a:cubicBezTo>
                  <a:pt x="781864" y="-47811"/>
                  <a:pt x="985577" y="13415"/>
                  <a:pt x="1271848" y="0"/>
                </a:cubicBezTo>
                <a:cubicBezTo>
                  <a:pt x="1508561" y="49470"/>
                  <a:pt x="1645969" y="14186"/>
                  <a:pt x="1830799" y="0"/>
                </a:cubicBezTo>
                <a:cubicBezTo>
                  <a:pt x="2042885" y="-10579"/>
                  <a:pt x="2234178" y="23987"/>
                  <a:pt x="2389749" y="0"/>
                </a:cubicBezTo>
                <a:cubicBezTo>
                  <a:pt x="2550212" y="-20229"/>
                  <a:pt x="2978508" y="10551"/>
                  <a:pt x="3158305" y="0"/>
                </a:cubicBezTo>
                <a:cubicBezTo>
                  <a:pt x="3363246" y="-11935"/>
                  <a:pt x="3475849" y="-9358"/>
                  <a:pt x="3787124" y="0"/>
                </a:cubicBezTo>
                <a:cubicBezTo>
                  <a:pt x="4068310" y="-56433"/>
                  <a:pt x="4285815" y="-27769"/>
                  <a:pt x="4625549" y="0"/>
                </a:cubicBezTo>
                <a:cubicBezTo>
                  <a:pt x="4967565" y="31578"/>
                  <a:pt x="5213687" y="8640"/>
                  <a:pt x="5463975" y="0"/>
                </a:cubicBezTo>
                <a:cubicBezTo>
                  <a:pt x="5735693" y="17001"/>
                  <a:pt x="6014508" y="-13486"/>
                  <a:pt x="6232531" y="0"/>
                </a:cubicBezTo>
                <a:cubicBezTo>
                  <a:pt x="6461371" y="-19085"/>
                  <a:pt x="6578647" y="-17806"/>
                  <a:pt x="6791481" y="0"/>
                </a:cubicBezTo>
                <a:cubicBezTo>
                  <a:pt x="7003342" y="-35121"/>
                  <a:pt x="7165337" y="28482"/>
                  <a:pt x="7490169" y="0"/>
                </a:cubicBezTo>
                <a:cubicBezTo>
                  <a:pt x="7794990" y="-7233"/>
                  <a:pt x="7997456" y="140009"/>
                  <a:pt x="7993461" y="346847"/>
                </a:cubicBezTo>
                <a:cubicBezTo>
                  <a:pt x="7952769" y="455075"/>
                  <a:pt x="8004043" y="613076"/>
                  <a:pt x="7993461" y="720206"/>
                </a:cubicBezTo>
                <a:cubicBezTo>
                  <a:pt x="7989031" y="826622"/>
                  <a:pt x="8004975" y="972633"/>
                  <a:pt x="7993461" y="1093566"/>
                </a:cubicBezTo>
                <a:cubicBezTo>
                  <a:pt x="7990037" y="1217890"/>
                  <a:pt x="8008270" y="1364514"/>
                  <a:pt x="7993461" y="1529151"/>
                </a:cubicBezTo>
                <a:cubicBezTo>
                  <a:pt x="8011229" y="1667392"/>
                  <a:pt x="7993698" y="1841623"/>
                  <a:pt x="7993461" y="1985480"/>
                </a:cubicBezTo>
                <a:cubicBezTo>
                  <a:pt x="7990594" y="2144584"/>
                  <a:pt x="7974437" y="2316544"/>
                  <a:pt x="7993461" y="2421065"/>
                </a:cubicBezTo>
                <a:cubicBezTo>
                  <a:pt x="7991412" y="2593119"/>
                  <a:pt x="7769489" y="2796498"/>
                  <a:pt x="7490169" y="2767913"/>
                </a:cubicBezTo>
                <a:cubicBezTo>
                  <a:pt x="7179509" y="2784228"/>
                  <a:pt x="7129775" y="2787773"/>
                  <a:pt x="6791481" y="2767913"/>
                </a:cubicBezTo>
                <a:cubicBezTo>
                  <a:pt x="6462770" y="2735743"/>
                  <a:pt x="6302009" y="2806681"/>
                  <a:pt x="6162662" y="2767913"/>
                </a:cubicBezTo>
                <a:cubicBezTo>
                  <a:pt x="6060481" y="2734893"/>
                  <a:pt x="5783470" y="2739037"/>
                  <a:pt x="5603712" y="2767913"/>
                </a:cubicBezTo>
                <a:cubicBezTo>
                  <a:pt x="5435012" y="2759858"/>
                  <a:pt x="5236614" y="2720147"/>
                  <a:pt x="5044762" y="2767913"/>
                </a:cubicBezTo>
                <a:cubicBezTo>
                  <a:pt x="4873991" y="2731918"/>
                  <a:pt x="4543240" y="2714245"/>
                  <a:pt x="4206337" y="2767913"/>
                </a:cubicBezTo>
                <a:cubicBezTo>
                  <a:pt x="4021728" y="2747184"/>
                  <a:pt x="3832168" y="2737216"/>
                  <a:pt x="3577518" y="2767913"/>
                </a:cubicBezTo>
                <a:cubicBezTo>
                  <a:pt x="3282577" y="2765829"/>
                  <a:pt x="2903139" y="2780354"/>
                  <a:pt x="2739093" y="2767913"/>
                </a:cubicBezTo>
                <a:cubicBezTo>
                  <a:pt x="2557391" y="2719947"/>
                  <a:pt x="2302083" y="2787907"/>
                  <a:pt x="1900667" y="2767913"/>
                </a:cubicBezTo>
                <a:cubicBezTo>
                  <a:pt x="1509701" y="2771013"/>
                  <a:pt x="1570177" y="2770907"/>
                  <a:pt x="1271848" y="2767913"/>
                </a:cubicBezTo>
                <a:cubicBezTo>
                  <a:pt x="998433" y="2734258"/>
                  <a:pt x="768403" y="2838210"/>
                  <a:pt x="503292" y="2767913"/>
                </a:cubicBezTo>
                <a:cubicBezTo>
                  <a:pt x="183252" y="2793972"/>
                  <a:pt x="126" y="2653684"/>
                  <a:pt x="0" y="2421065"/>
                </a:cubicBezTo>
                <a:cubicBezTo>
                  <a:pt x="-25923" y="2225765"/>
                  <a:pt x="10797" y="2147933"/>
                  <a:pt x="0" y="2026963"/>
                </a:cubicBezTo>
                <a:cubicBezTo>
                  <a:pt x="-12024" y="1901076"/>
                  <a:pt x="-6204" y="1762408"/>
                  <a:pt x="0" y="1674346"/>
                </a:cubicBezTo>
                <a:cubicBezTo>
                  <a:pt x="29092" y="1567895"/>
                  <a:pt x="15032" y="1505669"/>
                  <a:pt x="0" y="1300987"/>
                </a:cubicBezTo>
                <a:cubicBezTo>
                  <a:pt x="-21563" y="1114873"/>
                  <a:pt x="-30364" y="1031958"/>
                  <a:pt x="0" y="844659"/>
                </a:cubicBezTo>
                <a:cubicBezTo>
                  <a:pt x="8270" y="650680"/>
                  <a:pt x="13328" y="442650"/>
                  <a:pt x="0" y="346847"/>
                </a:cubicBezTo>
                <a:close/>
              </a:path>
              <a:path w="7993461" h="2767913" fill="none" stroke="0" extrusionOk="0">
                <a:moveTo>
                  <a:pt x="0" y="346847"/>
                </a:moveTo>
                <a:cubicBezTo>
                  <a:pt x="-15838" y="203385"/>
                  <a:pt x="259459" y="19009"/>
                  <a:pt x="503292" y="0"/>
                </a:cubicBezTo>
                <a:cubicBezTo>
                  <a:pt x="641453" y="14608"/>
                  <a:pt x="940601" y="30530"/>
                  <a:pt x="1201980" y="0"/>
                </a:cubicBezTo>
                <a:cubicBezTo>
                  <a:pt x="1459865" y="-27306"/>
                  <a:pt x="1713400" y="16828"/>
                  <a:pt x="1900667" y="0"/>
                </a:cubicBezTo>
                <a:cubicBezTo>
                  <a:pt x="2047524" y="-11146"/>
                  <a:pt x="2455020" y="7634"/>
                  <a:pt x="2599355" y="0"/>
                </a:cubicBezTo>
                <a:cubicBezTo>
                  <a:pt x="2761391" y="-20217"/>
                  <a:pt x="3240743" y="-56203"/>
                  <a:pt x="3437780" y="0"/>
                </a:cubicBezTo>
                <a:cubicBezTo>
                  <a:pt x="3659816" y="-11363"/>
                  <a:pt x="3830334" y="32997"/>
                  <a:pt x="4136468" y="0"/>
                </a:cubicBezTo>
                <a:cubicBezTo>
                  <a:pt x="4441674" y="-53265"/>
                  <a:pt x="4708053" y="4298"/>
                  <a:pt x="4835156" y="0"/>
                </a:cubicBezTo>
                <a:cubicBezTo>
                  <a:pt x="4939636" y="20598"/>
                  <a:pt x="5228567" y="-6919"/>
                  <a:pt x="5603712" y="0"/>
                </a:cubicBezTo>
                <a:cubicBezTo>
                  <a:pt x="5922227" y="-6256"/>
                  <a:pt x="6137622" y="12728"/>
                  <a:pt x="6302400" y="0"/>
                </a:cubicBezTo>
                <a:cubicBezTo>
                  <a:pt x="6477608" y="-43541"/>
                  <a:pt x="7085101" y="36712"/>
                  <a:pt x="7490169" y="0"/>
                </a:cubicBezTo>
                <a:cubicBezTo>
                  <a:pt x="7718890" y="13287"/>
                  <a:pt x="7976394" y="89315"/>
                  <a:pt x="7993461" y="346847"/>
                </a:cubicBezTo>
                <a:cubicBezTo>
                  <a:pt x="7965923" y="490726"/>
                  <a:pt x="7964971" y="641745"/>
                  <a:pt x="7993461" y="720206"/>
                </a:cubicBezTo>
                <a:cubicBezTo>
                  <a:pt x="8022844" y="807670"/>
                  <a:pt x="7994500" y="937004"/>
                  <a:pt x="7993461" y="1093566"/>
                </a:cubicBezTo>
                <a:cubicBezTo>
                  <a:pt x="7988135" y="1269550"/>
                  <a:pt x="8009190" y="1294774"/>
                  <a:pt x="7993461" y="1446183"/>
                </a:cubicBezTo>
                <a:cubicBezTo>
                  <a:pt x="7991689" y="1610979"/>
                  <a:pt x="8021911" y="1733205"/>
                  <a:pt x="7993461" y="1902511"/>
                </a:cubicBezTo>
                <a:cubicBezTo>
                  <a:pt x="7957100" y="2066577"/>
                  <a:pt x="7984401" y="2202141"/>
                  <a:pt x="7993461" y="2421065"/>
                </a:cubicBezTo>
                <a:cubicBezTo>
                  <a:pt x="7955083" y="2619258"/>
                  <a:pt x="7851151" y="2746989"/>
                  <a:pt x="7490169" y="2767913"/>
                </a:cubicBezTo>
                <a:cubicBezTo>
                  <a:pt x="7322857" y="2764819"/>
                  <a:pt x="6995400" y="2773108"/>
                  <a:pt x="6791481" y="2767913"/>
                </a:cubicBezTo>
                <a:cubicBezTo>
                  <a:pt x="6621568" y="2785085"/>
                  <a:pt x="6463383" y="2772301"/>
                  <a:pt x="6162662" y="2767913"/>
                </a:cubicBezTo>
                <a:cubicBezTo>
                  <a:pt x="5847780" y="2760504"/>
                  <a:pt x="5836562" y="2759042"/>
                  <a:pt x="5673581" y="2767913"/>
                </a:cubicBezTo>
                <a:cubicBezTo>
                  <a:pt x="5496800" y="2792184"/>
                  <a:pt x="5337641" y="2742739"/>
                  <a:pt x="5044762" y="2767913"/>
                </a:cubicBezTo>
                <a:cubicBezTo>
                  <a:pt x="4753324" y="2780484"/>
                  <a:pt x="4648744" y="2772736"/>
                  <a:pt x="4415943" y="2767913"/>
                </a:cubicBezTo>
                <a:cubicBezTo>
                  <a:pt x="4181172" y="2794949"/>
                  <a:pt x="4084938" y="2783348"/>
                  <a:pt x="3926862" y="2767913"/>
                </a:cubicBezTo>
                <a:cubicBezTo>
                  <a:pt x="3768618" y="2781422"/>
                  <a:pt x="3500841" y="2789405"/>
                  <a:pt x="3367912" y="2767913"/>
                </a:cubicBezTo>
                <a:cubicBezTo>
                  <a:pt x="3204675" y="2803657"/>
                  <a:pt x="3016018" y="2732961"/>
                  <a:pt x="2878830" y="2767913"/>
                </a:cubicBezTo>
                <a:cubicBezTo>
                  <a:pt x="2733312" y="2781516"/>
                  <a:pt x="2482775" y="2779219"/>
                  <a:pt x="2040405" y="2767913"/>
                </a:cubicBezTo>
                <a:cubicBezTo>
                  <a:pt x="1634868" y="2781637"/>
                  <a:pt x="1682487" y="2767810"/>
                  <a:pt x="1481455" y="2767913"/>
                </a:cubicBezTo>
                <a:cubicBezTo>
                  <a:pt x="1262493" y="2753529"/>
                  <a:pt x="869882" y="2856298"/>
                  <a:pt x="503292" y="2767913"/>
                </a:cubicBezTo>
                <a:cubicBezTo>
                  <a:pt x="243884" y="2748412"/>
                  <a:pt x="-7883" y="2617430"/>
                  <a:pt x="0" y="2421065"/>
                </a:cubicBezTo>
                <a:cubicBezTo>
                  <a:pt x="2743" y="2311596"/>
                  <a:pt x="22790" y="2160134"/>
                  <a:pt x="0" y="2026963"/>
                </a:cubicBezTo>
                <a:cubicBezTo>
                  <a:pt x="-20558" y="1915873"/>
                  <a:pt x="12381" y="1730039"/>
                  <a:pt x="0" y="1612120"/>
                </a:cubicBezTo>
                <a:cubicBezTo>
                  <a:pt x="-9744" y="1468191"/>
                  <a:pt x="-1862" y="1276605"/>
                  <a:pt x="0" y="1176534"/>
                </a:cubicBezTo>
                <a:cubicBezTo>
                  <a:pt x="-6678" y="1062868"/>
                  <a:pt x="-2971" y="853038"/>
                  <a:pt x="0" y="740949"/>
                </a:cubicBezTo>
                <a:cubicBezTo>
                  <a:pt x="7926" y="645924"/>
                  <a:pt x="-40976" y="444946"/>
                  <a:pt x="0" y="34684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Khi thấy bầy thỏ vui chơi, mèo em rất muốn tham gia và nghĩ: mèo anh câu cá là đủ rồi, không cần mình phải câu nữa)</a:t>
            </a:r>
          </a:p>
        </p:txBody>
      </p:sp>
    </p:spTree>
    <p:extLst>
      <p:ext uri="{BB962C8B-B14F-4D97-AF65-F5344CB8AC3E}">
        <p14:creationId xmlns:p14="http://schemas.microsoft.com/office/powerpoint/2010/main" val="40236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72341" cy="2599660"/>
            <a:chOff x="-43718" y="1531104"/>
            <a:chExt cx="8772341" cy="25996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92812" y="1934218"/>
              <a:ext cx="8435811" cy="2196546"/>
            </a:xfrm>
            <a:custGeom>
              <a:avLst/>
              <a:gdLst>
                <a:gd name="csX0" fmla="*/ 0 w 8435811"/>
                <a:gd name="csY0" fmla="*/ 536418 h 2196546"/>
                <a:gd name="csX1" fmla="*/ 536418 w 8435811"/>
                <a:gd name="csY1" fmla="*/ 0 h 2196546"/>
                <a:gd name="csX2" fmla="*/ 7899393 w 8435811"/>
                <a:gd name="csY2" fmla="*/ 0 h 2196546"/>
                <a:gd name="csX3" fmla="*/ 8435811 w 8435811"/>
                <a:gd name="csY3" fmla="*/ 536418 h 2196546"/>
                <a:gd name="csX4" fmla="*/ 8435811 w 8435811"/>
                <a:gd name="csY4" fmla="*/ 1660128 h 2196546"/>
                <a:gd name="csX5" fmla="*/ 7899393 w 8435811"/>
                <a:gd name="csY5" fmla="*/ 2196546 h 2196546"/>
                <a:gd name="csX6" fmla="*/ 536418 w 8435811"/>
                <a:gd name="csY6" fmla="*/ 2196546 h 2196546"/>
                <a:gd name="csX7" fmla="*/ 0 w 8435811"/>
                <a:gd name="csY7" fmla="*/ 1660128 h 2196546"/>
                <a:gd name="csX8" fmla="*/ 0 w 8435811"/>
                <a:gd name="csY8" fmla="*/ 536418 h 21965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4.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buổi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mèo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thế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nào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?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quả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?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1C289-DDF7-BAF3-D45B-410AC1544C7F}"/>
              </a:ext>
            </a:extLst>
          </p:cNvPr>
          <p:cNvSpPr/>
          <p:nvPr/>
        </p:nvSpPr>
        <p:spPr>
          <a:xfrm>
            <a:off x="113373" y="3057370"/>
            <a:ext cx="8026581" cy="2800350"/>
          </a:xfrm>
          <a:custGeom>
            <a:avLst/>
            <a:gdLst>
              <a:gd name="csX0" fmla="*/ 0 w 8026581"/>
              <a:gd name="csY0" fmla="*/ 350912 h 2800350"/>
              <a:gd name="csX1" fmla="*/ 505377 w 8026581"/>
              <a:gd name="csY1" fmla="*/ 0 h 2800350"/>
              <a:gd name="csX2" fmla="*/ 1206960 w 8026581"/>
              <a:gd name="csY2" fmla="*/ 0 h 2800350"/>
              <a:gd name="csX3" fmla="*/ 1908542 w 8026581"/>
              <a:gd name="csY3" fmla="*/ 0 h 2800350"/>
              <a:gd name="csX4" fmla="*/ 2610125 w 8026581"/>
              <a:gd name="csY4" fmla="*/ 0 h 2800350"/>
              <a:gd name="csX5" fmla="*/ 3452024 w 8026581"/>
              <a:gd name="csY5" fmla="*/ 0 h 2800350"/>
              <a:gd name="csX6" fmla="*/ 4153606 w 8026581"/>
              <a:gd name="csY6" fmla="*/ 0 h 2800350"/>
              <a:gd name="csX7" fmla="*/ 4855189 w 8026581"/>
              <a:gd name="csY7" fmla="*/ 0 h 2800350"/>
              <a:gd name="csX8" fmla="*/ 5626930 w 8026581"/>
              <a:gd name="csY8" fmla="*/ 0 h 2800350"/>
              <a:gd name="csX9" fmla="*/ 6328513 w 8026581"/>
              <a:gd name="csY9" fmla="*/ 0 h 2800350"/>
              <a:gd name="csX10" fmla="*/ 7521203 w 8026581"/>
              <a:gd name="csY10" fmla="*/ 0 h 2800350"/>
              <a:gd name="csX11" fmla="*/ 8026581 w 8026581"/>
              <a:gd name="csY11" fmla="*/ 350912 h 2800350"/>
              <a:gd name="csX12" fmla="*/ 8026581 w 8026581"/>
              <a:gd name="csY12" fmla="*/ 728646 h 2800350"/>
              <a:gd name="csX13" fmla="*/ 8026581 w 8026581"/>
              <a:gd name="csY13" fmla="*/ 1106381 h 2800350"/>
              <a:gd name="csX14" fmla="*/ 8026581 w 8026581"/>
              <a:gd name="csY14" fmla="*/ 1463131 h 2800350"/>
              <a:gd name="csX15" fmla="*/ 8026581 w 8026581"/>
              <a:gd name="csY15" fmla="*/ 1924806 h 2800350"/>
              <a:gd name="csX16" fmla="*/ 8026581 w 8026581"/>
              <a:gd name="csY16" fmla="*/ 2449437 h 2800350"/>
              <a:gd name="csX17" fmla="*/ 7521203 w 8026581"/>
              <a:gd name="csY17" fmla="*/ 2800350 h 2800350"/>
              <a:gd name="csX18" fmla="*/ 6819620 w 8026581"/>
              <a:gd name="csY18" fmla="*/ 2800350 h 2800350"/>
              <a:gd name="csX19" fmla="*/ 6188196 w 8026581"/>
              <a:gd name="csY19" fmla="*/ 2800350 h 2800350"/>
              <a:gd name="csX20" fmla="*/ 5697088 w 8026581"/>
              <a:gd name="csY20" fmla="*/ 2800350 h 2800350"/>
              <a:gd name="csX21" fmla="*/ 5065664 w 8026581"/>
              <a:gd name="csY21" fmla="*/ 2800350 h 2800350"/>
              <a:gd name="csX22" fmla="*/ 4434239 w 8026581"/>
              <a:gd name="csY22" fmla="*/ 2800350 h 2800350"/>
              <a:gd name="csX23" fmla="*/ 3943132 w 8026581"/>
              <a:gd name="csY23" fmla="*/ 2800350 h 2800350"/>
              <a:gd name="csX24" fmla="*/ 3381866 w 8026581"/>
              <a:gd name="csY24" fmla="*/ 2800350 h 2800350"/>
              <a:gd name="csX25" fmla="*/ 2890758 w 8026581"/>
              <a:gd name="csY25" fmla="*/ 2800350 h 2800350"/>
              <a:gd name="csX26" fmla="*/ 2048859 w 8026581"/>
              <a:gd name="csY26" fmla="*/ 2800350 h 2800350"/>
              <a:gd name="csX27" fmla="*/ 1487593 w 8026581"/>
              <a:gd name="csY27" fmla="*/ 2800350 h 2800350"/>
              <a:gd name="csX28" fmla="*/ 505377 w 8026581"/>
              <a:gd name="csY28" fmla="*/ 2800350 h 2800350"/>
              <a:gd name="csX29" fmla="*/ 0 w 8026581"/>
              <a:gd name="csY29" fmla="*/ 2449437 h 2800350"/>
              <a:gd name="csX30" fmla="*/ 0 w 8026581"/>
              <a:gd name="csY30" fmla="*/ 2050717 h 2800350"/>
              <a:gd name="csX31" fmla="*/ 0 w 8026581"/>
              <a:gd name="csY31" fmla="*/ 1631013 h 2800350"/>
              <a:gd name="csX32" fmla="*/ 0 w 8026581"/>
              <a:gd name="csY32" fmla="*/ 1190322 h 2800350"/>
              <a:gd name="csX33" fmla="*/ 0 w 8026581"/>
              <a:gd name="csY33" fmla="*/ 749632 h 2800350"/>
              <a:gd name="csX34" fmla="*/ 0 w 8026581"/>
              <a:gd name="csY34" fmla="*/ 350912 h 2800350"/>
              <a:gd name="csX0" fmla="*/ 0 w 8026581"/>
              <a:gd name="csY0" fmla="*/ 350912 h 2800350"/>
              <a:gd name="csX1" fmla="*/ 505377 w 8026581"/>
              <a:gd name="csY1" fmla="*/ 0 h 2800350"/>
              <a:gd name="csX2" fmla="*/ 1277117 w 8026581"/>
              <a:gd name="csY2" fmla="*/ 0 h 2800350"/>
              <a:gd name="csX3" fmla="*/ 1838384 w 8026581"/>
              <a:gd name="csY3" fmla="*/ 0 h 2800350"/>
              <a:gd name="csX4" fmla="*/ 2399650 w 8026581"/>
              <a:gd name="csY4" fmla="*/ 0 h 2800350"/>
              <a:gd name="csX5" fmla="*/ 3171391 w 8026581"/>
              <a:gd name="csY5" fmla="*/ 0 h 2800350"/>
              <a:gd name="csX6" fmla="*/ 3802815 w 8026581"/>
              <a:gd name="csY6" fmla="*/ 0 h 2800350"/>
              <a:gd name="csX7" fmla="*/ 4644714 w 8026581"/>
              <a:gd name="csY7" fmla="*/ 0 h 2800350"/>
              <a:gd name="csX8" fmla="*/ 5486614 w 8026581"/>
              <a:gd name="csY8" fmla="*/ 0 h 2800350"/>
              <a:gd name="csX9" fmla="*/ 6258354 w 8026581"/>
              <a:gd name="csY9" fmla="*/ 0 h 2800350"/>
              <a:gd name="csX10" fmla="*/ 6819620 w 8026581"/>
              <a:gd name="csY10" fmla="*/ 0 h 2800350"/>
              <a:gd name="csX11" fmla="*/ 7521203 w 8026581"/>
              <a:gd name="csY11" fmla="*/ 0 h 2800350"/>
              <a:gd name="csX12" fmla="*/ 8026581 w 8026581"/>
              <a:gd name="csY12" fmla="*/ 350912 h 2800350"/>
              <a:gd name="csX13" fmla="*/ 8026581 w 8026581"/>
              <a:gd name="csY13" fmla="*/ 728646 h 2800350"/>
              <a:gd name="csX14" fmla="*/ 8026581 w 8026581"/>
              <a:gd name="csY14" fmla="*/ 1106381 h 2800350"/>
              <a:gd name="csX15" fmla="*/ 8026581 w 8026581"/>
              <a:gd name="csY15" fmla="*/ 1547071 h 2800350"/>
              <a:gd name="csX16" fmla="*/ 8026581 w 8026581"/>
              <a:gd name="csY16" fmla="*/ 2008747 h 2800350"/>
              <a:gd name="csX17" fmla="*/ 8026581 w 8026581"/>
              <a:gd name="csY17" fmla="*/ 2449437 h 2800350"/>
              <a:gd name="csX18" fmla="*/ 7521203 w 8026581"/>
              <a:gd name="csY18" fmla="*/ 2800350 h 2800350"/>
              <a:gd name="csX19" fmla="*/ 6819620 w 8026581"/>
              <a:gd name="csY19" fmla="*/ 2800350 h 2800350"/>
              <a:gd name="csX20" fmla="*/ 6188196 w 8026581"/>
              <a:gd name="csY20" fmla="*/ 2800350 h 2800350"/>
              <a:gd name="csX21" fmla="*/ 5626930 w 8026581"/>
              <a:gd name="csY21" fmla="*/ 2800350 h 2800350"/>
              <a:gd name="csX22" fmla="*/ 5065664 w 8026581"/>
              <a:gd name="csY22" fmla="*/ 2800350 h 2800350"/>
              <a:gd name="csX23" fmla="*/ 4223765 w 8026581"/>
              <a:gd name="csY23" fmla="*/ 2800350 h 2800350"/>
              <a:gd name="csX24" fmla="*/ 3592341 w 8026581"/>
              <a:gd name="csY24" fmla="*/ 2800350 h 2800350"/>
              <a:gd name="csX25" fmla="*/ 2750442 w 8026581"/>
              <a:gd name="csY25" fmla="*/ 2800350 h 2800350"/>
              <a:gd name="csX26" fmla="*/ 1908542 w 8026581"/>
              <a:gd name="csY26" fmla="*/ 2800350 h 2800350"/>
              <a:gd name="csX27" fmla="*/ 1277117 w 8026581"/>
              <a:gd name="csY27" fmla="*/ 2800350 h 2800350"/>
              <a:gd name="csX28" fmla="*/ 505377 w 8026581"/>
              <a:gd name="csY28" fmla="*/ 2800350 h 2800350"/>
              <a:gd name="csX29" fmla="*/ 0 w 8026581"/>
              <a:gd name="csY29" fmla="*/ 2449437 h 2800350"/>
              <a:gd name="csX30" fmla="*/ 0 w 8026581"/>
              <a:gd name="csY30" fmla="*/ 2050717 h 2800350"/>
              <a:gd name="csX31" fmla="*/ 0 w 8026581"/>
              <a:gd name="csY31" fmla="*/ 1693968 h 2800350"/>
              <a:gd name="csX32" fmla="*/ 0 w 8026581"/>
              <a:gd name="csY32" fmla="*/ 1316233 h 2800350"/>
              <a:gd name="csX33" fmla="*/ 0 w 8026581"/>
              <a:gd name="csY33" fmla="*/ 854558 h 2800350"/>
              <a:gd name="csX34" fmla="*/ 0 w 8026581"/>
              <a:gd name="csY34" fmla="*/ 350912 h 28003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8026581" h="2800350" fill="none" extrusionOk="0">
                <a:moveTo>
                  <a:pt x="0" y="350912"/>
                </a:moveTo>
                <a:cubicBezTo>
                  <a:pt x="-34944" y="152818"/>
                  <a:pt x="251472" y="1193"/>
                  <a:pt x="505377" y="0"/>
                </a:cubicBezTo>
                <a:cubicBezTo>
                  <a:pt x="651383" y="27256"/>
                  <a:pt x="1003749" y="-2547"/>
                  <a:pt x="1206960" y="0"/>
                </a:cubicBezTo>
                <a:cubicBezTo>
                  <a:pt x="1418160" y="-15696"/>
                  <a:pt x="1762586" y="11574"/>
                  <a:pt x="1908542" y="0"/>
                </a:cubicBezTo>
                <a:cubicBezTo>
                  <a:pt x="2085271" y="-4281"/>
                  <a:pt x="2464357" y="10281"/>
                  <a:pt x="2610125" y="0"/>
                </a:cubicBezTo>
                <a:cubicBezTo>
                  <a:pt x="2736646" y="-62090"/>
                  <a:pt x="3159703" y="-32354"/>
                  <a:pt x="3452024" y="0"/>
                </a:cubicBezTo>
                <a:cubicBezTo>
                  <a:pt x="3671519" y="30479"/>
                  <a:pt x="3873424" y="717"/>
                  <a:pt x="4153606" y="0"/>
                </a:cubicBezTo>
                <a:cubicBezTo>
                  <a:pt x="4435354" y="6494"/>
                  <a:pt x="4692464" y="13587"/>
                  <a:pt x="4855189" y="0"/>
                </a:cubicBezTo>
                <a:cubicBezTo>
                  <a:pt x="5041599" y="67011"/>
                  <a:pt x="5275894" y="-17991"/>
                  <a:pt x="5626930" y="0"/>
                </a:cubicBezTo>
                <a:cubicBezTo>
                  <a:pt x="5960952" y="-32448"/>
                  <a:pt x="6170655" y="13478"/>
                  <a:pt x="6328513" y="0"/>
                </a:cubicBezTo>
                <a:cubicBezTo>
                  <a:pt x="6447759" y="-19029"/>
                  <a:pt x="7080009" y="40803"/>
                  <a:pt x="7521203" y="0"/>
                </a:cubicBezTo>
                <a:cubicBezTo>
                  <a:pt x="7795480" y="-13436"/>
                  <a:pt x="8012071" y="126640"/>
                  <a:pt x="8026581" y="350912"/>
                </a:cubicBezTo>
                <a:cubicBezTo>
                  <a:pt x="8017124" y="530085"/>
                  <a:pt x="7997245" y="641964"/>
                  <a:pt x="8026581" y="728646"/>
                </a:cubicBezTo>
                <a:cubicBezTo>
                  <a:pt x="8059142" y="795478"/>
                  <a:pt x="8025258" y="941639"/>
                  <a:pt x="8026581" y="1106381"/>
                </a:cubicBezTo>
                <a:cubicBezTo>
                  <a:pt x="8031501" y="1282330"/>
                  <a:pt x="8039215" y="1320485"/>
                  <a:pt x="8026581" y="1463131"/>
                </a:cubicBezTo>
                <a:cubicBezTo>
                  <a:pt x="8039750" y="1592059"/>
                  <a:pt x="8055568" y="1750911"/>
                  <a:pt x="8026581" y="1924806"/>
                </a:cubicBezTo>
                <a:cubicBezTo>
                  <a:pt x="8001670" y="2076903"/>
                  <a:pt x="7994337" y="2224049"/>
                  <a:pt x="8026581" y="2449437"/>
                </a:cubicBezTo>
                <a:cubicBezTo>
                  <a:pt x="8005998" y="2582445"/>
                  <a:pt x="7842149" y="2781039"/>
                  <a:pt x="7521203" y="2800350"/>
                </a:cubicBezTo>
                <a:cubicBezTo>
                  <a:pt x="7315194" y="2824641"/>
                  <a:pt x="7037916" y="2818650"/>
                  <a:pt x="6819620" y="2800350"/>
                </a:cubicBezTo>
                <a:cubicBezTo>
                  <a:pt x="6625753" y="2795221"/>
                  <a:pt x="6471847" y="2808418"/>
                  <a:pt x="6188196" y="2800350"/>
                </a:cubicBezTo>
                <a:cubicBezTo>
                  <a:pt x="5872192" y="2792919"/>
                  <a:pt x="5857991" y="2788635"/>
                  <a:pt x="5697088" y="2800350"/>
                </a:cubicBezTo>
                <a:cubicBezTo>
                  <a:pt x="5573745" y="2828856"/>
                  <a:pt x="5369878" y="2811117"/>
                  <a:pt x="5065664" y="2800350"/>
                </a:cubicBezTo>
                <a:cubicBezTo>
                  <a:pt x="4787139" y="2833420"/>
                  <a:pt x="4651983" y="2809095"/>
                  <a:pt x="4434239" y="2800350"/>
                </a:cubicBezTo>
                <a:cubicBezTo>
                  <a:pt x="4200406" y="2821589"/>
                  <a:pt x="4115570" y="2796158"/>
                  <a:pt x="3943132" y="2800350"/>
                </a:cubicBezTo>
                <a:cubicBezTo>
                  <a:pt x="3754836" y="2788563"/>
                  <a:pt x="3561952" y="2789618"/>
                  <a:pt x="3381866" y="2800350"/>
                </a:cubicBezTo>
                <a:cubicBezTo>
                  <a:pt x="3227353" y="2778973"/>
                  <a:pt x="3046188" y="2791399"/>
                  <a:pt x="2890758" y="2800350"/>
                </a:cubicBezTo>
                <a:cubicBezTo>
                  <a:pt x="2759810" y="2854092"/>
                  <a:pt x="2458627" y="2743825"/>
                  <a:pt x="2048859" y="2800350"/>
                </a:cubicBezTo>
                <a:cubicBezTo>
                  <a:pt x="1632352" y="2815853"/>
                  <a:pt x="1672227" y="2805483"/>
                  <a:pt x="1487593" y="2800350"/>
                </a:cubicBezTo>
                <a:cubicBezTo>
                  <a:pt x="1309854" y="2796175"/>
                  <a:pt x="850000" y="2813240"/>
                  <a:pt x="505377" y="2800350"/>
                </a:cubicBezTo>
                <a:cubicBezTo>
                  <a:pt x="203849" y="2808761"/>
                  <a:pt x="9870" y="2627952"/>
                  <a:pt x="0" y="2449437"/>
                </a:cubicBezTo>
                <a:cubicBezTo>
                  <a:pt x="-16489" y="2318616"/>
                  <a:pt x="4228" y="2165571"/>
                  <a:pt x="0" y="2050717"/>
                </a:cubicBezTo>
                <a:cubicBezTo>
                  <a:pt x="-7637" y="1925182"/>
                  <a:pt x="29555" y="1793107"/>
                  <a:pt x="0" y="1631013"/>
                </a:cubicBezTo>
                <a:cubicBezTo>
                  <a:pt x="-2657" y="1468897"/>
                  <a:pt x="1264" y="1285863"/>
                  <a:pt x="0" y="1190322"/>
                </a:cubicBezTo>
                <a:cubicBezTo>
                  <a:pt x="12936" y="1111694"/>
                  <a:pt x="-13334" y="859460"/>
                  <a:pt x="0" y="749632"/>
                </a:cubicBezTo>
                <a:cubicBezTo>
                  <a:pt x="14948" y="657537"/>
                  <a:pt x="-19155" y="457602"/>
                  <a:pt x="0" y="350912"/>
                </a:cubicBezTo>
                <a:close/>
              </a:path>
              <a:path w="8026581" h="2800350" stroke="0" extrusionOk="0">
                <a:moveTo>
                  <a:pt x="0" y="350912"/>
                </a:moveTo>
                <a:cubicBezTo>
                  <a:pt x="37274" y="171261"/>
                  <a:pt x="207496" y="71117"/>
                  <a:pt x="505377" y="0"/>
                </a:cubicBezTo>
                <a:cubicBezTo>
                  <a:pt x="786758" y="-35260"/>
                  <a:pt x="1006784" y="-457"/>
                  <a:pt x="1277117" y="0"/>
                </a:cubicBezTo>
                <a:cubicBezTo>
                  <a:pt x="1517870" y="36173"/>
                  <a:pt x="1664418" y="18871"/>
                  <a:pt x="1838384" y="0"/>
                </a:cubicBezTo>
                <a:cubicBezTo>
                  <a:pt x="2063385" y="-12689"/>
                  <a:pt x="2243125" y="22551"/>
                  <a:pt x="2399650" y="0"/>
                </a:cubicBezTo>
                <a:cubicBezTo>
                  <a:pt x="2562144" y="-36602"/>
                  <a:pt x="2997963" y="9099"/>
                  <a:pt x="3171391" y="0"/>
                </a:cubicBezTo>
                <a:cubicBezTo>
                  <a:pt x="3392433" y="-11584"/>
                  <a:pt x="3502208" y="4954"/>
                  <a:pt x="3802815" y="0"/>
                </a:cubicBezTo>
                <a:cubicBezTo>
                  <a:pt x="4089534" y="-42668"/>
                  <a:pt x="4305850" y="-55845"/>
                  <a:pt x="4644714" y="0"/>
                </a:cubicBezTo>
                <a:cubicBezTo>
                  <a:pt x="4989776" y="63287"/>
                  <a:pt x="5250764" y="-12205"/>
                  <a:pt x="5486614" y="0"/>
                </a:cubicBezTo>
                <a:cubicBezTo>
                  <a:pt x="5758701" y="17226"/>
                  <a:pt x="6038866" y="-11652"/>
                  <a:pt x="6258354" y="0"/>
                </a:cubicBezTo>
                <a:cubicBezTo>
                  <a:pt x="6492091" y="-28962"/>
                  <a:pt x="6599819" y="-4220"/>
                  <a:pt x="6819620" y="0"/>
                </a:cubicBezTo>
                <a:cubicBezTo>
                  <a:pt x="7035545" y="-20786"/>
                  <a:pt x="7184169" y="31150"/>
                  <a:pt x="7521203" y="0"/>
                </a:cubicBezTo>
                <a:cubicBezTo>
                  <a:pt x="7827844" y="-6822"/>
                  <a:pt x="8028718" y="140252"/>
                  <a:pt x="8026581" y="350912"/>
                </a:cubicBezTo>
                <a:cubicBezTo>
                  <a:pt x="7992659" y="459692"/>
                  <a:pt x="8032433" y="615222"/>
                  <a:pt x="8026581" y="728646"/>
                </a:cubicBezTo>
                <a:cubicBezTo>
                  <a:pt x="8013923" y="832620"/>
                  <a:pt x="8045579" y="987280"/>
                  <a:pt x="8026581" y="1106381"/>
                </a:cubicBezTo>
                <a:cubicBezTo>
                  <a:pt x="8021527" y="1231459"/>
                  <a:pt x="8041562" y="1380338"/>
                  <a:pt x="8026581" y="1547071"/>
                </a:cubicBezTo>
                <a:cubicBezTo>
                  <a:pt x="8046219" y="1686294"/>
                  <a:pt x="8023779" y="1873777"/>
                  <a:pt x="8026581" y="2008747"/>
                </a:cubicBezTo>
                <a:cubicBezTo>
                  <a:pt x="8024662" y="2171772"/>
                  <a:pt x="8011888" y="2347556"/>
                  <a:pt x="8026581" y="2449437"/>
                </a:cubicBezTo>
                <a:cubicBezTo>
                  <a:pt x="8033518" y="2616056"/>
                  <a:pt x="7807802" y="2817001"/>
                  <a:pt x="7521203" y="2800350"/>
                </a:cubicBezTo>
                <a:cubicBezTo>
                  <a:pt x="7209533" y="2824148"/>
                  <a:pt x="7160976" y="2816068"/>
                  <a:pt x="6819620" y="2800350"/>
                </a:cubicBezTo>
                <a:cubicBezTo>
                  <a:pt x="6497478" y="2758714"/>
                  <a:pt x="6323470" y="2826451"/>
                  <a:pt x="6188196" y="2800350"/>
                </a:cubicBezTo>
                <a:cubicBezTo>
                  <a:pt x="6084483" y="2767877"/>
                  <a:pt x="5808649" y="2769619"/>
                  <a:pt x="5626930" y="2800350"/>
                </a:cubicBezTo>
                <a:cubicBezTo>
                  <a:pt x="5456559" y="2771065"/>
                  <a:pt x="5258050" y="2753882"/>
                  <a:pt x="5065664" y="2800350"/>
                </a:cubicBezTo>
                <a:cubicBezTo>
                  <a:pt x="4887579" y="2784171"/>
                  <a:pt x="4552808" y="2772693"/>
                  <a:pt x="4223765" y="2800350"/>
                </a:cubicBezTo>
                <a:cubicBezTo>
                  <a:pt x="4012471" y="2802710"/>
                  <a:pt x="3858870" y="2780913"/>
                  <a:pt x="3592341" y="2800350"/>
                </a:cubicBezTo>
                <a:cubicBezTo>
                  <a:pt x="3299276" y="2798136"/>
                  <a:pt x="2912983" y="2811824"/>
                  <a:pt x="2750442" y="2800350"/>
                </a:cubicBezTo>
                <a:cubicBezTo>
                  <a:pt x="2570107" y="2746803"/>
                  <a:pt x="2310882" y="2828047"/>
                  <a:pt x="1908542" y="2800350"/>
                </a:cubicBezTo>
                <a:cubicBezTo>
                  <a:pt x="1512346" y="2805628"/>
                  <a:pt x="1571123" y="2800526"/>
                  <a:pt x="1277117" y="2800350"/>
                </a:cubicBezTo>
                <a:cubicBezTo>
                  <a:pt x="1005849" y="2757222"/>
                  <a:pt x="774518" y="2858966"/>
                  <a:pt x="505377" y="2800350"/>
                </a:cubicBezTo>
                <a:cubicBezTo>
                  <a:pt x="182834" y="2816964"/>
                  <a:pt x="-16162" y="2653930"/>
                  <a:pt x="0" y="2449437"/>
                </a:cubicBezTo>
                <a:cubicBezTo>
                  <a:pt x="-25608" y="2261473"/>
                  <a:pt x="6462" y="2191195"/>
                  <a:pt x="0" y="2050717"/>
                </a:cubicBezTo>
                <a:cubicBezTo>
                  <a:pt x="-12264" y="1930218"/>
                  <a:pt x="-1648" y="1779997"/>
                  <a:pt x="0" y="1693968"/>
                </a:cubicBezTo>
                <a:cubicBezTo>
                  <a:pt x="34056" y="1581661"/>
                  <a:pt x="17008" y="1504927"/>
                  <a:pt x="0" y="1316233"/>
                </a:cubicBezTo>
                <a:cubicBezTo>
                  <a:pt x="-25675" y="1125053"/>
                  <a:pt x="-30461" y="1050285"/>
                  <a:pt x="0" y="854558"/>
                </a:cubicBezTo>
                <a:cubicBezTo>
                  <a:pt x="17360" y="663626"/>
                  <a:pt x="10636" y="451302"/>
                  <a:pt x="0" y="350912"/>
                </a:cubicBezTo>
                <a:close/>
              </a:path>
              <a:path w="8026581" h="2800350" fill="none" stroke="0" extrusionOk="0">
                <a:moveTo>
                  <a:pt x="0" y="350912"/>
                </a:moveTo>
                <a:cubicBezTo>
                  <a:pt x="-15078" y="230771"/>
                  <a:pt x="262736" y="23120"/>
                  <a:pt x="505377" y="0"/>
                </a:cubicBezTo>
                <a:cubicBezTo>
                  <a:pt x="616687" y="15343"/>
                  <a:pt x="920159" y="47253"/>
                  <a:pt x="1206960" y="0"/>
                </a:cubicBezTo>
                <a:cubicBezTo>
                  <a:pt x="1469791" y="-29859"/>
                  <a:pt x="1722482" y="16215"/>
                  <a:pt x="1908542" y="0"/>
                </a:cubicBezTo>
                <a:cubicBezTo>
                  <a:pt x="2060109" y="-11605"/>
                  <a:pt x="2463082" y="9740"/>
                  <a:pt x="2610125" y="0"/>
                </a:cubicBezTo>
                <a:cubicBezTo>
                  <a:pt x="2825439" y="-34085"/>
                  <a:pt x="3229491" y="-35866"/>
                  <a:pt x="3452024" y="0"/>
                </a:cubicBezTo>
                <a:cubicBezTo>
                  <a:pt x="3684074" y="6058"/>
                  <a:pt x="3835293" y="46305"/>
                  <a:pt x="4153606" y="0"/>
                </a:cubicBezTo>
                <a:cubicBezTo>
                  <a:pt x="4456749" y="-43524"/>
                  <a:pt x="4722499" y="-824"/>
                  <a:pt x="4855189" y="0"/>
                </a:cubicBezTo>
                <a:cubicBezTo>
                  <a:pt x="4961740" y="20791"/>
                  <a:pt x="5226712" y="-17468"/>
                  <a:pt x="5626930" y="0"/>
                </a:cubicBezTo>
                <a:cubicBezTo>
                  <a:pt x="5944592" y="-6347"/>
                  <a:pt x="6185690" y="-3824"/>
                  <a:pt x="6328513" y="0"/>
                </a:cubicBezTo>
                <a:cubicBezTo>
                  <a:pt x="6512925" y="-99312"/>
                  <a:pt x="7170987" y="48899"/>
                  <a:pt x="7521203" y="0"/>
                </a:cubicBezTo>
                <a:cubicBezTo>
                  <a:pt x="7762329" y="8676"/>
                  <a:pt x="8007054" y="121627"/>
                  <a:pt x="8026581" y="350912"/>
                </a:cubicBezTo>
                <a:cubicBezTo>
                  <a:pt x="8000360" y="499297"/>
                  <a:pt x="7996313" y="656810"/>
                  <a:pt x="8026581" y="728646"/>
                </a:cubicBezTo>
                <a:cubicBezTo>
                  <a:pt x="8067506" y="813804"/>
                  <a:pt x="8028187" y="957407"/>
                  <a:pt x="8026581" y="1106381"/>
                </a:cubicBezTo>
                <a:cubicBezTo>
                  <a:pt x="8022768" y="1283471"/>
                  <a:pt x="8043482" y="1307677"/>
                  <a:pt x="8026581" y="1463131"/>
                </a:cubicBezTo>
                <a:cubicBezTo>
                  <a:pt x="8017322" y="1619932"/>
                  <a:pt x="8053315" y="1750101"/>
                  <a:pt x="8026581" y="1924806"/>
                </a:cubicBezTo>
                <a:cubicBezTo>
                  <a:pt x="7981361" y="2096239"/>
                  <a:pt x="8018307" y="2217309"/>
                  <a:pt x="8026581" y="2449437"/>
                </a:cubicBezTo>
                <a:cubicBezTo>
                  <a:pt x="7986754" y="2651928"/>
                  <a:pt x="7868512" y="2783424"/>
                  <a:pt x="7521203" y="2800350"/>
                </a:cubicBezTo>
                <a:cubicBezTo>
                  <a:pt x="7346561" y="2793724"/>
                  <a:pt x="7039546" y="2808327"/>
                  <a:pt x="6819620" y="2800350"/>
                </a:cubicBezTo>
                <a:cubicBezTo>
                  <a:pt x="6651568" y="2823157"/>
                  <a:pt x="6480620" y="2801240"/>
                  <a:pt x="6188196" y="2800350"/>
                </a:cubicBezTo>
                <a:cubicBezTo>
                  <a:pt x="5872378" y="2792088"/>
                  <a:pt x="5860015" y="2790327"/>
                  <a:pt x="5697088" y="2800350"/>
                </a:cubicBezTo>
                <a:cubicBezTo>
                  <a:pt x="5504127" y="2838942"/>
                  <a:pt x="5359135" y="2775400"/>
                  <a:pt x="5065664" y="2800350"/>
                </a:cubicBezTo>
                <a:cubicBezTo>
                  <a:pt x="4770790" y="2806490"/>
                  <a:pt x="4666921" y="2803476"/>
                  <a:pt x="4434239" y="2800350"/>
                </a:cubicBezTo>
                <a:cubicBezTo>
                  <a:pt x="4196998" y="2828479"/>
                  <a:pt x="4107210" y="2816417"/>
                  <a:pt x="3943132" y="2800350"/>
                </a:cubicBezTo>
                <a:cubicBezTo>
                  <a:pt x="3775769" y="2790111"/>
                  <a:pt x="3537605" y="2804304"/>
                  <a:pt x="3381866" y="2800350"/>
                </a:cubicBezTo>
                <a:cubicBezTo>
                  <a:pt x="3217957" y="2836198"/>
                  <a:pt x="3023426" y="2759501"/>
                  <a:pt x="2890758" y="2800350"/>
                </a:cubicBezTo>
                <a:cubicBezTo>
                  <a:pt x="2786750" y="2804337"/>
                  <a:pt x="2498526" y="2817831"/>
                  <a:pt x="2048859" y="2800350"/>
                </a:cubicBezTo>
                <a:cubicBezTo>
                  <a:pt x="1641290" y="2814715"/>
                  <a:pt x="1690479" y="2799857"/>
                  <a:pt x="1487593" y="2800350"/>
                </a:cubicBezTo>
                <a:cubicBezTo>
                  <a:pt x="1245586" y="2774327"/>
                  <a:pt x="868519" y="2851024"/>
                  <a:pt x="505377" y="2800350"/>
                </a:cubicBezTo>
                <a:cubicBezTo>
                  <a:pt x="223490" y="2796835"/>
                  <a:pt x="8341" y="2627699"/>
                  <a:pt x="0" y="2449437"/>
                </a:cubicBezTo>
                <a:cubicBezTo>
                  <a:pt x="-3859" y="2334591"/>
                  <a:pt x="10121" y="2176067"/>
                  <a:pt x="0" y="2050717"/>
                </a:cubicBezTo>
                <a:cubicBezTo>
                  <a:pt x="-21125" y="1938483"/>
                  <a:pt x="13908" y="1743364"/>
                  <a:pt x="0" y="1631013"/>
                </a:cubicBezTo>
                <a:cubicBezTo>
                  <a:pt x="-21002" y="1479684"/>
                  <a:pt x="7414" y="1289924"/>
                  <a:pt x="0" y="1190322"/>
                </a:cubicBezTo>
                <a:cubicBezTo>
                  <a:pt x="-11718" y="1070163"/>
                  <a:pt x="-4925" y="867422"/>
                  <a:pt x="0" y="749632"/>
                </a:cubicBezTo>
                <a:cubicBezTo>
                  <a:pt x="8362" y="653899"/>
                  <a:pt x="-43266" y="451111"/>
                  <a:pt x="0" y="35091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7993461"/>
                      <a:gd name="connsiteY0" fmla="*/ 503292 h 4016372"/>
                      <a:gd name="connsiteX1" fmla="*/ 503292 w 7993461"/>
                      <a:gd name="connsiteY1" fmla="*/ 0 h 4016372"/>
                      <a:gd name="connsiteX2" fmla="*/ 1201980 w 7993461"/>
                      <a:gd name="connsiteY2" fmla="*/ 0 h 4016372"/>
                      <a:gd name="connsiteX3" fmla="*/ 1900667 w 7993461"/>
                      <a:gd name="connsiteY3" fmla="*/ 0 h 4016372"/>
                      <a:gd name="connsiteX4" fmla="*/ 2599355 w 7993461"/>
                      <a:gd name="connsiteY4" fmla="*/ 0 h 4016372"/>
                      <a:gd name="connsiteX5" fmla="*/ 3437780 w 7993461"/>
                      <a:gd name="connsiteY5" fmla="*/ 0 h 4016372"/>
                      <a:gd name="connsiteX6" fmla="*/ 4136468 w 7993461"/>
                      <a:gd name="connsiteY6" fmla="*/ 0 h 4016372"/>
                      <a:gd name="connsiteX7" fmla="*/ 4835156 w 7993461"/>
                      <a:gd name="connsiteY7" fmla="*/ 0 h 4016372"/>
                      <a:gd name="connsiteX8" fmla="*/ 5603712 w 7993461"/>
                      <a:gd name="connsiteY8" fmla="*/ 0 h 4016372"/>
                      <a:gd name="connsiteX9" fmla="*/ 6302400 w 7993461"/>
                      <a:gd name="connsiteY9" fmla="*/ 0 h 4016372"/>
                      <a:gd name="connsiteX10" fmla="*/ 7490169 w 7993461"/>
                      <a:gd name="connsiteY10" fmla="*/ 0 h 4016372"/>
                      <a:gd name="connsiteX11" fmla="*/ 7993461 w 7993461"/>
                      <a:gd name="connsiteY11" fmla="*/ 503292 h 4016372"/>
                      <a:gd name="connsiteX12" fmla="*/ 7993461 w 7993461"/>
                      <a:gd name="connsiteY12" fmla="*/ 1045054 h 4016372"/>
                      <a:gd name="connsiteX13" fmla="*/ 7993461 w 7993461"/>
                      <a:gd name="connsiteY13" fmla="*/ 1586816 h 4016372"/>
                      <a:gd name="connsiteX14" fmla="*/ 7993461 w 7993461"/>
                      <a:gd name="connsiteY14" fmla="*/ 2098480 h 4016372"/>
                      <a:gd name="connsiteX15" fmla="*/ 7993461 w 7993461"/>
                      <a:gd name="connsiteY15" fmla="*/ 2760633 h 4016372"/>
                      <a:gd name="connsiteX16" fmla="*/ 7993461 w 7993461"/>
                      <a:gd name="connsiteY16" fmla="*/ 3513080 h 4016372"/>
                      <a:gd name="connsiteX17" fmla="*/ 7490169 w 7993461"/>
                      <a:gd name="connsiteY17" fmla="*/ 4016372 h 4016372"/>
                      <a:gd name="connsiteX18" fmla="*/ 6791481 w 7993461"/>
                      <a:gd name="connsiteY18" fmla="*/ 4016372 h 4016372"/>
                      <a:gd name="connsiteX19" fmla="*/ 6162662 w 7993461"/>
                      <a:gd name="connsiteY19" fmla="*/ 4016372 h 4016372"/>
                      <a:gd name="connsiteX20" fmla="*/ 5673581 w 7993461"/>
                      <a:gd name="connsiteY20" fmla="*/ 4016372 h 4016372"/>
                      <a:gd name="connsiteX21" fmla="*/ 5044762 w 7993461"/>
                      <a:gd name="connsiteY21" fmla="*/ 4016372 h 4016372"/>
                      <a:gd name="connsiteX22" fmla="*/ 4415943 w 7993461"/>
                      <a:gd name="connsiteY22" fmla="*/ 4016372 h 4016372"/>
                      <a:gd name="connsiteX23" fmla="*/ 3926862 w 7993461"/>
                      <a:gd name="connsiteY23" fmla="*/ 4016372 h 4016372"/>
                      <a:gd name="connsiteX24" fmla="*/ 3367912 w 7993461"/>
                      <a:gd name="connsiteY24" fmla="*/ 4016372 h 4016372"/>
                      <a:gd name="connsiteX25" fmla="*/ 2878830 w 7993461"/>
                      <a:gd name="connsiteY25" fmla="*/ 4016372 h 4016372"/>
                      <a:gd name="connsiteX26" fmla="*/ 2040405 w 7993461"/>
                      <a:gd name="connsiteY26" fmla="*/ 4016372 h 4016372"/>
                      <a:gd name="connsiteX27" fmla="*/ 1481455 w 7993461"/>
                      <a:gd name="connsiteY27" fmla="*/ 4016372 h 4016372"/>
                      <a:gd name="connsiteX28" fmla="*/ 503292 w 7993461"/>
                      <a:gd name="connsiteY28" fmla="*/ 4016372 h 4016372"/>
                      <a:gd name="connsiteX29" fmla="*/ 0 w 7993461"/>
                      <a:gd name="connsiteY29" fmla="*/ 3513080 h 4016372"/>
                      <a:gd name="connsiteX30" fmla="*/ 0 w 7993461"/>
                      <a:gd name="connsiteY30" fmla="*/ 2941220 h 4016372"/>
                      <a:gd name="connsiteX31" fmla="*/ 0 w 7993461"/>
                      <a:gd name="connsiteY31" fmla="*/ 2339263 h 4016372"/>
                      <a:gd name="connsiteX32" fmla="*/ 0 w 7993461"/>
                      <a:gd name="connsiteY32" fmla="*/ 1707207 h 4016372"/>
                      <a:gd name="connsiteX33" fmla="*/ 0 w 7993461"/>
                      <a:gd name="connsiteY33" fmla="*/ 1075152 h 4016372"/>
                      <a:gd name="connsiteX34" fmla="*/ 0 w 7993461"/>
                      <a:gd name="connsiteY34" fmla="*/ 503292 h 4016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7993461" h="4016372" fill="none" extrusionOk="0">
                        <a:moveTo>
                          <a:pt x="0" y="503292"/>
                        </a:moveTo>
                        <a:cubicBezTo>
                          <a:pt x="-16936" y="246395"/>
                          <a:pt x="255950" y="18486"/>
                          <a:pt x="503292" y="0"/>
                        </a:cubicBezTo>
                        <a:cubicBezTo>
                          <a:pt x="665114" y="20487"/>
                          <a:pt x="953935" y="31237"/>
                          <a:pt x="1201980" y="0"/>
                        </a:cubicBezTo>
                        <a:cubicBezTo>
                          <a:pt x="1450025" y="-31237"/>
                          <a:pt x="1721589" y="19712"/>
                          <a:pt x="1900667" y="0"/>
                        </a:cubicBezTo>
                        <a:cubicBezTo>
                          <a:pt x="2079745" y="-19712"/>
                          <a:pt x="2442850" y="27253"/>
                          <a:pt x="2599355" y="0"/>
                        </a:cubicBezTo>
                        <a:cubicBezTo>
                          <a:pt x="2755860" y="-27253"/>
                          <a:pt x="3198770" y="-30395"/>
                          <a:pt x="3437780" y="0"/>
                        </a:cubicBezTo>
                        <a:cubicBezTo>
                          <a:pt x="3676791" y="30395"/>
                          <a:pt x="3842879" y="26133"/>
                          <a:pt x="4136468" y="0"/>
                        </a:cubicBezTo>
                        <a:cubicBezTo>
                          <a:pt x="4430057" y="-26133"/>
                          <a:pt x="4683962" y="-28257"/>
                          <a:pt x="4835156" y="0"/>
                        </a:cubicBezTo>
                        <a:cubicBezTo>
                          <a:pt x="4986350" y="28257"/>
                          <a:pt x="5257344" y="8722"/>
                          <a:pt x="5603712" y="0"/>
                        </a:cubicBezTo>
                        <a:cubicBezTo>
                          <a:pt x="5950080" y="-8722"/>
                          <a:pt x="6131174" y="25387"/>
                          <a:pt x="6302400" y="0"/>
                        </a:cubicBezTo>
                        <a:cubicBezTo>
                          <a:pt x="6473626" y="-25387"/>
                          <a:pt x="7046844" y="41666"/>
                          <a:pt x="7490169" y="0"/>
                        </a:cubicBezTo>
                        <a:cubicBezTo>
                          <a:pt x="7757409" y="-3396"/>
                          <a:pt x="7973441" y="185165"/>
                          <a:pt x="7993461" y="503292"/>
                        </a:cubicBezTo>
                        <a:cubicBezTo>
                          <a:pt x="7973204" y="732120"/>
                          <a:pt x="7967125" y="916849"/>
                          <a:pt x="7993461" y="1045054"/>
                        </a:cubicBezTo>
                        <a:cubicBezTo>
                          <a:pt x="8019797" y="1173259"/>
                          <a:pt x="7993541" y="1336072"/>
                          <a:pt x="7993461" y="1586816"/>
                        </a:cubicBezTo>
                        <a:cubicBezTo>
                          <a:pt x="7993381" y="1837560"/>
                          <a:pt x="8007741" y="1883141"/>
                          <a:pt x="7993461" y="2098480"/>
                        </a:cubicBezTo>
                        <a:cubicBezTo>
                          <a:pt x="7979181" y="2313819"/>
                          <a:pt x="8025956" y="2526084"/>
                          <a:pt x="7993461" y="2760633"/>
                        </a:cubicBezTo>
                        <a:cubicBezTo>
                          <a:pt x="7960966" y="2995182"/>
                          <a:pt x="7984130" y="3200513"/>
                          <a:pt x="7993461" y="3513080"/>
                        </a:cubicBezTo>
                        <a:cubicBezTo>
                          <a:pt x="7973901" y="3753619"/>
                          <a:pt x="7793467" y="4008773"/>
                          <a:pt x="7490169" y="4016372"/>
                        </a:cubicBezTo>
                        <a:cubicBezTo>
                          <a:pt x="7292629" y="3989554"/>
                          <a:pt x="6969529" y="4017084"/>
                          <a:pt x="6791481" y="4016372"/>
                        </a:cubicBezTo>
                        <a:cubicBezTo>
                          <a:pt x="6613433" y="4015660"/>
                          <a:pt x="6476588" y="4029943"/>
                          <a:pt x="6162662" y="4016372"/>
                        </a:cubicBezTo>
                        <a:cubicBezTo>
                          <a:pt x="5848736" y="4002801"/>
                          <a:pt x="5835374" y="4001058"/>
                          <a:pt x="5673581" y="4016372"/>
                        </a:cubicBezTo>
                        <a:cubicBezTo>
                          <a:pt x="5511788" y="4031686"/>
                          <a:pt x="5333163" y="3984990"/>
                          <a:pt x="5044762" y="4016372"/>
                        </a:cubicBezTo>
                        <a:cubicBezTo>
                          <a:pt x="4756361" y="4047754"/>
                          <a:pt x="4633607" y="3991218"/>
                          <a:pt x="4415943" y="4016372"/>
                        </a:cubicBezTo>
                        <a:cubicBezTo>
                          <a:pt x="4198279" y="4041526"/>
                          <a:pt x="4095773" y="4040076"/>
                          <a:pt x="3926862" y="4016372"/>
                        </a:cubicBezTo>
                        <a:cubicBezTo>
                          <a:pt x="3757951" y="3992668"/>
                          <a:pt x="3526631" y="4017910"/>
                          <a:pt x="3367912" y="4016372"/>
                        </a:cubicBezTo>
                        <a:cubicBezTo>
                          <a:pt x="3209193" y="4014835"/>
                          <a:pt x="3033401" y="3993578"/>
                          <a:pt x="2878830" y="4016372"/>
                        </a:cubicBezTo>
                        <a:cubicBezTo>
                          <a:pt x="2724259" y="4039166"/>
                          <a:pt x="2453415" y="3983670"/>
                          <a:pt x="2040405" y="4016372"/>
                        </a:cubicBezTo>
                        <a:cubicBezTo>
                          <a:pt x="1627395" y="4049074"/>
                          <a:pt x="1676918" y="4019436"/>
                          <a:pt x="1481455" y="4016372"/>
                        </a:cubicBezTo>
                        <a:cubicBezTo>
                          <a:pt x="1285992" y="4013309"/>
                          <a:pt x="860207" y="4036712"/>
                          <a:pt x="503292" y="4016372"/>
                        </a:cubicBezTo>
                        <a:cubicBezTo>
                          <a:pt x="215135" y="4019359"/>
                          <a:pt x="11890" y="3762332"/>
                          <a:pt x="0" y="3513080"/>
                        </a:cubicBezTo>
                        <a:cubicBezTo>
                          <a:pt x="-19493" y="3334755"/>
                          <a:pt x="3201" y="3113804"/>
                          <a:pt x="0" y="2941220"/>
                        </a:cubicBezTo>
                        <a:cubicBezTo>
                          <a:pt x="-3201" y="2768636"/>
                          <a:pt x="7263" y="2546274"/>
                          <a:pt x="0" y="2339263"/>
                        </a:cubicBezTo>
                        <a:cubicBezTo>
                          <a:pt x="-7263" y="2132252"/>
                          <a:pt x="-5636" y="1853385"/>
                          <a:pt x="0" y="1707207"/>
                        </a:cubicBezTo>
                        <a:cubicBezTo>
                          <a:pt x="5636" y="1561029"/>
                          <a:pt x="248" y="1227106"/>
                          <a:pt x="0" y="1075152"/>
                        </a:cubicBezTo>
                        <a:cubicBezTo>
                          <a:pt x="-248" y="923199"/>
                          <a:pt x="-26184" y="635468"/>
                          <a:pt x="0" y="503292"/>
                        </a:cubicBezTo>
                        <a:close/>
                      </a:path>
                      <a:path w="7993461" h="4016372" stroke="0" extrusionOk="0">
                        <a:moveTo>
                          <a:pt x="0" y="503292"/>
                        </a:moveTo>
                        <a:cubicBezTo>
                          <a:pt x="1974" y="285682"/>
                          <a:pt x="251118" y="46077"/>
                          <a:pt x="503292" y="0"/>
                        </a:cubicBezTo>
                        <a:cubicBezTo>
                          <a:pt x="785899" y="-23825"/>
                          <a:pt x="1028842" y="-30997"/>
                          <a:pt x="1271848" y="0"/>
                        </a:cubicBezTo>
                        <a:cubicBezTo>
                          <a:pt x="1514854" y="30997"/>
                          <a:pt x="1631390" y="12288"/>
                          <a:pt x="1830799" y="0"/>
                        </a:cubicBezTo>
                        <a:cubicBezTo>
                          <a:pt x="2030208" y="-12288"/>
                          <a:pt x="2230533" y="7823"/>
                          <a:pt x="2389749" y="0"/>
                        </a:cubicBezTo>
                        <a:cubicBezTo>
                          <a:pt x="2548965" y="-7823"/>
                          <a:pt x="2969916" y="18097"/>
                          <a:pt x="3158305" y="0"/>
                        </a:cubicBezTo>
                        <a:cubicBezTo>
                          <a:pt x="3346694" y="-18097"/>
                          <a:pt x="3491204" y="13035"/>
                          <a:pt x="3787124" y="0"/>
                        </a:cubicBezTo>
                        <a:cubicBezTo>
                          <a:pt x="4083044" y="-13035"/>
                          <a:pt x="4284539" y="-17631"/>
                          <a:pt x="4625549" y="0"/>
                        </a:cubicBezTo>
                        <a:cubicBezTo>
                          <a:pt x="4966560" y="17631"/>
                          <a:pt x="5233543" y="-26085"/>
                          <a:pt x="5463975" y="0"/>
                        </a:cubicBezTo>
                        <a:cubicBezTo>
                          <a:pt x="5694407" y="26085"/>
                          <a:pt x="6006376" y="18119"/>
                          <a:pt x="6232531" y="0"/>
                        </a:cubicBezTo>
                        <a:cubicBezTo>
                          <a:pt x="6458686" y="-18119"/>
                          <a:pt x="6571501" y="-2540"/>
                          <a:pt x="6791481" y="0"/>
                        </a:cubicBezTo>
                        <a:cubicBezTo>
                          <a:pt x="7011461" y="2540"/>
                          <a:pt x="7193377" y="32404"/>
                          <a:pt x="7490169" y="0"/>
                        </a:cubicBezTo>
                        <a:cubicBezTo>
                          <a:pt x="7775122" y="-45744"/>
                          <a:pt x="8020791" y="231046"/>
                          <a:pt x="7993461" y="503292"/>
                        </a:cubicBezTo>
                        <a:cubicBezTo>
                          <a:pt x="7978238" y="656622"/>
                          <a:pt x="8009604" y="898196"/>
                          <a:pt x="7993461" y="1045054"/>
                        </a:cubicBezTo>
                        <a:cubicBezTo>
                          <a:pt x="7977318" y="1191912"/>
                          <a:pt x="7984202" y="1397883"/>
                          <a:pt x="7993461" y="1586816"/>
                        </a:cubicBezTo>
                        <a:cubicBezTo>
                          <a:pt x="8002720" y="1775749"/>
                          <a:pt x="8002121" y="2002918"/>
                          <a:pt x="7993461" y="2218871"/>
                        </a:cubicBezTo>
                        <a:cubicBezTo>
                          <a:pt x="7984801" y="2434825"/>
                          <a:pt x="7997389" y="2653481"/>
                          <a:pt x="7993461" y="2881025"/>
                        </a:cubicBezTo>
                        <a:cubicBezTo>
                          <a:pt x="7989533" y="3108569"/>
                          <a:pt x="7985241" y="3374899"/>
                          <a:pt x="7993461" y="3513080"/>
                        </a:cubicBezTo>
                        <a:cubicBezTo>
                          <a:pt x="7974509" y="3783351"/>
                          <a:pt x="7761201" y="4082201"/>
                          <a:pt x="7490169" y="4016372"/>
                        </a:cubicBezTo>
                        <a:cubicBezTo>
                          <a:pt x="7179359" y="4034280"/>
                          <a:pt x="7128944" y="4048376"/>
                          <a:pt x="6791481" y="4016372"/>
                        </a:cubicBezTo>
                        <a:cubicBezTo>
                          <a:pt x="6454018" y="3984368"/>
                          <a:pt x="6292820" y="4035562"/>
                          <a:pt x="6162662" y="4016372"/>
                        </a:cubicBezTo>
                        <a:cubicBezTo>
                          <a:pt x="6032504" y="3997182"/>
                          <a:pt x="5771464" y="3997936"/>
                          <a:pt x="5603712" y="4016372"/>
                        </a:cubicBezTo>
                        <a:cubicBezTo>
                          <a:pt x="5435960" y="4034809"/>
                          <a:pt x="5229698" y="4006653"/>
                          <a:pt x="5044762" y="4016372"/>
                        </a:cubicBezTo>
                        <a:cubicBezTo>
                          <a:pt x="4859826" y="4026092"/>
                          <a:pt x="4524433" y="4015853"/>
                          <a:pt x="4206337" y="4016372"/>
                        </a:cubicBezTo>
                        <a:cubicBezTo>
                          <a:pt x="3888242" y="4016891"/>
                          <a:pt x="3887051" y="4018645"/>
                          <a:pt x="3577518" y="4016372"/>
                        </a:cubicBezTo>
                        <a:cubicBezTo>
                          <a:pt x="3267985" y="4014099"/>
                          <a:pt x="2929334" y="4055731"/>
                          <a:pt x="2739093" y="4016372"/>
                        </a:cubicBezTo>
                        <a:cubicBezTo>
                          <a:pt x="2548853" y="3977013"/>
                          <a:pt x="2305041" y="4000640"/>
                          <a:pt x="1900667" y="4016372"/>
                        </a:cubicBezTo>
                        <a:cubicBezTo>
                          <a:pt x="1496293" y="4032104"/>
                          <a:pt x="1558137" y="4011897"/>
                          <a:pt x="1271848" y="4016372"/>
                        </a:cubicBezTo>
                        <a:cubicBezTo>
                          <a:pt x="985559" y="4020847"/>
                          <a:pt x="779361" y="4052426"/>
                          <a:pt x="503292" y="4016372"/>
                        </a:cubicBezTo>
                        <a:cubicBezTo>
                          <a:pt x="178918" y="4003516"/>
                          <a:pt x="-21763" y="3791064"/>
                          <a:pt x="0" y="3513080"/>
                        </a:cubicBezTo>
                        <a:cubicBezTo>
                          <a:pt x="-25187" y="3253669"/>
                          <a:pt x="12340" y="3107484"/>
                          <a:pt x="0" y="2941220"/>
                        </a:cubicBezTo>
                        <a:cubicBezTo>
                          <a:pt x="-12340" y="2774956"/>
                          <a:pt x="-19379" y="2570403"/>
                          <a:pt x="0" y="2429556"/>
                        </a:cubicBezTo>
                        <a:cubicBezTo>
                          <a:pt x="19379" y="2288709"/>
                          <a:pt x="17306" y="2153388"/>
                          <a:pt x="0" y="1887794"/>
                        </a:cubicBezTo>
                        <a:cubicBezTo>
                          <a:pt x="-17306" y="1622200"/>
                          <a:pt x="-30392" y="1488598"/>
                          <a:pt x="0" y="1225641"/>
                        </a:cubicBezTo>
                        <a:cubicBezTo>
                          <a:pt x="30392" y="962684"/>
                          <a:pt x="-3197" y="671236"/>
                          <a:pt x="0" y="50329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lvl="0" indent="457200" algn="just">
              <a:lnSpc>
                <a:spcPct val="11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Cuối buổi đi câu, cả hai anh em mèo trắng đều không câu được con cá nào. Vì hai anh em ỷ lại vào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èo anh thì ham ngủ, mèo em thì ham chơi nên chẳng ai câu được gì.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BAD1F2-AD75-B669-12FD-EE4C24FA8ED5}"/>
              </a:ext>
            </a:extLst>
          </p:cNvPr>
          <p:cNvGrpSpPr/>
          <p:nvPr/>
        </p:nvGrpSpPr>
        <p:grpSpPr>
          <a:xfrm>
            <a:off x="259212" y="121298"/>
            <a:ext cx="8747628" cy="2896222"/>
            <a:chOff x="-43718" y="1531104"/>
            <a:chExt cx="8747628" cy="28962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1DB434-AF19-F97D-B3DC-375749437DF3}"/>
                </a:ext>
              </a:extLst>
            </p:cNvPr>
            <p:cNvSpPr/>
            <p:nvPr/>
          </p:nvSpPr>
          <p:spPr>
            <a:xfrm>
              <a:off x="268099" y="2230780"/>
              <a:ext cx="8435811" cy="2196546"/>
            </a:xfrm>
            <a:custGeom>
              <a:avLst/>
              <a:gdLst>
                <a:gd name="csX0" fmla="*/ 0 w 8435811"/>
                <a:gd name="csY0" fmla="*/ 536418 h 2196546"/>
                <a:gd name="csX1" fmla="*/ 536418 w 8435811"/>
                <a:gd name="csY1" fmla="*/ 0 h 2196546"/>
                <a:gd name="csX2" fmla="*/ 7899393 w 8435811"/>
                <a:gd name="csY2" fmla="*/ 0 h 2196546"/>
                <a:gd name="csX3" fmla="*/ 8435811 w 8435811"/>
                <a:gd name="csY3" fmla="*/ 536418 h 2196546"/>
                <a:gd name="csX4" fmla="*/ 8435811 w 8435811"/>
                <a:gd name="csY4" fmla="*/ 1660128 h 2196546"/>
                <a:gd name="csX5" fmla="*/ 7899393 w 8435811"/>
                <a:gd name="csY5" fmla="*/ 2196546 h 2196546"/>
                <a:gd name="csX6" fmla="*/ 536418 w 8435811"/>
                <a:gd name="csY6" fmla="*/ 2196546 h 2196546"/>
                <a:gd name="csX7" fmla="*/ 0 w 8435811"/>
                <a:gd name="csY7" fmla="*/ 1660128 h 2196546"/>
                <a:gd name="csX8" fmla="*/ 0 w 8435811"/>
                <a:gd name="csY8" fmla="*/ 536418 h 21965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435811" h="2196546" fill="none" extrusionOk="0">
                  <a:moveTo>
                    <a:pt x="0" y="536418"/>
                  </a:moveTo>
                  <a:cubicBezTo>
                    <a:pt x="-14703" y="291687"/>
                    <a:pt x="216371" y="-15988"/>
                    <a:pt x="536418" y="0"/>
                  </a:cubicBezTo>
                  <a:cubicBezTo>
                    <a:pt x="1645007" y="-35273"/>
                    <a:pt x="6309712" y="-144294"/>
                    <a:pt x="7899393" y="0"/>
                  </a:cubicBezTo>
                  <a:cubicBezTo>
                    <a:pt x="8223012" y="8329"/>
                    <a:pt x="8399129" y="209235"/>
                    <a:pt x="8435811" y="536418"/>
                  </a:cubicBezTo>
                  <a:cubicBezTo>
                    <a:pt x="8345200" y="809906"/>
                    <a:pt x="8423372" y="1392223"/>
                    <a:pt x="8435811" y="1660128"/>
                  </a:cubicBezTo>
                  <a:cubicBezTo>
                    <a:pt x="8459973" y="1938112"/>
                    <a:pt x="8235124" y="2153750"/>
                    <a:pt x="7899393" y="2196546"/>
                  </a:cubicBezTo>
                  <a:cubicBezTo>
                    <a:pt x="5918754" y="2274071"/>
                    <a:pt x="2423243" y="2152843"/>
                    <a:pt x="536418" y="2196546"/>
                  </a:cubicBezTo>
                  <a:cubicBezTo>
                    <a:pt x="222605" y="2191681"/>
                    <a:pt x="-29844" y="1955975"/>
                    <a:pt x="0" y="1660128"/>
                  </a:cubicBezTo>
                  <a:cubicBezTo>
                    <a:pt x="-7055" y="1164491"/>
                    <a:pt x="59965" y="1044579"/>
                    <a:pt x="0" y="536418"/>
                  </a:cubicBezTo>
                  <a:close/>
                </a:path>
                <a:path w="8435811" h="2196546" stroke="0" extrusionOk="0">
                  <a:moveTo>
                    <a:pt x="0" y="536418"/>
                  </a:moveTo>
                  <a:cubicBezTo>
                    <a:pt x="-9339" y="207896"/>
                    <a:pt x="209155" y="25114"/>
                    <a:pt x="536418" y="0"/>
                  </a:cubicBezTo>
                  <a:cubicBezTo>
                    <a:pt x="1954095" y="-95379"/>
                    <a:pt x="7157847" y="58096"/>
                    <a:pt x="7899393" y="0"/>
                  </a:cubicBezTo>
                  <a:cubicBezTo>
                    <a:pt x="8154044" y="-29287"/>
                    <a:pt x="8416053" y="225963"/>
                    <a:pt x="8435811" y="536418"/>
                  </a:cubicBezTo>
                  <a:cubicBezTo>
                    <a:pt x="8475402" y="704056"/>
                    <a:pt x="8409631" y="1180599"/>
                    <a:pt x="8435811" y="1660128"/>
                  </a:cubicBezTo>
                  <a:cubicBezTo>
                    <a:pt x="8440080" y="1951308"/>
                    <a:pt x="8186406" y="2187340"/>
                    <a:pt x="7899393" y="2196546"/>
                  </a:cubicBezTo>
                  <a:cubicBezTo>
                    <a:pt x="6817749" y="2136640"/>
                    <a:pt x="3121876" y="2279060"/>
                    <a:pt x="536418" y="2196546"/>
                  </a:cubicBezTo>
                  <a:cubicBezTo>
                    <a:pt x="197721" y="2207038"/>
                    <a:pt x="-32165" y="1989028"/>
                    <a:pt x="0" y="1660128"/>
                  </a:cubicBezTo>
                  <a:cubicBezTo>
                    <a:pt x="47128" y="1448187"/>
                    <a:pt x="80875" y="705009"/>
                    <a:pt x="0" y="536418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5.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Chọn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lời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khuyên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mà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Mèo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đi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câu</a:t>
              </a:r>
              <a:r>
                <a:rPr lang="en-US" sz="40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cá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muốn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gửi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gắm</a:t>
              </a:r>
              <a:endParaRPr lang="en-US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5E76D6-7A5F-014D-9E8B-F40B6D19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3718" y="1531104"/>
              <a:ext cx="1222106" cy="122210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8878CC-CDAD-DE0D-FE7E-829471C61E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6328" y="1749408"/>
            <a:ext cx="3677254" cy="473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AA270-B97A-4C8E-8CE0-9A10282B3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59" y="3591877"/>
            <a:ext cx="6524173" cy="25688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054B2F-1E2E-4B0D-91C6-41AF75912050}"/>
              </a:ext>
            </a:extLst>
          </p:cNvPr>
          <p:cNvSpPr/>
          <p:nvPr/>
        </p:nvSpPr>
        <p:spPr>
          <a:xfrm>
            <a:off x="2811780" y="4812030"/>
            <a:ext cx="3486150" cy="1245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198</Words>
  <Application>Microsoft Office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78</cp:revision>
  <dcterms:created xsi:type="dcterms:W3CDTF">2022-11-25T23:36:13Z</dcterms:created>
  <dcterms:modified xsi:type="dcterms:W3CDTF">2026-04-22T08:35:46Z</dcterms:modified>
</cp:coreProperties>
</file>