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75" r:id="rId3"/>
  </p:sldMasterIdLst>
  <p:notesMasterIdLst>
    <p:notesMasterId r:id="rId10"/>
  </p:notesMasterIdLst>
  <p:sldIdLst>
    <p:sldId id="2007577527" r:id="rId4"/>
    <p:sldId id="299" r:id="rId5"/>
    <p:sldId id="300" r:id="rId6"/>
    <p:sldId id="301" r:id="rId7"/>
    <p:sldId id="302" r:id="rId8"/>
    <p:sldId id="200757754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319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13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807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091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430A-E88C-C5F2-486F-1E3318150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050C74-1253-DD8E-06D4-D02EF1B7E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F874-C40F-9847-3EA3-ED85C168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BA439-D7F5-C437-0431-0F749801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AA60-71D9-5CDB-1844-ED6F8ED3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8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DF46-865B-9584-229B-546EDA5A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30B8-BFBF-2D88-8258-282930340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C631-37C4-B1E8-1285-A13DC979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B7FA4-15E0-C48E-6B41-76775F43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7063D-E305-F770-23CE-6C9EBD9F0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6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1A27-B495-EDAA-A2C8-EA8000CC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5C73-7DBD-2829-6875-C51DCCF2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F5206-1037-7824-A5C8-6288B952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A9004-22F1-3DC8-EC68-B9EC21B57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2E61-2B24-7F38-E3A4-9FBDC610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18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1137-7BBB-3F77-236C-90082B6FD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7AB3-9174-994B-42F0-044D3EF621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F016B-2ABF-B4DB-EED2-A45CB9D1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15C65-9F67-B726-5F76-59D0BFCBD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F21CD-DCBD-72D6-DED8-B350FB1DD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29CE2-B60D-7EE0-76CD-A31EEB4D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42DF3-868E-6243-0869-5B0260A3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EC66-E956-BAC5-95A7-061D3A3BA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3B272-94DB-4E0C-3F5A-047D1D053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17021-98EC-8D1D-82C1-8F680D188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657-C493-E30F-995E-AF5147E25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A84AF-1FE6-098D-94BC-0A6EB23A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7ECD0-0B6F-150E-C66B-A25D6B21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DB7800-344A-4E19-10D9-96E9CD6E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59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D7E80DBE-6959-1842-544C-6F92FE8387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5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2026/4/22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493AE727-551C-AC99-CB6A-F6BF386DA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0785-E634-D457-536C-9C526437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06358-0797-7DF8-3261-02EBF1ED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E382C-E94D-69C6-5A66-A936009FF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826-C041-0740-E6A1-8094FDEB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49330-B734-706A-F5F6-B4E21866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372B9-2E60-0211-5979-7510F956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7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E8424-D009-F690-EF9C-6EF8C2A1E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3B1B0-3918-FBE8-DC7F-7126A3541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384FE-2B79-E0A6-86F0-F2350BAF1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E47F0-FEB1-1EED-02DA-2097B98AC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08A86-1823-C9E8-CE05-75EE1037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E97B-107D-41E3-FE20-AE3D127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84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BF589-987F-1898-47BD-F1165DD5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4C2672-BBBF-5EFE-74C2-21936175E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C6683-BF78-3744-1BA7-8BD8ABFB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0D50-C7D4-A40A-D025-D878F3F72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041D7-3B76-5E01-1360-F2E92529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69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74C81-A23C-8C61-30F3-EF3D82D1E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D3F76-0DA7-6CFB-C3AE-FF6B34C6C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3ED2-9D2C-6B7C-394C-B5888394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CE8DD-6638-72CF-433A-B371DF734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95B72-F6D3-50A3-4A2E-B5C740E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6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62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162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230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5089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142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32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980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88B5FE82-28AD-B7FE-2672-5F2F3A2014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2B2ABA-E13E-29B0-5ABE-B690A10E89F8}"/>
              </a:ext>
            </a:extLst>
          </p:cNvPr>
          <p:cNvSpPr/>
          <p:nvPr userDrawn="1"/>
        </p:nvSpPr>
        <p:spPr>
          <a:xfrm>
            <a:off x="273460" y="245190"/>
            <a:ext cx="11594690" cy="6327060"/>
          </a:xfrm>
          <a:custGeom>
            <a:avLst/>
            <a:gdLst>
              <a:gd name="csX0" fmla="*/ 0 w 11594690"/>
              <a:gd name="csY0" fmla="*/ 1054531 h 6327060"/>
              <a:gd name="csX1" fmla="*/ 1054531 w 11594690"/>
              <a:gd name="csY1" fmla="*/ 0 h 6327060"/>
              <a:gd name="csX2" fmla="*/ 1921788 w 11594690"/>
              <a:gd name="csY2" fmla="*/ 0 h 6327060"/>
              <a:gd name="csX3" fmla="*/ 2694190 w 11594690"/>
              <a:gd name="csY3" fmla="*/ 0 h 6327060"/>
              <a:gd name="csX4" fmla="*/ 3276878 w 11594690"/>
              <a:gd name="csY4" fmla="*/ 0 h 6327060"/>
              <a:gd name="csX5" fmla="*/ 4144136 w 11594690"/>
              <a:gd name="csY5" fmla="*/ 0 h 6327060"/>
              <a:gd name="csX6" fmla="*/ 4631968 w 11594690"/>
              <a:gd name="csY6" fmla="*/ 0 h 6327060"/>
              <a:gd name="csX7" fmla="*/ 5214656 w 11594690"/>
              <a:gd name="csY7" fmla="*/ 0 h 6327060"/>
              <a:gd name="csX8" fmla="*/ 5987058 w 11594690"/>
              <a:gd name="csY8" fmla="*/ 0 h 6327060"/>
              <a:gd name="csX9" fmla="*/ 6569746 w 11594690"/>
              <a:gd name="csY9" fmla="*/ 0 h 6327060"/>
              <a:gd name="csX10" fmla="*/ 6962722 w 11594690"/>
              <a:gd name="csY10" fmla="*/ 0 h 6327060"/>
              <a:gd name="csX11" fmla="*/ 7545411 w 11594690"/>
              <a:gd name="csY11" fmla="*/ 0 h 6327060"/>
              <a:gd name="csX12" fmla="*/ 8128099 w 11594690"/>
              <a:gd name="csY12" fmla="*/ 0 h 6327060"/>
              <a:gd name="csX13" fmla="*/ 8805644 w 11594690"/>
              <a:gd name="csY13" fmla="*/ 0 h 6327060"/>
              <a:gd name="csX14" fmla="*/ 9293476 w 11594690"/>
              <a:gd name="csY14" fmla="*/ 0 h 6327060"/>
              <a:gd name="csX15" fmla="*/ 10540159 w 11594690"/>
              <a:gd name="csY15" fmla="*/ 0 h 6327060"/>
              <a:gd name="csX16" fmla="*/ 11594690 w 11594690"/>
              <a:gd name="csY16" fmla="*/ 1054531 h 6327060"/>
              <a:gd name="csX17" fmla="*/ 11594690 w 11594690"/>
              <a:gd name="csY17" fmla="*/ 1699282 h 6327060"/>
              <a:gd name="csX18" fmla="*/ 11594690 w 11594690"/>
              <a:gd name="csY18" fmla="*/ 2175313 h 6327060"/>
              <a:gd name="csX19" fmla="*/ 11594690 w 11594690"/>
              <a:gd name="csY19" fmla="*/ 2820064 h 6327060"/>
              <a:gd name="csX20" fmla="*/ 11594690 w 11594690"/>
              <a:gd name="csY20" fmla="*/ 3380456 h 6327060"/>
              <a:gd name="csX21" fmla="*/ 11594690 w 11594690"/>
              <a:gd name="csY21" fmla="*/ 4025207 h 6327060"/>
              <a:gd name="csX22" fmla="*/ 11594690 w 11594690"/>
              <a:gd name="csY22" fmla="*/ 4501238 h 6327060"/>
              <a:gd name="csX23" fmla="*/ 11594690 w 11594690"/>
              <a:gd name="csY23" fmla="*/ 5272529 h 6327060"/>
              <a:gd name="csX24" fmla="*/ 10540159 w 11594690"/>
              <a:gd name="csY24" fmla="*/ 6327060 h 6327060"/>
              <a:gd name="csX25" fmla="*/ 9767758 w 11594690"/>
              <a:gd name="csY25" fmla="*/ 6327060 h 6327060"/>
              <a:gd name="csX26" fmla="*/ 9090213 w 11594690"/>
              <a:gd name="csY26" fmla="*/ 6327060 h 6327060"/>
              <a:gd name="csX27" fmla="*/ 8412668 w 11594690"/>
              <a:gd name="csY27" fmla="*/ 6327060 h 6327060"/>
              <a:gd name="csX28" fmla="*/ 7735123 w 11594690"/>
              <a:gd name="csY28" fmla="*/ 6327060 h 6327060"/>
              <a:gd name="csX29" fmla="*/ 6867866 w 11594690"/>
              <a:gd name="csY29" fmla="*/ 6327060 h 6327060"/>
              <a:gd name="csX30" fmla="*/ 6000608 w 11594690"/>
              <a:gd name="csY30" fmla="*/ 6327060 h 6327060"/>
              <a:gd name="csX31" fmla="*/ 5228207 w 11594690"/>
              <a:gd name="csY31" fmla="*/ 6327060 h 6327060"/>
              <a:gd name="csX32" fmla="*/ 4835231 w 11594690"/>
              <a:gd name="csY32" fmla="*/ 6327060 h 6327060"/>
              <a:gd name="csX33" fmla="*/ 4347399 w 11594690"/>
              <a:gd name="csY33" fmla="*/ 6327060 h 6327060"/>
              <a:gd name="csX34" fmla="*/ 3574998 w 11594690"/>
              <a:gd name="csY34" fmla="*/ 6327060 h 6327060"/>
              <a:gd name="csX35" fmla="*/ 2707740 w 11594690"/>
              <a:gd name="csY35" fmla="*/ 6327060 h 6327060"/>
              <a:gd name="csX36" fmla="*/ 2030196 w 11594690"/>
              <a:gd name="csY36" fmla="*/ 6327060 h 6327060"/>
              <a:gd name="csX37" fmla="*/ 1054531 w 11594690"/>
              <a:gd name="csY37" fmla="*/ 6327060 h 6327060"/>
              <a:gd name="csX38" fmla="*/ 0 w 11594690"/>
              <a:gd name="csY38" fmla="*/ 5272529 h 6327060"/>
              <a:gd name="csX39" fmla="*/ 0 w 11594690"/>
              <a:gd name="csY39" fmla="*/ 4669958 h 6327060"/>
              <a:gd name="csX40" fmla="*/ 0 w 11594690"/>
              <a:gd name="csY40" fmla="*/ 4151747 h 6327060"/>
              <a:gd name="csX41" fmla="*/ 0 w 11594690"/>
              <a:gd name="csY41" fmla="*/ 3675715 h 6327060"/>
              <a:gd name="csX42" fmla="*/ 0 w 11594690"/>
              <a:gd name="csY42" fmla="*/ 2988784 h 6327060"/>
              <a:gd name="csX43" fmla="*/ 0 w 11594690"/>
              <a:gd name="csY43" fmla="*/ 2428393 h 6327060"/>
              <a:gd name="csX44" fmla="*/ 0 w 11594690"/>
              <a:gd name="csY44" fmla="*/ 1783642 h 6327060"/>
              <a:gd name="csX45" fmla="*/ 0 w 11594690"/>
              <a:gd name="csY45" fmla="*/ 1054531 h 63270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</a:cxnLst>
            <a:rect l="l" t="t" r="r" b="b"/>
            <a:pathLst>
              <a:path w="11594690" h="6327060" fill="none" extrusionOk="0">
                <a:moveTo>
                  <a:pt x="0" y="1054531"/>
                </a:moveTo>
                <a:cubicBezTo>
                  <a:pt x="2591" y="591943"/>
                  <a:pt x="461512" y="-99554"/>
                  <a:pt x="1054531" y="0"/>
                </a:cubicBezTo>
                <a:cubicBezTo>
                  <a:pt x="1289165" y="-37384"/>
                  <a:pt x="1548515" y="31275"/>
                  <a:pt x="1921788" y="0"/>
                </a:cubicBezTo>
                <a:cubicBezTo>
                  <a:pt x="2295061" y="-31275"/>
                  <a:pt x="2409323" y="-9104"/>
                  <a:pt x="2694190" y="0"/>
                </a:cubicBezTo>
                <a:cubicBezTo>
                  <a:pt x="2979057" y="9104"/>
                  <a:pt x="3107989" y="17941"/>
                  <a:pt x="3276878" y="0"/>
                </a:cubicBezTo>
                <a:cubicBezTo>
                  <a:pt x="3445767" y="-17941"/>
                  <a:pt x="3813018" y="17735"/>
                  <a:pt x="4144136" y="0"/>
                </a:cubicBezTo>
                <a:cubicBezTo>
                  <a:pt x="4475254" y="-17735"/>
                  <a:pt x="4517188" y="16188"/>
                  <a:pt x="4631968" y="0"/>
                </a:cubicBezTo>
                <a:cubicBezTo>
                  <a:pt x="4746748" y="-16188"/>
                  <a:pt x="5034165" y="26031"/>
                  <a:pt x="5214656" y="0"/>
                </a:cubicBezTo>
                <a:cubicBezTo>
                  <a:pt x="5395147" y="-26031"/>
                  <a:pt x="5739553" y="13256"/>
                  <a:pt x="5987058" y="0"/>
                </a:cubicBezTo>
                <a:cubicBezTo>
                  <a:pt x="6234563" y="-13256"/>
                  <a:pt x="6357613" y="-6784"/>
                  <a:pt x="6569746" y="0"/>
                </a:cubicBezTo>
                <a:cubicBezTo>
                  <a:pt x="6781879" y="6784"/>
                  <a:pt x="6825110" y="-11342"/>
                  <a:pt x="6962722" y="0"/>
                </a:cubicBezTo>
                <a:cubicBezTo>
                  <a:pt x="7100334" y="11342"/>
                  <a:pt x="7358685" y="27509"/>
                  <a:pt x="7545411" y="0"/>
                </a:cubicBezTo>
                <a:cubicBezTo>
                  <a:pt x="7732137" y="-27509"/>
                  <a:pt x="7895888" y="-14452"/>
                  <a:pt x="8128099" y="0"/>
                </a:cubicBezTo>
                <a:cubicBezTo>
                  <a:pt x="8360310" y="14452"/>
                  <a:pt x="8589309" y="11513"/>
                  <a:pt x="8805644" y="0"/>
                </a:cubicBezTo>
                <a:cubicBezTo>
                  <a:pt x="9021979" y="-11513"/>
                  <a:pt x="9120093" y="20610"/>
                  <a:pt x="9293476" y="0"/>
                </a:cubicBezTo>
                <a:cubicBezTo>
                  <a:pt x="9466859" y="-20610"/>
                  <a:pt x="10251454" y="-11161"/>
                  <a:pt x="10540159" y="0"/>
                </a:cubicBezTo>
                <a:cubicBezTo>
                  <a:pt x="10983514" y="18522"/>
                  <a:pt x="11687221" y="498504"/>
                  <a:pt x="11594690" y="1054531"/>
                </a:cubicBezTo>
                <a:cubicBezTo>
                  <a:pt x="11563358" y="1226638"/>
                  <a:pt x="11613283" y="1443268"/>
                  <a:pt x="11594690" y="1699282"/>
                </a:cubicBezTo>
                <a:cubicBezTo>
                  <a:pt x="11576097" y="1955296"/>
                  <a:pt x="11590099" y="2030795"/>
                  <a:pt x="11594690" y="2175313"/>
                </a:cubicBezTo>
                <a:cubicBezTo>
                  <a:pt x="11599281" y="2319831"/>
                  <a:pt x="11571368" y="2583042"/>
                  <a:pt x="11594690" y="2820064"/>
                </a:cubicBezTo>
                <a:cubicBezTo>
                  <a:pt x="11618012" y="3057086"/>
                  <a:pt x="11596143" y="3192510"/>
                  <a:pt x="11594690" y="3380456"/>
                </a:cubicBezTo>
                <a:cubicBezTo>
                  <a:pt x="11593237" y="3568402"/>
                  <a:pt x="11586048" y="3768332"/>
                  <a:pt x="11594690" y="4025207"/>
                </a:cubicBezTo>
                <a:cubicBezTo>
                  <a:pt x="11603332" y="4282082"/>
                  <a:pt x="11599827" y="4326700"/>
                  <a:pt x="11594690" y="4501238"/>
                </a:cubicBezTo>
                <a:cubicBezTo>
                  <a:pt x="11589553" y="4675776"/>
                  <a:pt x="11602672" y="4973891"/>
                  <a:pt x="11594690" y="5272529"/>
                </a:cubicBezTo>
                <a:cubicBezTo>
                  <a:pt x="11608824" y="5815333"/>
                  <a:pt x="10987247" y="6284945"/>
                  <a:pt x="10540159" y="6327060"/>
                </a:cubicBezTo>
                <a:cubicBezTo>
                  <a:pt x="10160301" y="6314564"/>
                  <a:pt x="10065111" y="6306639"/>
                  <a:pt x="9767758" y="6327060"/>
                </a:cubicBezTo>
                <a:cubicBezTo>
                  <a:pt x="9470405" y="6347481"/>
                  <a:pt x="9347618" y="6337899"/>
                  <a:pt x="9090213" y="6327060"/>
                </a:cubicBezTo>
                <a:cubicBezTo>
                  <a:pt x="8832809" y="6316221"/>
                  <a:pt x="8656412" y="6311563"/>
                  <a:pt x="8412668" y="6327060"/>
                </a:cubicBezTo>
                <a:cubicBezTo>
                  <a:pt x="8168924" y="6342557"/>
                  <a:pt x="7888287" y="6351230"/>
                  <a:pt x="7735123" y="6327060"/>
                </a:cubicBezTo>
                <a:cubicBezTo>
                  <a:pt x="7581959" y="6302890"/>
                  <a:pt x="7299448" y="6303659"/>
                  <a:pt x="6867866" y="6327060"/>
                </a:cubicBezTo>
                <a:cubicBezTo>
                  <a:pt x="6436284" y="6350461"/>
                  <a:pt x="6428260" y="6295416"/>
                  <a:pt x="6000608" y="6327060"/>
                </a:cubicBezTo>
                <a:cubicBezTo>
                  <a:pt x="5572956" y="6358704"/>
                  <a:pt x="5607740" y="6354191"/>
                  <a:pt x="5228207" y="6327060"/>
                </a:cubicBezTo>
                <a:cubicBezTo>
                  <a:pt x="4848674" y="6299929"/>
                  <a:pt x="4931104" y="6333868"/>
                  <a:pt x="4835231" y="6327060"/>
                </a:cubicBezTo>
                <a:cubicBezTo>
                  <a:pt x="4739358" y="6320252"/>
                  <a:pt x="4500655" y="6322223"/>
                  <a:pt x="4347399" y="6327060"/>
                </a:cubicBezTo>
                <a:cubicBezTo>
                  <a:pt x="4194143" y="6331897"/>
                  <a:pt x="3778982" y="6357986"/>
                  <a:pt x="3574998" y="6327060"/>
                </a:cubicBezTo>
                <a:cubicBezTo>
                  <a:pt x="3371014" y="6296134"/>
                  <a:pt x="3067884" y="6285962"/>
                  <a:pt x="2707740" y="6327060"/>
                </a:cubicBezTo>
                <a:cubicBezTo>
                  <a:pt x="2347596" y="6368158"/>
                  <a:pt x="2261057" y="6301081"/>
                  <a:pt x="2030196" y="6327060"/>
                </a:cubicBezTo>
                <a:cubicBezTo>
                  <a:pt x="1799335" y="6353039"/>
                  <a:pt x="1361726" y="6313195"/>
                  <a:pt x="1054531" y="6327060"/>
                </a:cubicBezTo>
                <a:cubicBezTo>
                  <a:pt x="524536" y="6318586"/>
                  <a:pt x="-6841" y="5792467"/>
                  <a:pt x="0" y="5272529"/>
                </a:cubicBezTo>
                <a:cubicBezTo>
                  <a:pt x="18319" y="5093768"/>
                  <a:pt x="-9757" y="4926041"/>
                  <a:pt x="0" y="4669958"/>
                </a:cubicBezTo>
                <a:cubicBezTo>
                  <a:pt x="9757" y="4413875"/>
                  <a:pt x="12819" y="4309132"/>
                  <a:pt x="0" y="4151747"/>
                </a:cubicBezTo>
                <a:cubicBezTo>
                  <a:pt x="-12819" y="3994362"/>
                  <a:pt x="3753" y="3876688"/>
                  <a:pt x="0" y="3675715"/>
                </a:cubicBezTo>
                <a:cubicBezTo>
                  <a:pt x="-3753" y="3474742"/>
                  <a:pt x="-24663" y="3209577"/>
                  <a:pt x="0" y="2988784"/>
                </a:cubicBezTo>
                <a:cubicBezTo>
                  <a:pt x="24663" y="2767991"/>
                  <a:pt x="-12743" y="2699035"/>
                  <a:pt x="0" y="2428393"/>
                </a:cubicBezTo>
                <a:cubicBezTo>
                  <a:pt x="12743" y="2157751"/>
                  <a:pt x="19673" y="1958063"/>
                  <a:pt x="0" y="1783642"/>
                </a:cubicBezTo>
                <a:cubicBezTo>
                  <a:pt x="-19673" y="1609221"/>
                  <a:pt x="-14291" y="1379823"/>
                  <a:pt x="0" y="1054531"/>
                </a:cubicBezTo>
                <a:close/>
              </a:path>
              <a:path w="11594690" h="6327060" stroke="0" extrusionOk="0">
                <a:moveTo>
                  <a:pt x="0" y="1054531"/>
                </a:moveTo>
                <a:cubicBezTo>
                  <a:pt x="12935" y="524671"/>
                  <a:pt x="549813" y="83012"/>
                  <a:pt x="1054531" y="0"/>
                </a:cubicBezTo>
                <a:cubicBezTo>
                  <a:pt x="1200516" y="-18419"/>
                  <a:pt x="1387823" y="7505"/>
                  <a:pt x="1542363" y="0"/>
                </a:cubicBezTo>
                <a:cubicBezTo>
                  <a:pt x="1696903" y="-7505"/>
                  <a:pt x="1997216" y="-7179"/>
                  <a:pt x="2125052" y="0"/>
                </a:cubicBezTo>
                <a:cubicBezTo>
                  <a:pt x="2252888" y="7179"/>
                  <a:pt x="2516309" y="30436"/>
                  <a:pt x="2802597" y="0"/>
                </a:cubicBezTo>
                <a:cubicBezTo>
                  <a:pt x="3088886" y="-30436"/>
                  <a:pt x="3180280" y="-27714"/>
                  <a:pt x="3480142" y="0"/>
                </a:cubicBezTo>
                <a:cubicBezTo>
                  <a:pt x="3780005" y="27714"/>
                  <a:pt x="3898855" y="-29369"/>
                  <a:pt x="4157686" y="0"/>
                </a:cubicBezTo>
                <a:cubicBezTo>
                  <a:pt x="4416517" y="29369"/>
                  <a:pt x="4688212" y="19028"/>
                  <a:pt x="4835231" y="0"/>
                </a:cubicBezTo>
                <a:cubicBezTo>
                  <a:pt x="4982250" y="-19028"/>
                  <a:pt x="5304642" y="-26156"/>
                  <a:pt x="5607632" y="0"/>
                </a:cubicBezTo>
                <a:cubicBezTo>
                  <a:pt x="5910622" y="26156"/>
                  <a:pt x="5877873" y="-2225"/>
                  <a:pt x="6095465" y="0"/>
                </a:cubicBezTo>
                <a:cubicBezTo>
                  <a:pt x="6313057" y="2225"/>
                  <a:pt x="6393548" y="-14039"/>
                  <a:pt x="6488441" y="0"/>
                </a:cubicBezTo>
                <a:cubicBezTo>
                  <a:pt x="6583334" y="14039"/>
                  <a:pt x="6830754" y="-15512"/>
                  <a:pt x="7071129" y="0"/>
                </a:cubicBezTo>
                <a:cubicBezTo>
                  <a:pt x="7311504" y="15512"/>
                  <a:pt x="7458598" y="-10691"/>
                  <a:pt x="7558962" y="0"/>
                </a:cubicBezTo>
                <a:cubicBezTo>
                  <a:pt x="7659326" y="10691"/>
                  <a:pt x="8252613" y="-1578"/>
                  <a:pt x="8426219" y="0"/>
                </a:cubicBezTo>
                <a:cubicBezTo>
                  <a:pt x="8599825" y="1578"/>
                  <a:pt x="8725187" y="-17210"/>
                  <a:pt x="8819195" y="0"/>
                </a:cubicBezTo>
                <a:cubicBezTo>
                  <a:pt x="8913203" y="17210"/>
                  <a:pt x="9250597" y="4071"/>
                  <a:pt x="9496740" y="0"/>
                </a:cubicBezTo>
                <a:cubicBezTo>
                  <a:pt x="9742884" y="-4071"/>
                  <a:pt x="10187229" y="-40381"/>
                  <a:pt x="10540159" y="0"/>
                </a:cubicBezTo>
                <a:cubicBezTo>
                  <a:pt x="11139704" y="-86678"/>
                  <a:pt x="11570223" y="451195"/>
                  <a:pt x="11594690" y="1054531"/>
                </a:cubicBezTo>
                <a:cubicBezTo>
                  <a:pt x="11586228" y="1245188"/>
                  <a:pt x="11606205" y="1448011"/>
                  <a:pt x="11594690" y="1614922"/>
                </a:cubicBezTo>
                <a:cubicBezTo>
                  <a:pt x="11583175" y="1781833"/>
                  <a:pt x="11572500" y="1945809"/>
                  <a:pt x="11594690" y="2217493"/>
                </a:cubicBezTo>
                <a:cubicBezTo>
                  <a:pt x="11616880" y="2489177"/>
                  <a:pt x="11589138" y="2633300"/>
                  <a:pt x="11594690" y="2904424"/>
                </a:cubicBezTo>
                <a:cubicBezTo>
                  <a:pt x="11600242" y="3175548"/>
                  <a:pt x="11577228" y="3181164"/>
                  <a:pt x="11594690" y="3380456"/>
                </a:cubicBezTo>
                <a:cubicBezTo>
                  <a:pt x="11612152" y="3579748"/>
                  <a:pt x="11568739" y="3715393"/>
                  <a:pt x="11594690" y="4025207"/>
                </a:cubicBezTo>
                <a:cubicBezTo>
                  <a:pt x="11620641" y="4335021"/>
                  <a:pt x="11620933" y="4455303"/>
                  <a:pt x="11594690" y="4669958"/>
                </a:cubicBezTo>
                <a:cubicBezTo>
                  <a:pt x="11568447" y="4884613"/>
                  <a:pt x="11592689" y="5090685"/>
                  <a:pt x="11594690" y="5272529"/>
                </a:cubicBezTo>
                <a:cubicBezTo>
                  <a:pt x="11575920" y="5862101"/>
                  <a:pt x="11097716" y="6281585"/>
                  <a:pt x="10540159" y="6327060"/>
                </a:cubicBezTo>
                <a:cubicBezTo>
                  <a:pt x="10234734" y="6286728"/>
                  <a:pt x="9859354" y="6355128"/>
                  <a:pt x="9672902" y="6327060"/>
                </a:cubicBezTo>
                <a:cubicBezTo>
                  <a:pt x="9486450" y="6298992"/>
                  <a:pt x="9343882" y="6336197"/>
                  <a:pt x="9090213" y="6327060"/>
                </a:cubicBezTo>
                <a:cubicBezTo>
                  <a:pt x="8836544" y="6317923"/>
                  <a:pt x="8860303" y="6340716"/>
                  <a:pt x="8697237" y="6327060"/>
                </a:cubicBezTo>
                <a:cubicBezTo>
                  <a:pt x="8534171" y="6313404"/>
                  <a:pt x="8429513" y="6349575"/>
                  <a:pt x="8209405" y="6327060"/>
                </a:cubicBezTo>
                <a:cubicBezTo>
                  <a:pt x="7989297" y="6304545"/>
                  <a:pt x="7703693" y="6315185"/>
                  <a:pt x="7531860" y="6327060"/>
                </a:cubicBezTo>
                <a:cubicBezTo>
                  <a:pt x="7360028" y="6338935"/>
                  <a:pt x="7150220" y="6303274"/>
                  <a:pt x="7044028" y="6327060"/>
                </a:cubicBezTo>
                <a:cubicBezTo>
                  <a:pt x="6937836" y="6350846"/>
                  <a:pt x="6816577" y="6328473"/>
                  <a:pt x="6651052" y="6327060"/>
                </a:cubicBezTo>
                <a:cubicBezTo>
                  <a:pt x="6485527" y="6325647"/>
                  <a:pt x="6068869" y="6354503"/>
                  <a:pt x="5878650" y="6327060"/>
                </a:cubicBezTo>
                <a:cubicBezTo>
                  <a:pt x="5688431" y="6299617"/>
                  <a:pt x="5622861" y="6324576"/>
                  <a:pt x="5485674" y="6327060"/>
                </a:cubicBezTo>
                <a:cubicBezTo>
                  <a:pt x="5348487" y="6329544"/>
                  <a:pt x="4984965" y="6339333"/>
                  <a:pt x="4713273" y="6327060"/>
                </a:cubicBezTo>
                <a:cubicBezTo>
                  <a:pt x="4441581" y="6314787"/>
                  <a:pt x="4405105" y="6322321"/>
                  <a:pt x="4225441" y="6327060"/>
                </a:cubicBezTo>
                <a:cubicBezTo>
                  <a:pt x="4045777" y="6331799"/>
                  <a:pt x="3599776" y="6331794"/>
                  <a:pt x="3358184" y="6327060"/>
                </a:cubicBezTo>
                <a:cubicBezTo>
                  <a:pt x="3116592" y="6322326"/>
                  <a:pt x="2993231" y="6338193"/>
                  <a:pt x="2870351" y="6327060"/>
                </a:cubicBezTo>
                <a:cubicBezTo>
                  <a:pt x="2747471" y="6315927"/>
                  <a:pt x="2370092" y="6320380"/>
                  <a:pt x="2003094" y="6327060"/>
                </a:cubicBezTo>
                <a:cubicBezTo>
                  <a:pt x="1636096" y="6333740"/>
                  <a:pt x="1378553" y="6356125"/>
                  <a:pt x="1054531" y="6327060"/>
                </a:cubicBezTo>
                <a:cubicBezTo>
                  <a:pt x="486820" y="6446890"/>
                  <a:pt x="19456" y="5883689"/>
                  <a:pt x="0" y="5272529"/>
                </a:cubicBezTo>
                <a:cubicBezTo>
                  <a:pt x="11707" y="5083434"/>
                  <a:pt x="-16991" y="4858338"/>
                  <a:pt x="0" y="4585598"/>
                </a:cubicBezTo>
                <a:cubicBezTo>
                  <a:pt x="16991" y="4312858"/>
                  <a:pt x="6998" y="4271115"/>
                  <a:pt x="0" y="3983027"/>
                </a:cubicBezTo>
                <a:cubicBezTo>
                  <a:pt x="-6998" y="3694939"/>
                  <a:pt x="7781" y="3632065"/>
                  <a:pt x="0" y="3296096"/>
                </a:cubicBezTo>
                <a:cubicBezTo>
                  <a:pt x="-7781" y="2960127"/>
                  <a:pt x="-24964" y="2914827"/>
                  <a:pt x="0" y="2777884"/>
                </a:cubicBezTo>
                <a:cubicBezTo>
                  <a:pt x="24964" y="2640941"/>
                  <a:pt x="21508" y="2390210"/>
                  <a:pt x="0" y="2217493"/>
                </a:cubicBezTo>
                <a:cubicBezTo>
                  <a:pt x="-21508" y="2044776"/>
                  <a:pt x="38006" y="1305865"/>
                  <a:pt x="0" y="10545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5851662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A1219781-934A-4FA2-B869-6A34F913388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964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9Slide.vn - 2019">
            <a:extLst>
              <a:ext uri="{FF2B5EF4-FFF2-40B4-BE49-F238E27FC236}">
                <a16:creationId xmlns:a16="http://schemas.microsoft.com/office/drawing/2014/main" id="{EF74FCA9-8118-4B1C-8A0D-A008DD5B664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16786-0820-602F-19EF-3222EDB8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FBB41-55DE-2552-3BBD-7669F1DA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AC8A-2AE7-C450-718E-20487F625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8FDC3-6C4E-4504-8AB1-FE78DCA53D9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34B7-2BF6-1353-08DD-E8874576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E7746-E62D-6194-6450-CF377BC9A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261E-6ADF-4A67-9737-2F66392855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0283F3-238C-E2FD-70BA-175B5FC58E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580" y="0"/>
            <a:ext cx="1569029" cy="1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sv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6115A1D-93F6-440C-8087-EC29AAD2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40"/>
            <a:ext cx="12206072" cy="67794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066F4DBE-C54D-4BCB-900E-690461B69C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6275" y="5388434"/>
            <a:ext cx="6817509" cy="2059623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C7F2EE-2330-4F28-BD23-E506594350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4276" y="2813303"/>
            <a:ext cx="2252026" cy="3939405"/>
          </a:xfrm>
          <a:prstGeom prst="rect">
            <a:avLst/>
          </a:prstGeom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EB3E93CB-A219-4E07-BD71-24416E1784C6}"/>
              </a:ext>
            </a:extLst>
          </p:cNvPr>
          <p:cNvPicPr>
            <a:picLocks noChangeAspect="1"/>
          </p:cNvPicPr>
          <p:nvPr/>
        </p:nvPicPr>
        <p:blipFill>
          <a:blip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69150" y="2621033"/>
            <a:ext cx="4137237" cy="4137237"/>
          </a:xfrm>
          <a:prstGeom prst="rect">
            <a:avLst/>
          </a:prstGeom>
        </p:spPr>
      </p:pic>
      <p:sp>
        <p:nvSpPr>
          <p:cNvPr id="9" name="任意多边形: 形状 59">
            <a:extLst>
              <a:ext uri="{FF2B5EF4-FFF2-40B4-BE49-F238E27FC236}">
                <a16:creationId xmlns:a16="http://schemas.microsoft.com/office/drawing/2014/main" id="{61261F49-5EFE-461F-8790-5EDA92EEC4CA}"/>
              </a:ext>
            </a:extLst>
          </p:cNvPr>
          <p:cNvSpPr/>
          <p:nvPr/>
        </p:nvSpPr>
        <p:spPr>
          <a:xfrm>
            <a:off x="5019130" y="153526"/>
            <a:ext cx="6891974" cy="4137236"/>
          </a:xfrm>
          <a:custGeom>
            <a:avLst/>
            <a:gdLst>
              <a:gd name="connsiteX0" fmla="*/ 5337454 w 6062639"/>
              <a:gd name="connsiteY0" fmla="*/ 1389890 h 2153651"/>
              <a:gd name="connsiteX1" fmla="*/ 5337454 w 6062639"/>
              <a:gd name="connsiteY1" fmla="*/ 1409787 h 2153651"/>
              <a:gd name="connsiteX2" fmla="*/ 5349512 w 6062639"/>
              <a:gd name="connsiteY2" fmla="*/ 1399839 h 2153651"/>
              <a:gd name="connsiteX3" fmla="*/ 5337454 w 6062639"/>
              <a:gd name="connsiteY3" fmla="*/ 743863 h 2153651"/>
              <a:gd name="connsiteX4" fmla="*/ 5337454 w 6062639"/>
              <a:gd name="connsiteY4" fmla="*/ 763760 h 2153651"/>
              <a:gd name="connsiteX5" fmla="*/ 5349512 w 6062639"/>
              <a:gd name="connsiteY5" fmla="*/ 753812 h 2153651"/>
              <a:gd name="connsiteX6" fmla="*/ 430798 w 6062639"/>
              <a:gd name="connsiteY6" fmla="*/ 0 h 2153651"/>
              <a:gd name="connsiteX7" fmla="*/ 735418 w 6062639"/>
              <a:gd name="connsiteY7" fmla="*/ 126179 h 2153651"/>
              <a:gd name="connsiteX8" fmla="*/ 755863 w 6062639"/>
              <a:gd name="connsiteY8" fmla="*/ 150958 h 2153651"/>
              <a:gd name="connsiteX9" fmla="*/ 776308 w 6062639"/>
              <a:gd name="connsiteY9" fmla="*/ 126178 h 2153651"/>
              <a:gd name="connsiteX10" fmla="*/ 1080928 w 6062639"/>
              <a:gd name="connsiteY10" fmla="*/ 0 h 2153651"/>
              <a:gd name="connsiteX11" fmla="*/ 1385548 w 6062639"/>
              <a:gd name="connsiteY11" fmla="*/ 126179 h 2153651"/>
              <a:gd name="connsiteX12" fmla="*/ 1405993 w 6062639"/>
              <a:gd name="connsiteY12" fmla="*/ 150958 h 2153651"/>
              <a:gd name="connsiteX13" fmla="*/ 1426438 w 6062639"/>
              <a:gd name="connsiteY13" fmla="*/ 126178 h 2153651"/>
              <a:gd name="connsiteX14" fmla="*/ 1731058 w 6062639"/>
              <a:gd name="connsiteY14" fmla="*/ 0 h 2153651"/>
              <a:gd name="connsiteX15" fmla="*/ 2035678 w 6062639"/>
              <a:gd name="connsiteY15" fmla="*/ 126179 h 2153651"/>
              <a:gd name="connsiteX16" fmla="*/ 2056123 w 6062639"/>
              <a:gd name="connsiteY16" fmla="*/ 150958 h 2153651"/>
              <a:gd name="connsiteX17" fmla="*/ 2076568 w 6062639"/>
              <a:gd name="connsiteY17" fmla="*/ 126178 h 2153651"/>
              <a:gd name="connsiteX18" fmla="*/ 2381188 w 6062639"/>
              <a:gd name="connsiteY18" fmla="*/ 0 h 2153651"/>
              <a:gd name="connsiteX19" fmla="*/ 2685808 w 6062639"/>
              <a:gd name="connsiteY19" fmla="*/ 126179 h 2153651"/>
              <a:gd name="connsiteX20" fmla="*/ 2706253 w 6062639"/>
              <a:gd name="connsiteY20" fmla="*/ 150958 h 2153651"/>
              <a:gd name="connsiteX21" fmla="*/ 2726698 w 6062639"/>
              <a:gd name="connsiteY21" fmla="*/ 126178 h 2153651"/>
              <a:gd name="connsiteX22" fmla="*/ 3031318 w 6062639"/>
              <a:gd name="connsiteY22" fmla="*/ 0 h 2153651"/>
              <a:gd name="connsiteX23" fmla="*/ 3335938 w 6062639"/>
              <a:gd name="connsiteY23" fmla="*/ 126179 h 2153651"/>
              <a:gd name="connsiteX24" fmla="*/ 3356383 w 6062639"/>
              <a:gd name="connsiteY24" fmla="*/ 150958 h 2153651"/>
              <a:gd name="connsiteX25" fmla="*/ 3376828 w 6062639"/>
              <a:gd name="connsiteY25" fmla="*/ 126178 h 2153651"/>
              <a:gd name="connsiteX26" fmla="*/ 3681448 w 6062639"/>
              <a:gd name="connsiteY26" fmla="*/ 0 h 2153651"/>
              <a:gd name="connsiteX27" fmla="*/ 3986068 w 6062639"/>
              <a:gd name="connsiteY27" fmla="*/ 126179 h 2153651"/>
              <a:gd name="connsiteX28" fmla="*/ 4006513 w 6062639"/>
              <a:gd name="connsiteY28" fmla="*/ 150958 h 2153651"/>
              <a:gd name="connsiteX29" fmla="*/ 4026958 w 6062639"/>
              <a:gd name="connsiteY29" fmla="*/ 126178 h 2153651"/>
              <a:gd name="connsiteX30" fmla="*/ 4331578 w 6062639"/>
              <a:gd name="connsiteY30" fmla="*/ 0 h 2153651"/>
              <a:gd name="connsiteX31" fmla="*/ 4636198 w 6062639"/>
              <a:gd name="connsiteY31" fmla="*/ 126179 h 2153651"/>
              <a:gd name="connsiteX32" fmla="*/ 4656643 w 6062639"/>
              <a:gd name="connsiteY32" fmla="*/ 150958 h 2153651"/>
              <a:gd name="connsiteX33" fmla="*/ 4677088 w 6062639"/>
              <a:gd name="connsiteY33" fmla="*/ 126178 h 2153651"/>
              <a:gd name="connsiteX34" fmla="*/ 4981708 w 6062639"/>
              <a:gd name="connsiteY34" fmla="*/ 0 h 2153651"/>
              <a:gd name="connsiteX35" fmla="*/ 5286328 w 6062639"/>
              <a:gd name="connsiteY35" fmla="*/ 126179 h 2153651"/>
              <a:gd name="connsiteX36" fmla="*/ 5306774 w 6062639"/>
              <a:gd name="connsiteY36" fmla="*/ 150959 h 2153651"/>
              <a:gd name="connsiteX37" fmla="*/ 5327221 w 6062639"/>
              <a:gd name="connsiteY37" fmla="*/ 126178 h 2153651"/>
              <a:gd name="connsiteX38" fmla="*/ 5631841 w 6062639"/>
              <a:gd name="connsiteY38" fmla="*/ 0 h 2153651"/>
              <a:gd name="connsiteX39" fmla="*/ 6062639 w 6062639"/>
              <a:gd name="connsiteY39" fmla="*/ 430799 h 2153651"/>
              <a:gd name="connsiteX40" fmla="*/ 5936461 w 6062639"/>
              <a:gd name="connsiteY40" fmla="*/ 735420 h 2153651"/>
              <a:gd name="connsiteX41" fmla="*/ 5914169 w 6062639"/>
              <a:gd name="connsiteY41" fmla="*/ 753812 h 2153651"/>
              <a:gd name="connsiteX42" fmla="*/ 5936460 w 6062639"/>
              <a:gd name="connsiteY42" fmla="*/ 772204 h 2153651"/>
              <a:gd name="connsiteX43" fmla="*/ 6062638 w 6062639"/>
              <a:gd name="connsiteY43" fmla="*/ 1076825 h 2153651"/>
              <a:gd name="connsiteX44" fmla="*/ 5936460 w 6062639"/>
              <a:gd name="connsiteY44" fmla="*/ 1381446 h 2153651"/>
              <a:gd name="connsiteX45" fmla="*/ 5914168 w 6062639"/>
              <a:gd name="connsiteY45" fmla="*/ 1399839 h 2153651"/>
              <a:gd name="connsiteX46" fmla="*/ 5936460 w 6062639"/>
              <a:gd name="connsiteY46" fmla="*/ 1418231 h 2153651"/>
              <a:gd name="connsiteX47" fmla="*/ 6062638 w 6062639"/>
              <a:gd name="connsiteY47" fmla="*/ 1722852 h 2153651"/>
              <a:gd name="connsiteX48" fmla="*/ 5631840 w 6062639"/>
              <a:gd name="connsiteY48" fmla="*/ 2153651 h 2153651"/>
              <a:gd name="connsiteX49" fmla="*/ 5327220 w 6062639"/>
              <a:gd name="connsiteY49" fmla="*/ 2027473 h 2153651"/>
              <a:gd name="connsiteX50" fmla="*/ 5306774 w 6062639"/>
              <a:gd name="connsiteY50" fmla="*/ 2002692 h 2153651"/>
              <a:gd name="connsiteX51" fmla="*/ 5286328 w 6062639"/>
              <a:gd name="connsiteY51" fmla="*/ 2027473 h 2153651"/>
              <a:gd name="connsiteX52" fmla="*/ 4981708 w 6062639"/>
              <a:gd name="connsiteY52" fmla="*/ 2153651 h 2153651"/>
              <a:gd name="connsiteX53" fmla="*/ 4677088 w 6062639"/>
              <a:gd name="connsiteY53" fmla="*/ 2027473 h 2153651"/>
              <a:gd name="connsiteX54" fmla="*/ 4656643 w 6062639"/>
              <a:gd name="connsiteY54" fmla="*/ 2002694 h 2153651"/>
              <a:gd name="connsiteX55" fmla="*/ 4636198 w 6062639"/>
              <a:gd name="connsiteY55" fmla="*/ 2027473 h 2153651"/>
              <a:gd name="connsiteX56" fmla="*/ 4331578 w 6062639"/>
              <a:gd name="connsiteY56" fmla="*/ 2153651 h 2153651"/>
              <a:gd name="connsiteX57" fmla="*/ 4026958 w 6062639"/>
              <a:gd name="connsiteY57" fmla="*/ 2027473 h 2153651"/>
              <a:gd name="connsiteX58" fmla="*/ 4006513 w 6062639"/>
              <a:gd name="connsiteY58" fmla="*/ 2002694 h 2153651"/>
              <a:gd name="connsiteX59" fmla="*/ 3986068 w 6062639"/>
              <a:gd name="connsiteY59" fmla="*/ 2027473 h 2153651"/>
              <a:gd name="connsiteX60" fmla="*/ 3681448 w 6062639"/>
              <a:gd name="connsiteY60" fmla="*/ 2153651 h 2153651"/>
              <a:gd name="connsiteX61" fmla="*/ 3376828 w 6062639"/>
              <a:gd name="connsiteY61" fmla="*/ 2027473 h 2153651"/>
              <a:gd name="connsiteX62" fmla="*/ 3356383 w 6062639"/>
              <a:gd name="connsiteY62" fmla="*/ 2002694 h 2153651"/>
              <a:gd name="connsiteX63" fmla="*/ 3335938 w 6062639"/>
              <a:gd name="connsiteY63" fmla="*/ 2027473 h 2153651"/>
              <a:gd name="connsiteX64" fmla="*/ 3031318 w 6062639"/>
              <a:gd name="connsiteY64" fmla="*/ 2153651 h 2153651"/>
              <a:gd name="connsiteX65" fmla="*/ 2726698 w 6062639"/>
              <a:gd name="connsiteY65" fmla="*/ 2027473 h 2153651"/>
              <a:gd name="connsiteX66" fmla="*/ 2706253 w 6062639"/>
              <a:gd name="connsiteY66" fmla="*/ 2002694 h 2153651"/>
              <a:gd name="connsiteX67" fmla="*/ 2685808 w 6062639"/>
              <a:gd name="connsiteY67" fmla="*/ 2027473 h 2153651"/>
              <a:gd name="connsiteX68" fmla="*/ 2381188 w 6062639"/>
              <a:gd name="connsiteY68" fmla="*/ 2153651 h 2153651"/>
              <a:gd name="connsiteX69" fmla="*/ 2076568 w 6062639"/>
              <a:gd name="connsiteY69" fmla="*/ 2027473 h 2153651"/>
              <a:gd name="connsiteX70" fmla="*/ 2056123 w 6062639"/>
              <a:gd name="connsiteY70" fmla="*/ 2002694 h 2153651"/>
              <a:gd name="connsiteX71" fmla="*/ 2035678 w 6062639"/>
              <a:gd name="connsiteY71" fmla="*/ 2027473 h 2153651"/>
              <a:gd name="connsiteX72" fmla="*/ 1731058 w 6062639"/>
              <a:gd name="connsiteY72" fmla="*/ 2153651 h 2153651"/>
              <a:gd name="connsiteX73" fmla="*/ 1426438 w 6062639"/>
              <a:gd name="connsiteY73" fmla="*/ 2027473 h 2153651"/>
              <a:gd name="connsiteX74" fmla="*/ 1405993 w 6062639"/>
              <a:gd name="connsiteY74" fmla="*/ 2002694 h 2153651"/>
              <a:gd name="connsiteX75" fmla="*/ 1385548 w 6062639"/>
              <a:gd name="connsiteY75" fmla="*/ 2027473 h 2153651"/>
              <a:gd name="connsiteX76" fmla="*/ 1080928 w 6062639"/>
              <a:gd name="connsiteY76" fmla="*/ 2153651 h 2153651"/>
              <a:gd name="connsiteX77" fmla="*/ 776308 w 6062639"/>
              <a:gd name="connsiteY77" fmla="*/ 2027473 h 2153651"/>
              <a:gd name="connsiteX78" fmla="*/ 755863 w 6062639"/>
              <a:gd name="connsiteY78" fmla="*/ 2002694 h 2153651"/>
              <a:gd name="connsiteX79" fmla="*/ 735418 w 6062639"/>
              <a:gd name="connsiteY79" fmla="*/ 2027473 h 2153651"/>
              <a:gd name="connsiteX80" fmla="*/ 430798 w 6062639"/>
              <a:gd name="connsiteY80" fmla="*/ 2153651 h 2153651"/>
              <a:gd name="connsiteX81" fmla="*/ 0 w 6062639"/>
              <a:gd name="connsiteY81" fmla="*/ 1722852 h 2153651"/>
              <a:gd name="connsiteX82" fmla="*/ 126178 w 6062639"/>
              <a:gd name="connsiteY82" fmla="*/ 1418231 h 2153651"/>
              <a:gd name="connsiteX83" fmla="*/ 148470 w 6062639"/>
              <a:gd name="connsiteY83" fmla="*/ 1399839 h 2153651"/>
              <a:gd name="connsiteX84" fmla="*/ 126178 w 6062639"/>
              <a:gd name="connsiteY84" fmla="*/ 1381446 h 2153651"/>
              <a:gd name="connsiteX85" fmla="*/ 0 w 6062639"/>
              <a:gd name="connsiteY85" fmla="*/ 1076825 h 2153651"/>
              <a:gd name="connsiteX86" fmla="*/ 126178 w 6062639"/>
              <a:gd name="connsiteY86" fmla="*/ 772204 h 2153651"/>
              <a:gd name="connsiteX87" fmla="*/ 148469 w 6062639"/>
              <a:gd name="connsiteY87" fmla="*/ 753812 h 2153651"/>
              <a:gd name="connsiteX88" fmla="*/ 126178 w 6062639"/>
              <a:gd name="connsiteY88" fmla="*/ 735420 h 2153651"/>
              <a:gd name="connsiteX89" fmla="*/ 0 w 6062639"/>
              <a:gd name="connsiteY89" fmla="*/ 430799 h 2153651"/>
              <a:gd name="connsiteX90" fmla="*/ 430798 w 6062639"/>
              <a:gd name="connsiteY90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62639" h="2153651">
                <a:moveTo>
                  <a:pt x="5337454" y="1389890"/>
                </a:moveTo>
                <a:lnTo>
                  <a:pt x="5337454" y="1409787"/>
                </a:lnTo>
                <a:lnTo>
                  <a:pt x="5349512" y="1399839"/>
                </a:lnTo>
                <a:close/>
                <a:moveTo>
                  <a:pt x="5337454" y="743863"/>
                </a:moveTo>
                <a:lnTo>
                  <a:pt x="5337454" y="763760"/>
                </a:lnTo>
                <a:lnTo>
                  <a:pt x="5349512" y="753812"/>
                </a:lnTo>
                <a:close/>
                <a:moveTo>
                  <a:pt x="430798" y="0"/>
                </a:moveTo>
                <a:cubicBezTo>
                  <a:pt x="549760" y="0"/>
                  <a:pt x="657459" y="48219"/>
                  <a:pt x="735418" y="126179"/>
                </a:cubicBezTo>
                <a:lnTo>
                  <a:pt x="755863" y="150958"/>
                </a:lnTo>
                <a:lnTo>
                  <a:pt x="776308" y="126178"/>
                </a:lnTo>
                <a:cubicBezTo>
                  <a:pt x="854267" y="48219"/>
                  <a:pt x="961967" y="0"/>
                  <a:pt x="1080928" y="0"/>
                </a:cubicBezTo>
                <a:cubicBezTo>
                  <a:pt x="1199890" y="0"/>
                  <a:pt x="1307589" y="48219"/>
                  <a:pt x="1385548" y="126179"/>
                </a:cubicBezTo>
                <a:lnTo>
                  <a:pt x="1405993" y="150958"/>
                </a:lnTo>
                <a:lnTo>
                  <a:pt x="1426438" y="126178"/>
                </a:lnTo>
                <a:cubicBezTo>
                  <a:pt x="1504397" y="48219"/>
                  <a:pt x="1612097" y="0"/>
                  <a:pt x="1731058" y="0"/>
                </a:cubicBezTo>
                <a:cubicBezTo>
                  <a:pt x="1850020" y="0"/>
                  <a:pt x="1957719" y="48219"/>
                  <a:pt x="2035678" y="126179"/>
                </a:cubicBezTo>
                <a:lnTo>
                  <a:pt x="2056123" y="150958"/>
                </a:lnTo>
                <a:lnTo>
                  <a:pt x="2076568" y="126178"/>
                </a:lnTo>
                <a:cubicBezTo>
                  <a:pt x="2154527" y="48219"/>
                  <a:pt x="2262227" y="0"/>
                  <a:pt x="2381188" y="0"/>
                </a:cubicBezTo>
                <a:cubicBezTo>
                  <a:pt x="2500150" y="0"/>
                  <a:pt x="2607849" y="48219"/>
                  <a:pt x="2685808" y="126179"/>
                </a:cubicBezTo>
                <a:lnTo>
                  <a:pt x="2706253" y="150958"/>
                </a:lnTo>
                <a:lnTo>
                  <a:pt x="2726698" y="126178"/>
                </a:lnTo>
                <a:cubicBezTo>
                  <a:pt x="2804657" y="48219"/>
                  <a:pt x="2912357" y="0"/>
                  <a:pt x="3031318" y="0"/>
                </a:cubicBezTo>
                <a:cubicBezTo>
                  <a:pt x="3150280" y="0"/>
                  <a:pt x="3257979" y="48219"/>
                  <a:pt x="3335938" y="126179"/>
                </a:cubicBezTo>
                <a:lnTo>
                  <a:pt x="3356383" y="150958"/>
                </a:lnTo>
                <a:lnTo>
                  <a:pt x="3376828" y="126178"/>
                </a:lnTo>
                <a:cubicBezTo>
                  <a:pt x="3454787" y="48219"/>
                  <a:pt x="3562487" y="0"/>
                  <a:pt x="3681448" y="0"/>
                </a:cubicBezTo>
                <a:cubicBezTo>
                  <a:pt x="3800410" y="0"/>
                  <a:pt x="3908109" y="48219"/>
                  <a:pt x="3986068" y="126179"/>
                </a:cubicBezTo>
                <a:lnTo>
                  <a:pt x="4006513" y="150958"/>
                </a:lnTo>
                <a:lnTo>
                  <a:pt x="4026958" y="126178"/>
                </a:lnTo>
                <a:cubicBezTo>
                  <a:pt x="4104917" y="48219"/>
                  <a:pt x="4212616" y="0"/>
                  <a:pt x="4331578" y="0"/>
                </a:cubicBezTo>
                <a:cubicBezTo>
                  <a:pt x="4450539" y="0"/>
                  <a:pt x="4558239" y="48219"/>
                  <a:pt x="4636198" y="126179"/>
                </a:cubicBezTo>
                <a:lnTo>
                  <a:pt x="4656643" y="150958"/>
                </a:lnTo>
                <a:lnTo>
                  <a:pt x="4677088" y="126178"/>
                </a:lnTo>
                <a:cubicBezTo>
                  <a:pt x="4755047" y="48219"/>
                  <a:pt x="4862746" y="0"/>
                  <a:pt x="4981708" y="0"/>
                </a:cubicBezTo>
                <a:cubicBezTo>
                  <a:pt x="5100670" y="0"/>
                  <a:pt x="5208369" y="48219"/>
                  <a:pt x="5286328" y="126179"/>
                </a:cubicBezTo>
                <a:lnTo>
                  <a:pt x="5306774" y="150959"/>
                </a:lnTo>
                <a:lnTo>
                  <a:pt x="5327221" y="126178"/>
                </a:lnTo>
                <a:cubicBezTo>
                  <a:pt x="5405180" y="48219"/>
                  <a:pt x="5512879" y="0"/>
                  <a:pt x="5631841" y="0"/>
                </a:cubicBezTo>
                <a:cubicBezTo>
                  <a:pt x="5869764" y="0"/>
                  <a:pt x="6062639" y="192875"/>
                  <a:pt x="6062639" y="430799"/>
                </a:cubicBezTo>
                <a:cubicBezTo>
                  <a:pt x="6062639" y="549761"/>
                  <a:pt x="6014420" y="657461"/>
                  <a:pt x="5936461" y="735420"/>
                </a:cubicBezTo>
                <a:lnTo>
                  <a:pt x="5914169" y="753812"/>
                </a:lnTo>
                <a:lnTo>
                  <a:pt x="5936460" y="772204"/>
                </a:lnTo>
                <a:cubicBezTo>
                  <a:pt x="6014419" y="850163"/>
                  <a:pt x="6062638" y="957863"/>
                  <a:pt x="6062638" y="1076825"/>
                </a:cubicBezTo>
                <a:cubicBezTo>
                  <a:pt x="6062638" y="1195787"/>
                  <a:pt x="6014419" y="1303487"/>
                  <a:pt x="5936460" y="1381446"/>
                </a:cubicBezTo>
                <a:lnTo>
                  <a:pt x="5914168" y="1399839"/>
                </a:lnTo>
                <a:lnTo>
                  <a:pt x="5936460" y="1418231"/>
                </a:lnTo>
                <a:cubicBezTo>
                  <a:pt x="6014419" y="1496190"/>
                  <a:pt x="6062638" y="1603890"/>
                  <a:pt x="6062638" y="1722852"/>
                </a:cubicBezTo>
                <a:cubicBezTo>
                  <a:pt x="6062638" y="1960776"/>
                  <a:pt x="5869763" y="2153651"/>
                  <a:pt x="5631840" y="2153651"/>
                </a:cubicBezTo>
                <a:cubicBezTo>
                  <a:pt x="5512878" y="2153651"/>
                  <a:pt x="5405179" y="2105432"/>
                  <a:pt x="5327220" y="2027473"/>
                </a:cubicBezTo>
                <a:lnTo>
                  <a:pt x="5306774" y="2002692"/>
                </a:lnTo>
                <a:lnTo>
                  <a:pt x="5286328" y="2027473"/>
                </a:lnTo>
                <a:cubicBezTo>
                  <a:pt x="5208369" y="2105432"/>
                  <a:pt x="5100670" y="2153651"/>
                  <a:pt x="4981708" y="2153651"/>
                </a:cubicBezTo>
                <a:cubicBezTo>
                  <a:pt x="4862747" y="2153651"/>
                  <a:pt x="4755047" y="2105432"/>
                  <a:pt x="4677088" y="2027473"/>
                </a:cubicBezTo>
                <a:lnTo>
                  <a:pt x="4656643" y="2002694"/>
                </a:lnTo>
                <a:lnTo>
                  <a:pt x="4636198" y="2027473"/>
                </a:lnTo>
                <a:cubicBezTo>
                  <a:pt x="4558239" y="2105432"/>
                  <a:pt x="4450540" y="2153651"/>
                  <a:pt x="4331578" y="2153651"/>
                </a:cubicBezTo>
                <a:cubicBezTo>
                  <a:pt x="4212617" y="2153651"/>
                  <a:pt x="4104917" y="2105432"/>
                  <a:pt x="4026958" y="2027473"/>
                </a:cubicBezTo>
                <a:lnTo>
                  <a:pt x="4006513" y="2002694"/>
                </a:lnTo>
                <a:lnTo>
                  <a:pt x="3986068" y="2027473"/>
                </a:lnTo>
                <a:cubicBezTo>
                  <a:pt x="3908109" y="2105432"/>
                  <a:pt x="3800410" y="2153651"/>
                  <a:pt x="3681448" y="2153651"/>
                </a:cubicBezTo>
                <a:cubicBezTo>
                  <a:pt x="3562487" y="2153651"/>
                  <a:pt x="3454787" y="2105432"/>
                  <a:pt x="3376828" y="2027473"/>
                </a:cubicBezTo>
                <a:lnTo>
                  <a:pt x="3356383" y="2002694"/>
                </a:lnTo>
                <a:lnTo>
                  <a:pt x="3335938" y="2027473"/>
                </a:lnTo>
                <a:cubicBezTo>
                  <a:pt x="3257979" y="2105432"/>
                  <a:pt x="3150280" y="2153651"/>
                  <a:pt x="3031318" y="2153651"/>
                </a:cubicBezTo>
                <a:cubicBezTo>
                  <a:pt x="2912357" y="2153651"/>
                  <a:pt x="2804657" y="2105432"/>
                  <a:pt x="2726698" y="2027473"/>
                </a:cubicBezTo>
                <a:lnTo>
                  <a:pt x="2706253" y="2002694"/>
                </a:lnTo>
                <a:lnTo>
                  <a:pt x="2685808" y="2027473"/>
                </a:lnTo>
                <a:cubicBezTo>
                  <a:pt x="2607849" y="2105432"/>
                  <a:pt x="2500150" y="2153651"/>
                  <a:pt x="2381188" y="2153651"/>
                </a:cubicBezTo>
                <a:cubicBezTo>
                  <a:pt x="2262227" y="2153651"/>
                  <a:pt x="2154527" y="2105432"/>
                  <a:pt x="2076568" y="2027473"/>
                </a:cubicBezTo>
                <a:lnTo>
                  <a:pt x="2056123" y="2002694"/>
                </a:lnTo>
                <a:lnTo>
                  <a:pt x="2035678" y="2027473"/>
                </a:lnTo>
                <a:cubicBezTo>
                  <a:pt x="1957719" y="2105432"/>
                  <a:pt x="1850020" y="2153651"/>
                  <a:pt x="1731058" y="2153651"/>
                </a:cubicBezTo>
                <a:cubicBezTo>
                  <a:pt x="1612097" y="2153651"/>
                  <a:pt x="1504397" y="2105432"/>
                  <a:pt x="1426438" y="2027473"/>
                </a:cubicBezTo>
                <a:lnTo>
                  <a:pt x="1405993" y="2002694"/>
                </a:lnTo>
                <a:lnTo>
                  <a:pt x="1385548" y="2027473"/>
                </a:lnTo>
                <a:cubicBezTo>
                  <a:pt x="1307589" y="2105432"/>
                  <a:pt x="1199890" y="2153651"/>
                  <a:pt x="1080928" y="2153651"/>
                </a:cubicBezTo>
                <a:cubicBezTo>
                  <a:pt x="961967" y="2153651"/>
                  <a:pt x="854267" y="2105432"/>
                  <a:pt x="776308" y="2027473"/>
                </a:cubicBezTo>
                <a:lnTo>
                  <a:pt x="755863" y="2002694"/>
                </a:lnTo>
                <a:lnTo>
                  <a:pt x="735418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81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FD2E867E-C5AB-4D11-9EA8-B17CB5E69E0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66213" y="2761458"/>
            <a:ext cx="1874500" cy="3939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C93B3F-0AA6-49A8-97DC-7F1ABB5EB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6476" y="105741"/>
            <a:ext cx="3796145" cy="11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4452EEF-D01E-4963-BA78-8DC669001394}"/>
              </a:ext>
            </a:extLst>
          </p:cNvPr>
          <p:cNvSpPr txBox="1"/>
          <p:nvPr/>
        </p:nvSpPr>
        <p:spPr>
          <a:xfrm>
            <a:off x="7174479" y="3409967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EB3C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(TIẾT 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94706-DDA6-C44D-7BAE-41A94CEC8A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2608" y="1458810"/>
            <a:ext cx="7736495" cy="2749534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3F19084-38A7-72AD-AB33-0A430DCC77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513" y="123015"/>
            <a:ext cx="1535665" cy="153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4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292364" y="1272802"/>
            <a:ext cx="6420324" cy="922917"/>
          </a:xfrm>
          <a:custGeom>
            <a:avLst/>
            <a:gdLst>
              <a:gd name="csX0" fmla="*/ 0 w 6420324"/>
              <a:gd name="csY0" fmla="*/ 153823 h 922917"/>
              <a:gd name="csX1" fmla="*/ 153823 w 6420324"/>
              <a:gd name="csY1" fmla="*/ 0 h 922917"/>
              <a:gd name="csX2" fmla="*/ 6266501 w 6420324"/>
              <a:gd name="csY2" fmla="*/ 0 h 922917"/>
              <a:gd name="csX3" fmla="*/ 6420324 w 6420324"/>
              <a:gd name="csY3" fmla="*/ 153823 h 922917"/>
              <a:gd name="csX4" fmla="*/ 6420324 w 6420324"/>
              <a:gd name="csY4" fmla="*/ 769094 h 922917"/>
              <a:gd name="csX5" fmla="*/ 6266501 w 6420324"/>
              <a:gd name="csY5" fmla="*/ 922917 h 922917"/>
              <a:gd name="csX6" fmla="*/ 153823 w 6420324"/>
              <a:gd name="csY6" fmla="*/ 922917 h 922917"/>
              <a:gd name="csX7" fmla="*/ 0 w 6420324"/>
              <a:gd name="csY7" fmla="*/ 769094 h 922917"/>
              <a:gd name="csX8" fmla="*/ 0 w 6420324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389418" y="2328308"/>
            <a:ext cx="11295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510" y="3509408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sX0" fmla="*/ 0 w 6420324"/>
              <a:gd name="csY0" fmla="*/ 153823 h 922917"/>
              <a:gd name="csX1" fmla="*/ 153823 w 6420324"/>
              <a:gd name="csY1" fmla="*/ 0 h 922917"/>
              <a:gd name="csX2" fmla="*/ 6266501 w 6420324"/>
              <a:gd name="csY2" fmla="*/ 0 h 922917"/>
              <a:gd name="csX3" fmla="*/ 6420324 w 6420324"/>
              <a:gd name="csY3" fmla="*/ 153823 h 922917"/>
              <a:gd name="csX4" fmla="*/ 6420324 w 6420324"/>
              <a:gd name="csY4" fmla="*/ 769094 h 922917"/>
              <a:gd name="csX5" fmla="*/ 6266501 w 6420324"/>
              <a:gd name="csY5" fmla="*/ 922917 h 922917"/>
              <a:gd name="csX6" fmla="*/ 153823 w 6420324"/>
              <a:gd name="csY6" fmla="*/ 922917 h 922917"/>
              <a:gd name="csX7" fmla="*/ 0 w 6420324"/>
              <a:gd name="csY7" fmla="*/ 769094 h 922917"/>
              <a:gd name="csX8" fmla="*/ 0 w 6420324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292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sX0" fmla="*/ 0 w 6782273"/>
              <a:gd name="csY0" fmla="*/ 153823 h 922917"/>
              <a:gd name="csX1" fmla="*/ 153823 w 6782273"/>
              <a:gd name="csY1" fmla="*/ 0 h 922917"/>
              <a:gd name="csX2" fmla="*/ 6628450 w 6782273"/>
              <a:gd name="csY2" fmla="*/ 0 h 922917"/>
              <a:gd name="csX3" fmla="*/ 6782273 w 6782273"/>
              <a:gd name="csY3" fmla="*/ 153823 h 922917"/>
              <a:gd name="csX4" fmla="*/ 6782273 w 6782273"/>
              <a:gd name="csY4" fmla="*/ 769094 h 922917"/>
              <a:gd name="csX5" fmla="*/ 6628450 w 6782273"/>
              <a:gd name="csY5" fmla="*/ 922917 h 922917"/>
              <a:gd name="csX6" fmla="*/ 153823 w 6782273"/>
              <a:gd name="csY6" fmla="*/ 922917 h 922917"/>
              <a:gd name="csX7" fmla="*/ 0 w 6782273"/>
              <a:gd name="csY7" fmla="*/ 769094 h 922917"/>
              <a:gd name="csX8" fmla="*/ 0 w 6782273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101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sX0" fmla="*/ 0 w 6782273"/>
              <a:gd name="csY0" fmla="*/ 153823 h 922917"/>
              <a:gd name="csX1" fmla="*/ 153823 w 6782273"/>
              <a:gd name="csY1" fmla="*/ 0 h 922917"/>
              <a:gd name="csX2" fmla="*/ 6628450 w 6782273"/>
              <a:gd name="csY2" fmla="*/ 0 h 922917"/>
              <a:gd name="csX3" fmla="*/ 6782273 w 6782273"/>
              <a:gd name="csY3" fmla="*/ 153823 h 922917"/>
              <a:gd name="csX4" fmla="*/ 6782273 w 6782273"/>
              <a:gd name="csY4" fmla="*/ 769094 h 922917"/>
              <a:gd name="csX5" fmla="*/ 6628450 w 6782273"/>
              <a:gd name="csY5" fmla="*/ 922917 h 922917"/>
              <a:gd name="csX6" fmla="*/ 153823 w 6782273"/>
              <a:gd name="csY6" fmla="*/ 922917 h 922917"/>
              <a:gd name="csX7" fmla="*/ 0 w 6782273"/>
              <a:gd name="csY7" fmla="*/ 769094 h 922917"/>
              <a:gd name="csX8" fmla="*/ 0 w 6782273"/>
              <a:gd name="csY8" fmla="*/ 153823 h 92291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6" y="1762125"/>
            <a:ext cx="111759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A48F2DF3-F437-4764-B9B2-8AB9464412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flipH="1">
            <a:off x="9088802" y="4113621"/>
            <a:ext cx="2927945" cy="2651121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221945F-95BB-4531-9452-593028B99AAE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15785" y="5442739"/>
            <a:ext cx="1489962" cy="13220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B6503A-DDC0-4902-8410-AB25B6937B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0" y="2196432"/>
            <a:ext cx="3293128" cy="4709545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EC4A2F3-7C9A-492A-B005-6668169A66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391382">
            <a:off x="3252502" y="297511"/>
            <a:ext cx="7346175" cy="5112836"/>
          </a:xfrm>
          <a:prstGeom prst="rect">
            <a:avLst/>
          </a:prstGeom>
        </p:spPr>
      </p:pic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8E9FDE5D-9A58-72EF-D1BE-EA8BF5EBC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7129">
            <a:off x="3332695" y="1776246"/>
            <a:ext cx="7175280" cy="24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170</Words>
  <Application>Microsoft Office PowerPoint</Application>
  <PresentationFormat>Widescreen</PresentationFormat>
  <Paragraphs>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等线</vt:lpstr>
      <vt:lpstr>Arial</vt:lpstr>
      <vt:lpstr>Calibri</vt:lpstr>
      <vt:lpstr>Calibri Light</vt:lpstr>
      <vt:lpstr>UTM Cookies</vt:lpstr>
      <vt:lpstr>思源黑体 CN Bold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36</cp:revision>
  <dcterms:created xsi:type="dcterms:W3CDTF">2022-11-16T09:30:16Z</dcterms:created>
  <dcterms:modified xsi:type="dcterms:W3CDTF">2026-04-22T08:37:06Z</dcterms:modified>
</cp:coreProperties>
</file>