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0" r:id="rId2"/>
    <p:sldId id="264" r:id="rId3"/>
    <p:sldId id="266" r:id="rId4"/>
    <p:sldId id="416" r:id="rId5"/>
    <p:sldId id="263" r:id="rId6"/>
    <p:sldId id="417" r:id="rId7"/>
    <p:sldId id="268" r:id="rId8"/>
    <p:sldId id="270" r:id="rId9"/>
    <p:sldId id="41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4BB57E4-74DB-D18D-FE67-E0E0654314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86" y="217730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4006096"/>
          </a:xfrm>
          <a:custGeom>
            <a:avLst/>
            <a:gdLst>
              <a:gd name="csX0" fmla="*/ 0 w 8886825"/>
              <a:gd name="csY0" fmla="*/ 667695 h 4006096"/>
              <a:gd name="csX1" fmla="*/ 727186 w 8886825"/>
              <a:gd name="csY1" fmla="*/ 0 h 4006096"/>
              <a:gd name="csX2" fmla="*/ 8159638 w 8886825"/>
              <a:gd name="csY2" fmla="*/ 0 h 4006096"/>
              <a:gd name="csX3" fmla="*/ 8886825 w 8886825"/>
              <a:gd name="csY3" fmla="*/ 667695 h 4006096"/>
              <a:gd name="csX4" fmla="*/ 8886825 w 8886825"/>
              <a:gd name="csY4" fmla="*/ 3338400 h 4006096"/>
              <a:gd name="csX5" fmla="*/ 8159638 w 8886825"/>
              <a:gd name="csY5" fmla="*/ 4006095 h 4006096"/>
              <a:gd name="csX6" fmla="*/ 727186 w 8886825"/>
              <a:gd name="csY6" fmla="*/ 4006095 h 4006096"/>
              <a:gd name="csX7" fmla="*/ 0 w 8886825"/>
              <a:gd name="csY7" fmla="*/ 3338400 h 4006096"/>
              <a:gd name="csX8" fmla="*/ 0 w 8886825"/>
              <a:gd name="csY8" fmla="*/ 667695 h 4006096"/>
              <a:gd name="csX0" fmla="*/ 0 w 8886825"/>
              <a:gd name="csY0" fmla="*/ 667695 h 4006096"/>
              <a:gd name="csX1" fmla="*/ 727186 w 8886825"/>
              <a:gd name="csY1" fmla="*/ 0 h 4006096"/>
              <a:gd name="csX2" fmla="*/ 8159638 w 8886825"/>
              <a:gd name="csY2" fmla="*/ 0 h 4006096"/>
              <a:gd name="csX3" fmla="*/ 8886825 w 8886825"/>
              <a:gd name="csY3" fmla="*/ 667695 h 4006096"/>
              <a:gd name="csX4" fmla="*/ 8886825 w 8886825"/>
              <a:gd name="csY4" fmla="*/ 3338400 h 4006096"/>
              <a:gd name="csX5" fmla="*/ 8159638 w 8886825"/>
              <a:gd name="csY5" fmla="*/ 4006095 h 4006096"/>
              <a:gd name="csX6" fmla="*/ 727186 w 8886825"/>
              <a:gd name="csY6" fmla="*/ 4006095 h 4006096"/>
              <a:gd name="csX7" fmla="*/ 0 w 8886825"/>
              <a:gd name="csY7" fmla="*/ 3338400 h 4006096"/>
              <a:gd name="csX8" fmla="*/ 0 w 8886825"/>
              <a:gd name="csY8" fmla="*/ 667695 h 400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886825" h="4006096" fill="none" extrusionOk="0">
                <a:moveTo>
                  <a:pt x="0" y="667695"/>
                </a:moveTo>
                <a:cubicBezTo>
                  <a:pt x="1915" y="349574"/>
                  <a:pt x="393273" y="109473"/>
                  <a:pt x="727186" y="0"/>
                </a:cubicBezTo>
                <a:cubicBezTo>
                  <a:pt x="3513013" y="107263"/>
                  <a:pt x="6243691" y="124872"/>
                  <a:pt x="8159638" y="0"/>
                </a:cubicBezTo>
                <a:cubicBezTo>
                  <a:pt x="8551109" y="-68545"/>
                  <a:pt x="8855579" y="290125"/>
                  <a:pt x="8886825" y="667695"/>
                </a:cubicBezTo>
                <a:cubicBezTo>
                  <a:pt x="9117629" y="2010110"/>
                  <a:pt x="8717911" y="2480821"/>
                  <a:pt x="8886825" y="3338400"/>
                </a:cubicBezTo>
                <a:cubicBezTo>
                  <a:pt x="8907519" y="3605295"/>
                  <a:pt x="8499185" y="3940398"/>
                  <a:pt x="8159638" y="4006095"/>
                </a:cubicBezTo>
                <a:cubicBezTo>
                  <a:pt x="5993010" y="4153423"/>
                  <a:pt x="3340977" y="4000357"/>
                  <a:pt x="727186" y="4006095"/>
                </a:cubicBezTo>
                <a:cubicBezTo>
                  <a:pt x="475045" y="3989911"/>
                  <a:pt x="-108936" y="3727973"/>
                  <a:pt x="0" y="3338400"/>
                </a:cubicBezTo>
                <a:cubicBezTo>
                  <a:pt x="83799" y="2403021"/>
                  <a:pt x="-7468" y="1687215"/>
                  <a:pt x="0" y="667695"/>
                </a:cubicBezTo>
                <a:close/>
              </a:path>
              <a:path w="8886825" h="4006096" stroke="0" extrusionOk="0">
                <a:moveTo>
                  <a:pt x="0" y="667695"/>
                </a:moveTo>
                <a:cubicBezTo>
                  <a:pt x="65747" y="324240"/>
                  <a:pt x="320633" y="-73417"/>
                  <a:pt x="727186" y="0"/>
                </a:cubicBezTo>
                <a:cubicBezTo>
                  <a:pt x="2627504" y="-99179"/>
                  <a:pt x="6575778" y="-57094"/>
                  <a:pt x="8159638" y="0"/>
                </a:cubicBezTo>
                <a:cubicBezTo>
                  <a:pt x="8515098" y="-11685"/>
                  <a:pt x="8942016" y="237246"/>
                  <a:pt x="8886825" y="667695"/>
                </a:cubicBezTo>
                <a:cubicBezTo>
                  <a:pt x="9007210" y="1133395"/>
                  <a:pt x="9104058" y="2623864"/>
                  <a:pt x="8886825" y="3338400"/>
                </a:cubicBezTo>
                <a:cubicBezTo>
                  <a:pt x="8862924" y="3662638"/>
                  <a:pt x="8471785" y="3972079"/>
                  <a:pt x="8159638" y="4006095"/>
                </a:cubicBezTo>
                <a:cubicBezTo>
                  <a:pt x="6758082" y="3592687"/>
                  <a:pt x="2303167" y="4093776"/>
                  <a:pt x="727186" y="4006095"/>
                </a:cubicBezTo>
                <a:cubicBezTo>
                  <a:pt x="307415" y="4025370"/>
                  <a:pt x="-36166" y="3641427"/>
                  <a:pt x="0" y="3338400"/>
                </a:cubicBezTo>
                <a:cubicBezTo>
                  <a:pt x="53056" y="2264726"/>
                  <a:pt x="86079" y="1434272"/>
                  <a:pt x="0" y="667695"/>
                </a:cubicBezTo>
                <a:close/>
              </a:path>
              <a:path w="8886825" h="4006096" fill="none" stroke="0" extrusionOk="0">
                <a:moveTo>
                  <a:pt x="0" y="667695"/>
                </a:moveTo>
                <a:cubicBezTo>
                  <a:pt x="51183" y="326427"/>
                  <a:pt x="370942" y="78127"/>
                  <a:pt x="727186" y="0"/>
                </a:cubicBezTo>
                <a:cubicBezTo>
                  <a:pt x="3754414" y="132801"/>
                  <a:pt x="6208065" y="100597"/>
                  <a:pt x="8159638" y="0"/>
                </a:cubicBezTo>
                <a:cubicBezTo>
                  <a:pt x="8502249" y="-57601"/>
                  <a:pt x="8867666" y="278400"/>
                  <a:pt x="8886825" y="667695"/>
                </a:cubicBezTo>
                <a:cubicBezTo>
                  <a:pt x="9079584" y="1913436"/>
                  <a:pt x="8800867" y="2403873"/>
                  <a:pt x="8886825" y="3338400"/>
                </a:cubicBezTo>
                <a:cubicBezTo>
                  <a:pt x="8859565" y="3684293"/>
                  <a:pt x="8469072" y="3954384"/>
                  <a:pt x="8159638" y="4006095"/>
                </a:cubicBezTo>
                <a:cubicBezTo>
                  <a:pt x="5622909" y="3768682"/>
                  <a:pt x="3282282" y="3927128"/>
                  <a:pt x="727186" y="4006095"/>
                </a:cubicBezTo>
                <a:cubicBezTo>
                  <a:pt x="364248" y="3990331"/>
                  <a:pt x="-97134" y="3691622"/>
                  <a:pt x="0" y="3338400"/>
                </a:cubicBezTo>
                <a:cubicBezTo>
                  <a:pt x="52808" y="2494931"/>
                  <a:pt x="-71172" y="1736166"/>
                  <a:pt x="0" y="66769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250" y="-205732"/>
            <a:ext cx="3090940" cy="1231499"/>
          </a:xfrm>
          <a:prstGeom prst="rect">
            <a:avLst/>
          </a:prstGeom>
        </p:spPr>
      </p:pic>
      <p:grpSp>
        <p:nvGrpSpPr>
          <p:cNvPr id="8" name="组合 11">
            <a:extLst>
              <a:ext uri="{FF2B5EF4-FFF2-40B4-BE49-F238E27FC236}">
                <a16:creationId xmlns:a16="http://schemas.microsoft.com/office/drawing/2014/main" id="{8C871879-8A0A-11AC-06BF-0B14F042C59D}"/>
              </a:ext>
            </a:extLst>
          </p:cNvPr>
          <p:cNvGrpSpPr/>
          <p:nvPr/>
        </p:nvGrpSpPr>
        <p:grpSpPr>
          <a:xfrm>
            <a:off x="4957682" y="964477"/>
            <a:ext cx="5100339" cy="492443"/>
            <a:chOff x="2796376" y="4181475"/>
            <a:chExt cx="6086572" cy="521421"/>
          </a:xfrm>
        </p:grpSpPr>
        <p:sp>
          <p:nvSpPr>
            <p:cNvPr id="9" name="矩形: 圆角 47">
              <a:extLst>
                <a:ext uri="{FF2B5EF4-FFF2-40B4-BE49-F238E27FC236}">
                  <a16:creationId xmlns:a16="http://schemas.microsoft.com/office/drawing/2014/main" id="{D80842D8-13C7-6952-6F65-9AE270ABE05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0" name="矩形 259">
              <a:extLst>
                <a:ext uri="{FF2B5EF4-FFF2-40B4-BE49-F238E27FC236}">
                  <a16:creationId xmlns:a16="http://schemas.microsoft.com/office/drawing/2014/main" id="{7E40E541-1FDD-A4FE-178C-B1530544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57 –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825B4-7EB8-6C37-AADD-4BFAF5D4A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972" y="1763854"/>
            <a:ext cx="890702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909DA-61AF-47F2-B2B9-6E5B15D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69" y="2867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543050"/>
            <a:ext cx="1088452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6D7A1-5B2E-4542-97DD-D02A5CA46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16" y="3019666"/>
            <a:ext cx="479796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5067300" y="3228975"/>
            <a:ext cx="5972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190500" y="203360"/>
            <a:ext cx="1167211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409574" y="134302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866775" y="14668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819149" y="1876425"/>
            <a:ext cx="524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7 nghìn : 7 = 1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1933575" y="23907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7000 : 7 = 1000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45199-2C4F-4D4F-8F3E-0FE99A7E7FE4}"/>
              </a:ext>
            </a:extLst>
          </p:cNvPr>
          <p:cNvSpPr/>
          <p:nvPr/>
        </p:nvSpPr>
        <p:spPr>
          <a:xfrm>
            <a:off x="6124574" y="132397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794A1-FFE2-400F-8D56-BDCFB8F1BB57}"/>
              </a:ext>
            </a:extLst>
          </p:cNvPr>
          <p:cNvSpPr txBox="1"/>
          <p:nvPr/>
        </p:nvSpPr>
        <p:spPr>
          <a:xfrm>
            <a:off x="6581775" y="14478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EE9E0-4CB5-419F-86C5-FEA2BBE841A9}"/>
              </a:ext>
            </a:extLst>
          </p:cNvPr>
          <p:cNvSpPr txBox="1"/>
          <p:nvPr/>
        </p:nvSpPr>
        <p:spPr>
          <a:xfrm>
            <a:off x="6534149" y="1857375"/>
            <a:ext cx="520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Nhẩm: 9 nghìn : 3 = 3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C2788-2486-49A5-BD32-A69E7A8CBE2A}"/>
              </a:ext>
            </a:extLst>
          </p:cNvPr>
          <p:cNvSpPr txBox="1"/>
          <p:nvPr/>
        </p:nvSpPr>
        <p:spPr>
          <a:xfrm>
            <a:off x="7648575" y="23717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9000 : 3 = 3000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920FA-25F6-4F56-B6FD-E7F9F9641D5E}"/>
              </a:ext>
            </a:extLst>
          </p:cNvPr>
          <p:cNvSpPr/>
          <p:nvPr/>
        </p:nvSpPr>
        <p:spPr>
          <a:xfrm>
            <a:off x="3571874" y="369570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D1A2B-5D89-44E3-9BD2-122E8CCE02D3}"/>
              </a:ext>
            </a:extLst>
          </p:cNvPr>
          <p:cNvSpPr txBox="1"/>
          <p:nvPr/>
        </p:nvSpPr>
        <p:spPr>
          <a:xfrm>
            <a:off x="4029075" y="38195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E15D8-8A9A-4FE2-B9B5-789D27F31FE2}"/>
              </a:ext>
            </a:extLst>
          </p:cNvPr>
          <p:cNvSpPr txBox="1"/>
          <p:nvPr/>
        </p:nvSpPr>
        <p:spPr>
          <a:xfrm>
            <a:off x="3981449" y="4229100"/>
            <a:ext cx="52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 nghìn : 4 = 2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F51B0-5D03-49C9-9F3C-C4B7DACE8435}"/>
              </a:ext>
            </a:extLst>
          </p:cNvPr>
          <p:cNvSpPr txBox="1"/>
          <p:nvPr/>
        </p:nvSpPr>
        <p:spPr>
          <a:xfrm>
            <a:off x="5095875" y="47434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8000 : 4 = 2000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/>
      <p:bldP spid="2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409575"/>
            <a:ext cx="1847850" cy="62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339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Cambria</vt:lpstr>
      <vt:lpstr>字魂131号-酷乐潮玩体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52</cp:revision>
  <dcterms:created xsi:type="dcterms:W3CDTF">2022-11-23T06:34:09Z</dcterms:created>
  <dcterms:modified xsi:type="dcterms:W3CDTF">2026-04-22T08:41:26Z</dcterms:modified>
</cp:coreProperties>
</file>