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748" r:id="rId3"/>
  </p:sldMasterIdLst>
  <p:notesMasterIdLst>
    <p:notesMasterId r:id="rId12"/>
  </p:notesMasterIdLst>
  <p:sldIdLst>
    <p:sldId id="263" r:id="rId4"/>
    <p:sldId id="264" r:id="rId5"/>
    <p:sldId id="11678" r:id="rId6"/>
    <p:sldId id="11680" r:id="rId7"/>
    <p:sldId id="11677" r:id="rId8"/>
    <p:sldId id="11681" r:id="rId9"/>
    <p:sldId id="11690" r:id="rId10"/>
    <p:sldId id="29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1363" autoAdjust="0"/>
  </p:normalViewPr>
  <p:slideViewPr>
    <p:cSldViewPr snapToGrid="0">
      <p:cViewPr varScale="1">
        <p:scale>
          <a:sx n="63" d="100"/>
          <a:sy n="63" d="100"/>
        </p:scale>
        <p:origin x="8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A9B45-CC91-4908-BF3F-43A5F3A554E4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2F265-5ED9-49F5-92C6-722A20C40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2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22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89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7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F1648-7584-4AEA-8C77-7809A781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9EACA-EA18-4330-8E00-A6EE638C5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41BCD-3A1F-4F81-8567-C86538D045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CD319-65C0-4D9E-8CC8-C9F4B7BA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69DE-49A0-40DA-9375-B38039E45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ADCBC-3C3A-4256-87D5-D0D9AF50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6404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65278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79200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667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079200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697904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6966597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867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1140204" y="993070"/>
            <a:ext cx="878249" cy="87390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975497" y="1548214"/>
            <a:ext cx="809260" cy="1095273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0879764" y="5823221"/>
            <a:ext cx="1118155" cy="1017775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81003" y="500737"/>
            <a:ext cx="1463595" cy="77060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9556081" y="1015938"/>
            <a:ext cx="1290932" cy="989236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338288" y="5672620"/>
            <a:ext cx="949007" cy="944289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59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66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00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7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5" y="1914402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50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3" y="1645879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5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12/03/2026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6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DA3CC9E-5D96-5BEC-E772-FE76396C9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5" y="123137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C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F8E8E97-EA29-A3FA-1345-21D30818B4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5" y="123137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04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46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3A183E3-FC93-EA05-0EDA-0892E5F626AE}"/>
              </a:ext>
            </a:extLst>
          </p:cNvPr>
          <p:cNvGrpSpPr/>
          <p:nvPr/>
        </p:nvGrpSpPr>
        <p:grpSpPr>
          <a:xfrm>
            <a:off x="0" y="-71120"/>
            <a:ext cx="12192000" cy="6929120"/>
            <a:chOff x="0" y="-53340"/>
            <a:chExt cx="9144000" cy="5196840"/>
          </a:xfrm>
        </p:grpSpPr>
        <p:sp>
          <p:nvSpPr>
            <p:cNvPr id="2" name="TextBox 4">
              <a:extLst>
                <a:ext uri="{FF2B5EF4-FFF2-40B4-BE49-F238E27FC236}">
                  <a16:creationId xmlns:a16="http://schemas.microsoft.com/office/drawing/2014/main" id="{A0665E2E-D11D-635D-B968-7745D9C8AFB2}"/>
                </a:ext>
              </a:extLst>
            </p:cNvPr>
            <p:cNvSpPr txBox="1"/>
            <p:nvPr/>
          </p:nvSpPr>
          <p:spPr>
            <a:xfrm>
              <a:off x="249187" y="1678493"/>
              <a:ext cx="2010381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NGUYỄN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THỊ ÁI </a:t>
              </a:r>
            </a:p>
            <a:p>
              <a:pPr defTabSz="1219170">
                <a:buClr>
                  <a:srgbClr val="000000"/>
                </a:buClr>
              </a:pPr>
              <a:r>
                <a:rPr lang="en-US" sz="12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QUYÊN</a:t>
              </a:r>
              <a:endParaRPr lang="en-SG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37A675B-67C2-4AEC-EA2D-C24C58552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09" b="5277"/>
            <a:stretch/>
          </p:blipFill>
          <p:spPr>
            <a:xfrm>
              <a:off x="0" y="-53340"/>
              <a:ext cx="9144000" cy="5196840"/>
            </a:xfrm>
            <a:prstGeom prst="rect">
              <a:avLst/>
            </a:prstGeom>
          </p:spPr>
        </p:pic>
      </p:grpSp>
      <p:pic>
        <p:nvPicPr>
          <p:cNvPr id="20" name="Picture 19" descr="A picture containing toy, doll, decorated&#10;&#10;Description automatically generated">
            <a:extLst>
              <a:ext uri="{FF2B5EF4-FFF2-40B4-BE49-F238E27FC236}">
                <a16:creationId xmlns:a16="http://schemas.microsoft.com/office/drawing/2014/main" id="{A61764AA-BA16-F74F-AEA7-9EA56CD8D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" y="4061968"/>
            <a:ext cx="4111812" cy="2796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EB95EA-2A32-4C52-9E02-6967022BE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4519" y="1007716"/>
            <a:ext cx="7443861" cy="670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DF22D4-2DA2-4AA2-B94B-342750EFA4BB}"/>
              </a:ext>
            </a:extLst>
          </p:cNvPr>
          <p:cNvSpPr txBox="1"/>
          <p:nvPr/>
        </p:nvSpPr>
        <p:spPr>
          <a:xfrm>
            <a:off x="3552825" y="266700"/>
            <a:ext cx="581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Thứ</a:t>
            </a:r>
            <a:r>
              <a:rPr lang="en-US" sz="3200" dirty="0"/>
              <a:t>….</a:t>
            </a:r>
            <a:r>
              <a:rPr lang="en-US" sz="3200" dirty="0" err="1"/>
              <a:t>ngày</a:t>
            </a:r>
            <a:r>
              <a:rPr lang="en-US" sz="3200" dirty="0"/>
              <a:t>…..</a:t>
            </a:r>
            <a:r>
              <a:rPr lang="en-US" sz="3200" dirty="0" err="1"/>
              <a:t>tháng</a:t>
            </a:r>
            <a:r>
              <a:rPr lang="en-US" sz="3200" dirty="0"/>
              <a:t>…..</a:t>
            </a:r>
            <a:r>
              <a:rPr lang="en-US" sz="3200" dirty="0" err="1"/>
              <a:t>năm</a:t>
            </a:r>
            <a:r>
              <a:rPr lang="en-US" sz="3200" dirty="0"/>
              <a:t>…..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B1D4B8-805B-BF98-FC03-E9C5F55FD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62" y="1574671"/>
            <a:ext cx="6978867" cy="12032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4A220D-EA0F-D473-89A5-FC41808055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071" y="2421488"/>
            <a:ext cx="8265366" cy="2524956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0A028BD-A292-C48F-63D7-6772E08704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5" y="123137"/>
            <a:ext cx="1519104" cy="15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0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618320" y="411709"/>
            <a:ext cx="10787269" cy="1262712"/>
          </a:xfrm>
          <a:custGeom>
            <a:avLst/>
            <a:gdLst>
              <a:gd name="csX0" fmla="*/ 0 w 10787269"/>
              <a:gd name="csY0" fmla="*/ 631356 h 1262712"/>
              <a:gd name="csX1" fmla="*/ 631356 w 10787269"/>
              <a:gd name="csY1" fmla="*/ 0 h 1262712"/>
              <a:gd name="csX2" fmla="*/ 1216436 w 10787269"/>
              <a:gd name="csY2" fmla="*/ 0 h 1262712"/>
              <a:gd name="csX3" fmla="*/ 1611025 w 10787269"/>
              <a:gd name="csY3" fmla="*/ 0 h 1262712"/>
              <a:gd name="csX4" fmla="*/ 2386596 w 10787269"/>
              <a:gd name="csY4" fmla="*/ 0 h 1262712"/>
              <a:gd name="csX5" fmla="*/ 2971676 w 10787269"/>
              <a:gd name="csY5" fmla="*/ 0 h 1262712"/>
              <a:gd name="csX6" fmla="*/ 3747247 w 10787269"/>
              <a:gd name="csY6" fmla="*/ 0 h 1262712"/>
              <a:gd name="csX7" fmla="*/ 4237081 w 10787269"/>
              <a:gd name="csY7" fmla="*/ 0 h 1262712"/>
              <a:gd name="csX8" fmla="*/ 4917407 w 10787269"/>
              <a:gd name="csY8" fmla="*/ 0 h 1262712"/>
              <a:gd name="csX9" fmla="*/ 5692978 w 10787269"/>
              <a:gd name="csY9" fmla="*/ 0 h 1262712"/>
              <a:gd name="csX10" fmla="*/ 6278058 w 10787269"/>
              <a:gd name="csY10" fmla="*/ 0 h 1262712"/>
              <a:gd name="csX11" fmla="*/ 6863138 w 10787269"/>
              <a:gd name="csY11" fmla="*/ 0 h 1262712"/>
              <a:gd name="csX12" fmla="*/ 7448218 w 10787269"/>
              <a:gd name="csY12" fmla="*/ 0 h 1262712"/>
              <a:gd name="csX13" fmla="*/ 8128543 w 10787269"/>
              <a:gd name="csY13" fmla="*/ 0 h 1262712"/>
              <a:gd name="csX14" fmla="*/ 8618377 w 10787269"/>
              <a:gd name="csY14" fmla="*/ 0 h 1262712"/>
              <a:gd name="csX15" fmla="*/ 9393948 w 10787269"/>
              <a:gd name="csY15" fmla="*/ 0 h 1262712"/>
              <a:gd name="csX16" fmla="*/ 10155913 w 10787269"/>
              <a:gd name="csY16" fmla="*/ 0 h 1262712"/>
              <a:gd name="csX17" fmla="*/ 10787269 w 10787269"/>
              <a:gd name="csY17" fmla="*/ 631356 h 1262712"/>
              <a:gd name="csX18" fmla="*/ 10787269 w 10787269"/>
              <a:gd name="csY18" fmla="*/ 631356 h 1262712"/>
              <a:gd name="csX19" fmla="*/ 10155913 w 10787269"/>
              <a:gd name="csY19" fmla="*/ 1262712 h 1262712"/>
              <a:gd name="csX20" fmla="*/ 9285096 w 10787269"/>
              <a:gd name="csY20" fmla="*/ 1262712 h 1262712"/>
              <a:gd name="csX21" fmla="*/ 8700016 w 10787269"/>
              <a:gd name="csY21" fmla="*/ 1262712 h 1262712"/>
              <a:gd name="csX22" fmla="*/ 8019691 w 10787269"/>
              <a:gd name="csY22" fmla="*/ 1262712 h 1262712"/>
              <a:gd name="csX23" fmla="*/ 7529857 w 10787269"/>
              <a:gd name="csY23" fmla="*/ 1262712 h 1262712"/>
              <a:gd name="csX24" fmla="*/ 6944777 w 10787269"/>
              <a:gd name="csY24" fmla="*/ 1262712 h 1262712"/>
              <a:gd name="csX25" fmla="*/ 6454942 w 10787269"/>
              <a:gd name="csY25" fmla="*/ 1262712 h 1262712"/>
              <a:gd name="csX26" fmla="*/ 5965108 w 10787269"/>
              <a:gd name="csY26" fmla="*/ 1262712 h 1262712"/>
              <a:gd name="csX27" fmla="*/ 5189537 w 10787269"/>
              <a:gd name="csY27" fmla="*/ 1262712 h 1262712"/>
              <a:gd name="csX28" fmla="*/ 4318720 w 10787269"/>
              <a:gd name="csY28" fmla="*/ 1262712 h 1262712"/>
              <a:gd name="csX29" fmla="*/ 3543149 w 10787269"/>
              <a:gd name="csY29" fmla="*/ 1262712 h 1262712"/>
              <a:gd name="csX30" fmla="*/ 2672333 w 10787269"/>
              <a:gd name="csY30" fmla="*/ 1262712 h 1262712"/>
              <a:gd name="csX31" fmla="*/ 1992007 w 10787269"/>
              <a:gd name="csY31" fmla="*/ 1262712 h 1262712"/>
              <a:gd name="csX32" fmla="*/ 1406927 w 10787269"/>
              <a:gd name="csY32" fmla="*/ 1262712 h 1262712"/>
              <a:gd name="csX33" fmla="*/ 631356 w 10787269"/>
              <a:gd name="csY33" fmla="*/ 1262712 h 1262712"/>
              <a:gd name="csX34" fmla="*/ 0 w 10787269"/>
              <a:gd name="csY34" fmla="*/ 631356 h 126271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787269" h="1262712" fill="none" extrusionOk="0">
                <a:moveTo>
                  <a:pt x="0" y="631356"/>
                </a:moveTo>
                <a:cubicBezTo>
                  <a:pt x="20287" y="286838"/>
                  <a:pt x="276416" y="-7857"/>
                  <a:pt x="631356" y="0"/>
                </a:cubicBezTo>
                <a:cubicBezTo>
                  <a:pt x="767130" y="27843"/>
                  <a:pt x="928063" y="28291"/>
                  <a:pt x="1216436" y="0"/>
                </a:cubicBezTo>
                <a:cubicBezTo>
                  <a:pt x="1504809" y="-28291"/>
                  <a:pt x="1513773" y="2698"/>
                  <a:pt x="1611025" y="0"/>
                </a:cubicBezTo>
                <a:cubicBezTo>
                  <a:pt x="1708277" y="-2698"/>
                  <a:pt x="2222210" y="38406"/>
                  <a:pt x="2386596" y="0"/>
                </a:cubicBezTo>
                <a:cubicBezTo>
                  <a:pt x="2550982" y="-38406"/>
                  <a:pt x="2768315" y="-24236"/>
                  <a:pt x="2971676" y="0"/>
                </a:cubicBezTo>
                <a:cubicBezTo>
                  <a:pt x="3175037" y="24236"/>
                  <a:pt x="3479198" y="22491"/>
                  <a:pt x="3747247" y="0"/>
                </a:cubicBezTo>
                <a:cubicBezTo>
                  <a:pt x="4015296" y="-22491"/>
                  <a:pt x="4058904" y="15810"/>
                  <a:pt x="4237081" y="0"/>
                </a:cubicBezTo>
                <a:cubicBezTo>
                  <a:pt x="4415258" y="-15810"/>
                  <a:pt x="4770061" y="-12910"/>
                  <a:pt x="4917407" y="0"/>
                </a:cubicBezTo>
                <a:cubicBezTo>
                  <a:pt x="5064753" y="12910"/>
                  <a:pt x="5394090" y="-18046"/>
                  <a:pt x="5692978" y="0"/>
                </a:cubicBezTo>
                <a:cubicBezTo>
                  <a:pt x="5991866" y="18046"/>
                  <a:pt x="6008320" y="-23471"/>
                  <a:pt x="6278058" y="0"/>
                </a:cubicBezTo>
                <a:cubicBezTo>
                  <a:pt x="6547796" y="23471"/>
                  <a:pt x="6593732" y="-17555"/>
                  <a:pt x="6863138" y="0"/>
                </a:cubicBezTo>
                <a:cubicBezTo>
                  <a:pt x="7132544" y="17555"/>
                  <a:pt x="7290573" y="-12118"/>
                  <a:pt x="7448218" y="0"/>
                </a:cubicBezTo>
                <a:cubicBezTo>
                  <a:pt x="7605863" y="12118"/>
                  <a:pt x="7956317" y="-23413"/>
                  <a:pt x="8128543" y="0"/>
                </a:cubicBezTo>
                <a:cubicBezTo>
                  <a:pt x="8300770" y="23413"/>
                  <a:pt x="8387483" y="-12400"/>
                  <a:pt x="8618377" y="0"/>
                </a:cubicBezTo>
                <a:cubicBezTo>
                  <a:pt x="8849271" y="12400"/>
                  <a:pt x="9168160" y="13495"/>
                  <a:pt x="9393948" y="0"/>
                </a:cubicBezTo>
                <a:cubicBezTo>
                  <a:pt x="9619736" y="-13495"/>
                  <a:pt x="9917617" y="21236"/>
                  <a:pt x="10155913" y="0"/>
                </a:cubicBezTo>
                <a:cubicBezTo>
                  <a:pt x="10482838" y="63804"/>
                  <a:pt x="10730479" y="310226"/>
                  <a:pt x="10787269" y="631356"/>
                </a:cubicBezTo>
                <a:lnTo>
                  <a:pt x="10787269" y="631356"/>
                </a:lnTo>
                <a:cubicBezTo>
                  <a:pt x="10809927" y="899198"/>
                  <a:pt x="10438184" y="1273105"/>
                  <a:pt x="10155913" y="1262712"/>
                </a:cubicBezTo>
                <a:cubicBezTo>
                  <a:pt x="9774200" y="1224581"/>
                  <a:pt x="9539386" y="1255463"/>
                  <a:pt x="9285096" y="1262712"/>
                </a:cubicBezTo>
                <a:cubicBezTo>
                  <a:pt x="9030806" y="1269961"/>
                  <a:pt x="8897398" y="1279173"/>
                  <a:pt x="8700016" y="1262712"/>
                </a:cubicBezTo>
                <a:cubicBezTo>
                  <a:pt x="8502634" y="1246251"/>
                  <a:pt x="8217865" y="1229127"/>
                  <a:pt x="8019691" y="1262712"/>
                </a:cubicBezTo>
                <a:cubicBezTo>
                  <a:pt x="7821517" y="1296297"/>
                  <a:pt x="7699567" y="1285778"/>
                  <a:pt x="7529857" y="1262712"/>
                </a:cubicBezTo>
                <a:cubicBezTo>
                  <a:pt x="7360147" y="1239646"/>
                  <a:pt x="7146066" y="1275100"/>
                  <a:pt x="6944777" y="1262712"/>
                </a:cubicBezTo>
                <a:cubicBezTo>
                  <a:pt x="6743488" y="1250324"/>
                  <a:pt x="6659238" y="1279279"/>
                  <a:pt x="6454942" y="1262712"/>
                </a:cubicBezTo>
                <a:cubicBezTo>
                  <a:pt x="6250646" y="1246145"/>
                  <a:pt x="6160661" y="1256736"/>
                  <a:pt x="5965108" y="1262712"/>
                </a:cubicBezTo>
                <a:cubicBezTo>
                  <a:pt x="5769555" y="1268688"/>
                  <a:pt x="5570927" y="1270275"/>
                  <a:pt x="5189537" y="1262712"/>
                </a:cubicBezTo>
                <a:cubicBezTo>
                  <a:pt x="4808147" y="1255149"/>
                  <a:pt x="4592399" y="1277879"/>
                  <a:pt x="4318720" y="1262712"/>
                </a:cubicBezTo>
                <a:cubicBezTo>
                  <a:pt x="4045041" y="1247545"/>
                  <a:pt x="3860328" y="1251400"/>
                  <a:pt x="3543149" y="1262712"/>
                </a:cubicBezTo>
                <a:cubicBezTo>
                  <a:pt x="3225970" y="1274024"/>
                  <a:pt x="3048313" y="1293700"/>
                  <a:pt x="2672333" y="1262712"/>
                </a:cubicBezTo>
                <a:cubicBezTo>
                  <a:pt x="2296353" y="1231724"/>
                  <a:pt x="2212375" y="1230498"/>
                  <a:pt x="1992007" y="1262712"/>
                </a:cubicBezTo>
                <a:cubicBezTo>
                  <a:pt x="1771639" y="1294926"/>
                  <a:pt x="1565280" y="1234505"/>
                  <a:pt x="1406927" y="1262712"/>
                </a:cubicBezTo>
                <a:cubicBezTo>
                  <a:pt x="1248574" y="1290919"/>
                  <a:pt x="900348" y="1299671"/>
                  <a:pt x="631356" y="1262712"/>
                </a:cubicBezTo>
                <a:cubicBezTo>
                  <a:pt x="327703" y="1235061"/>
                  <a:pt x="43958" y="991924"/>
                  <a:pt x="0" y="631356"/>
                </a:cubicBezTo>
                <a:close/>
              </a:path>
              <a:path w="10787269" h="1262712" stroke="0" extrusionOk="0">
                <a:moveTo>
                  <a:pt x="0" y="631356"/>
                </a:moveTo>
                <a:cubicBezTo>
                  <a:pt x="-26167" y="310132"/>
                  <a:pt x="288496" y="24655"/>
                  <a:pt x="631356" y="0"/>
                </a:cubicBezTo>
                <a:cubicBezTo>
                  <a:pt x="862531" y="-12865"/>
                  <a:pt x="1003268" y="-23046"/>
                  <a:pt x="1121190" y="0"/>
                </a:cubicBezTo>
                <a:cubicBezTo>
                  <a:pt x="1239112" y="23046"/>
                  <a:pt x="1457853" y="18588"/>
                  <a:pt x="1706270" y="0"/>
                </a:cubicBezTo>
                <a:cubicBezTo>
                  <a:pt x="1954687" y="-18588"/>
                  <a:pt x="1980686" y="7477"/>
                  <a:pt x="2100859" y="0"/>
                </a:cubicBezTo>
                <a:cubicBezTo>
                  <a:pt x="2221032" y="-7477"/>
                  <a:pt x="2557334" y="-26116"/>
                  <a:pt x="2876430" y="0"/>
                </a:cubicBezTo>
                <a:cubicBezTo>
                  <a:pt x="3195526" y="26116"/>
                  <a:pt x="3177544" y="18648"/>
                  <a:pt x="3271019" y="0"/>
                </a:cubicBezTo>
                <a:cubicBezTo>
                  <a:pt x="3364494" y="-18648"/>
                  <a:pt x="3627619" y="-20900"/>
                  <a:pt x="3951344" y="0"/>
                </a:cubicBezTo>
                <a:cubicBezTo>
                  <a:pt x="4275070" y="20900"/>
                  <a:pt x="4289756" y="11108"/>
                  <a:pt x="4441179" y="0"/>
                </a:cubicBezTo>
                <a:cubicBezTo>
                  <a:pt x="4592603" y="-11108"/>
                  <a:pt x="4780395" y="7875"/>
                  <a:pt x="4931013" y="0"/>
                </a:cubicBezTo>
                <a:cubicBezTo>
                  <a:pt x="5081631" y="-7875"/>
                  <a:pt x="5224186" y="-11517"/>
                  <a:pt x="5325602" y="0"/>
                </a:cubicBezTo>
                <a:cubicBezTo>
                  <a:pt x="5427018" y="11517"/>
                  <a:pt x="5621236" y="1865"/>
                  <a:pt x="5720191" y="0"/>
                </a:cubicBezTo>
                <a:cubicBezTo>
                  <a:pt x="5819146" y="-1865"/>
                  <a:pt x="6075824" y="-16407"/>
                  <a:pt x="6210025" y="0"/>
                </a:cubicBezTo>
                <a:cubicBezTo>
                  <a:pt x="6344226" y="16407"/>
                  <a:pt x="6597433" y="21379"/>
                  <a:pt x="6795105" y="0"/>
                </a:cubicBezTo>
                <a:cubicBezTo>
                  <a:pt x="6992777" y="-21379"/>
                  <a:pt x="7248171" y="23540"/>
                  <a:pt x="7570676" y="0"/>
                </a:cubicBezTo>
                <a:cubicBezTo>
                  <a:pt x="7893181" y="-23540"/>
                  <a:pt x="7957292" y="-9861"/>
                  <a:pt x="8251002" y="0"/>
                </a:cubicBezTo>
                <a:cubicBezTo>
                  <a:pt x="8544712" y="9861"/>
                  <a:pt x="8625073" y="20078"/>
                  <a:pt x="8836082" y="0"/>
                </a:cubicBezTo>
                <a:cubicBezTo>
                  <a:pt x="9047091" y="-20078"/>
                  <a:pt x="9254505" y="-18018"/>
                  <a:pt x="9421161" y="0"/>
                </a:cubicBezTo>
                <a:cubicBezTo>
                  <a:pt x="9587817" y="18018"/>
                  <a:pt x="9902588" y="-26501"/>
                  <a:pt x="10155913" y="0"/>
                </a:cubicBezTo>
                <a:cubicBezTo>
                  <a:pt x="10493843" y="5126"/>
                  <a:pt x="10789995" y="264606"/>
                  <a:pt x="10787269" y="631356"/>
                </a:cubicBezTo>
                <a:lnTo>
                  <a:pt x="10787269" y="631356"/>
                </a:lnTo>
                <a:cubicBezTo>
                  <a:pt x="10740242" y="991906"/>
                  <a:pt x="10574795" y="1290057"/>
                  <a:pt x="10155913" y="1262712"/>
                </a:cubicBezTo>
                <a:cubicBezTo>
                  <a:pt x="9766271" y="1255677"/>
                  <a:pt x="9690164" y="1274021"/>
                  <a:pt x="9285096" y="1262712"/>
                </a:cubicBezTo>
                <a:cubicBezTo>
                  <a:pt x="8880028" y="1251403"/>
                  <a:pt x="8671776" y="1239717"/>
                  <a:pt x="8414280" y="1262712"/>
                </a:cubicBezTo>
                <a:cubicBezTo>
                  <a:pt x="8156784" y="1285707"/>
                  <a:pt x="7943773" y="1291403"/>
                  <a:pt x="7733954" y="1262712"/>
                </a:cubicBezTo>
                <a:cubicBezTo>
                  <a:pt x="7524135" y="1234021"/>
                  <a:pt x="7245421" y="1282454"/>
                  <a:pt x="6863138" y="1262712"/>
                </a:cubicBezTo>
                <a:cubicBezTo>
                  <a:pt x="6480855" y="1242970"/>
                  <a:pt x="6560150" y="1283872"/>
                  <a:pt x="6373303" y="1262712"/>
                </a:cubicBezTo>
                <a:cubicBezTo>
                  <a:pt x="6186456" y="1241552"/>
                  <a:pt x="6038270" y="1291812"/>
                  <a:pt x="5788223" y="1262712"/>
                </a:cubicBezTo>
                <a:cubicBezTo>
                  <a:pt x="5538176" y="1233612"/>
                  <a:pt x="5225899" y="1231151"/>
                  <a:pt x="5012652" y="1262712"/>
                </a:cubicBezTo>
                <a:cubicBezTo>
                  <a:pt x="4799405" y="1294273"/>
                  <a:pt x="4452998" y="1268626"/>
                  <a:pt x="4237081" y="1262712"/>
                </a:cubicBezTo>
                <a:cubicBezTo>
                  <a:pt x="4021164" y="1256798"/>
                  <a:pt x="3842347" y="1247658"/>
                  <a:pt x="3556756" y="1262712"/>
                </a:cubicBezTo>
                <a:cubicBezTo>
                  <a:pt x="3271166" y="1277766"/>
                  <a:pt x="3280445" y="1266798"/>
                  <a:pt x="3162167" y="1262712"/>
                </a:cubicBezTo>
                <a:cubicBezTo>
                  <a:pt x="3043889" y="1258626"/>
                  <a:pt x="2714110" y="1270176"/>
                  <a:pt x="2577087" y="1262712"/>
                </a:cubicBezTo>
                <a:cubicBezTo>
                  <a:pt x="2440064" y="1255248"/>
                  <a:pt x="2095462" y="1289664"/>
                  <a:pt x="1801516" y="1262712"/>
                </a:cubicBezTo>
                <a:cubicBezTo>
                  <a:pt x="1507570" y="1235760"/>
                  <a:pt x="1411246" y="1274939"/>
                  <a:pt x="1216436" y="1262712"/>
                </a:cubicBezTo>
                <a:cubicBezTo>
                  <a:pt x="1021626" y="1250485"/>
                  <a:pt x="758266" y="1254893"/>
                  <a:pt x="631356" y="1262712"/>
                </a:cubicBezTo>
                <a:cubicBezTo>
                  <a:pt x="265044" y="1246931"/>
                  <a:pt x="-15135" y="1062320"/>
                  <a:pt x="0" y="63135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1. </a:t>
            </a:r>
            <a:r>
              <a:rPr lang="vi-VN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Dấu câu nào dùng để đánh dấu đối thoại của các nhân vật trong đoạn văn dưới đây?</a:t>
            </a:r>
            <a:endParaRPr 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F9EA4-CD33-4E70-9DEB-C95192FE9EC5}"/>
              </a:ext>
            </a:extLst>
          </p:cNvPr>
          <p:cNvSpPr txBox="1"/>
          <p:nvPr/>
        </p:nvSpPr>
        <p:spPr>
          <a:xfrm>
            <a:off x="570016" y="2101932"/>
            <a:ext cx="73983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Gần trưa, ông ngoại về đến nhà. Ông khoe với Diệp: “Hôm nay, ông đăng kí học lớp tiếng Anh rồi nhé!”. Diệp trong mắt: “Ông nhiều tuổi sao còn học ạ?”. Ông bảo: “Trẻ, già đều cần học cháu ạ!”. Diệp thắc mắc: “Thế nếu phải họp phụ huynh thì ai sẽ đi họp cho ông ạ?”.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/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(Theo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)</a:t>
            </a:r>
            <a:endParaRPr lang="vi-VN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2DA46-9E5D-4D66-8861-69B40FA11C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6351" y="2340366"/>
            <a:ext cx="3310475" cy="333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391887" y="725214"/>
            <a:ext cx="7267698" cy="4288220"/>
          </a:xfrm>
          <a:custGeom>
            <a:avLst/>
            <a:gdLst>
              <a:gd name="connsiteX0" fmla="*/ 0 w 7267698"/>
              <a:gd name="connsiteY0" fmla="*/ 0 h 4288220"/>
              <a:gd name="connsiteX1" fmla="*/ 515346 w 7267698"/>
              <a:gd name="connsiteY1" fmla="*/ 0 h 4288220"/>
              <a:gd name="connsiteX2" fmla="*/ 1321400 w 7267698"/>
              <a:gd name="connsiteY2" fmla="*/ 0 h 4288220"/>
              <a:gd name="connsiteX3" fmla="*/ 1764069 w 7267698"/>
              <a:gd name="connsiteY3" fmla="*/ 0 h 4288220"/>
              <a:gd name="connsiteX4" fmla="*/ 2570122 w 7267698"/>
              <a:gd name="connsiteY4" fmla="*/ 0 h 4288220"/>
              <a:gd name="connsiteX5" fmla="*/ 3158145 w 7267698"/>
              <a:gd name="connsiteY5" fmla="*/ 0 h 4288220"/>
              <a:gd name="connsiteX6" fmla="*/ 3746168 w 7267698"/>
              <a:gd name="connsiteY6" fmla="*/ 0 h 4288220"/>
              <a:gd name="connsiteX7" fmla="*/ 4334191 w 7267698"/>
              <a:gd name="connsiteY7" fmla="*/ 0 h 4288220"/>
              <a:gd name="connsiteX8" fmla="*/ 4922214 w 7267698"/>
              <a:gd name="connsiteY8" fmla="*/ 0 h 4288220"/>
              <a:gd name="connsiteX9" fmla="*/ 5728267 w 7267698"/>
              <a:gd name="connsiteY9" fmla="*/ 0 h 4288220"/>
              <a:gd name="connsiteX10" fmla="*/ 6243613 w 7267698"/>
              <a:gd name="connsiteY10" fmla="*/ 0 h 4288220"/>
              <a:gd name="connsiteX11" fmla="*/ 7267698 w 7267698"/>
              <a:gd name="connsiteY11" fmla="*/ 0 h 4288220"/>
              <a:gd name="connsiteX12" fmla="*/ 7267698 w 7267698"/>
              <a:gd name="connsiteY12" fmla="*/ 569721 h 4288220"/>
              <a:gd name="connsiteX13" fmla="*/ 7267698 w 7267698"/>
              <a:gd name="connsiteY13" fmla="*/ 1182324 h 4288220"/>
              <a:gd name="connsiteX14" fmla="*/ 7267698 w 7267698"/>
              <a:gd name="connsiteY14" fmla="*/ 1666280 h 4288220"/>
              <a:gd name="connsiteX15" fmla="*/ 7267698 w 7267698"/>
              <a:gd name="connsiteY15" fmla="*/ 2278883 h 4288220"/>
              <a:gd name="connsiteX16" fmla="*/ 7267698 w 7267698"/>
              <a:gd name="connsiteY16" fmla="*/ 2891485 h 4288220"/>
              <a:gd name="connsiteX17" fmla="*/ 7267698 w 7267698"/>
              <a:gd name="connsiteY17" fmla="*/ 3504088 h 4288220"/>
              <a:gd name="connsiteX18" fmla="*/ 7267698 w 7267698"/>
              <a:gd name="connsiteY18" fmla="*/ 4288220 h 4288220"/>
              <a:gd name="connsiteX19" fmla="*/ 6534321 w 7267698"/>
              <a:gd name="connsiteY19" fmla="*/ 4288220 h 4288220"/>
              <a:gd name="connsiteX20" fmla="*/ 5728267 w 7267698"/>
              <a:gd name="connsiteY20" fmla="*/ 4288220 h 4288220"/>
              <a:gd name="connsiteX21" fmla="*/ 4922214 w 7267698"/>
              <a:gd name="connsiteY21" fmla="*/ 4288220 h 4288220"/>
              <a:gd name="connsiteX22" fmla="*/ 4406868 w 7267698"/>
              <a:gd name="connsiteY22" fmla="*/ 4288220 h 4288220"/>
              <a:gd name="connsiteX23" fmla="*/ 3673491 w 7267698"/>
              <a:gd name="connsiteY23" fmla="*/ 4288220 h 4288220"/>
              <a:gd name="connsiteX24" fmla="*/ 2867437 w 7267698"/>
              <a:gd name="connsiteY24" fmla="*/ 4288220 h 4288220"/>
              <a:gd name="connsiteX25" fmla="*/ 2061383 w 7267698"/>
              <a:gd name="connsiteY25" fmla="*/ 4288220 h 4288220"/>
              <a:gd name="connsiteX26" fmla="*/ 1546038 w 7267698"/>
              <a:gd name="connsiteY26" fmla="*/ 4288220 h 4288220"/>
              <a:gd name="connsiteX27" fmla="*/ 1030692 w 7267698"/>
              <a:gd name="connsiteY27" fmla="*/ 4288220 h 4288220"/>
              <a:gd name="connsiteX28" fmla="*/ 588023 w 7267698"/>
              <a:gd name="connsiteY28" fmla="*/ 4288220 h 4288220"/>
              <a:gd name="connsiteX29" fmla="*/ 0 w 7267698"/>
              <a:gd name="connsiteY29" fmla="*/ 4288220 h 4288220"/>
              <a:gd name="connsiteX30" fmla="*/ 0 w 7267698"/>
              <a:gd name="connsiteY30" fmla="*/ 3804264 h 4288220"/>
              <a:gd name="connsiteX31" fmla="*/ 0 w 7267698"/>
              <a:gd name="connsiteY31" fmla="*/ 3234543 h 4288220"/>
              <a:gd name="connsiteX32" fmla="*/ 0 w 7267698"/>
              <a:gd name="connsiteY32" fmla="*/ 2664822 h 4288220"/>
              <a:gd name="connsiteX33" fmla="*/ 0 w 7267698"/>
              <a:gd name="connsiteY33" fmla="*/ 2095102 h 4288220"/>
              <a:gd name="connsiteX34" fmla="*/ 0 w 7267698"/>
              <a:gd name="connsiteY34" fmla="*/ 1482499 h 4288220"/>
              <a:gd name="connsiteX35" fmla="*/ 0 w 7267698"/>
              <a:gd name="connsiteY35" fmla="*/ 998543 h 4288220"/>
              <a:gd name="connsiteX36" fmla="*/ 0 w 7267698"/>
              <a:gd name="connsiteY36" fmla="*/ 0 h 428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267698" h="4288220" fill="none" extrusionOk="0">
                <a:moveTo>
                  <a:pt x="0" y="0"/>
                </a:moveTo>
                <a:cubicBezTo>
                  <a:pt x="144974" y="-25496"/>
                  <a:pt x="401200" y="-10682"/>
                  <a:pt x="515346" y="0"/>
                </a:cubicBezTo>
                <a:cubicBezTo>
                  <a:pt x="629492" y="10682"/>
                  <a:pt x="1025893" y="11812"/>
                  <a:pt x="1321400" y="0"/>
                </a:cubicBezTo>
                <a:cubicBezTo>
                  <a:pt x="1616907" y="-11812"/>
                  <a:pt x="1625128" y="16689"/>
                  <a:pt x="1764069" y="0"/>
                </a:cubicBezTo>
                <a:cubicBezTo>
                  <a:pt x="1903010" y="-16689"/>
                  <a:pt x="2350614" y="274"/>
                  <a:pt x="2570122" y="0"/>
                </a:cubicBezTo>
                <a:cubicBezTo>
                  <a:pt x="2789630" y="-274"/>
                  <a:pt x="2968135" y="-3071"/>
                  <a:pt x="3158145" y="0"/>
                </a:cubicBezTo>
                <a:cubicBezTo>
                  <a:pt x="3348155" y="3071"/>
                  <a:pt x="3459536" y="7756"/>
                  <a:pt x="3746168" y="0"/>
                </a:cubicBezTo>
                <a:cubicBezTo>
                  <a:pt x="4032800" y="-7756"/>
                  <a:pt x="4211294" y="28655"/>
                  <a:pt x="4334191" y="0"/>
                </a:cubicBezTo>
                <a:cubicBezTo>
                  <a:pt x="4457088" y="-28655"/>
                  <a:pt x="4717052" y="5966"/>
                  <a:pt x="4922214" y="0"/>
                </a:cubicBezTo>
                <a:cubicBezTo>
                  <a:pt x="5127376" y="-5966"/>
                  <a:pt x="5344974" y="34202"/>
                  <a:pt x="5728267" y="0"/>
                </a:cubicBezTo>
                <a:cubicBezTo>
                  <a:pt x="6111560" y="-34202"/>
                  <a:pt x="6090221" y="14075"/>
                  <a:pt x="6243613" y="0"/>
                </a:cubicBezTo>
                <a:cubicBezTo>
                  <a:pt x="6397005" y="-14075"/>
                  <a:pt x="6949522" y="30512"/>
                  <a:pt x="7267698" y="0"/>
                </a:cubicBezTo>
                <a:cubicBezTo>
                  <a:pt x="7249492" y="128148"/>
                  <a:pt x="7245761" y="378206"/>
                  <a:pt x="7267698" y="569721"/>
                </a:cubicBezTo>
                <a:cubicBezTo>
                  <a:pt x="7289635" y="761236"/>
                  <a:pt x="7291643" y="957661"/>
                  <a:pt x="7267698" y="1182324"/>
                </a:cubicBezTo>
                <a:cubicBezTo>
                  <a:pt x="7243753" y="1406987"/>
                  <a:pt x="7260264" y="1466685"/>
                  <a:pt x="7267698" y="1666280"/>
                </a:cubicBezTo>
                <a:cubicBezTo>
                  <a:pt x="7275132" y="1865875"/>
                  <a:pt x="7254736" y="2100090"/>
                  <a:pt x="7267698" y="2278883"/>
                </a:cubicBezTo>
                <a:cubicBezTo>
                  <a:pt x="7280660" y="2457676"/>
                  <a:pt x="7282449" y="2611949"/>
                  <a:pt x="7267698" y="2891485"/>
                </a:cubicBezTo>
                <a:cubicBezTo>
                  <a:pt x="7252947" y="3171021"/>
                  <a:pt x="7253675" y="3313143"/>
                  <a:pt x="7267698" y="3504088"/>
                </a:cubicBezTo>
                <a:cubicBezTo>
                  <a:pt x="7281721" y="3695033"/>
                  <a:pt x="7272100" y="3925495"/>
                  <a:pt x="7267698" y="4288220"/>
                </a:cubicBezTo>
                <a:cubicBezTo>
                  <a:pt x="7005983" y="4287834"/>
                  <a:pt x="6861830" y="4271588"/>
                  <a:pt x="6534321" y="4288220"/>
                </a:cubicBezTo>
                <a:cubicBezTo>
                  <a:pt x="6206812" y="4304852"/>
                  <a:pt x="6005519" y="4251074"/>
                  <a:pt x="5728267" y="4288220"/>
                </a:cubicBezTo>
                <a:cubicBezTo>
                  <a:pt x="5451015" y="4325366"/>
                  <a:pt x="5242044" y="4308505"/>
                  <a:pt x="4922214" y="4288220"/>
                </a:cubicBezTo>
                <a:cubicBezTo>
                  <a:pt x="4602384" y="4267935"/>
                  <a:pt x="4524575" y="4265972"/>
                  <a:pt x="4406868" y="4288220"/>
                </a:cubicBezTo>
                <a:cubicBezTo>
                  <a:pt x="4289161" y="4310468"/>
                  <a:pt x="4024056" y="4285990"/>
                  <a:pt x="3673491" y="4288220"/>
                </a:cubicBezTo>
                <a:cubicBezTo>
                  <a:pt x="3322926" y="4290450"/>
                  <a:pt x="3218449" y="4311772"/>
                  <a:pt x="2867437" y="4288220"/>
                </a:cubicBezTo>
                <a:cubicBezTo>
                  <a:pt x="2516425" y="4264668"/>
                  <a:pt x="2293395" y="4273297"/>
                  <a:pt x="2061383" y="4288220"/>
                </a:cubicBezTo>
                <a:cubicBezTo>
                  <a:pt x="1829371" y="4303143"/>
                  <a:pt x="1684132" y="4264648"/>
                  <a:pt x="1546038" y="4288220"/>
                </a:cubicBezTo>
                <a:cubicBezTo>
                  <a:pt x="1407944" y="4311792"/>
                  <a:pt x="1235722" y="4277874"/>
                  <a:pt x="1030692" y="4288220"/>
                </a:cubicBezTo>
                <a:cubicBezTo>
                  <a:pt x="825662" y="4298566"/>
                  <a:pt x="716332" y="4288106"/>
                  <a:pt x="588023" y="4288220"/>
                </a:cubicBezTo>
                <a:cubicBezTo>
                  <a:pt x="459714" y="4288334"/>
                  <a:pt x="148187" y="4307920"/>
                  <a:pt x="0" y="4288220"/>
                </a:cubicBezTo>
                <a:cubicBezTo>
                  <a:pt x="7782" y="4092380"/>
                  <a:pt x="-14232" y="4023565"/>
                  <a:pt x="0" y="3804264"/>
                </a:cubicBezTo>
                <a:cubicBezTo>
                  <a:pt x="14232" y="3584963"/>
                  <a:pt x="-26750" y="3516771"/>
                  <a:pt x="0" y="3234543"/>
                </a:cubicBezTo>
                <a:cubicBezTo>
                  <a:pt x="26750" y="2952315"/>
                  <a:pt x="13959" y="2883489"/>
                  <a:pt x="0" y="2664822"/>
                </a:cubicBezTo>
                <a:cubicBezTo>
                  <a:pt x="-13959" y="2446155"/>
                  <a:pt x="-15959" y="2333680"/>
                  <a:pt x="0" y="2095102"/>
                </a:cubicBezTo>
                <a:cubicBezTo>
                  <a:pt x="15959" y="1856524"/>
                  <a:pt x="16589" y="1694992"/>
                  <a:pt x="0" y="1482499"/>
                </a:cubicBezTo>
                <a:cubicBezTo>
                  <a:pt x="-16589" y="1270006"/>
                  <a:pt x="-11666" y="1183991"/>
                  <a:pt x="0" y="998543"/>
                </a:cubicBezTo>
                <a:cubicBezTo>
                  <a:pt x="11666" y="813095"/>
                  <a:pt x="2541" y="269602"/>
                  <a:pt x="0" y="0"/>
                </a:cubicBezTo>
                <a:close/>
              </a:path>
              <a:path w="7267698" h="4288220" stroke="0" extrusionOk="0">
                <a:moveTo>
                  <a:pt x="0" y="0"/>
                </a:moveTo>
                <a:cubicBezTo>
                  <a:pt x="272900" y="-18024"/>
                  <a:pt x="416440" y="5139"/>
                  <a:pt x="806054" y="0"/>
                </a:cubicBezTo>
                <a:cubicBezTo>
                  <a:pt x="1195668" y="-5139"/>
                  <a:pt x="1123822" y="-8824"/>
                  <a:pt x="1248723" y="0"/>
                </a:cubicBezTo>
                <a:cubicBezTo>
                  <a:pt x="1373624" y="8824"/>
                  <a:pt x="1553795" y="-18788"/>
                  <a:pt x="1836745" y="0"/>
                </a:cubicBezTo>
                <a:cubicBezTo>
                  <a:pt x="2119695" y="18788"/>
                  <a:pt x="2111432" y="18078"/>
                  <a:pt x="2279414" y="0"/>
                </a:cubicBezTo>
                <a:cubicBezTo>
                  <a:pt x="2447396" y="-18078"/>
                  <a:pt x="2798029" y="3395"/>
                  <a:pt x="3085468" y="0"/>
                </a:cubicBezTo>
                <a:cubicBezTo>
                  <a:pt x="3372907" y="-3395"/>
                  <a:pt x="3632832" y="-9749"/>
                  <a:pt x="3891522" y="0"/>
                </a:cubicBezTo>
                <a:cubicBezTo>
                  <a:pt x="4150212" y="9749"/>
                  <a:pt x="4246510" y="-24248"/>
                  <a:pt x="4479545" y="0"/>
                </a:cubicBezTo>
                <a:cubicBezTo>
                  <a:pt x="4712580" y="24248"/>
                  <a:pt x="4845881" y="-3719"/>
                  <a:pt x="5067568" y="0"/>
                </a:cubicBezTo>
                <a:cubicBezTo>
                  <a:pt x="5289255" y="3719"/>
                  <a:pt x="5398207" y="18661"/>
                  <a:pt x="5728267" y="0"/>
                </a:cubicBezTo>
                <a:cubicBezTo>
                  <a:pt x="6058327" y="-18661"/>
                  <a:pt x="5954105" y="643"/>
                  <a:pt x="6170936" y="0"/>
                </a:cubicBezTo>
                <a:cubicBezTo>
                  <a:pt x="6387767" y="-643"/>
                  <a:pt x="7003991" y="-51447"/>
                  <a:pt x="7267698" y="0"/>
                </a:cubicBezTo>
                <a:cubicBezTo>
                  <a:pt x="7243829" y="262565"/>
                  <a:pt x="7282822" y="395123"/>
                  <a:pt x="7267698" y="569721"/>
                </a:cubicBezTo>
                <a:cubicBezTo>
                  <a:pt x="7252574" y="744319"/>
                  <a:pt x="7257962" y="989803"/>
                  <a:pt x="7267698" y="1096559"/>
                </a:cubicBezTo>
                <a:cubicBezTo>
                  <a:pt x="7277434" y="1203315"/>
                  <a:pt x="7290017" y="1467218"/>
                  <a:pt x="7267698" y="1752044"/>
                </a:cubicBezTo>
                <a:cubicBezTo>
                  <a:pt x="7245379" y="2036871"/>
                  <a:pt x="7276326" y="2168911"/>
                  <a:pt x="7267698" y="2321765"/>
                </a:cubicBezTo>
                <a:cubicBezTo>
                  <a:pt x="7259070" y="2474619"/>
                  <a:pt x="7286807" y="2682601"/>
                  <a:pt x="7267698" y="2848603"/>
                </a:cubicBezTo>
                <a:cubicBezTo>
                  <a:pt x="7248589" y="3014605"/>
                  <a:pt x="7252142" y="3156741"/>
                  <a:pt x="7267698" y="3375442"/>
                </a:cubicBezTo>
                <a:cubicBezTo>
                  <a:pt x="7283254" y="3594143"/>
                  <a:pt x="7251338" y="3850024"/>
                  <a:pt x="7267698" y="4288220"/>
                </a:cubicBezTo>
                <a:cubicBezTo>
                  <a:pt x="7099002" y="4249070"/>
                  <a:pt x="6742280" y="4297515"/>
                  <a:pt x="6461644" y="4288220"/>
                </a:cubicBezTo>
                <a:cubicBezTo>
                  <a:pt x="6181008" y="4278925"/>
                  <a:pt x="6122334" y="4263096"/>
                  <a:pt x="5946298" y="4288220"/>
                </a:cubicBezTo>
                <a:cubicBezTo>
                  <a:pt x="5770262" y="4313344"/>
                  <a:pt x="5345594" y="4250922"/>
                  <a:pt x="5140245" y="4288220"/>
                </a:cubicBezTo>
                <a:cubicBezTo>
                  <a:pt x="4934896" y="4325518"/>
                  <a:pt x="4752120" y="4304869"/>
                  <a:pt x="4479545" y="4288220"/>
                </a:cubicBezTo>
                <a:cubicBezTo>
                  <a:pt x="4206970" y="4271571"/>
                  <a:pt x="4197669" y="4275887"/>
                  <a:pt x="3964199" y="4288220"/>
                </a:cubicBezTo>
                <a:cubicBezTo>
                  <a:pt x="3730729" y="4300553"/>
                  <a:pt x="3491551" y="4312764"/>
                  <a:pt x="3158145" y="4288220"/>
                </a:cubicBezTo>
                <a:cubicBezTo>
                  <a:pt x="2824739" y="4263676"/>
                  <a:pt x="2826464" y="4270306"/>
                  <a:pt x="2570122" y="4288220"/>
                </a:cubicBezTo>
                <a:cubicBezTo>
                  <a:pt x="2313780" y="4306134"/>
                  <a:pt x="2223911" y="4315539"/>
                  <a:pt x="1982099" y="4288220"/>
                </a:cubicBezTo>
                <a:cubicBezTo>
                  <a:pt x="1740287" y="4260901"/>
                  <a:pt x="1588365" y="4288261"/>
                  <a:pt x="1394077" y="4288220"/>
                </a:cubicBezTo>
                <a:cubicBezTo>
                  <a:pt x="1199789" y="4288179"/>
                  <a:pt x="1035748" y="4270762"/>
                  <a:pt x="878731" y="4288220"/>
                </a:cubicBezTo>
                <a:cubicBezTo>
                  <a:pt x="721714" y="4305678"/>
                  <a:pt x="230281" y="4326668"/>
                  <a:pt x="0" y="4288220"/>
                </a:cubicBezTo>
                <a:cubicBezTo>
                  <a:pt x="-16596" y="4071820"/>
                  <a:pt x="6506" y="4024208"/>
                  <a:pt x="0" y="3761382"/>
                </a:cubicBezTo>
                <a:cubicBezTo>
                  <a:pt x="-6506" y="3498556"/>
                  <a:pt x="5232" y="3309621"/>
                  <a:pt x="0" y="3105896"/>
                </a:cubicBezTo>
                <a:cubicBezTo>
                  <a:pt x="-5232" y="2902171"/>
                  <a:pt x="30226" y="2679640"/>
                  <a:pt x="0" y="2407529"/>
                </a:cubicBezTo>
                <a:cubicBezTo>
                  <a:pt x="-30226" y="2135418"/>
                  <a:pt x="-24359" y="1906386"/>
                  <a:pt x="0" y="1709162"/>
                </a:cubicBezTo>
                <a:cubicBezTo>
                  <a:pt x="24359" y="1511938"/>
                  <a:pt x="-23493" y="1326006"/>
                  <a:pt x="0" y="1096559"/>
                </a:cubicBezTo>
                <a:cubicBezTo>
                  <a:pt x="23493" y="867112"/>
                  <a:pt x="1149" y="788279"/>
                  <a:pt x="0" y="526838"/>
                </a:cubicBezTo>
                <a:cubicBezTo>
                  <a:pt x="-1149" y="265397"/>
                  <a:pt x="9836" y="247675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Những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đối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thoại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: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nay,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đăng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kí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lớp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tiếng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Anh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rồi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nhiều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tuổi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sao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còn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Trẻ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già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đều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cháu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ạ!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</a:p>
          <a:p>
            <a:pPr algn="just" defTabSz="1219170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“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Thế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phụ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huynh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thì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ai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họp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ông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ạ?</a:t>
            </a:r>
            <a:r>
              <a:rPr lang="en-US" sz="32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”</a:t>
            </a:r>
            <a:r>
              <a:rPr lang="en-US" sz="32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CC0698-1F27-4055-A1AD-A65DF2056B6F}"/>
              </a:ext>
            </a:extLst>
          </p:cNvPr>
          <p:cNvGrpSpPr/>
          <p:nvPr/>
        </p:nvGrpSpPr>
        <p:grpSpPr>
          <a:xfrm>
            <a:off x="7735709" y="296883"/>
            <a:ext cx="4654935" cy="6442364"/>
            <a:chOff x="8001897" y="1251612"/>
            <a:chExt cx="3807499" cy="52695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D4455F2-F504-47BF-BEA2-A611E69F9A6A}"/>
                </a:ext>
              </a:extLst>
            </p:cNvPr>
            <p:cNvSpPr/>
            <p:nvPr/>
          </p:nvSpPr>
          <p:spPr>
            <a:xfrm>
              <a:off x="8095046" y="1251612"/>
              <a:ext cx="3312773" cy="2923873"/>
            </a:xfrm>
            <a:custGeom>
              <a:avLst/>
              <a:gdLst>
                <a:gd name="csX0" fmla="*/ 0 w 3312773"/>
                <a:gd name="csY0" fmla="*/ 487322 h 2923873"/>
                <a:gd name="csX1" fmla="*/ 487322 w 3312773"/>
                <a:gd name="csY1" fmla="*/ 0 h 2923873"/>
                <a:gd name="csX2" fmla="*/ 2825451 w 3312773"/>
                <a:gd name="csY2" fmla="*/ 0 h 2923873"/>
                <a:gd name="csX3" fmla="*/ 3312773 w 3312773"/>
                <a:gd name="csY3" fmla="*/ 487322 h 2923873"/>
                <a:gd name="csX4" fmla="*/ 3312773 w 3312773"/>
                <a:gd name="csY4" fmla="*/ 2436551 h 2923873"/>
                <a:gd name="csX5" fmla="*/ 2825451 w 3312773"/>
                <a:gd name="csY5" fmla="*/ 2923873 h 2923873"/>
                <a:gd name="csX6" fmla="*/ 487322 w 3312773"/>
                <a:gd name="csY6" fmla="*/ 2923873 h 2923873"/>
                <a:gd name="csX7" fmla="*/ 0 w 3312773"/>
                <a:gd name="csY7" fmla="*/ 2436551 h 2923873"/>
                <a:gd name="csX8" fmla="*/ 0 w 3312773"/>
                <a:gd name="csY8" fmla="*/ 487322 h 2923873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3312773" h="2923873" fill="none" extrusionOk="0">
                  <a:moveTo>
                    <a:pt x="0" y="487322"/>
                  </a:moveTo>
                  <a:cubicBezTo>
                    <a:pt x="1207" y="250844"/>
                    <a:pt x="233539" y="25776"/>
                    <a:pt x="487322" y="0"/>
                  </a:cubicBezTo>
                  <a:cubicBezTo>
                    <a:pt x="959506" y="72427"/>
                    <a:pt x="1885048" y="61419"/>
                    <a:pt x="2825451" y="0"/>
                  </a:cubicBezTo>
                  <a:cubicBezTo>
                    <a:pt x="3089915" y="-32195"/>
                    <a:pt x="3282383" y="208989"/>
                    <a:pt x="3312773" y="487322"/>
                  </a:cubicBezTo>
                  <a:cubicBezTo>
                    <a:pt x="3413649" y="761398"/>
                    <a:pt x="3205460" y="2129249"/>
                    <a:pt x="3312773" y="2436551"/>
                  </a:cubicBezTo>
                  <a:cubicBezTo>
                    <a:pt x="3320803" y="2664936"/>
                    <a:pt x="3072257" y="2898835"/>
                    <a:pt x="2825451" y="2923873"/>
                  </a:cubicBezTo>
                  <a:cubicBezTo>
                    <a:pt x="2152974" y="2953700"/>
                    <a:pt x="1059867" y="2844567"/>
                    <a:pt x="487322" y="2923873"/>
                  </a:cubicBezTo>
                  <a:cubicBezTo>
                    <a:pt x="261366" y="2918991"/>
                    <a:pt x="-17347" y="2709122"/>
                    <a:pt x="0" y="2436551"/>
                  </a:cubicBezTo>
                  <a:cubicBezTo>
                    <a:pt x="50037" y="2138226"/>
                    <a:pt x="770" y="874947"/>
                    <a:pt x="0" y="487322"/>
                  </a:cubicBezTo>
                  <a:close/>
                </a:path>
                <a:path w="3312773" h="2923873" stroke="0" extrusionOk="0">
                  <a:moveTo>
                    <a:pt x="0" y="487322"/>
                  </a:moveTo>
                  <a:cubicBezTo>
                    <a:pt x="20694" y="223822"/>
                    <a:pt x="224590" y="13353"/>
                    <a:pt x="487322" y="0"/>
                  </a:cubicBezTo>
                  <a:cubicBezTo>
                    <a:pt x="913251" y="123000"/>
                    <a:pt x="2179434" y="-96860"/>
                    <a:pt x="2825451" y="0"/>
                  </a:cubicBezTo>
                  <a:cubicBezTo>
                    <a:pt x="3051976" y="-32479"/>
                    <a:pt x="3326410" y="190687"/>
                    <a:pt x="3312773" y="487322"/>
                  </a:cubicBezTo>
                  <a:cubicBezTo>
                    <a:pt x="3315946" y="1457137"/>
                    <a:pt x="3407040" y="2064922"/>
                    <a:pt x="3312773" y="2436551"/>
                  </a:cubicBezTo>
                  <a:cubicBezTo>
                    <a:pt x="3290577" y="2713733"/>
                    <a:pt x="3044272" y="2915638"/>
                    <a:pt x="2825451" y="2923873"/>
                  </a:cubicBezTo>
                  <a:cubicBezTo>
                    <a:pt x="1670715" y="2763166"/>
                    <a:pt x="1548560" y="2963540"/>
                    <a:pt x="487322" y="2923873"/>
                  </a:cubicBezTo>
                  <a:cubicBezTo>
                    <a:pt x="170589" y="2914261"/>
                    <a:pt x="-32782" y="2690841"/>
                    <a:pt x="0" y="2436551"/>
                  </a:cubicBezTo>
                  <a:cubicBezTo>
                    <a:pt x="32216" y="1846545"/>
                    <a:pt x="57206" y="1344612"/>
                    <a:pt x="0" y="487322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85285468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vi-VN" sz="4400" b="1" kern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FFFFFF">
                        <a:lumMod val="60000"/>
                        <a:lumOff val="40000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Các lời nói đó đều được đánh dấu bằng dấu ngoặc kép.</a:t>
              </a:r>
              <a:endParaRPr lang="en-US" sz="4400" b="1" kern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FFFFFF">
                      <a:lumMod val="60000"/>
                      <a:lumOff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E70647-C3CD-4DCC-B678-EF5F36A0BB7B}"/>
                </a:ext>
              </a:extLst>
            </p:cNvPr>
            <p:cNvGrpSpPr/>
            <p:nvPr/>
          </p:nvGrpSpPr>
          <p:grpSpPr>
            <a:xfrm>
              <a:off x="8001897" y="3789019"/>
              <a:ext cx="3807499" cy="2732119"/>
              <a:chOff x="1197026" y="4232126"/>
              <a:chExt cx="3751815" cy="263071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8C606F7-E7A0-4208-B052-79C6A2158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01180" y="4246637"/>
                <a:ext cx="2047661" cy="261620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F5ED953-2994-4AD0-806D-98062D759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7026" y="4232126"/>
                <a:ext cx="1811038" cy="26162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085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51C91E-8259-8593-D4B5-F8C2EAAD531C}"/>
              </a:ext>
            </a:extLst>
          </p:cNvPr>
          <p:cNvSpPr/>
          <p:nvPr/>
        </p:nvSpPr>
        <p:spPr>
          <a:xfrm>
            <a:off x="820201" y="408328"/>
            <a:ext cx="10787269" cy="844723"/>
          </a:xfrm>
          <a:custGeom>
            <a:avLst/>
            <a:gdLst>
              <a:gd name="csX0" fmla="*/ 0 w 10787269"/>
              <a:gd name="csY0" fmla="*/ 422362 h 844723"/>
              <a:gd name="csX1" fmla="*/ 422362 w 10787269"/>
              <a:gd name="csY1" fmla="*/ 0 h 844723"/>
              <a:gd name="csX2" fmla="*/ 1284049 w 10787269"/>
              <a:gd name="csY2" fmla="*/ 0 h 844723"/>
              <a:gd name="csX3" fmla="*/ 1847460 w 10787269"/>
              <a:gd name="csY3" fmla="*/ 0 h 844723"/>
              <a:gd name="csX4" fmla="*/ 2609722 w 10787269"/>
              <a:gd name="csY4" fmla="*/ 0 h 844723"/>
              <a:gd name="csX5" fmla="*/ 3073708 w 10787269"/>
              <a:gd name="csY5" fmla="*/ 0 h 844723"/>
              <a:gd name="csX6" fmla="*/ 3736544 w 10787269"/>
              <a:gd name="csY6" fmla="*/ 0 h 844723"/>
              <a:gd name="csX7" fmla="*/ 4498806 w 10787269"/>
              <a:gd name="csY7" fmla="*/ 0 h 844723"/>
              <a:gd name="csX8" fmla="*/ 5062217 w 10787269"/>
              <a:gd name="csY8" fmla="*/ 0 h 844723"/>
              <a:gd name="csX9" fmla="*/ 5625628 w 10787269"/>
              <a:gd name="csY9" fmla="*/ 0 h 844723"/>
              <a:gd name="csX10" fmla="*/ 6189039 w 10787269"/>
              <a:gd name="csY10" fmla="*/ 0 h 844723"/>
              <a:gd name="csX11" fmla="*/ 6851875 w 10787269"/>
              <a:gd name="csY11" fmla="*/ 0 h 844723"/>
              <a:gd name="csX12" fmla="*/ 7315861 w 10787269"/>
              <a:gd name="csY12" fmla="*/ 0 h 844723"/>
              <a:gd name="csX13" fmla="*/ 8078122 w 10787269"/>
              <a:gd name="csY13" fmla="*/ 0 h 844723"/>
              <a:gd name="csX14" fmla="*/ 8740959 w 10787269"/>
              <a:gd name="csY14" fmla="*/ 0 h 844723"/>
              <a:gd name="csX15" fmla="*/ 9602646 w 10787269"/>
              <a:gd name="csY15" fmla="*/ 0 h 844723"/>
              <a:gd name="csX16" fmla="*/ 10364908 w 10787269"/>
              <a:gd name="csY16" fmla="*/ 0 h 844723"/>
              <a:gd name="csX17" fmla="*/ 10787270 w 10787269"/>
              <a:gd name="csY17" fmla="*/ 422362 h 844723"/>
              <a:gd name="csX18" fmla="*/ 10787269 w 10787269"/>
              <a:gd name="csY18" fmla="*/ 422362 h 844723"/>
              <a:gd name="csX19" fmla="*/ 10364907 w 10787269"/>
              <a:gd name="csY19" fmla="*/ 844724 h 844723"/>
              <a:gd name="csX20" fmla="*/ 9702071 w 10787269"/>
              <a:gd name="csY20" fmla="*/ 844724 h 844723"/>
              <a:gd name="csX21" fmla="*/ 9238085 w 10787269"/>
              <a:gd name="csY21" fmla="*/ 844724 h 844723"/>
              <a:gd name="csX22" fmla="*/ 8674674 w 10787269"/>
              <a:gd name="csY22" fmla="*/ 844724 h 844723"/>
              <a:gd name="csX23" fmla="*/ 8210689 w 10787269"/>
              <a:gd name="csY23" fmla="*/ 844724 h 844723"/>
              <a:gd name="csX24" fmla="*/ 7746703 w 10787269"/>
              <a:gd name="csY24" fmla="*/ 844724 h 844723"/>
              <a:gd name="csX25" fmla="*/ 6984442 w 10787269"/>
              <a:gd name="csY25" fmla="*/ 844724 h 844723"/>
              <a:gd name="csX26" fmla="*/ 6122754 w 10787269"/>
              <a:gd name="csY26" fmla="*/ 844724 h 844723"/>
              <a:gd name="csX27" fmla="*/ 5360493 w 10787269"/>
              <a:gd name="csY27" fmla="*/ 844723 h 844723"/>
              <a:gd name="csX28" fmla="*/ 4498805 w 10787269"/>
              <a:gd name="csY28" fmla="*/ 844723 h 844723"/>
              <a:gd name="csX29" fmla="*/ 3835969 w 10787269"/>
              <a:gd name="csY29" fmla="*/ 844723 h 844723"/>
              <a:gd name="csX30" fmla="*/ 3272558 w 10787269"/>
              <a:gd name="csY30" fmla="*/ 844723 h 844723"/>
              <a:gd name="csX31" fmla="*/ 2510296 w 10787269"/>
              <a:gd name="csY31" fmla="*/ 844723 h 844723"/>
              <a:gd name="csX32" fmla="*/ 1648609 w 10787269"/>
              <a:gd name="csY32" fmla="*/ 844723 h 844723"/>
              <a:gd name="csX33" fmla="*/ 422362 w 10787269"/>
              <a:gd name="csY33" fmla="*/ 844723 h 844723"/>
              <a:gd name="csX34" fmla="*/ 0 w 10787269"/>
              <a:gd name="csY34" fmla="*/ 422361 h 844723"/>
              <a:gd name="csX35" fmla="*/ 0 w 10787269"/>
              <a:gd name="csY35" fmla="*/ 422362 h 844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Ghép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phù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hợp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B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để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tạo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C2A5-5AE3-48D5-9782-E437608CB4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201" y="1505073"/>
            <a:ext cx="10175290" cy="29362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8ECB5-D3B5-4BC6-8A30-3B995CA60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0754" y="3962332"/>
            <a:ext cx="2980706" cy="26270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58E562-5442-4094-9F5F-4B6C11B2BF73}"/>
              </a:ext>
            </a:extLst>
          </p:cNvPr>
          <p:cNvCxnSpPr>
            <a:cxnSpLocks/>
          </p:cNvCxnSpPr>
          <p:nvPr/>
        </p:nvCxnSpPr>
        <p:spPr>
          <a:xfrm>
            <a:off x="6828312" y="2755075"/>
            <a:ext cx="1056904" cy="131816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A237F9-D125-4EB2-859C-D2AB40414CAF}"/>
              </a:ext>
            </a:extLst>
          </p:cNvPr>
          <p:cNvCxnSpPr>
            <a:cxnSpLocks/>
          </p:cNvCxnSpPr>
          <p:nvPr/>
        </p:nvCxnSpPr>
        <p:spPr>
          <a:xfrm flipV="1">
            <a:off x="6852063" y="2683823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77E4F1-E61D-4F30-B40E-F05D708D966B}"/>
              </a:ext>
            </a:extLst>
          </p:cNvPr>
          <p:cNvCxnSpPr>
            <a:cxnSpLocks/>
          </p:cNvCxnSpPr>
          <p:nvPr/>
        </p:nvCxnSpPr>
        <p:spPr>
          <a:xfrm flipV="1">
            <a:off x="6840188" y="3253839"/>
            <a:ext cx="1068779" cy="7481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82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400" kern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sX0" fmla="*/ 0 w 10787269"/>
              <a:gd name="csY0" fmla="*/ 422362 h 844723"/>
              <a:gd name="csX1" fmla="*/ 422362 w 10787269"/>
              <a:gd name="csY1" fmla="*/ 0 h 844723"/>
              <a:gd name="csX2" fmla="*/ 1284049 w 10787269"/>
              <a:gd name="csY2" fmla="*/ 0 h 844723"/>
              <a:gd name="csX3" fmla="*/ 1847460 w 10787269"/>
              <a:gd name="csY3" fmla="*/ 0 h 844723"/>
              <a:gd name="csX4" fmla="*/ 2609722 w 10787269"/>
              <a:gd name="csY4" fmla="*/ 0 h 844723"/>
              <a:gd name="csX5" fmla="*/ 3073708 w 10787269"/>
              <a:gd name="csY5" fmla="*/ 0 h 844723"/>
              <a:gd name="csX6" fmla="*/ 3736544 w 10787269"/>
              <a:gd name="csY6" fmla="*/ 0 h 844723"/>
              <a:gd name="csX7" fmla="*/ 4498806 w 10787269"/>
              <a:gd name="csY7" fmla="*/ 0 h 844723"/>
              <a:gd name="csX8" fmla="*/ 5062217 w 10787269"/>
              <a:gd name="csY8" fmla="*/ 0 h 844723"/>
              <a:gd name="csX9" fmla="*/ 5625628 w 10787269"/>
              <a:gd name="csY9" fmla="*/ 0 h 844723"/>
              <a:gd name="csX10" fmla="*/ 6189039 w 10787269"/>
              <a:gd name="csY10" fmla="*/ 0 h 844723"/>
              <a:gd name="csX11" fmla="*/ 6851875 w 10787269"/>
              <a:gd name="csY11" fmla="*/ 0 h 844723"/>
              <a:gd name="csX12" fmla="*/ 7315861 w 10787269"/>
              <a:gd name="csY12" fmla="*/ 0 h 844723"/>
              <a:gd name="csX13" fmla="*/ 8078122 w 10787269"/>
              <a:gd name="csY13" fmla="*/ 0 h 844723"/>
              <a:gd name="csX14" fmla="*/ 8740959 w 10787269"/>
              <a:gd name="csY14" fmla="*/ 0 h 844723"/>
              <a:gd name="csX15" fmla="*/ 9602646 w 10787269"/>
              <a:gd name="csY15" fmla="*/ 0 h 844723"/>
              <a:gd name="csX16" fmla="*/ 10364908 w 10787269"/>
              <a:gd name="csY16" fmla="*/ 0 h 844723"/>
              <a:gd name="csX17" fmla="*/ 10787270 w 10787269"/>
              <a:gd name="csY17" fmla="*/ 422362 h 844723"/>
              <a:gd name="csX18" fmla="*/ 10787269 w 10787269"/>
              <a:gd name="csY18" fmla="*/ 422362 h 844723"/>
              <a:gd name="csX19" fmla="*/ 10364907 w 10787269"/>
              <a:gd name="csY19" fmla="*/ 844724 h 844723"/>
              <a:gd name="csX20" fmla="*/ 9702071 w 10787269"/>
              <a:gd name="csY20" fmla="*/ 844724 h 844723"/>
              <a:gd name="csX21" fmla="*/ 9238085 w 10787269"/>
              <a:gd name="csY21" fmla="*/ 844724 h 844723"/>
              <a:gd name="csX22" fmla="*/ 8674674 w 10787269"/>
              <a:gd name="csY22" fmla="*/ 844724 h 844723"/>
              <a:gd name="csX23" fmla="*/ 8210689 w 10787269"/>
              <a:gd name="csY23" fmla="*/ 844724 h 844723"/>
              <a:gd name="csX24" fmla="*/ 7746703 w 10787269"/>
              <a:gd name="csY24" fmla="*/ 844724 h 844723"/>
              <a:gd name="csX25" fmla="*/ 6984442 w 10787269"/>
              <a:gd name="csY25" fmla="*/ 844724 h 844723"/>
              <a:gd name="csX26" fmla="*/ 6122754 w 10787269"/>
              <a:gd name="csY26" fmla="*/ 844724 h 844723"/>
              <a:gd name="csX27" fmla="*/ 5360493 w 10787269"/>
              <a:gd name="csY27" fmla="*/ 844723 h 844723"/>
              <a:gd name="csX28" fmla="*/ 4498805 w 10787269"/>
              <a:gd name="csY28" fmla="*/ 844723 h 844723"/>
              <a:gd name="csX29" fmla="*/ 3835969 w 10787269"/>
              <a:gd name="csY29" fmla="*/ 844723 h 844723"/>
              <a:gd name="csX30" fmla="*/ 3272558 w 10787269"/>
              <a:gd name="csY30" fmla="*/ 844723 h 844723"/>
              <a:gd name="csX31" fmla="*/ 2510296 w 10787269"/>
              <a:gd name="csY31" fmla="*/ 844723 h 844723"/>
              <a:gd name="csX32" fmla="*/ 1648609 w 10787269"/>
              <a:gd name="csY32" fmla="*/ 844723 h 844723"/>
              <a:gd name="csX33" fmla="*/ 422362 w 10787269"/>
              <a:gd name="csY33" fmla="*/ 844723 h 844723"/>
              <a:gd name="csX34" fmla="*/ 0 w 10787269"/>
              <a:gd name="csY34" fmla="*/ 422361 h 844723"/>
              <a:gd name="csX35" fmla="*/ 0 w 10787269"/>
              <a:gd name="csY35" fmla="*/ 422362 h 844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Dựa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tranh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Bằng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lang="en-US" sz="3733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4C567-89C0-417F-AB52-81DB9ECDE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963" y="3296515"/>
            <a:ext cx="9392701" cy="2170886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a. Về chất liệu.</a:t>
            </a:r>
          </a:p>
          <a:p>
            <a:pPr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M: - Cái túi được làm bằng gì?</a:t>
            </a:r>
            <a:endParaRPr lang="en-US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Cái túi được làm bằng giấy.</a:t>
            </a:r>
            <a:endParaRPr lang="vi-VN" sz="28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7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BF741D-8F54-0CD9-9687-277F804A7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t="804" r="236"/>
          <a:stretch/>
        </p:blipFill>
        <p:spPr>
          <a:xfrm>
            <a:off x="20" y="0"/>
            <a:ext cx="12188952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4C3DDE-98DA-208A-E2A8-6CF8FD4687B3}"/>
              </a:ext>
            </a:extLst>
          </p:cNvPr>
          <p:cNvSpPr/>
          <p:nvPr/>
        </p:nvSpPr>
        <p:spPr>
          <a:xfrm>
            <a:off x="292007" y="152401"/>
            <a:ext cx="11582400" cy="6541911"/>
          </a:xfrm>
          <a:prstGeom prst="roundRect">
            <a:avLst>
              <a:gd name="adj" fmla="val 8716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2B91AD-2C94-4A5C-B995-18333AE3D115}"/>
              </a:ext>
            </a:extLst>
          </p:cNvPr>
          <p:cNvSpPr/>
          <p:nvPr/>
        </p:nvSpPr>
        <p:spPr>
          <a:xfrm>
            <a:off x="535193" y="419999"/>
            <a:ext cx="10787269" cy="844723"/>
          </a:xfrm>
          <a:custGeom>
            <a:avLst/>
            <a:gdLst>
              <a:gd name="csX0" fmla="*/ 0 w 10787269"/>
              <a:gd name="csY0" fmla="*/ 422362 h 844723"/>
              <a:gd name="csX1" fmla="*/ 422362 w 10787269"/>
              <a:gd name="csY1" fmla="*/ 0 h 844723"/>
              <a:gd name="csX2" fmla="*/ 1284049 w 10787269"/>
              <a:gd name="csY2" fmla="*/ 0 h 844723"/>
              <a:gd name="csX3" fmla="*/ 1847460 w 10787269"/>
              <a:gd name="csY3" fmla="*/ 0 h 844723"/>
              <a:gd name="csX4" fmla="*/ 2609722 w 10787269"/>
              <a:gd name="csY4" fmla="*/ 0 h 844723"/>
              <a:gd name="csX5" fmla="*/ 3073708 w 10787269"/>
              <a:gd name="csY5" fmla="*/ 0 h 844723"/>
              <a:gd name="csX6" fmla="*/ 3736544 w 10787269"/>
              <a:gd name="csY6" fmla="*/ 0 h 844723"/>
              <a:gd name="csX7" fmla="*/ 4498806 w 10787269"/>
              <a:gd name="csY7" fmla="*/ 0 h 844723"/>
              <a:gd name="csX8" fmla="*/ 5062217 w 10787269"/>
              <a:gd name="csY8" fmla="*/ 0 h 844723"/>
              <a:gd name="csX9" fmla="*/ 5625628 w 10787269"/>
              <a:gd name="csY9" fmla="*/ 0 h 844723"/>
              <a:gd name="csX10" fmla="*/ 6189039 w 10787269"/>
              <a:gd name="csY10" fmla="*/ 0 h 844723"/>
              <a:gd name="csX11" fmla="*/ 6851875 w 10787269"/>
              <a:gd name="csY11" fmla="*/ 0 h 844723"/>
              <a:gd name="csX12" fmla="*/ 7315861 w 10787269"/>
              <a:gd name="csY12" fmla="*/ 0 h 844723"/>
              <a:gd name="csX13" fmla="*/ 8078122 w 10787269"/>
              <a:gd name="csY13" fmla="*/ 0 h 844723"/>
              <a:gd name="csX14" fmla="*/ 8740959 w 10787269"/>
              <a:gd name="csY14" fmla="*/ 0 h 844723"/>
              <a:gd name="csX15" fmla="*/ 9602646 w 10787269"/>
              <a:gd name="csY15" fmla="*/ 0 h 844723"/>
              <a:gd name="csX16" fmla="*/ 10364908 w 10787269"/>
              <a:gd name="csY16" fmla="*/ 0 h 844723"/>
              <a:gd name="csX17" fmla="*/ 10787270 w 10787269"/>
              <a:gd name="csY17" fmla="*/ 422362 h 844723"/>
              <a:gd name="csX18" fmla="*/ 10787269 w 10787269"/>
              <a:gd name="csY18" fmla="*/ 422362 h 844723"/>
              <a:gd name="csX19" fmla="*/ 10364907 w 10787269"/>
              <a:gd name="csY19" fmla="*/ 844724 h 844723"/>
              <a:gd name="csX20" fmla="*/ 9702071 w 10787269"/>
              <a:gd name="csY20" fmla="*/ 844724 h 844723"/>
              <a:gd name="csX21" fmla="*/ 9238085 w 10787269"/>
              <a:gd name="csY21" fmla="*/ 844724 h 844723"/>
              <a:gd name="csX22" fmla="*/ 8674674 w 10787269"/>
              <a:gd name="csY22" fmla="*/ 844724 h 844723"/>
              <a:gd name="csX23" fmla="*/ 8210689 w 10787269"/>
              <a:gd name="csY23" fmla="*/ 844724 h 844723"/>
              <a:gd name="csX24" fmla="*/ 7746703 w 10787269"/>
              <a:gd name="csY24" fmla="*/ 844724 h 844723"/>
              <a:gd name="csX25" fmla="*/ 6984442 w 10787269"/>
              <a:gd name="csY25" fmla="*/ 844724 h 844723"/>
              <a:gd name="csX26" fmla="*/ 6122754 w 10787269"/>
              <a:gd name="csY26" fmla="*/ 844724 h 844723"/>
              <a:gd name="csX27" fmla="*/ 5360493 w 10787269"/>
              <a:gd name="csY27" fmla="*/ 844723 h 844723"/>
              <a:gd name="csX28" fmla="*/ 4498805 w 10787269"/>
              <a:gd name="csY28" fmla="*/ 844723 h 844723"/>
              <a:gd name="csX29" fmla="*/ 3835969 w 10787269"/>
              <a:gd name="csY29" fmla="*/ 844723 h 844723"/>
              <a:gd name="csX30" fmla="*/ 3272558 w 10787269"/>
              <a:gd name="csY30" fmla="*/ 844723 h 844723"/>
              <a:gd name="csX31" fmla="*/ 2510296 w 10787269"/>
              <a:gd name="csY31" fmla="*/ 844723 h 844723"/>
              <a:gd name="csX32" fmla="*/ 1648609 w 10787269"/>
              <a:gd name="csY32" fmla="*/ 844723 h 844723"/>
              <a:gd name="csX33" fmla="*/ 422362 w 10787269"/>
              <a:gd name="csY33" fmla="*/ 844723 h 844723"/>
              <a:gd name="csX34" fmla="*/ 0 w 10787269"/>
              <a:gd name="csY34" fmla="*/ 422361 h 844723"/>
              <a:gd name="csX35" fmla="*/ 0 w 10787269"/>
              <a:gd name="csY35" fmla="*/ 422362 h 84472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787269" h="844723" fill="none" extrusionOk="0">
                <a:moveTo>
                  <a:pt x="0" y="422362"/>
                </a:moveTo>
                <a:cubicBezTo>
                  <a:pt x="28891" y="180890"/>
                  <a:pt x="193261" y="48241"/>
                  <a:pt x="422362" y="0"/>
                </a:cubicBezTo>
                <a:cubicBezTo>
                  <a:pt x="629216" y="5923"/>
                  <a:pt x="1026284" y="-36871"/>
                  <a:pt x="1284049" y="0"/>
                </a:cubicBezTo>
                <a:cubicBezTo>
                  <a:pt x="1541814" y="36871"/>
                  <a:pt x="1732070" y="-28110"/>
                  <a:pt x="1847460" y="0"/>
                </a:cubicBezTo>
                <a:cubicBezTo>
                  <a:pt x="1962850" y="28110"/>
                  <a:pt x="2306294" y="-27298"/>
                  <a:pt x="2609722" y="0"/>
                </a:cubicBezTo>
                <a:cubicBezTo>
                  <a:pt x="2913150" y="27298"/>
                  <a:pt x="2844568" y="-18979"/>
                  <a:pt x="3073708" y="0"/>
                </a:cubicBezTo>
                <a:cubicBezTo>
                  <a:pt x="3302848" y="18979"/>
                  <a:pt x="3584423" y="33053"/>
                  <a:pt x="3736544" y="0"/>
                </a:cubicBezTo>
                <a:cubicBezTo>
                  <a:pt x="3888665" y="-33053"/>
                  <a:pt x="4168314" y="-8227"/>
                  <a:pt x="4498806" y="0"/>
                </a:cubicBezTo>
                <a:cubicBezTo>
                  <a:pt x="4829298" y="8227"/>
                  <a:pt x="4793623" y="-20532"/>
                  <a:pt x="5062217" y="0"/>
                </a:cubicBezTo>
                <a:cubicBezTo>
                  <a:pt x="5330811" y="20532"/>
                  <a:pt x="5431203" y="25654"/>
                  <a:pt x="5625628" y="0"/>
                </a:cubicBezTo>
                <a:cubicBezTo>
                  <a:pt x="5820053" y="-25654"/>
                  <a:pt x="6050929" y="-27441"/>
                  <a:pt x="6189039" y="0"/>
                </a:cubicBezTo>
                <a:cubicBezTo>
                  <a:pt x="6327149" y="27441"/>
                  <a:pt x="6674687" y="-26752"/>
                  <a:pt x="6851875" y="0"/>
                </a:cubicBezTo>
                <a:cubicBezTo>
                  <a:pt x="7029063" y="26752"/>
                  <a:pt x="7178804" y="14184"/>
                  <a:pt x="7315861" y="0"/>
                </a:cubicBezTo>
                <a:cubicBezTo>
                  <a:pt x="7452918" y="-14184"/>
                  <a:pt x="7830463" y="-26443"/>
                  <a:pt x="8078122" y="0"/>
                </a:cubicBezTo>
                <a:cubicBezTo>
                  <a:pt x="8325781" y="26443"/>
                  <a:pt x="8427976" y="-25010"/>
                  <a:pt x="8740959" y="0"/>
                </a:cubicBezTo>
                <a:cubicBezTo>
                  <a:pt x="9053942" y="25010"/>
                  <a:pt x="9176279" y="-31588"/>
                  <a:pt x="9602646" y="0"/>
                </a:cubicBezTo>
                <a:cubicBezTo>
                  <a:pt x="10029013" y="31588"/>
                  <a:pt x="10188863" y="35329"/>
                  <a:pt x="10364908" y="0"/>
                </a:cubicBezTo>
                <a:cubicBezTo>
                  <a:pt x="10590242" y="1241"/>
                  <a:pt x="10771180" y="169190"/>
                  <a:pt x="10787270" y="422362"/>
                </a:cubicBezTo>
                <a:lnTo>
                  <a:pt x="10787269" y="422362"/>
                </a:lnTo>
                <a:cubicBezTo>
                  <a:pt x="10781476" y="638205"/>
                  <a:pt x="10614804" y="865073"/>
                  <a:pt x="10364907" y="844724"/>
                </a:cubicBezTo>
                <a:cubicBezTo>
                  <a:pt x="10178177" y="863890"/>
                  <a:pt x="9987492" y="825896"/>
                  <a:pt x="9702071" y="844724"/>
                </a:cubicBezTo>
                <a:cubicBezTo>
                  <a:pt x="9416650" y="863552"/>
                  <a:pt x="9379817" y="864733"/>
                  <a:pt x="9238085" y="844724"/>
                </a:cubicBezTo>
                <a:cubicBezTo>
                  <a:pt x="9096353" y="824715"/>
                  <a:pt x="8931545" y="862372"/>
                  <a:pt x="8674674" y="844724"/>
                </a:cubicBezTo>
                <a:cubicBezTo>
                  <a:pt x="8417803" y="827076"/>
                  <a:pt x="8367384" y="834847"/>
                  <a:pt x="8210689" y="844724"/>
                </a:cubicBezTo>
                <a:cubicBezTo>
                  <a:pt x="8053995" y="854601"/>
                  <a:pt x="7879866" y="838652"/>
                  <a:pt x="7746703" y="844724"/>
                </a:cubicBezTo>
                <a:cubicBezTo>
                  <a:pt x="7613540" y="850796"/>
                  <a:pt x="7309176" y="806891"/>
                  <a:pt x="6984442" y="844724"/>
                </a:cubicBezTo>
                <a:cubicBezTo>
                  <a:pt x="6659708" y="882557"/>
                  <a:pt x="6398967" y="801851"/>
                  <a:pt x="6122754" y="844724"/>
                </a:cubicBezTo>
                <a:cubicBezTo>
                  <a:pt x="5846541" y="887596"/>
                  <a:pt x="5632773" y="843604"/>
                  <a:pt x="5360493" y="844723"/>
                </a:cubicBezTo>
                <a:cubicBezTo>
                  <a:pt x="5088213" y="845842"/>
                  <a:pt x="4870465" y="872930"/>
                  <a:pt x="4498805" y="844723"/>
                </a:cubicBezTo>
                <a:cubicBezTo>
                  <a:pt x="4127145" y="816516"/>
                  <a:pt x="4057990" y="843767"/>
                  <a:pt x="3835969" y="844723"/>
                </a:cubicBezTo>
                <a:cubicBezTo>
                  <a:pt x="3613948" y="845679"/>
                  <a:pt x="3418071" y="857196"/>
                  <a:pt x="3272558" y="844723"/>
                </a:cubicBezTo>
                <a:cubicBezTo>
                  <a:pt x="3127045" y="832250"/>
                  <a:pt x="2817930" y="814354"/>
                  <a:pt x="2510296" y="844723"/>
                </a:cubicBezTo>
                <a:cubicBezTo>
                  <a:pt x="2202662" y="875092"/>
                  <a:pt x="1836124" y="870917"/>
                  <a:pt x="1648609" y="844723"/>
                </a:cubicBezTo>
                <a:cubicBezTo>
                  <a:pt x="1461094" y="818529"/>
                  <a:pt x="688169" y="891628"/>
                  <a:pt x="422362" y="844723"/>
                </a:cubicBezTo>
                <a:cubicBezTo>
                  <a:pt x="225284" y="881333"/>
                  <a:pt x="13709" y="599823"/>
                  <a:pt x="0" y="422361"/>
                </a:cubicBezTo>
                <a:lnTo>
                  <a:pt x="0" y="422362"/>
                </a:lnTo>
                <a:close/>
              </a:path>
              <a:path w="10787269" h="844723" stroke="0" extrusionOk="0">
                <a:moveTo>
                  <a:pt x="0" y="422362"/>
                </a:moveTo>
                <a:cubicBezTo>
                  <a:pt x="-37759" y="228728"/>
                  <a:pt x="199995" y="46098"/>
                  <a:pt x="422362" y="0"/>
                </a:cubicBezTo>
                <a:cubicBezTo>
                  <a:pt x="545476" y="-19070"/>
                  <a:pt x="749730" y="2601"/>
                  <a:pt x="886347" y="0"/>
                </a:cubicBezTo>
                <a:cubicBezTo>
                  <a:pt x="1022965" y="-2601"/>
                  <a:pt x="1330113" y="-4712"/>
                  <a:pt x="1449758" y="0"/>
                </a:cubicBezTo>
                <a:cubicBezTo>
                  <a:pt x="1569403" y="4712"/>
                  <a:pt x="1715000" y="-7039"/>
                  <a:pt x="1814318" y="0"/>
                </a:cubicBezTo>
                <a:cubicBezTo>
                  <a:pt x="1913636" y="7039"/>
                  <a:pt x="2250003" y="-37293"/>
                  <a:pt x="2576580" y="0"/>
                </a:cubicBezTo>
                <a:cubicBezTo>
                  <a:pt x="2903157" y="37293"/>
                  <a:pt x="2845268" y="-10312"/>
                  <a:pt x="2941140" y="0"/>
                </a:cubicBezTo>
                <a:cubicBezTo>
                  <a:pt x="3037012" y="10312"/>
                  <a:pt x="3470077" y="17745"/>
                  <a:pt x="3603977" y="0"/>
                </a:cubicBezTo>
                <a:cubicBezTo>
                  <a:pt x="3737877" y="-17745"/>
                  <a:pt x="3867670" y="-17736"/>
                  <a:pt x="4067962" y="0"/>
                </a:cubicBezTo>
                <a:cubicBezTo>
                  <a:pt x="4268254" y="17736"/>
                  <a:pt x="4409986" y="-20747"/>
                  <a:pt x="4531948" y="0"/>
                </a:cubicBezTo>
                <a:cubicBezTo>
                  <a:pt x="4653910" y="20747"/>
                  <a:pt x="4745079" y="-15147"/>
                  <a:pt x="4896508" y="0"/>
                </a:cubicBezTo>
                <a:cubicBezTo>
                  <a:pt x="5047937" y="15147"/>
                  <a:pt x="5154615" y="11132"/>
                  <a:pt x="5261068" y="0"/>
                </a:cubicBezTo>
                <a:cubicBezTo>
                  <a:pt x="5367521" y="-11132"/>
                  <a:pt x="5616641" y="-18002"/>
                  <a:pt x="5725053" y="0"/>
                </a:cubicBezTo>
                <a:cubicBezTo>
                  <a:pt x="5833465" y="18002"/>
                  <a:pt x="6106651" y="16889"/>
                  <a:pt x="6288464" y="0"/>
                </a:cubicBezTo>
                <a:cubicBezTo>
                  <a:pt x="6470277" y="-16889"/>
                  <a:pt x="6843527" y="21986"/>
                  <a:pt x="7050726" y="0"/>
                </a:cubicBezTo>
                <a:cubicBezTo>
                  <a:pt x="7257925" y="-21986"/>
                  <a:pt x="7414222" y="12933"/>
                  <a:pt x="7713562" y="0"/>
                </a:cubicBezTo>
                <a:cubicBezTo>
                  <a:pt x="8012902" y="-12933"/>
                  <a:pt x="8150476" y="-431"/>
                  <a:pt x="8276973" y="0"/>
                </a:cubicBezTo>
                <a:cubicBezTo>
                  <a:pt x="8403470" y="431"/>
                  <a:pt x="8593672" y="13920"/>
                  <a:pt x="8840384" y="0"/>
                </a:cubicBezTo>
                <a:cubicBezTo>
                  <a:pt x="9087096" y="-13920"/>
                  <a:pt x="9083624" y="10023"/>
                  <a:pt x="9304370" y="0"/>
                </a:cubicBezTo>
                <a:cubicBezTo>
                  <a:pt x="9525116" y="-10023"/>
                  <a:pt x="9872356" y="-51463"/>
                  <a:pt x="10364908" y="0"/>
                </a:cubicBezTo>
                <a:cubicBezTo>
                  <a:pt x="10562557" y="19311"/>
                  <a:pt x="10821681" y="186904"/>
                  <a:pt x="10787270" y="422362"/>
                </a:cubicBezTo>
                <a:lnTo>
                  <a:pt x="10787269" y="422362"/>
                </a:lnTo>
                <a:cubicBezTo>
                  <a:pt x="10777193" y="652384"/>
                  <a:pt x="10625548" y="892251"/>
                  <a:pt x="10364907" y="844724"/>
                </a:cubicBezTo>
                <a:cubicBezTo>
                  <a:pt x="9989428" y="851363"/>
                  <a:pt x="9796799" y="833534"/>
                  <a:pt x="9602645" y="844724"/>
                </a:cubicBezTo>
                <a:cubicBezTo>
                  <a:pt x="9408491" y="855914"/>
                  <a:pt x="9166192" y="845337"/>
                  <a:pt x="8939809" y="844724"/>
                </a:cubicBezTo>
                <a:cubicBezTo>
                  <a:pt x="8713426" y="844111"/>
                  <a:pt x="8289468" y="839511"/>
                  <a:pt x="8078122" y="844724"/>
                </a:cubicBezTo>
                <a:cubicBezTo>
                  <a:pt x="7866776" y="849937"/>
                  <a:pt x="7839570" y="864073"/>
                  <a:pt x="7614136" y="844724"/>
                </a:cubicBezTo>
                <a:cubicBezTo>
                  <a:pt x="7388702" y="825375"/>
                  <a:pt x="7187232" y="839376"/>
                  <a:pt x="7050725" y="844724"/>
                </a:cubicBezTo>
                <a:cubicBezTo>
                  <a:pt x="6914218" y="850072"/>
                  <a:pt x="6460066" y="879436"/>
                  <a:pt x="6288464" y="844724"/>
                </a:cubicBezTo>
                <a:cubicBezTo>
                  <a:pt x="6116862" y="810012"/>
                  <a:pt x="5764848" y="875419"/>
                  <a:pt x="5526202" y="844724"/>
                </a:cubicBezTo>
                <a:cubicBezTo>
                  <a:pt x="5287556" y="814029"/>
                  <a:pt x="5136759" y="857970"/>
                  <a:pt x="4863365" y="844723"/>
                </a:cubicBezTo>
                <a:cubicBezTo>
                  <a:pt x="4589970" y="831476"/>
                  <a:pt x="4575994" y="857116"/>
                  <a:pt x="4498805" y="844723"/>
                </a:cubicBezTo>
                <a:cubicBezTo>
                  <a:pt x="4421616" y="832330"/>
                  <a:pt x="4210734" y="836909"/>
                  <a:pt x="3935395" y="844723"/>
                </a:cubicBezTo>
                <a:cubicBezTo>
                  <a:pt x="3660056" y="852538"/>
                  <a:pt x="3511837" y="826407"/>
                  <a:pt x="3173133" y="844723"/>
                </a:cubicBezTo>
                <a:cubicBezTo>
                  <a:pt x="2834429" y="863039"/>
                  <a:pt x="2727161" y="871802"/>
                  <a:pt x="2609722" y="844723"/>
                </a:cubicBezTo>
                <a:cubicBezTo>
                  <a:pt x="2492283" y="817644"/>
                  <a:pt x="1980872" y="881350"/>
                  <a:pt x="1748035" y="844723"/>
                </a:cubicBezTo>
                <a:cubicBezTo>
                  <a:pt x="1515198" y="808096"/>
                  <a:pt x="1332514" y="876632"/>
                  <a:pt x="1085198" y="844723"/>
                </a:cubicBezTo>
                <a:cubicBezTo>
                  <a:pt x="837882" y="812814"/>
                  <a:pt x="640915" y="828004"/>
                  <a:pt x="422362" y="844723"/>
                </a:cubicBezTo>
                <a:cubicBezTo>
                  <a:pt x="179270" y="832371"/>
                  <a:pt x="56425" y="666308"/>
                  <a:pt x="0" y="422361"/>
                </a:cubicBezTo>
                <a:lnTo>
                  <a:pt x="0" y="422362"/>
                </a:ln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3.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Dựa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vào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tranh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đặt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trả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lời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câu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hỏi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Bằng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7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gì</a:t>
            </a: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0EF06F-22F6-4D07-95E4-C3E08BD291F9}"/>
              </a:ext>
            </a:extLst>
          </p:cNvPr>
          <p:cNvSpPr/>
          <p:nvPr/>
        </p:nvSpPr>
        <p:spPr>
          <a:xfrm>
            <a:off x="1330036" y="1543792"/>
            <a:ext cx="9785267" cy="1425039"/>
          </a:xfrm>
          <a:prstGeom prst="roundRect">
            <a:avLst>
              <a:gd name="adj" fmla="val 30842"/>
            </a:avLst>
          </a:prstGeom>
          <a:solidFill>
            <a:srgbClr val="FFFF66">
              <a:alpha val="82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vi-VN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b. Về công cụ.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M:</a:t>
            </a:r>
            <a:r>
              <a:rPr lang="en-US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- Bạn nhỏ đánh răng bằng gì?</a:t>
            </a:r>
          </a:p>
          <a:p>
            <a:pPr lvl="0" algn="ctr" defTabSz="1219170">
              <a:buClr>
                <a:srgbClr val="000000"/>
              </a:buClr>
            </a:pPr>
            <a:r>
              <a:rPr lang="vi-VN" sz="28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  - Bạn nhỏ đánh răng bằng bàn chải.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71FA9A-8094-4E85-9369-C4441DB0F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6501" y="3795217"/>
            <a:ext cx="9193172" cy="22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ô giáo" descr="Cartoon Teacher Transparent | PNG All">
            <a:extLst>
              <a:ext uri="{FF2B5EF4-FFF2-40B4-BE49-F238E27FC236}">
                <a16:creationId xmlns:a16="http://schemas.microsoft.com/office/drawing/2014/main" id="{6557AC80-CB15-4B3A-8C04-97BCD1BF4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03"/>
          <a:stretch/>
        </p:blipFill>
        <p:spPr bwMode="auto">
          <a:xfrm>
            <a:off x="7772400" y="26670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drum-and-marimba-lost-hits_fkJk_HVO_NWM">
            <a:hlinkClick r:id="" action="ppaction://media"/>
            <a:extLst>
              <a:ext uri="{FF2B5EF4-FFF2-40B4-BE49-F238E27FC236}">
                <a16:creationId xmlns:a16="http://schemas.microsoft.com/office/drawing/2014/main" id="{0880CEC7-421A-4953-8B04-8D09F6C50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15227" y="7015612"/>
            <a:ext cx="609600" cy="609600"/>
          </a:xfrm>
          <a:prstGeom prst="rect">
            <a:avLst/>
          </a:prstGeom>
        </p:spPr>
      </p:pic>
      <p:sp>
        <p:nvSpPr>
          <p:cNvPr id="20" name="Arrow: Left 19">
            <a:hlinkClick r:id="" action="ppaction://noaction"/>
            <a:extLst>
              <a:ext uri="{FF2B5EF4-FFF2-40B4-BE49-F238E27FC236}">
                <a16:creationId xmlns:a16="http://schemas.microsoft.com/office/drawing/2014/main" id="{95A86C74-6048-46F8-A1F8-0AEE4BA8208D}"/>
              </a:ext>
            </a:extLst>
          </p:cNvPr>
          <p:cNvSpPr/>
          <p:nvPr/>
        </p:nvSpPr>
        <p:spPr>
          <a:xfrm>
            <a:off x="361949" y="6038850"/>
            <a:ext cx="1372074" cy="610747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B50C5-0BF5-6AE9-C253-132B9EA1E46A}"/>
              </a:ext>
            </a:extLst>
          </p:cNvPr>
          <p:cNvSpPr txBox="1"/>
          <p:nvPr/>
        </p:nvSpPr>
        <p:spPr>
          <a:xfrm>
            <a:off x="2490952" y="2039007"/>
            <a:ext cx="7031420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ngoặc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kép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dùng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để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dấu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chỗ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bắt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đầu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thúc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lời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nói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hoặc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dẫn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nguyên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endParaRPr lang="en-US" sz="40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5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F25F7-A57B-3391-74D8-B2DA694F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t="5152"/>
          <a:stretch/>
        </p:blipFill>
        <p:spPr>
          <a:xfrm>
            <a:off x="-1" y="-1"/>
            <a:ext cx="12192001" cy="7106151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BE6550B3-2847-866B-6BAC-F0C6854C24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44" y="266209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Flat Fin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17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82874858-0721-407C-8F5B-FD70AF48C69B}" vid="{F00BFC39-CF7C-48D7-9090-2328E9ACCA0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309</Words>
  <Application>Microsoft Office PowerPoint</Application>
  <PresentationFormat>Widescreen</PresentationFormat>
  <Paragraphs>23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#9Slide02 Noi dung dai</vt:lpstr>
      <vt:lpstr>Arial</vt:lpstr>
      <vt:lpstr>Bad Script</vt:lpstr>
      <vt:lpstr>Calibri</vt:lpstr>
      <vt:lpstr>Cambria</vt:lpstr>
      <vt:lpstr>Times New Roman</vt:lpstr>
      <vt:lpstr>Wingdings</vt:lpstr>
      <vt:lpstr>1_Office Theme</vt:lpstr>
      <vt:lpstr>Mathematics Subject for High School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56</cp:revision>
  <dcterms:created xsi:type="dcterms:W3CDTF">2022-11-21T07:56:21Z</dcterms:created>
  <dcterms:modified xsi:type="dcterms:W3CDTF">2026-03-12T16:22:45Z</dcterms:modified>
</cp:coreProperties>
</file>