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8" r:id="rId4"/>
    <p:sldId id="381" r:id="rId5"/>
    <p:sldId id="382" r:id="rId6"/>
    <p:sldId id="384" r:id="rId7"/>
    <p:sldId id="369" r:id="rId8"/>
    <p:sldId id="370" r:id="rId9"/>
    <p:sldId id="373" r:id="rId10"/>
    <p:sldId id="374" r:id="rId11"/>
    <p:sldId id="37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96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E2ADC-8475-4987-894A-8FBEA8E56CC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335E-CE11-4FED-90D8-ADD55ED8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D487-DC18-10DA-7A10-C145FBE7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A2D7C4-36FF-3D98-80F4-C873DC373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960F20-4E4C-6BD6-D3EE-FA8A290B0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FF0E2-F125-9EC8-E666-51C175672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BE83D-632B-9829-FCEA-2CEE0890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60AB45-5ECB-CD56-7D9A-C4093BCAB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B7E68E-98DF-F81B-E0B5-D1CA3AF09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018F3-FD89-318C-B290-06DB52415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0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5DD40-406D-F387-E3B1-A41D0E02A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BD242A-D9DA-7DAD-7993-8401187FF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215BB4-C5FB-A716-B2D6-0D7A5F4D3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50B55F-30B8-FC8D-5A21-0F92186F5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4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FFEE562-DDF8-36D6-920E-9D614CED1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4" y="102116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0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7A1E9A4-0A44-A6AD-248A-1374200A6C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4" y="102116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5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6"/>
          <a:srcRect l="38702" t="10687" r="13300" b="19544"/>
          <a:stretch>
            <a:fillRect/>
          </a:stretch>
        </p:blipFill>
        <p:spPr>
          <a:xfrm>
            <a:off x="6461760" y="2961640"/>
            <a:ext cx="5730240" cy="396176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1407795" y="-269"/>
            <a:ext cx="13599795" cy="1381760"/>
            <a:chOff x="-50" y="-535"/>
            <a:chExt cx="21417" cy="2176"/>
          </a:xfrm>
        </p:grpSpPr>
        <p:grpSp>
          <p:nvGrpSpPr>
            <p:cNvPr id="15" name="组合 14"/>
            <p:cNvGrpSpPr/>
            <p:nvPr/>
          </p:nvGrpSpPr>
          <p:grpSpPr>
            <a:xfrm>
              <a:off x="308" y="-535"/>
              <a:ext cx="21059" cy="2176"/>
              <a:chOff x="308" y="-535"/>
              <a:chExt cx="21059" cy="217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8" y="-535"/>
                <a:ext cx="21059" cy="2176"/>
                <a:chOff x="308" y="-535"/>
                <a:chExt cx="21059" cy="2176"/>
              </a:xfrm>
            </p:grpSpPr>
            <p:pic>
              <p:nvPicPr>
                <p:cNvPr id="10" name="图片 9" descr="7 (22)"/>
                <p:cNvPicPr>
                  <a:picLocks noChangeAspect="1"/>
                </p:cNvPicPr>
                <p:nvPr/>
              </p:nvPicPr>
              <p:blipFill>
                <a:blip r:embed="rId7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2167" y="-535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1" name="圆角矩形 10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" name="新月形 12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grpSp>
        <p:nvGrpSpPr>
          <p:cNvPr id="17" name="组合 11">
            <a:extLst>
              <a:ext uri="{FF2B5EF4-FFF2-40B4-BE49-F238E27FC236}">
                <a16:creationId xmlns:a16="http://schemas.microsoft.com/office/drawing/2014/main" id="{E6A0F28E-BC8C-4596-B3AB-3A9BE99A70D9}"/>
              </a:ext>
            </a:extLst>
          </p:cNvPr>
          <p:cNvGrpSpPr/>
          <p:nvPr/>
        </p:nvGrpSpPr>
        <p:grpSpPr>
          <a:xfrm>
            <a:off x="2990658" y="1049538"/>
            <a:ext cx="5100339" cy="492443"/>
            <a:chOff x="2796376" y="4181475"/>
            <a:chExt cx="6086572" cy="521421"/>
          </a:xfrm>
        </p:grpSpPr>
        <p:sp>
          <p:nvSpPr>
            <p:cNvPr id="18" name="矩形: 圆角 47">
              <a:extLst>
                <a:ext uri="{FF2B5EF4-FFF2-40B4-BE49-F238E27FC236}">
                  <a16:creationId xmlns:a16="http://schemas.microsoft.com/office/drawing/2014/main" id="{3232F514-C144-4AC8-B485-6492AC4B6C7F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9" name="矩形 259">
              <a:extLst>
                <a:ext uri="{FF2B5EF4-FFF2-40B4-BE49-F238E27FC236}">
                  <a16:creationId xmlns:a16="http://schemas.microsoft.com/office/drawing/2014/main" id="{E02D971F-DB7E-4AD2-833D-DEE5033E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57 –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E37EE18-4078-FA32-7633-81CA6B0A0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1100" y="2050934"/>
            <a:ext cx="890702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sX0" fmla="*/ 0 w 11604512"/>
              <a:gd name="csY0" fmla="*/ 631756 h 6311245"/>
              <a:gd name="csX1" fmla="*/ 631756 w 11604512"/>
              <a:gd name="csY1" fmla="*/ 0 h 6311245"/>
              <a:gd name="csX2" fmla="*/ 10972756 w 11604512"/>
              <a:gd name="csY2" fmla="*/ 0 h 6311245"/>
              <a:gd name="csX3" fmla="*/ 11604512 w 11604512"/>
              <a:gd name="csY3" fmla="*/ 631756 h 6311245"/>
              <a:gd name="csX4" fmla="*/ 11604512 w 11604512"/>
              <a:gd name="csY4" fmla="*/ 5679489 h 6311245"/>
              <a:gd name="csX5" fmla="*/ 10972756 w 11604512"/>
              <a:gd name="csY5" fmla="*/ 6311245 h 6311245"/>
              <a:gd name="csX6" fmla="*/ 631756 w 11604512"/>
              <a:gd name="csY6" fmla="*/ 6311245 h 6311245"/>
              <a:gd name="csX7" fmla="*/ 0 w 11604512"/>
              <a:gd name="csY7" fmla="*/ 5679489 h 6311245"/>
              <a:gd name="csX8" fmla="*/ 0 w 11604512"/>
              <a:gd name="csY8" fmla="*/ 631756 h 63112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A1097-C896-47DC-8E00-93931A041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1262" y="1009650"/>
            <a:ext cx="7624763" cy="5055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7CF7D-10CF-4D14-A189-6304BDBAFB22}"/>
              </a:ext>
            </a:extLst>
          </p:cNvPr>
          <p:cNvSpPr txBox="1"/>
          <p:nvPr/>
        </p:nvSpPr>
        <p:spPr>
          <a:xfrm>
            <a:off x="733425" y="704850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EF1DD4-53B7-4D7B-91C8-DB08BDF53359}"/>
              </a:ext>
            </a:extLst>
          </p:cNvPr>
          <p:cNvSpPr/>
          <p:nvPr/>
        </p:nvSpPr>
        <p:spPr>
          <a:xfrm>
            <a:off x="5207048" y="2181225"/>
            <a:ext cx="2089102" cy="3362325"/>
          </a:xfrm>
          <a:custGeom>
            <a:avLst/>
            <a:gdLst>
              <a:gd name="connsiteX0" fmla="*/ 2089102 w 2089102"/>
              <a:gd name="connsiteY0" fmla="*/ 3362325 h 3362325"/>
              <a:gd name="connsiteX1" fmla="*/ 2079577 w 2089102"/>
              <a:gd name="connsiteY1" fmla="*/ 3305175 h 3362325"/>
              <a:gd name="connsiteX2" fmla="*/ 2060527 w 2089102"/>
              <a:gd name="connsiteY2" fmla="*/ 2895600 h 3362325"/>
              <a:gd name="connsiteX3" fmla="*/ 2012902 w 2089102"/>
              <a:gd name="connsiteY3" fmla="*/ 2714625 h 3362325"/>
              <a:gd name="connsiteX4" fmla="*/ 1984327 w 2089102"/>
              <a:gd name="connsiteY4" fmla="*/ 2705100 h 3362325"/>
              <a:gd name="connsiteX5" fmla="*/ 1660477 w 2089102"/>
              <a:gd name="connsiteY5" fmla="*/ 2724150 h 3362325"/>
              <a:gd name="connsiteX6" fmla="*/ 1212802 w 2089102"/>
              <a:gd name="connsiteY6" fmla="*/ 2743200 h 3362325"/>
              <a:gd name="connsiteX7" fmla="*/ 1146127 w 2089102"/>
              <a:gd name="connsiteY7" fmla="*/ 2095500 h 3362325"/>
              <a:gd name="connsiteX8" fmla="*/ 1679527 w 2089102"/>
              <a:gd name="connsiteY8" fmla="*/ 2105025 h 3362325"/>
              <a:gd name="connsiteX9" fmla="*/ 1717627 w 2089102"/>
              <a:gd name="connsiteY9" fmla="*/ 1885950 h 3362325"/>
              <a:gd name="connsiteX10" fmla="*/ 1746202 w 2089102"/>
              <a:gd name="connsiteY10" fmla="*/ 1800225 h 3362325"/>
              <a:gd name="connsiteX11" fmla="*/ 1812877 w 2089102"/>
              <a:gd name="connsiteY11" fmla="*/ 1809750 h 3362325"/>
              <a:gd name="connsiteX12" fmla="*/ 1879552 w 2089102"/>
              <a:gd name="connsiteY12" fmla="*/ 1847850 h 3362325"/>
              <a:gd name="connsiteX13" fmla="*/ 2060527 w 2089102"/>
              <a:gd name="connsiteY13" fmla="*/ 1800225 h 3362325"/>
              <a:gd name="connsiteX14" fmla="*/ 1993852 w 2089102"/>
              <a:gd name="connsiteY14" fmla="*/ 1476375 h 3362325"/>
              <a:gd name="connsiteX15" fmla="*/ 1946227 w 2089102"/>
              <a:gd name="connsiteY15" fmla="*/ 1485900 h 3362325"/>
              <a:gd name="connsiteX16" fmla="*/ 1898602 w 2089102"/>
              <a:gd name="connsiteY16" fmla="*/ 1504950 h 3362325"/>
              <a:gd name="connsiteX17" fmla="*/ 1717627 w 2089102"/>
              <a:gd name="connsiteY17" fmla="*/ 1419225 h 3362325"/>
              <a:gd name="connsiteX18" fmla="*/ 1708102 w 2089102"/>
              <a:gd name="connsiteY18" fmla="*/ 1219200 h 3362325"/>
              <a:gd name="connsiteX19" fmla="*/ 1689052 w 2089102"/>
              <a:gd name="connsiteY19" fmla="*/ 1123950 h 3362325"/>
              <a:gd name="connsiteX20" fmla="*/ 1670002 w 2089102"/>
              <a:gd name="connsiteY20" fmla="*/ 1000125 h 3362325"/>
              <a:gd name="connsiteX21" fmla="*/ 1650952 w 2089102"/>
              <a:gd name="connsiteY21" fmla="*/ 962025 h 3362325"/>
              <a:gd name="connsiteX22" fmla="*/ 1536652 w 2089102"/>
              <a:gd name="connsiteY22" fmla="*/ 923925 h 3362325"/>
              <a:gd name="connsiteX23" fmla="*/ 1260427 w 2089102"/>
              <a:gd name="connsiteY23" fmla="*/ 942975 h 3362325"/>
              <a:gd name="connsiteX24" fmla="*/ 1184227 w 2089102"/>
              <a:gd name="connsiteY24" fmla="*/ 962025 h 3362325"/>
              <a:gd name="connsiteX25" fmla="*/ 1098502 w 2089102"/>
              <a:gd name="connsiteY25" fmla="*/ 971550 h 3362325"/>
              <a:gd name="connsiteX26" fmla="*/ 1041352 w 2089102"/>
              <a:gd name="connsiteY26" fmla="*/ 981075 h 3362325"/>
              <a:gd name="connsiteX27" fmla="*/ 1031827 w 2089102"/>
              <a:gd name="connsiteY27" fmla="*/ 1057275 h 3362325"/>
              <a:gd name="connsiteX28" fmla="*/ 1022302 w 2089102"/>
              <a:gd name="connsiteY28" fmla="*/ 1095375 h 3362325"/>
              <a:gd name="connsiteX29" fmla="*/ 1012777 w 2089102"/>
              <a:gd name="connsiteY29" fmla="*/ 1162050 h 3362325"/>
              <a:gd name="connsiteX30" fmla="*/ 965152 w 2089102"/>
              <a:gd name="connsiteY30" fmla="*/ 1276350 h 3362325"/>
              <a:gd name="connsiteX31" fmla="*/ 879427 w 2089102"/>
              <a:gd name="connsiteY31" fmla="*/ 1247775 h 3362325"/>
              <a:gd name="connsiteX32" fmla="*/ 841327 w 2089102"/>
              <a:gd name="connsiteY32" fmla="*/ 1238250 h 3362325"/>
              <a:gd name="connsiteX33" fmla="*/ 717502 w 2089102"/>
              <a:gd name="connsiteY33" fmla="*/ 1200150 h 3362325"/>
              <a:gd name="connsiteX34" fmla="*/ 507952 w 2089102"/>
              <a:gd name="connsiteY34" fmla="*/ 1228725 h 3362325"/>
              <a:gd name="connsiteX35" fmla="*/ 384127 w 2089102"/>
              <a:gd name="connsiteY35" fmla="*/ 1266825 h 3362325"/>
              <a:gd name="connsiteX36" fmla="*/ 307927 w 2089102"/>
              <a:gd name="connsiteY36" fmla="*/ 1276350 h 3362325"/>
              <a:gd name="connsiteX37" fmla="*/ 31702 w 2089102"/>
              <a:gd name="connsiteY37" fmla="*/ 1095375 h 3362325"/>
              <a:gd name="connsiteX38" fmla="*/ 12652 w 2089102"/>
              <a:gd name="connsiteY38" fmla="*/ 1066800 h 3362325"/>
              <a:gd name="connsiteX39" fmla="*/ 3127 w 2089102"/>
              <a:gd name="connsiteY39" fmla="*/ 981075 h 3362325"/>
              <a:gd name="connsiteX40" fmla="*/ 50752 w 2089102"/>
              <a:gd name="connsiteY40" fmla="*/ 962025 h 3362325"/>
              <a:gd name="connsiteX41" fmla="*/ 260302 w 2089102"/>
              <a:gd name="connsiteY41" fmla="*/ 971550 h 3362325"/>
              <a:gd name="connsiteX42" fmla="*/ 346027 w 2089102"/>
              <a:gd name="connsiteY42" fmla="*/ 962025 h 3362325"/>
              <a:gd name="connsiteX43" fmla="*/ 355552 w 2089102"/>
              <a:gd name="connsiteY43" fmla="*/ 904875 h 3362325"/>
              <a:gd name="connsiteX44" fmla="*/ 336502 w 2089102"/>
              <a:gd name="connsiteY44" fmla="*/ 657225 h 3362325"/>
              <a:gd name="connsiteX45" fmla="*/ 336502 w 2089102"/>
              <a:gd name="connsiteY45" fmla="*/ 114300 h 3362325"/>
              <a:gd name="connsiteX46" fmla="*/ 346027 w 2089102"/>
              <a:gd name="connsiteY46" fmla="*/ 76200 h 3362325"/>
              <a:gd name="connsiteX47" fmla="*/ 336502 w 2089102"/>
              <a:gd name="connsiteY47" fmla="*/ 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89102" h="3362325">
                <a:moveTo>
                  <a:pt x="2089102" y="3362325"/>
                </a:moveTo>
                <a:cubicBezTo>
                  <a:pt x="2085927" y="3343275"/>
                  <a:pt x="2080416" y="3324470"/>
                  <a:pt x="2079577" y="3305175"/>
                </a:cubicBezTo>
                <a:cubicBezTo>
                  <a:pt x="2061492" y="2889209"/>
                  <a:pt x="2110882" y="3046666"/>
                  <a:pt x="2060527" y="2895600"/>
                </a:cubicBezTo>
                <a:cubicBezTo>
                  <a:pt x="2049450" y="2696223"/>
                  <a:pt x="2106720" y="2741430"/>
                  <a:pt x="2012902" y="2714625"/>
                </a:cubicBezTo>
                <a:cubicBezTo>
                  <a:pt x="2003248" y="2711867"/>
                  <a:pt x="1993852" y="2708275"/>
                  <a:pt x="1984327" y="2705100"/>
                </a:cubicBezTo>
                <a:lnTo>
                  <a:pt x="1660477" y="2724150"/>
                </a:lnTo>
                <a:cubicBezTo>
                  <a:pt x="1183423" y="2744027"/>
                  <a:pt x="1439054" y="2718061"/>
                  <a:pt x="1212802" y="2743200"/>
                </a:cubicBezTo>
                <a:cubicBezTo>
                  <a:pt x="984820" y="2671956"/>
                  <a:pt x="607645" y="2609129"/>
                  <a:pt x="1146127" y="2095500"/>
                </a:cubicBezTo>
                <a:cubicBezTo>
                  <a:pt x="1274805" y="1972761"/>
                  <a:pt x="1501727" y="2101850"/>
                  <a:pt x="1679527" y="2105025"/>
                </a:cubicBezTo>
                <a:cubicBezTo>
                  <a:pt x="1801539" y="2080623"/>
                  <a:pt x="1702740" y="2116702"/>
                  <a:pt x="1717627" y="1885950"/>
                </a:cubicBezTo>
                <a:cubicBezTo>
                  <a:pt x="1719566" y="1855892"/>
                  <a:pt x="1736677" y="1828800"/>
                  <a:pt x="1746202" y="1800225"/>
                </a:cubicBezTo>
                <a:cubicBezTo>
                  <a:pt x="1768427" y="1803400"/>
                  <a:pt x="1791734" y="1802199"/>
                  <a:pt x="1812877" y="1809750"/>
                </a:cubicBezTo>
                <a:cubicBezTo>
                  <a:pt x="1836983" y="1818359"/>
                  <a:pt x="1853973" y="1848834"/>
                  <a:pt x="1879552" y="1847850"/>
                </a:cubicBezTo>
                <a:cubicBezTo>
                  <a:pt x="1941885" y="1845453"/>
                  <a:pt x="2000202" y="1816100"/>
                  <a:pt x="2060527" y="1800225"/>
                </a:cubicBezTo>
                <a:cubicBezTo>
                  <a:pt x="2007395" y="1335316"/>
                  <a:pt x="2129783" y="1442392"/>
                  <a:pt x="1993852" y="1476375"/>
                </a:cubicBezTo>
                <a:cubicBezTo>
                  <a:pt x="1978146" y="1480302"/>
                  <a:pt x="1961734" y="1481248"/>
                  <a:pt x="1946227" y="1485900"/>
                </a:cubicBezTo>
                <a:cubicBezTo>
                  <a:pt x="1929850" y="1490813"/>
                  <a:pt x="1914477" y="1498600"/>
                  <a:pt x="1898602" y="1504950"/>
                </a:cubicBezTo>
                <a:cubicBezTo>
                  <a:pt x="1838277" y="1476375"/>
                  <a:pt x="1754654" y="1474765"/>
                  <a:pt x="1717627" y="1419225"/>
                </a:cubicBezTo>
                <a:cubicBezTo>
                  <a:pt x="1680600" y="1363685"/>
                  <a:pt x="1714532" y="1285640"/>
                  <a:pt x="1708102" y="1219200"/>
                </a:cubicBezTo>
                <a:cubicBezTo>
                  <a:pt x="1704983" y="1186972"/>
                  <a:pt x="1693068" y="1156079"/>
                  <a:pt x="1689052" y="1123950"/>
                </a:cubicBezTo>
                <a:cubicBezTo>
                  <a:pt x="1686718" y="1105279"/>
                  <a:pt x="1678729" y="1026306"/>
                  <a:pt x="1670002" y="1000125"/>
                </a:cubicBezTo>
                <a:cubicBezTo>
                  <a:pt x="1665512" y="986655"/>
                  <a:pt x="1657302" y="974725"/>
                  <a:pt x="1650952" y="962025"/>
                </a:cubicBezTo>
                <a:cubicBezTo>
                  <a:pt x="1634374" y="879137"/>
                  <a:pt x="1657929" y="914829"/>
                  <a:pt x="1536652" y="923925"/>
                </a:cubicBezTo>
                <a:lnTo>
                  <a:pt x="1260427" y="942975"/>
                </a:lnTo>
                <a:cubicBezTo>
                  <a:pt x="1235027" y="949325"/>
                  <a:pt x="1210010" y="957475"/>
                  <a:pt x="1184227" y="962025"/>
                </a:cubicBezTo>
                <a:cubicBezTo>
                  <a:pt x="1155914" y="967021"/>
                  <a:pt x="1127001" y="967750"/>
                  <a:pt x="1098502" y="971550"/>
                </a:cubicBezTo>
                <a:cubicBezTo>
                  <a:pt x="1079359" y="974102"/>
                  <a:pt x="1060402" y="977900"/>
                  <a:pt x="1041352" y="981075"/>
                </a:cubicBezTo>
                <a:cubicBezTo>
                  <a:pt x="1038177" y="1006475"/>
                  <a:pt x="1036035" y="1032026"/>
                  <a:pt x="1031827" y="1057275"/>
                </a:cubicBezTo>
                <a:cubicBezTo>
                  <a:pt x="1029675" y="1070188"/>
                  <a:pt x="1024644" y="1082495"/>
                  <a:pt x="1022302" y="1095375"/>
                </a:cubicBezTo>
                <a:cubicBezTo>
                  <a:pt x="1018286" y="1117464"/>
                  <a:pt x="1016679" y="1139941"/>
                  <a:pt x="1012777" y="1162050"/>
                </a:cubicBezTo>
                <a:cubicBezTo>
                  <a:pt x="994321" y="1266632"/>
                  <a:pt x="1019664" y="1240009"/>
                  <a:pt x="965152" y="1276350"/>
                </a:cubicBezTo>
                <a:cubicBezTo>
                  <a:pt x="936577" y="1266825"/>
                  <a:pt x="908216" y="1256633"/>
                  <a:pt x="879427" y="1247775"/>
                </a:cubicBezTo>
                <a:cubicBezTo>
                  <a:pt x="866915" y="1243925"/>
                  <a:pt x="853290" y="1243567"/>
                  <a:pt x="841327" y="1238250"/>
                </a:cubicBezTo>
                <a:cubicBezTo>
                  <a:pt x="737872" y="1192270"/>
                  <a:pt x="858917" y="1217827"/>
                  <a:pt x="717502" y="1200150"/>
                </a:cubicBezTo>
                <a:cubicBezTo>
                  <a:pt x="712274" y="1200765"/>
                  <a:pt x="557401" y="1214597"/>
                  <a:pt x="507952" y="1228725"/>
                </a:cubicBezTo>
                <a:cubicBezTo>
                  <a:pt x="478980" y="1237003"/>
                  <a:pt x="421385" y="1260615"/>
                  <a:pt x="384127" y="1266825"/>
                </a:cubicBezTo>
                <a:cubicBezTo>
                  <a:pt x="358878" y="1271033"/>
                  <a:pt x="333327" y="1273175"/>
                  <a:pt x="307927" y="1276350"/>
                </a:cubicBezTo>
                <a:cubicBezTo>
                  <a:pt x="-37321" y="1263563"/>
                  <a:pt x="80744" y="1352844"/>
                  <a:pt x="31702" y="1095375"/>
                </a:cubicBezTo>
                <a:cubicBezTo>
                  <a:pt x="29560" y="1084130"/>
                  <a:pt x="19002" y="1076325"/>
                  <a:pt x="12652" y="1066800"/>
                </a:cubicBezTo>
                <a:cubicBezTo>
                  <a:pt x="9477" y="1038225"/>
                  <a:pt x="-6698" y="1008095"/>
                  <a:pt x="3127" y="981075"/>
                </a:cubicBezTo>
                <a:cubicBezTo>
                  <a:pt x="8970" y="965007"/>
                  <a:pt x="33666" y="962658"/>
                  <a:pt x="50752" y="962025"/>
                </a:cubicBezTo>
                <a:lnTo>
                  <a:pt x="260302" y="971550"/>
                </a:lnTo>
                <a:lnTo>
                  <a:pt x="346027" y="962025"/>
                </a:lnTo>
                <a:cubicBezTo>
                  <a:pt x="361849" y="950950"/>
                  <a:pt x="355552" y="924188"/>
                  <a:pt x="355552" y="904875"/>
                </a:cubicBezTo>
                <a:cubicBezTo>
                  <a:pt x="355552" y="705653"/>
                  <a:pt x="367773" y="751038"/>
                  <a:pt x="336502" y="657225"/>
                </a:cubicBezTo>
                <a:cubicBezTo>
                  <a:pt x="316668" y="419214"/>
                  <a:pt x="320301" y="511227"/>
                  <a:pt x="336502" y="114300"/>
                </a:cubicBezTo>
                <a:cubicBezTo>
                  <a:pt x="337036" y="101220"/>
                  <a:pt x="342852" y="88900"/>
                  <a:pt x="346027" y="76200"/>
                </a:cubicBezTo>
                <a:lnTo>
                  <a:pt x="336502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3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5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894270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592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6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57" y="862532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E639-6AE8-80EE-43D2-DEAA3823881C}"/>
              </a:ext>
            </a:extLst>
          </p:cNvPr>
          <p:cNvSpPr txBox="1"/>
          <p:nvPr/>
        </p:nvSpPr>
        <p:spPr>
          <a:xfrm>
            <a:off x="182881" y="471220"/>
            <a:ext cx="2091690" cy="52322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97893-83A4-8954-2A5D-6F459BF09669}"/>
              </a:ext>
            </a:extLst>
          </p:cNvPr>
          <p:cNvSpPr/>
          <p:nvPr/>
        </p:nvSpPr>
        <p:spPr>
          <a:xfrm>
            <a:off x="2359717" y="1079825"/>
            <a:ext cx="8815013" cy="115400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noFill/>
            <a:prstDash val="lgDashDot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vi-VN" sz="2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 ông về già muốn nghỉ ngơi nên đem đổi hết gà lấy thóc. Cứ 3 con gà đổi được 1 thúng thóc. Hỏi phú ông đổi được nhiều nhất bao nhiêu thúng thóc và còn thừa mấy con gà?”.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44724-F795-6E39-A0C2-D8A39B91F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80" y="2945130"/>
            <a:ext cx="8458200" cy="343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73A8F-0EAB-4943-4D18-E1AD1412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>
            <a:extLst>
              <a:ext uri="{FF2B5EF4-FFF2-40B4-BE49-F238E27FC236}">
                <a16:creationId xmlns:a16="http://schemas.microsoft.com/office/drawing/2014/main" id="{1FC4B855-6C10-C65A-818C-37CD57ED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773F58-3078-670E-095F-599D86306E9A}"/>
              </a:ext>
            </a:extLst>
          </p:cNvPr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F071F487-69B6-FFAB-F008-A8BFA295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469684-1829-CD49-4387-3F9F9E48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1701006"/>
            <a:ext cx="128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9 365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:a16="http://schemas.microsoft.com/office/drawing/2014/main" id="{8CEF33F3-5E80-6F7C-EE7C-75F7B6D11716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4"/>
            <a:ext cx="1045599" cy="1128023"/>
            <a:chOff x="2299" y="1252"/>
            <a:chExt cx="438" cy="51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814BBB-09B0-C3B0-A698-9C79F85D3BF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8D2672-B9D9-428B-D466-692A2D79E84E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117DA235-324E-CF9F-78FF-975E22D9E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19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A51A021E-E441-043A-E518-684583EC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667" y="204514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EE7D1308-8477-6D61-4B31-0EED25E3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079" y="204411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B20839-BDBA-E528-EC71-533D016200D2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9, 9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827249-59B4-48BC-AF06-5B3A5BA7869C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3; 3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3, 3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9" name="TextBox 36">
            <a:extLst>
              <a:ext uri="{FF2B5EF4-FFF2-40B4-BE49-F238E27FC236}">
                <a16:creationId xmlns:a16="http://schemas.microsoft.com/office/drawing/2014/main" id="{09968148-F32F-C1D1-99DC-F88D504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38">
            <a:extLst>
              <a:ext uri="{FF2B5EF4-FFF2-40B4-BE49-F238E27FC236}">
                <a16:creationId xmlns:a16="http://schemas.microsoft.com/office/drawing/2014/main" id="{31C3BDA5-5258-8A86-FCCA-3B29E341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669" y="241280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14DFA639-EF74-02E1-667A-FFBD92B2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2" y="2415703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02C61F-BA20-F875-B6BE-A741C4AE8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402" y="274518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0334549-2CA9-6FDA-9778-705C1A47521A}"/>
              </a:ext>
            </a:extLst>
          </p:cNvPr>
          <p:cNvSpPr/>
          <p:nvPr/>
        </p:nvSpPr>
        <p:spPr>
          <a:xfrm>
            <a:off x="4593265" y="5753128"/>
            <a:ext cx="4979360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9 365 : 3 = 3 121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DA6657B1-61FE-DB4C-80B7-B6FBC435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066" y="274518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D61AEF52-29CC-5F3D-B8B8-783E47CB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18550F-F2E8-5FA5-A37F-E41CB9CE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165" y="3118591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4790F4E8-0B51-7CF3-8B97-EA344D7C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423" y="248091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C09C95-6837-C163-5A6D-747442821AC0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6; 6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6, 6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A1C6B9B-A596-8AD1-3D44-8CED158FAC20}"/>
              </a:ext>
            </a:extLst>
          </p:cNvPr>
          <p:cNvSpPr/>
          <p:nvPr/>
        </p:nvSpPr>
        <p:spPr>
          <a:xfrm>
            <a:off x="4463144" y="511628"/>
            <a:ext cx="2623457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9 365 : 3 = 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8E6B377-E4C8-D3C2-CA5F-7F1253719A9B}"/>
              </a:ext>
            </a:extLst>
          </p:cNvPr>
          <p:cNvSpPr txBox="1"/>
          <p:nvPr/>
        </p:nvSpPr>
        <p:spPr>
          <a:xfrm>
            <a:off x="3869329" y="4693804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5; 5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3, 5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56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EC92F-1EDF-4DE9-21A4-6BB21A6B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>
            <a:extLst>
              <a:ext uri="{FF2B5EF4-FFF2-40B4-BE49-F238E27FC236}">
                <a16:creationId xmlns:a16="http://schemas.microsoft.com/office/drawing/2014/main" id="{0002674C-9E4C-26B5-0749-DBE1E5AB49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3BD76B-91BE-73F6-DADA-F7D877287092}"/>
              </a:ext>
            </a:extLst>
          </p:cNvPr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548972"/>
            <a:ext cx="634779" cy="1036809"/>
          </a:xfrm>
          <a:prstGeom prst="rect">
            <a:avLst/>
          </a:prstGeom>
        </p:spPr>
      </p:pic>
      <p:sp>
        <p:nvSpPr>
          <p:cNvPr id="38" name="TextBox 43">
            <a:extLst>
              <a:ext uri="{FF2B5EF4-FFF2-40B4-BE49-F238E27FC236}">
                <a16:creationId xmlns:a16="http://schemas.microsoft.com/office/drawing/2014/main" id="{42CCCB4E-7FDA-410A-854F-D95033869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203751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17DD2C35-3F08-4308-8DC1-B7D9AB6C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87" y="2021046"/>
            <a:ext cx="1121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2 249</a:t>
            </a:r>
          </a:p>
        </p:txBody>
      </p:sp>
      <p:grpSp>
        <p:nvGrpSpPr>
          <p:cNvPr id="40" name="Group 66">
            <a:extLst>
              <a:ext uri="{FF2B5EF4-FFF2-40B4-BE49-F238E27FC236}">
                <a16:creationId xmlns:a16="http://schemas.microsoft.com/office/drawing/2014/main" id="{BE26E019-6209-4CD0-BCA3-CBA789A95AC2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2087165"/>
            <a:ext cx="1045599" cy="1690944"/>
            <a:chOff x="2299" y="1252"/>
            <a:chExt cx="438" cy="77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909FF6A-79E3-4304-B0D5-33A9555BFB7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F2C370-112C-482B-A8E4-FEFDE2D040D4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3" name="TextBox 36">
            <a:extLst>
              <a:ext uri="{FF2B5EF4-FFF2-40B4-BE49-F238E27FC236}">
                <a16:creationId xmlns:a16="http://schemas.microsoft.com/office/drawing/2014/main" id="{CE42EE19-82D3-4638-BDC6-38AFD566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80228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BD29B5B6-E450-4CFC-AEA3-D08F78F8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67" y="24291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E2BE6B0A-31F9-4D7C-BBA0-2F37D9C0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979" y="242810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1F9CC4-9B1E-4906-8A0B-3EAC95F99964}"/>
              </a:ext>
            </a:extLst>
          </p:cNvPr>
          <p:cNvSpPr txBox="1"/>
          <p:nvPr/>
        </p:nvSpPr>
        <p:spPr>
          <a:xfrm>
            <a:off x="3921114" y="194134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22 chia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5.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20, 22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20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D3B96A-745A-4230-8DFC-6BAA440F1866}"/>
              </a:ext>
            </a:extLst>
          </p:cNvPr>
          <p:cNvSpPr txBox="1"/>
          <p:nvPr/>
        </p:nvSpPr>
        <p:spPr>
          <a:xfrm>
            <a:off x="3953011" y="303617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24; 24 chia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24,24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</a:p>
        </p:txBody>
      </p:sp>
      <p:sp>
        <p:nvSpPr>
          <p:cNvPr id="71" name="TextBox 36">
            <a:extLst>
              <a:ext uri="{FF2B5EF4-FFF2-40B4-BE49-F238E27FC236}">
                <a16:creationId xmlns:a16="http://schemas.microsoft.com/office/drawing/2014/main" id="{DFA4422E-BCB7-4E14-9698-BC3C7A87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79671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TextBox 38">
            <a:extLst>
              <a:ext uri="{FF2B5EF4-FFF2-40B4-BE49-F238E27FC236}">
                <a16:creationId xmlns:a16="http://schemas.microsoft.com/office/drawing/2014/main" id="{3151849E-7E6B-431E-8BBE-F13E4C0EC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848" y="281992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38">
            <a:extLst>
              <a:ext uri="{FF2B5EF4-FFF2-40B4-BE49-F238E27FC236}">
                <a16:creationId xmlns:a16="http://schemas.microsoft.com/office/drawing/2014/main" id="{E6334375-F255-41E9-8883-9FECB3A1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982" y="2822829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22520DA-3EA3-4374-9D72-F06A28D300B9}"/>
              </a:ext>
            </a:extLst>
          </p:cNvPr>
          <p:cNvSpPr/>
          <p:nvPr/>
        </p:nvSpPr>
        <p:spPr>
          <a:xfrm>
            <a:off x="4238625" y="5376482"/>
            <a:ext cx="4581525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4000" b="1" kern="0" dirty="0">
                <a:solidFill>
                  <a:prstClr val="black"/>
                </a:solidFill>
                <a:cs typeface="Arial" panose="020B0604020202020204" pitchFamily="34" charset="0"/>
              </a:rPr>
              <a:t>2 249 : 4 = 425 </a:t>
            </a:r>
            <a:r>
              <a:rPr lang="en-US" sz="40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C38832A9-3790-447C-98D6-370D6D96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79671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E343F5-4904-453D-B574-34840516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87" y="3192342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513F19-080C-4DFC-ADFD-200AF5ACF07E}"/>
              </a:ext>
            </a:extLst>
          </p:cNvPr>
          <p:cNvSpPr txBox="1"/>
          <p:nvPr/>
        </p:nvSpPr>
        <p:spPr>
          <a:xfrm>
            <a:off x="3845925" y="404120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9, 9 chia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8, 9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0500EC6-39EF-4EE0-8A64-4E6A28F0B9EF}"/>
              </a:ext>
            </a:extLst>
          </p:cNvPr>
          <p:cNvSpPr/>
          <p:nvPr/>
        </p:nvSpPr>
        <p:spPr>
          <a:xfrm>
            <a:off x="4463144" y="83166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2 249 : 4= ?</a:t>
            </a:r>
          </a:p>
        </p:txBody>
      </p:sp>
    </p:spTree>
    <p:extLst>
      <p:ext uri="{BB962C8B-B14F-4D97-AF65-F5344CB8AC3E}">
        <p14:creationId xmlns:p14="http://schemas.microsoft.com/office/powerpoint/2010/main" val="22588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  <p:bldP spid="44" grpId="0"/>
      <p:bldP spid="45" grpId="0"/>
      <p:bldP spid="46" grpId="0"/>
      <p:bldP spid="47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F6289-3FA9-6C51-8E32-D842D58E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>
            <a:extLst>
              <a:ext uri="{FF2B5EF4-FFF2-40B4-BE49-F238E27FC236}">
                <a16:creationId xmlns:a16="http://schemas.microsoft.com/office/drawing/2014/main" id="{B43512B3-E82D-9D47-5686-37ED44A60C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D0FD27-D0F1-6B0A-095C-C89B63592485}"/>
              </a:ext>
            </a:extLst>
          </p:cNvPr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593063" y="51337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1125486" y="482594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70640-229D-4D76-A101-07CED70CF7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0412" y="1033462"/>
            <a:ext cx="5915025" cy="1038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1DC563-39A1-4F8D-8034-F04459992E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7EEA26-91FA-425B-9C25-FB7049C651CC}"/>
              </a:ext>
            </a:extLst>
          </p:cNvPr>
          <p:cNvGrpSpPr/>
          <p:nvPr/>
        </p:nvGrpSpPr>
        <p:grpSpPr>
          <a:xfrm>
            <a:off x="1951266" y="2844173"/>
            <a:ext cx="2572521" cy="1631502"/>
            <a:chOff x="413254" y="1441024"/>
            <a:chExt cx="1968173" cy="1631502"/>
          </a:xfrm>
        </p:grpSpPr>
        <p:sp>
          <p:nvSpPr>
            <p:cNvPr id="31" name="TextBox 43">
              <a:extLst>
                <a:ext uri="{FF2B5EF4-FFF2-40B4-BE49-F238E27FC236}">
                  <a16:creationId xmlns:a16="http://schemas.microsoft.com/office/drawing/2014/main" id="{99BFF231-599D-4394-A1FB-4D239404A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2" name="TextBox 49">
              <a:extLst>
                <a:ext uri="{FF2B5EF4-FFF2-40B4-BE49-F238E27FC236}">
                  <a16:creationId xmlns:a16="http://schemas.microsoft.com/office/drawing/2014/main" id="{F01DE5D4-EEA6-4DCD-BA0A-45F2F43CA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6 729</a:t>
              </a:r>
            </a:p>
          </p:txBody>
        </p:sp>
        <p:grpSp>
          <p:nvGrpSpPr>
            <p:cNvPr id="33" name="Group 66">
              <a:extLst>
                <a:ext uri="{FF2B5EF4-FFF2-40B4-BE49-F238E27FC236}">
                  <a16:creationId xmlns:a16="http://schemas.microsoft.com/office/drawing/2014/main" id="{A4C53331-3CFA-4715-BBC5-25182429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437250-A03B-4F64-88F4-66878B96E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EEC29B3-98E8-48B2-B45A-7AFB7EBEE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F6F7FF8-CB3B-4809-AD8E-0C764DF08801}"/>
              </a:ext>
            </a:extLst>
          </p:cNvPr>
          <p:cNvSpPr txBox="1"/>
          <p:nvPr/>
        </p:nvSpPr>
        <p:spPr>
          <a:xfrm>
            <a:off x="3265398" y="34752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C0B4A4-255E-449F-8E08-9D2ABF57051C}"/>
              </a:ext>
            </a:extLst>
          </p:cNvPr>
          <p:cNvSpPr txBox="1"/>
          <p:nvPr/>
        </p:nvSpPr>
        <p:spPr>
          <a:xfrm>
            <a:off x="1943450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DC586-47DD-44D7-8A4F-87302DE03826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1D5F-5680-4F5C-8601-58591AF82EA4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B9418-E9D8-4EC7-BF46-0B8153632E9A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239FE-75F1-47CE-9B03-3A51B156ACD3}"/>
              </a:ext>
            </a:extLst>
          </p:cNvPr>
          <p:cNvSpPr txBox="1"/>
          <p:nvPr/>
        </p:nvSpPr>
        <p:spPr>
          <a:xfrm>
            <a:off x="3781774" y="348039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95332-2EFA-47F4-B446-1C383B003071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C6D4D-4310-4234-9327-A9069BF33DB9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02777-711D-45A9-AB26-6418351B7304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608A1-E062-40B3-921B-2E1141EFD4F1}"/>
              </a:ext>
            </a:extLst>
          </p:cNvPr>
          <p:cNvSpPr txBox="1"/>
          <p:nvPr/>
        </p:nvSpPr>
        <p:spPr>
          <a:xfrm>
            <a:off x="4029424" y="348039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8CA1F6-2D00-47AE-9B71-508697FECCD8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3A2A3C73-138C-41AF-9764-B3F11BA79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4" y="4339673"/>
            <a:ext cx="934477" cy="15166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5BFECA-CE69-4C69-ADBF-0A40E1EB4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4754" y="2008960"/>
            <a:ext cx="5510521" cy="381081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719F0BF-AA6D-4E76-B9BA-4CA4276C4E51}"/>
              </a:ext>
            </a:extLst>
          </p:cNvPr>
          <p:cNvGrpSpPr/>
          <p:nvPr/>
        </p:nvGrpSpPr>
        <p:grpSpPr>
          <a:xfrm>
            <a:off x="7571016" y="2929898"/>
            <a:ext cx="2572521" cy="1631502"/>
            <a:chOff x="413254" y="1441024"/>
            <a:chExt cx="1968173" cy="1631502"/>
          </a:xfrm>
        </p:grpSpPr>
        <p:sp>
          <p:nvSpPr>
            <p:cNvPr id="51" name="TextBox 43">
              <a:extLst>
                <a:ext uri="{FF2B5EF4-FFF2-40B4-BE49-F238E27FC236}">
                  <a16:creationId xmlns:a16="http://schemas.microsoft.com/office/drawing/2014/main" id="{0BCCA15D-BE41-45B3-876E-792564B82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2" name="TextBox 49">
              <a:extLst>
                <a:ext uri="{FF2B5EF4-FFF2-40B4-BE49-F238E27FC236}">
                  <a16:creationId xmlns:a16="http://schemas.microsoft.com/office/drawing/2014/main" id="{5FAB46F0-99BE-4CF0-AA4C-E9DC9DAC2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4 163</a:t>
              </a:r>
            </a:p>
          </p:txBody>
        </p:sp>
        <p:grpSp>
          <p:nvGrpSpPr>
            <p:cNvPr id="53" name="Group 66">
              <a:extLst>
                <a:ext uri="{FF2B5EF4-FFF2-40B4-BE49-F238E27FC236}">
                  <a16:creationId xmlns:a16="http://schemas.microsoft.com/office/drawing/2014/main" id="{AB8FA3F0-EF53-4682-B855-9002B9844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E0188F1-3AF5-410B-A48D-C624F847A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A565027-33CA-466A-A0F0-7917A653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C4DDF6C-E4FB-4955-88F8-57CC763C679B}"/>
              </a:ext>
            </a:extLst>
          </p:cNvPr>
          <p:cNvSpPr txBox="1"/>
          <p:nvPr/>
        </p:nvSpPr>
        <p:spPr>
          <a:xfrm>
            <a:off x="8885148" y="35609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4F69C4-8627-4221-8681-A830A3CC4924}"/>
              </a:ext>
            </a:extLst>
          </p:cNvPr>
          <p:cNvSpPr txBox="1"/>
          <p:nvPr/>
        </p:nvSpPr>
        <p:spPr>
          <a:xfrm>
            <a:off x="7925150" y="332391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98E2E4-9521-44B5-91BA-1A0D9F3DA264}"/>
              </a:ext>
            </a:extLst>
          </p:cNvPr>
          <p:cNvSpPr txBox="1"/>
          <p:nvPr/>
        </p:nvSpPr>
        <p:spPr>
          <a:xfrm>
            <a:off x="8214981" y="3325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F4AA1C-4AA2-4E77-8A96-4E8381A21C82}"/>
              </a:ext>
            </a:extLst>
          </p:cNvPr>
          <p:cNvSpPr txBox="1"/>
          <p:nvPr/>
        </p:nvSpPr>
        <p:spPr>
          <a:xfrm>
            <a:off x="9148431" y="356475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68C394-AA1D-4979-9199-B47FB56B0B57}"/>
              </a:ext>
            </a:extLst>
          </p:cNvPr>
          <p:cNvSpPr txBox="1"/>
          <p:nvPr/>
        </p:nvSpPr>
        <p:spPr>
          <a:xfrm>
            <a:off x="8224506" y="37484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C60E70-890F-482C-80B3-AC04C4983FA0}"/>
              </a:ext>
            </a:extLst>
          </p:cNvPr>
          <p:cNvSpPr txBox="1"/>
          <p:nvPr/>
        </p:nvSpPr>
        <p:spPr>
          <a:xfrm>
            <a:off x="9401524" y="356611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57E69D-0CF2-40C4-853A-7E622906C144}"/>
              </a:ext>
            </a:extLst>
          </p:cNvPr>
          <p:cNvSpPr txBox="1"/>
          <p:nvPr/>
        </p:nvSpPr>
        <p:spPr>
          <a:xfrm>
            <a:off x="8493927" y="37443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4ADF9F-5D25-4F01-A693-66C0A364D6B2}"/>
              </a:ext>
            </a:extLst>
          </p:cNvPr>
          <p:cNvSpPr txBox="1"/>
          <p:nvPr/>
        </p:nvSpPr>
        <p:spPr>
          <a:xfrm>
            <a:off x="8465352" y="42491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96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" grpId="0"/>
      <p:bldP spid="8" grpId="0"/>
      <p:bldP spid="9" grpId="0"/>
      <p:bldP spid="10" grpId="0"/>
      <p:bldP spid="12" grpId="0"/>
      <p:bldP spid="14" grpId="0"/>
      <p:bldP spid="16" grpId="0"/>
      <p:bldP spid="20" grpId="0"/>
      <p:bldP spid="28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sX0" fmla="*/ 0 w 11604512"/>
              <a:gd name="csY0" fmla="*/ 631756 h 6311245"/>
              <a:gd name="csX1" fmla="*/ 631756 w 11604512"/>
              <a:gd name="csY1" fmla="*/ 0 h 6311245"/>
              <a:gd name="csX2" fmla="*/ 10972756 w 11604512"/>
              <a:gd name="csY2" fmla="*/ 0 h 6311245"/>
              <a:gd name="csX3" fmla="*/ 11604512 w 11604512"/>
              <a:gd name="csY3" fmla="*/ 631756 h 6311245"/>
              <a:gd name="csX4" fmla="*/ 11604512 w 11604512"/>
              <a:gd name="csY4" fmla="*/ 5679489 h 6311245"/>
              <a:gd name="csX5" fmla="*/ 10972756 w 11604512"/>
              <a:gd name="csY5" fmla="*/ 6311245 h 6311245"/>
              <a:gd name="csX6" fmla="*/ 631756 w 11604512"/>
              <a:gd name="csY6" fmla="*/ 6311245 h 6311245"/>
              <a:gd name="csX7" fmla="*/ 0 w 11604512"/>
              <a:gd name="csY7" fmla="*/ 5679489 h 6311245"/>
              <a:gd name="csX8" fmla="*/ 0 w 11604512"/>
              <a:gd name="csY8" fmla="*/ 631756 h 63112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942606" y="516884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4754A-5A09-461F-8900-C5EC11846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4" y="1676399"/>
            <a:ext cx="11013621" cy="20288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A429F5-8232-48D4-9D44-487143BFC4E3}"/>
              </a:ext>
            </a:extLst>
          </p:cNvPr>
          <p:cNvSpPr/>
          <p:nvPr/>
        </p:nvSpPr>
        <p:spPr>
          <a:xfrm>
            <a:off x="3162299" y="2324100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6 729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AD7F483-1E53-4752-8120-45058864FF24}"/>
              </a:ext>
            </a:extLst>
          </p:cNvPr>
          <p:cNvSpPr/>
          <p:nvPr/>
        </p:nvSpPr>
        <p:spPr>
          <a:xfrm>
            <a:off x="5381624" y="2324100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D3B6683-FB5C-4E69-80A6-B2A51A14E94A}"/>
              </a:ext>
            </a:extLst>
          </p:cNvPr>
          <p:cNvSpPr/>
          <p:nvPr/>
        </p:nvSpPr>
        <p:spPr>
          <a:xfrm>
            <a:off x="7515224" y="235267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1 121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C942F7A-195C-4D42-9C79-609D42EB03A1}"/>
              </a:ext>
            </a:extLst>
          </p:cNvPr>
          <p:cNvSpPr/>
          <p:nvPr/>
        </p:nvSpPr>
        <p:spPr>
          <a:xfrm>
            <a:off x="9791699" y="235267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D0FD387-808E-41AA-9938-5244F0E165B8}"/>
              </a:ext>
            </a:extLst>
          </p:cNvPr>
          <p:cNvSpPr/>
          <p:nvPr/>
        </p:nvSpPr>
        <p:spPr>
          <a:xfrm>
            <a:off x="3267074" y="303847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4 163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CE69D2E-EFF9-4464-9835-BF682E04CEA6}"/>
              </a:ext>
            </a:extLst>
          </p:cNvPr>
          <p:cNvSpPr/>
          <p:nvPr/>
        </p:nvSpPr>
        <p:spPr>
          <a:xfrm>
            <a:off x="5476874" y="301942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3AA5566-3B57-4053-AAB6-AF9687E6E662}"/>
              </a:ext>
            </a:extLst>
          </p:cNvPr>
          <p:cNvSpPr/>
          <p:nvPr/>
        </p:nvSpPr>
        <p:spPr>
          <a:xfrm>
            <a:off x="7553324" y="301942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F32FF7A-AB2F-4595-B001-907ADE02D2DF}"/>
              </a:ext>
            </a:extLst>
          </p:cNvPr>
          <p:cNvSpPr/>
          <p:nvPr/>
        </p:nvSpPr>
        <p:spPr>
          <a:xfrm>
            <a:off x="9772649" y="3009900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08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sX0" fmla="*/ 0 w 11604512"/>
              <a:gd name="csY0" fmla="*/ 631756 h 6311245"/>
              <a:gd name="csX1" fmla="*/ 631756 w 11604512"/>
              <a:gd name="csY1" fmla="*/ 0 h 6311245"/>
              <a:gd name="csX2" fmla="*/ 10972756 w 11604512"/>
              <a:gd name="csY2" fmla="*/ 0 h 6311245"/>
              <a:gd name="csX3" fmla="*/ 11604512 w 11604512"/>
              <a:gd name="csY3" fmla="*/ 631756 h 6311245"/>
              <a:gd name="csX4" fmla="*/ 11604512 w 11604512"/>
              <a:gd name="csY4" fmla="*/ 5679489 h 6311245"/>
              <a:gd name="csX5" fmla="*/ 10972756 w 11604512"/>
              <a:gd name="csY5" fmla="*/ 6311245 h 6311245"/>
              <a:gd name="csX6" fmla="*/ 631756 w 11604512"/>
              <a:gd name="csY6" fmla="*/ 6311245 h 6311245"/>
              <a:gd name="csX7" fmla="*/ 0 w 11604512"/>
              <a:gd name="csY7" fmla="*/ 5679489 h 6311245"/>
              <a:gd name="csX8" fmla="*/ 0 w 11604512"/>
              <a:gd name="csY8" fmla="*/ 631756 h 63112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942605" y="516884"/>
            <a:ext cx="108398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quân của tướng Cao Lỗ có 6 308 người. Tướng quân muốn chia số người ấy thành các nhóm nhỏ, mỗi nhóm 7 người. Hỏi có thể chia thành bao nhiêu nhóm và con dư mấy người?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loud 3">
            <a:extLst>
              <a:ext uri="{FF2B5EF4-FFF2-40B4-BE49-F238E27FC236}">
                <a16:creationId xmlns:a16="http://schemas.microsoft.com/office/drawing/2014/main" id="{2E4E004F-1D99-06EC-8767-A5BE50919CCD}"/>
              </a:ext>
            </a:extLst>
          </p:cNvPr>
          <p:cNvSpPr/>
          <p:nvPr/>
        </p:nvSpPr>
        <p:spPr>
          <a:xfrm>
            <a:off x="2722825" y="2021666"/>
            <a:ext cx="8897584" cy="3612152"/>
          </a:xfrm>
          <a:prstGeom prst="wedgeRoundRectCallou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endParaRPr lang="en-GB" sz="1867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D32D68D-E099-D3F9-C2FD-2F78C4D8A189}"/>
              </a:ext>
            </a:extLst>
          </p:cNvPr>
          <p:cNvSpPr/>
          <p:nvPr/>
        </p:nvSpPr>
        <p:spPr>
          <a:xfrm>
            <a:off x="2453565" y="2221915"/>
            <a:ext cx="9245600" cy="2644412"/>
          </a:xfrm>
          <a:prstGeom prst="wedgeRoundRectCallout">
            <a:avLst/>
          </a:prstGeom>
        </p:spPr>
        <p:txBody>
          <a:bodyPr wrap="square">
            <a:spAutoFit/>
          </a:bodyPr>
          <a:lstStyle/>
          <a:p>
            <a:pPr algn="ctr" defTabSz="1218900"/>
            <a:r>
              <a:rPr lang="vi-VN" sz="3733" b="1" u="sng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1218900"/>
            <a:r>
              <a:rPr lang="vi-VN" sz="3733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nhóm và số người còn dư là:</a:t>
            </a:r>
          </a:p>
          <a:p>
            <a:pPr algn="ctr" defTabSz="1218900"/>
            <a:r>
              <a:rPr lang="vi-VN" sz="3733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6 308 : 7 = 901 (dư 1)</a:t>
            </a:r>
          </a:p>
          <a:p>
            <a:pPr algn="ctr" defTabSz="1218900"/>
            <a:r>
              <a:rPr lang="vi-VN" sz="3733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901 nhóm dư 1 người.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56A689D-EB6C-470D-A6E0-1C396D2E77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219075" y="1835150"/>
            <a:ext cx="3759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sX0" fmla="*/ 0 w 11604512"/>
              <a:gd name="csY0" fmla="*/ 631756 h 6311245"/>
              <a:gd name="csX1" fmla="*/ 631756 w 11604512"/>
              <a:gd name="csY1" fmla="*/ 0 h 6311245"/>
              <a:gd name="csX2" fmla="*/ 10972756 w 11604512"/>
              <a:gd name="csY2" fmla="*/ 0 h 6311245"/>
              <a:gd name="csX3" fmla="*/ 11604512 w 11604512"/>
              <a:gd name="csY3" fmla="*/ 631756 h 6311245"/>
              <a:gd name="csX4" fmla="*/ 11604512 w 11604512"/>
              <a:gd name="csY4" fmla="*/ 5679489 h 6311245"/>
              <a:gd name="csX5" fmla="*/ 10972756 w 11604512"/>
              <a:gd name="csY5" fmla="*/ 6311245 h 6311245"/>
              <a:gd name="csX6" fmla="*/ 631756 w 11604512"/>
              <a:gd name="csY6" fmla="*/ 6311245 h 6311245"/>
              <a:gd name="csX7" fmla="*/ 0 w 11604512"/>
              <a:gd name="csY7" fmla="*/ 5679489 h 6311245"/>
              <a:gd name="csX8" fmla="*/ 0 w 11604512"/>
              <a:gd name="csY8" fmla="*/ 631756 h 63112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942605" y="516884"/>
            <a:ext cx="108398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Một con kiến chúa có tuổi thọ là 9 490 ngày và gấp đôi tuổi thọ của ve sầu. Hỏi ve sầu có tuổi thọ là bao nhiêu ngày?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Tìm đường đi cho ve sầu chui lên mặt đất mà không gặp con chim?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F786-9C26-4D47-868E-AA4977B81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285" y="2867025"/>
            <a:ext cx="4902765" cy="31813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0EF21-78C3-43FA-B85C-C8DB1913BE49}"/>
              </a:ext>
            </a:extLst>
          </p:cNvPr>
          <p:cNvGrpSpPr/>
          <p:nvPr/>
        </p:nvGrpSpPr>
        <p:grpSpPr>
          <a:xfrm>
            <a:off x="257175" y="2172010"/>
            <a:ext cx="5483613" cy="4205541"/>
            <a:chOff x="169918" y="2553010"/>
            <a:chExt cx="5561345" cy="4205541"/>
          </a:xfrm>
        </p:grpSpPr>
        <p:grpSp>
          <p:nvGrpSpPr>
            <p:cNvPr id="21" name="Google Shape;4197;p57">
              <a:extLst>
                <a:ext uri="{FF2B5EF4-FFF2-40B4-BE49-F238E27FC236}">
                  <a16:creationId xmlns:a16="http://schemas.microsoft.com/office/drawing/2014/main" id="{91F7AB9A-628E-4B6E-AC2E-02D270DDBB80}"/>
                </a:ext>
              </a:extLst>
            </p:cNvPr>
            <p:cNvGrpSpPr/>
            <p:nvPr/>
          </p:nvGrpSpPr>
          <p:grpSpPr>
            <a:xfrm>
              <a:off x="552148" y="5256378"/>
              <a:ext cx="595140" cy="651436"/>
              <a:chOff x="7209063" y="1969150"/>
              <a:chExt cx="261866" cy="30227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3" name="Google Shape;4198;p57">
                <a:extLst>
                  <a:ext uri="{FF2B5EF4-FFF2-40B4-BE49-F238E27FC236}">
                    <a16:creationId xmlns:a16="http://schemas.microsoft.com/office/drawing/2014/main" id="{E088AA84-39DA-4C9B-A40B-46D963EFB711}"/>
                  </a:ext>
                </a:extLst>
              </p:cNvPr>
              <p:cNvSpPr/>
              <p:nvPr/>
            </p:nvSpPr>
            <p:spPr>
              <a:xfrm>
                <a:off x="7342366" y="2193133"/>
                <a:ext cx="14160" cy="62613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233" extrusionOk="0">
                    <a:moveTo>
                      <a:pt x="1" y="1"/>
                    </a:moveTo>
                    <a:lnTo>
                      <a:pt x="79" y="2214"/>
                    </a:lnTo>
                    <a:lnTo>
                      <a:pt x="213" y="2233"/>
                    </a:lnTo>
                    <a:lnTo>
                      <a:pt x="407" y="2214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199;p57">
                <a:extLst>
                  <a:ext uri="{FF2B5EF4-FFF2-40B4-BE49-F238E27FC236}">
                    <a16:creationId xmlns:a16="http://schemas.microsoft.com/office/drawing/2014/main" id="{21EB7DE9-7E0C-4F70-BC9D-554FA4ACBAD5}"/>
                  </a:ext>
                </a:extLst>
              </p:cNvPr>
              <p:cNvSpPr/>
              <p:nvPr/>
            </p:nvSpPr>
            <p:spPr>
              <a:xfrm>
                <a:off x="7323579" y="2209873"/>
                <a:ext cx="14020" cy="6154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95" extrusionOk="0">
                    <a:moveTo>
                      <a:pt x="1" y="0"/>
                    </a:moveTo>
                    <a:lnTo>
                      <a:pt x="135" y="2195"/>
                    </a:lnTo>
                    <a:lnTo>
                      <a:pt x="269" y="2195"/>
                    </a:lnTo>
                    <a:lnTo>
                      <a:pt x="463" y="217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200;p57">
                <a:extLst>
                  <a:ext uri="{FF2B5EF4-FFF2-40B4-BE49-F238E27FC236}">
                    <a16:creationId xmlns:a16="http://schemas.microsoft.com/office/drawing/2014/main" id="{39D24B99-31D0-46AC-BD35-E84FFC0AD349}"/>
                  </a:ext>
                </a:extLst>
              </p:cNvPr>
              <p:cNvSpPr/>
              <p:nvPr/>
            </p:nvSpPr>
            <p:spPr>
              <a:xfrm>
                <a:off x="7221485" y="2201181"/>
                <a:ext cx="14020" cy="6157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96" extrusionOk="0">
                    <a:moveTo>
                      <a:pt x="1" y="0"/>
                    </a:moveTo>
                    <a:lnTo>
                      <a:pt x="116" y="2177"/>
                    </a:lnTo>
                    <a:lnTo>
                      <a:pt x="269" y="2195"/>
                    </a:lnTo>
                    <a:lnTo>
                      <a:pt x="463" y="2177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201;p57">
                <a:extLst>
                  <a:ext uri="{FF2B5EF4-FFF2-40B4-BE49-F238E27FC236}">
                    <a16:creationId xmlns:a16="http://schemas.microsoft.com/office/drawing/2014/main" id="{7F98BC51-3750-4CEF-96B3-6D3546516B0A}"/>
                  </a:ext>
                </a:extLst>
              </p:cNvPr>
              <p:cNvSpPr/>
              <p:nvPr/>
            </p:nvSpPr>
            <p:spPr>
              <a:xfrm>
                <a:off x="7443954" y="2197424"/>
                <a:ext cx="20497" cy="62613"/>
              </a:xfrm>
              <a:custGeom>
                <a:avLst/>
                <a:gdLst/>
                <a:ahLst/>
                <a:cxnLst/>
                <a:rect l="l" t="t" r="r" b="b"/>
                <a:pathLst>
                  <a:path w="731" h="2233" extrusionOk="0">
                    <a:moveTo>
                      <a:pt x="231" y="0"/>
                    </a:moveTo>
                    <a:lnTo>
                      <a:pt x="171" y="597"/>
                    </a:lnTo>
                    <a:lnTo>
                      <a:pt x="153" y="772"/>
                    </a:lnTo>
                    <a:lnTo>
                      <a:pt x="0" y="2232"/>
                    </a:lnTo>
                    <a:lnTo>
                      <a:pt x="347" y="2232"/>
                    </a:lnTo>
                    <a:lnTo>
                      <a:pt x="633" y="560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202;p57">
                <a:extLst>
                  <a:ext uri="{FF2B5EF4-FFF2-40B4-BE49-F238E27FC236}">
                    <a16:creationId xmlns:a16="http://schemas.microsoft.com/office/drawing/2014/main" id="{C1697AB2-3F7F-4AF5-8D74-0ED665D250B6}"/>
                  </a:ext>
                </a:extLst>
              </p:cNvPr>
              <p:cNvSpPr/>
              <p:nvPr/>
            </p:nvSpPr>
            <p:spPr>
              <a:xfrm>
                <a:off x="7211783" y="1976132"/>
                <a:ext cx="118301" cy="242967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8665" extrusionOk="0">
                    <a:moveTo>
                      <a:pt x="4062" y="1"/>
                    </a:moveTo>
                    <a:lnTo>
                      <a:pt x="0" y="190"/>
                    </a:lnTo>
                    <a:lnTo>
                      <a:pt x="79" y="1502"/>
                    </a:lnTo>
                    <a:lnTo>
                      <a:pt x="79" y="1521"/>
                    </a:lnTo>
                    <a:lnTo>
                      <a:pt x="116" y="2177"/>
                    </a:lnTo>
                    <a:lnTo>
                      <a:pt x="116" y="2195"/>
                    </a:lnTo>
                    <a:lnTo>
                      <a:pt x="213" y="4080"/>
                    </a:lnTo>
                    <a:lnTo>
                      <a:pt x="213" y="4117"/>
                    </a:lnTo>
                    <a:lnTo>
                      <a:pt x="250" y="4792"/>
                    </a:lnTo>
                    <a:lnTo>
                      <a:pt x="250" y="4811"/>
                    </a:lnTo>
                    <a:lnTo>
                      <a:pt x="310" y="5966"/>
                    </a:lnTo>
                    <a:lnTo>
                      <a:pt x="328" y="6123"/>
                    </a:lnTo>
                    <a:lnTo>
                      <a:pt x="347" y="6428"/>
                    </a:lnTo>
                    <a:lnTo>
                      <a:pt x="347" y="6469"/>
                    </a:lnTo>
                    <a:lnTo>
                      <a:pt x="444" y="8239"/>
                    </a:lnTo>
                    <a:lnTo>
                      <a:pt x="4219" y="8664"/>
                    </a:lnTo>
                    <a:lnTo>
                      <a:pt x="4196" y="7758"/>
                    </a:lnTo>
                    <a:lnTo>
                      <a:pt x="4196" y="7624"/>
                    </a:lnTo>
                    <a:lnTo>
                      <a:pt x="4159" y="5642"/>
                    </a:lnTo>
                    <a:lnTo>
                      <a:pt x="4159" y="5601"/>
                    </a:lnTo>
                    <a:lnTo>
                      <a:pt x="4140" y="4446"/>
                    </a:lnTo>
                    <a:lnTo>
                      <a:pt x="4140" y="4348"/>
                    </a:lnTo>
                    <a:lnTo>
                      <a:pt x="4103" y="2791"/>
                    </a:lnTo>
                    <a:lnTo>
                      <a:pt x="4103" y="2713"/>
                    </a:lnTo>
                    <a:lnTo>
                      <a:pt x="4080" y="1271"/>
                    </a:lnTo>
                    <a:lnTo>
                      <a:pt x="4080" y="1156"/>
                    </a:lnTo>
                    <a:lnTo>
                      <a:pt x="4062" y="403"/>
                    </a:lnTo>
                    <a:lnTo>
                      <a:pt x="4062" y="329"/>
                    </a:lnTo>
                    <a:lnTo>
                      <a:pt x="4062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203;p57">
                <a:extLst>
                  <a:ext uri="{FF2B5EF4-FFF2-40B4-BE49-F238E27FC236}">
                    <a16:creationId xmlns:a16="http://schemas.microsoft.com/office/drawing/2014/main" id="{89B77862-43A6-4CF8-ADB5-0F4260E59165}"/>
                  </a:ext>
                </a:extLst>
              </p:cNvPr>
              <p:cNvSpPr/>
              <p:nvPr/>
            </p:nvSpPr>
            <p:spPr>
              <a:xfrm>
                <a:off x="7216045" y="2058149"/>
                <a:ext cx="111319" cy="701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250" extrusionOk="0">
                    <a:moveTo>
                      <a:pt x="1" y="0"/>
                    </a:moveTo>
                    <a:lnTo>
                      <a:pt x="1" y="116"/>
                    </a:lnTo>
                    <a:lnTo>
                      <a:pt x="3970" y="250"/>
                    </a:lnTo>
                    <a:lnTo>
                      <a:pt x="3970" y="1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204;p57">
                <a:extLst>
                  <a:ext uri="{FF2B5EF4-FFF2-40B4-BE49-F238E27FC236}">
                    <a16:creationId xmlns:a16="http://schemas.microsoft.com/office/drawing/2014/main" id="{A5403471-1828-48EC-A733-6A87266A3626}"/>
                  </a:ext>
                </a:extLst>
              </p:cNvPr>
              <p:cNvSpPr/>
              <p:nvPr/>
            </p:nvSpPr>
            <p:spPr>
              <a:xfrm>
                <a:off x="7219943" y="2132651"/>
                <a:ext cx="108459" cy="10767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384" extrusionOk="0">
                    <a:moveTo>
                      <a:pt x="0" y="0"/>
                    </a:moveTo>
                    <a:lnTo>
                      <a:pt x="19" y="97"/>
                    </a:lnTo>
                    <a:lnTo>
                      <a:pt x="3868" y="384"/>
                    </a:lnTo>
                    <a:lnTo>
                      <a:pt x="3868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205;p57">
                <a:extLst>
                  <a:ext uri="{FF2B5EF4-FFF2-40B4-BE49-F238E27FC236}">
                    <a16:creationId xmlns:a16="http://schemas.microsoft.com/office/drawing/2014/main" id="{7C516CD4-0DFB-440D-ABF0-064ABCD0EFE7}"/>
                  </a:ext>
                </a:extLst>
              </p:cNvPr>
              <p:cNvSpPr/>
              <p:nvPr/>
            </p:nvSpPr>
            <p:spPr>
              <a:xfrm>
                <a:off x="7213970" y="2008518"/>
                <a:ext cx="112244" cy="18731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668" extrusionOk="0">
                    <a:moveTo>
                      <a:pt x="4002" y="1"/>
                    </a:moveTo>
                    <a:lnTo>
                      <a:pt x="3850" y="75"/>
                    </a:lnTo>
                    <a:cubicBezTo>
                      <a:pt x="3697" y="153"/>
                      <a:pt x="3563" y="232"/>
                      <a:pt x="3406" y="287"/>
                    </a:cubicBezTo>
                    <a:cubicBezTo>
                      <a:pt x="3254" y="347"/>
                      <a:pt x="3120" y="403"/>
                      <a:pt x="2963" y="444"/>
                    </a:cubicBezTo>
                    <a:cubicBezTo>
                      <a:pt x="2810" y="500"/>
                      <a:pt x="2658" y="518"/>
                      <a:pt x="2501" y="537"/>
                    </a:cubicBezTo>
                    <a:cubicBezTo>
                      <a:pt x="2196" y="578"/>
                      <a:pt x="1868" y="578"/>
                      <a:pt x="1558" y="578"/>
                    </a:cubicBezTo>
                    <a:cubicBezTo>
                      <a:pt x="1405" y="578"/>
                      <a:pt x="1253" y="560"/>
                      <a:pt x="1096" y="560"/>
                    </a:cubicBezTo>
                    <a:cubicBezTo>
                      <a:pt x="943" y="560"/>
                      <a:pt x="791" y="537"/>
                      <a:pt x="652" y="518"/>
                    </a:cubicBezTo>
                    <a:cubicBezTo>
                      <a:pt x="500" y="500"/>
                      <a:pt x="347" y="481"/>
                      <a:pt x="213" y="421"/>
                    </a:cubicBezTo>
                    <a:cubicBezTo>
                      <a:pt x="172" y="421"/>
                      <a:pt x="135" y="403"/>
                      <a:pt x="98" y="384"/>
                    </a:cubicBezTo>
                    <a:cubicBezTo>
                      <a:pt x="75" y="384"/>
                      <a:pt x="56" y="384"/>
                      <a:pt x="38" y="366"/>
                    </a:cubicBezTo>
                    <a:lnTo>
                      <a:pt x="1" y="347"/>
                    </a:lnTo>
                    <a:lnTo>
                      <a:pt x="1" y="366"/>
                    </a:lnTo>
                    <a:lnTo>
                      <a:pt x="38" y="384"/>
                    </a:lnTo>
                    <a:cubicBezTo>
                      <a:pt x="56" y="403"/>
                      <a:pt x="75" y="403"/>
                      <a:pt x="98" y="403"/>
                    </a:cubicBezTo>
                    <a:cubicBezTo>
                      <a:pt x="135" y="421"/>
                      <a:pt x="153" y="444"/>
                      <a:pt x="190" y="463"/>
                    </a:cubicBezTo>
                    <a:cubicBezTo>
                      <a:pt x="347" y="518"/>
                      <a:pt x="500" y="560"/>
                      <a:pt x="634" y="578"/>
                    </a:cubicBezTo>
                    <a:cubicBezTo>
                      <a:pt x="791" y="597"/>
                      <a:pt x="943" y="615"/>
                      <a:pt x="1096" y="634"/>
                    </a:cubicBezTo>
                    <a:lnTo>
                      <a:pt x="1327" y="634"/>
                    </a:lnTo>
                    <a:cubicBezTo>
                      <a:pt x="1405" y="652"/>
                      <a:pt x="1484" y="652"/>
                      <a:pt x="1558" y="652"/>
                    </a:cubicBezTo>
                    <a:cubicBezTo>
                      <a:pt x="1698" y="662"/>
                      <a:pt x="1835" y="668"/>
                      <a:pt x="1971" y="668"/>
                    </a:cubicBezTo>
                    <a:cubicBezTo>
                      <a:pt x="2154" y="668"/>
                      <a:pt x="2336" y="658"/>
                      <a:pt x="2524" y="634"/>
                    </a:cubicBezTo>
                    <a:cubicBezTo>
                      <a:pt x="2676" y="615"/>
                      <a:pt x="2829" y="597"/>
                      <a:pt x="2986" y="560"/>
                    </a:cubicBezTo>
                    <a:cubicBezTo>
                      <a:pt x="3157" y="518"/>
                      <a:pt x="3309" y="463"/>
                      <a:pt x="3448" y="384"/>
                    </a:cubicBezTo>
                    <a:cubicBezTo>
                      <a:pt x="3600" y="329"/>
                      <a:pt x="3753" y="250"/>
                      <a:pt x="3887" y="172"/>
                    </a:cubicBezTo>
                    <a:lnTo>
                      <a:pt x="4002" y="116"/>
                    </a:lnTo>
                    <a:lnTo>
                      <a:pt x="4002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206;p57">
                <a:extLst>
                  <a:ext uri="{FF2B5EF4-FFF2-40B4-BE49-F238E27FC236}">
                    <a16:creationId xmlns:a16="http://schemas.microsoft.com/office/drawing/2014/main" id="{0DE806A3-5F50-4B3D-B1EA-0E906F906082}"/>
                  </a:ext>
                </a:extLst>
              </p:cNvPr>
              <p:cNvSpPr/>
              <p:nvPr/>
            </p:nvSpPr>
            <p:spPr>
              <a:xfrm>
                <a:off x="7215008" y="2037147"/>
                <a:ext cx="111852" cy="17777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634" extrusionOk="0">
                    <a:moveTo>
                      <a:pt x="1" y="1"/>
                    </a:moveTo>
                    <a:lnTo>
                      <a:pt x="1" y="19"/>
                    </a:lnTo>
                    <a:cubicBezTo>
                      <a:pt x="135" y="38"/>
                      <a:pt x="250" y="75"/>
                      <a:pt x="384" y="116"/>
                    </a:cubicBezTo>
                    <a:cubicBezTo>
                      <a:pt x="578" y="190"/>
                      <a:pt x="772" y="269"/>
                      <a:pt x="985" y="347"/>
                    </a:cubicBezTo>
                    <a:cubicBezTo>
                      <a:pt x="1193" y="403"/>
                      <a:pt x="1387" y="463"/>
                      <a:pt x="1599" y="500"/>
                    </a:cubicBezTo>
                    <a:cubicBezTo>
                      <a:pt x="1812" y="537"/>
                      <a:pt x="2043" y="578"/>
                      <a:pt x="2256" y="597"/>
                    </a:cubicBezTo>
                    <a:cubicBezTo>
                      <a:pt x="2464" y="615"/>
                      <a:pt x="2695" y="634"/>
                      <a:pt x="2907" y="634"/>
                    </a:cubicBezTo>
                    <a:lnTo>
                      <a:pt x="3582" y="634"/>
                    </a:lnTo>
                    <a:cubicBezTo>
                      <a:pt x="3697" y="615"/>
                      <a:pt x="3794" y="615"/>
                      <a:pt x="3910" y="615"/>
                    </a:cubicBezTo>
                    <a:lnTo>
                      <a:pt x="3988" y="615"/>
                    </a:lnTo>
                    <a:lnTo>
                      <a:pt x="3988" y="537"/>
                    </a:lnTo>
                    <a:lnTo>
                      <a:pt x="3582" y="537"/>
                    </a:lnTo>
                    <a:cubicBezTo>
                      <a:pt x="3351" y="537"/>
                      <a:pt x="3120" y="537"/>
                      <a:pt x="2907" y="518"/>
                    </a:cubicBezTo>
                    <a:cubicBezTo>
                      <a:pt x="2695" y="518"/>
                      <a:pt x="2464" y="500"/>
                      <a:pt x="2256" y="481"/>
                    </a:cubicBezTo>
                    <a:cubicBezTo>
                      <a:pt x="2043" y="463"/>
                      <a:pt x="1831" y="440"/>
                      <a:pt x="1618" y="403"/>
                    </a:cubicBezTo>
                    <a:cubicBezTo>
                      <a:pt x="1405" y="366"/>
                      <a:pt x="1193" y="324"/>
                      <a:pt x="1003" y="269"/>
                    </a:cubicBezTo>
                    <a:cubicBezTo>
                      <a:pt x="791" y="190"/>
                      <a:pt x="597" y="135"/>
                      <a:pt x="384" y="75"/>
                    </a:cubicBezTo>
                    <a:cubicBezTo>
                      <a:pt x="269" y="38"/>
                      <a:pt x="135" y="19"/>
                      <a:pt x="1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207;p57">
                <a:extLst>
                  <a:ext uri="{FF2B5EF4-FFF2-40B4-BE49-F238E27FC236}">
                    <a16:creationId xmlns:a16="http://schemas.microsoft.com/office/drawing/2014/main" id="{A3CF8658-15EB-41EC-9CD0-6E88DA15A6FF}"/>
                  </a:ext>
                </a:extLst>
              </p:cNvPr>
              <p:cNvSpPr/>
              <p:nvPr/>
            </p:nvSpPr>
            <p:spPr>
              <a:xfrm>
                <a:off x="7217728" y="2071047"/>
                <a:ext cx="104197" cy="28909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1031" extrusionOk="0">
                    <a:moveTo>
                      <a:pt x="1812" y="252"/>
                    </a:moveTo>
                    <a:lnTo>
                      <a:pt x="1812" y="252"/>
                    </a:lnTo>
                    <a:cubicBezTo>
                      <a:pt x="1789" y="294"/>
                      <a:pt x="1770" y="312"/>
                      <a:pt x="1770" y="349"/>
                    </a:cubicBezTo>
                    <a:cubicBezTo>
                      <a:pt x="1770" y="349"/>
                      <a:pt x="1789" y="330"/>
                      <a:pt x="1789" y="312"/>
                    </a:cubicBezTo>
                    <a:cubicBezTo>
                      <a:pt x="1789" y="294"/>
                      <a:pt x="1812" y="270"/>
                      <a:pt x="1812" y="252"/>
                    </a:cubicBezTo>
                    <a:close/>
                    <a:moveTo>
                      <a:pt x="1789" y="464"/>
                    </a:moveTo>
                    <a:lnTo>
                      <a:pt x="1789" y="464"/>
                    </a:lnTo>
                    <a:cubicBezTo>
                      <a:pt x="1789" y="501"/>
                      <a:pt x="1831" y="543"/>
                      <a:pt x="1849" y="561"/>
                    </a:cubicBezTo>
                    <a:cubicBezTo>
                      <a:pt x="1831" y="543"/>
                      <a:pt x="1812" y="501"/>
                      <a:pt x="1789" y="464"/>
                    </a:cubicBezTo>
                    <a:close/>
                    <a:moveTo>
                      <a:pt x="2771" y="1"/>
                    </a:moveTo>
                    <a:cubicBezTo>
                      <a:pt x="2576" y="1"/>
                      <a:pt x="2387" y="17"/>
                      <a:pt x="2196" y="39"/>
                    </a:cubicBezTo>
                    <a:cubicBezTo>
                      <a:pt x="2117" y="62"/>
                      <a:pt x="2043" y="81"/>
                      <a:pt x="1983" y="99"/>
                    </a:cubicBezTo>
                    <a:cubicBezTo>
                      <a:pt x="1904" y="136"/>
                      <a:pt x="1849" y="178"/>
                      <a:pt x="1812" y="252"/>
                    </a:cubicBezTo>
                    <a:cubicBezTo>
                      <a:pt x="1849" y="196"/>
                      <a:pt x="1904" y="136"/>
                      <a:pt x="1983" y="118"/>
                    </a:cubicBezTo>
                    <a:cubicBezTo>
                      <a:pt x="2043" y="81"/>
                      <a:pt x="2117" y="81"/>
                      <a:pt x="2196" y="62"/>
                    </a:cubicBezTo>
                    <a:cubicBezTo>
                      <a:pt x="2350" y="42"/>
                      <a:pt x="2504" y="31"/>
                      <a:pt x="2660" y="31"/>
                    </a:cubicBezTo>
                    <a:cubicBezTo>
                      <a:pt x="2816" y="31"/>
                      <a:pt x="2974" y="42"/>
                      <a:pt x="3138" y="62"/>
                    </a:cubicBezTo>
                    <a:cubicBezTo>
                      <a:pt x="3157" y="62"/>
                      <a:pt x="3175" y="81"/>
                      <a:pt x="3198" y="81"/>
                    </a:cubicBezTo>
                    <a:lnTo>
                      <a:pt x="3254" y="81"/>
                    </a:lnTo>
                    <a:cubicBezTo>
                      <a:pt x="3291" y="99"/>
                      <a:pt x="3332" y="99"/>
                      <a:pt x="3369" y="99"/>
                    </a:cubicBezTo>
                    <a:cubicBezTo>
                      <a:pt x="3448" y="118"/>
                      <a:pt x="3522" y="155"/>
                      <a:pt x="3563" y="215"/>
                    </a:cubicBezTo>
                    <a:cubicBezTo>
                      <a:pt x="3600" y="233"/>
                      <a:pt x="3619" y="270"/>
                      <a:pt x="3637" y="294"/>
                    </a:cubicBezTo>
                    <a:cubicBezTo>
                      <a:pt x="3637" y="330"/>
                      <a:pt x="3660" y="367"/>
                      <a:pt x="3660" y="409"/>
                    </a:cubicBezTo>
                    <a:cubicBezTo>
                      <a:pt x="3660" y="483"/>
                      <a:pt x="3637" y="561"/>
                      <a:pt x="3600" y="617"/>
                    </a:cubicBezTo>
                    <a:cubicBezTo>
                      <a:pt x="3563" y="677"/>
                      <a:pt x="3503" y="714"/>
                      <a:pt x="3448" y="756"/>
                    </a:cubicBezTo>
                    <a:cubicBezTo>
                      <a:pt x="3388" y="793"/>
                      <a:pt x="3314" y="829"/>
                      <a:pt x="3235" y="848"/>
                    </a:cubicBezTo>
                    <a:cubicBezTo>
                      <a:pt x="3175" y="871"/>
                      <a:pt x="3101" y="871"/>
                      <a:pt x="3023" y="890"/>
                    </a:cubicBezTo>
                    <a:lnTo>
                      <a:pt x="2907" y="908"/>
                    </a:lnTo>
                    <a:lnTo>
                      <a:pt x="2792" y="908"/>
                    </a:lnTo>
                    <a:cubicBezTo>
                      <a:pt x="2637" y="917"/>
                      <a:pt x="2483" y="922"/>
                      <a:pt x="2330" y="922"/>
                    </a:cubicBezTo>
                    <a:cubicBezTo>
                      <a:pt x="2176" y="922"/>
                      <a:pt x="2022" y="917"/>
                      <a:pt x="1868" y="908"/>
                    </a:cubicBezTo>
                    <a:cubicBezTo>
                      <a:pt x="1715" y="908"/>
                      <a:pt x="1558" y="908"/>
                      <a:pt x="1424" y="890"/>
                    </a:cubicBezTo>
                    <a:cubicBezTo>
                      <a:pt x="1271" y="890"/>
                      <a:pt x="1119" y="871"/>
                      <a:pt x="962" y="871"/>
                    </a:cubicBezTo>
                    <a:cubicBezTo>
                      <a:pt x="828" y="848"/>
                      <a:pt x="675" y="848"/>
                      <a:pt x="518" y="829"/>
                    </a:cubicBezTo>
                    <a:cubicBezTo>
                      <a:pt x="384" y="811"/>
                      <a:pt x="232" y="793"/>
                      <a:pt x="98" y="732"/>
                    </a:cubicBezTo>
                    <a:cubicBezTo>
                      <a:pt x="56" y="714"/>
                      <a:pt x="38" y="714"/>
                      <a:pt x="1" y="695"/>
                    </a:cubicBezTo>
                    <a:lnTo>
                      <a:pt x="1" y="732"/>
                    </a:lnTo>
                    <a:cubicBezTo>
                      <a:pt x="38" y="756"/>
                      <a:pt x="56" y="774"/>
                      <a:pt x="79" y="774"/>
                    </a:cubicBezTo>
                    <a:cubicBezTo>
                      <a:pt x="232" y="829"/>
                      <a:pt x="366" y="871"/>
                      <a:pt x="518" y="908"/>
                    </a:cubicBezTo>
                    <a:cubicBezTo>
                      <a:pt x="675" y="927"/>
                      <a:pt x="828" y="945"/>
                      <a:pt x="962" y="945"/>
                    </a:cubicBezTo>
                    <a:cubicBezTo>
                      <a:pt x="1119" y="963"/>
                      <a:pt x="1271" y="987"/>
                      <a:pt x="1424" y="1005"/>
                    </a:cubicBezTo>
                    <a:cubicBezTo>
                      <a:pt x="1558" y="1005"/>
                      <a:pt x="1715" y="1024"/>
                      <a:pt x="1868" y="1024"/>
                    </a:cubicBezTo>
                    <a:cubicBezTo>
                      <a:pt x="1950" y="1029"/>
                      <a:pt x="2033" y="1031"/>
                      <a:pt x="2116" y="1031"/>
                    </a:cubicBezTo>
                    <a:cubicBezTo>
                      <a:pt x="2341" y="1031"/>
                      <a:pt x="2565" y="1014"/>
                      <a:pt x="2792" y="987"/>
                    </a:cubicBezTo>
                    <a:cubicBezTo>
                      <a:pt x="2829" y="987"/>
                      <a:pt x="2870" y="987"/>
                      <a:pt x="2907" y="963"/>
                    </a:cubicBezTo>
                    <a:lnTo>
                      <a:pt x="3023" y="963"/>
                    </a:lnTo>
                    <a:cubicBezTo>
                      <a:pt x="3101" y="945"/>
                      <a:pt x="3175" y="927"/>
                      <a:pt x="3254" y="908"/>
                    </a:cubicBezTo>
                    <a:cubicBezTo>
                      <a:pt x="3332" y="890"/>
                      <a:pt x="3406" y="848"/>
                      <a:pt x="3485" y="811"/>
                    </a:cubicBezTo>
                    <a:cubicBezTo>
                      <a:pt x="3545" y="774"/>
                      <a:pt x="3619" y="714"/>
                      <a:pt x="3660" y="640"/>
                    </a:cubicBezTo>
                    <a:cubicBezTo>
                      <a:pt x="3697" y="580"/>
                      <a:pt x="3716" y="483"/>
                      <a:pt x="3716" y="409"/>
                    </a:cubicBezTo>
                    <a:cubicBezTo>
                      <a:pt x="3697" y="367"/>
                      <a:pt x="3697" y="330"/>
                      <a:pt x="3679" y="270"/>
                    </a:cubicBezTo>
                    <a:cubicBezTo>
                      <a:pt x="3660" y="233"/>
                      <a:pt x="3637" y="196"/>
                      <a:pt x="3600" y="178"/>
                    </a:cubicBezTo>
                    <a:cubicBezTo>
                      <a:pt x="3563" y="136"/>
                      <a:pt x="3522" y="118"/>
                      <a:pt x="3485" y="99"/>
                    </a:cubicBezTo>
                    <a:cubicBezTo>
                      <a:pt x="3448" y="81"/>
                      <a:pt x="3406" y="81"/>
                      <a:pt x="3369" y="62"/>
                    </a:cubicBezTo>
                    <a:cubicBezTo>
                      <a:pt x="3332" y="62"/>
                      <a:pt x="3291" y="39"/>
                      <a:pt x="3254" y="39"/>
                    </a:cubicBezTo>
                    <a:lnTo>
                      <a:pt x="3198" y="39"/>
                    </a:lnTo>
                    <a:cubicBezTo>
                      <a:pt x="3175" y="39"/>
                      <a:pt x="3157" y="21"/>
                      <a:pt x="3138" y="21"/>
                    </a:cubicBezTo>
                    <a:cubicBezTo>
                      <a:pt x="3013" y="7"/>
                      <a:pt x="2891" y="1"/>
                      <a:pt x="2771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208;p57">
                <a:extLst>
                  <a:ext uri="{FF2B5EF4-FFF2-40B4-BE49-F238E27FC236}">
                    <a16:creationId xmlns:a16="http://schemas.microsoft.com/office/drawing/2014/main" id="{833F735A-64EA-4B7C-BAD5-DEAE924049E5}"/>
                  </a:ext>
                </a:extLst>
              </p:cNvPr>
              <p:cNvSpPr/>
              <p:nvPr/>
            </p:nvSpPr>
            <p:spPr>
              <a:xfrm>
                <a:off x="7218765" y="2108789"/>
                <a:ext cx="109636" cy="2815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1004" extrusionOk="0">
                    <a:moveTo>
                      <a:pt x="402" y="1"/>
                    </a:moveTo>
                    <a:cubicBezTo>
                      <a:pt x="365" y="1"/>
                      <a:pt x="328" y="2"/>
                      <a:pt x="292" y="6"/>
                    </a:cubicBezTo>
                    <a:cubicBezTo>
                      <a:pt x="195" y="24"/>
                      <a:pt x="98" y="43"/>
                      <a:pt x="1" y="61"/>
                    </a:cubicBezTo>
                    <a:lnTo>
                      <a:pt x="1" y="80"/>
                    </a:lnTo>
                    <a:cubicBezTo>
                      <a:pt x="98" y="61"/>
                      <a:pt x="195" y="43"/>
                      <a:pt x="292" y="43"/>
                    </a:cubicBezTo>
                    <a:cubicBezTo>
                      <a:pt x="328" y="39"/>
                      <a:pt x="365" y="38"/>
                      <a:pt x="402" y="38"/>
                    </a:cubicBezTo>
                    <a:cubicBezTo>
                      <a:pt x="582" y="38"/>
                      <a:pt x="771" y="74"/>
                      <a:pt x="943" y="140"/>
                    </a:cubicBezTo>
                    <a:cubicBezTo>
                      <a:pt x="1040" y="177"/>
                      <a:pt x="1156" y="218"/>
                      <a:pt x="1253" y="274"/>
                    </a:cubicBezTo>
                    <a:cubicBezTo>
                      <a:pt x="1368" y="311"/>
                      <a:pt x="1465" y="371"/>
                      <a:pt x="1563" y="426"/>
                    </a:cubicBezTo>
                    <a:cubicBezTo>
                      <a:pt x="1775" y="542"/>
                      <a:pt x="1983" y="639"/>
                      <a:pt x="2196" y="736"/>
                    </a:cubicBezTo>
                    <a:cubicBezTo>
                      <a:pt x="2427" y="833"/>
                      <a:pt x="2658" y="911"/>
                      <a:pt x="2889" y="948"/>
                    </a:cubicBezTo>
                    <a:cubicBezTo>
                      <a:pt x="3004" y="967"/>
                      <a:pt x="3120" y="985"/>
                      <a:pt x="3235" y="985"/>
                    </a:cubicBezTo>
                    <a:cubicBezTo>
                      <a:pt x="3295" y="1004"/>
                      <a:pt x="3351" y="1004"/>
                      <a:pt x="3411" y="1004"/>
                    </a:cubicBezTo>
                    <a:lnTo>
                      <a:pt x="3600" y="1004"/>
                    </a:lnTo>
                    <a:cubicBezTo>
                      <a:pt x="3697" y="985"/>
                      <a:pt x="3813" y="967"/>
                      <a:pt x="3910" y="911"/>
                    </a:cubicBezTo>
                    <a:lnTo>
                      <a:pt x="3910" y="870"/>
                    </a:lnTo>
                    <a:cubicBezTo>
                      <a:pt x="3813" y="930"/>
                      <a:pt x="3697" y="948"/>
                      <a:pt x="3582" y="948"/>
                    </a:cubicBezTo>
                    <a:cubicBezTo>
                      <a:pt x="3543" y="954"/>
                      <a:pt x="3505" y="956"/>
                      <a:pt x="3466" y="956"/>
                    </a:cubicBezTo>
                    <a:cubicBezTo>
                      <a:pt x="3389" y="956"/>
                      <a:pt x="3312" y="948"/>
                      <a:pt x="3235" y="948"/>
                    </a:cubicBezTo>
                    <a:cubicBezTo>
                      <a:pt x="3120" y="930"/>
                      <a:pt x="3004" y="911"/>
                      <a:pt x="2889" y="888"/>
                    </a:cubicBezTo>
                    <a:cubicBezTo>
                      <a:pt x="2658" y="833"/>
                      <a:pt x="2445" y="773"/>
                      <a:pt x="2237" y="680"/>
                    </a:cubicBezTo>
                    <a:cubicBezTo>
                      <a:pt x="2006" y="583"/>
                      <a:pt x="1812" y="468"/>
                      <a:pt x="1599" y="371"/>
                    </a:cubicBezTo>
                    <a:cubicBezTo>
                      <a:pt x="1387" y="255"/>
                      <a:pt x="1174" y="158"/>
                      <a:pt x="943" y="103"/>
                    </a:cubicBezTo>
                    <a:cubicBezTo>
                      <a:pt x="771" y="37"/>
                      <a:pt x="582" y="1"/>
                      <a:pt x="402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4209;p57">
                <a:extLst>
                  <a:ext uri="{FF2B5EF4-FFF2-40B4-BE49-F238E27FC236}">
                    <a16:creationId xmlns:a16="http://schemas.microsoft.com/office/drawing/2014/main" id="{B21CA0C3-3E21-48FD-AB45-227FDE2B5FE9}"/>
                  </a:ext>
                </a:extLst>
              </p:cNvPr>
              <p:cNvSpPr/>
              <p:nvPr/>
            </p:nvSpPr>
            <p:spPr>
              <a:xfrm>
                <a:off x="7221485" y="2155279"/>
                <a:ext cx="107954" cy="42172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1504" extrusionOk="0">
                    <a:moveTo>
                      <a:pt x="307" y="0"/>
                    </a:moveTo>
                    <a:cubicBezTo>
                      <a:pt x="223" y="0"/>
                      <a:pt x="140" y="6"/>
                      <a:pt x="61" y="20"/>
                    </a:cubicBezTo>
                    <a:cubicBezTo>
                      <a:pt x="38" y="39"/>
                      <a:pt x="19" y="39"/>
                      <a:pt x="1" y="39"/>
                    </a:cubicBezTo>
                    <a:lnTo>
                      <a:pt x="1" y="80"/>
                    </a:lnTo>
                    <a:lnTo>
                      <a:pt x="79" y="80"/>
                    </a:lnTo>
                    <a:cubicBezTo>
                      <a:pt x="146" y="66"/>
                      <a:pt x="218" y="59"/>
                      <a:pt x="293" y="59"/>
                    </a:cubicBezTo>
                    <a:cubicBezTo>
                      <a:pt x="429" y="59"/>
                      <a:pt x="575" y="81"/>
                      <a:pt x="712" y="117"/>
                    </a:cubicBezTo>
                    <a:cubicBezTo>
                      <a:pt x="809" y="154"/>
                      <a:pt x="925" y="196"/>
                      <a:pt x="1022" y="233"/>
                    </a:cubicBezTo>
                    <a:cubicBezTo>
                      <a:pt x="1119" y="270"/>
                      <a:pt x="1216" y="330"/>
                      <a:pt x="1332" y="385"/>
                    </a:cubicBezTo>
                    <a:cubicBezTo>
                      <a:pt x="1424" y="445"/>
                      <a:pt x="1521" y="501"/>
                      <a:pt x="1618" y="561"/>
                    </a:cubicBezTo>
                    <a:cubicBezTo>
                      <a:pt x="1715" y="639"/>
                      <a:pt x="1812" y="695"/>
                      <a:pt x="1909" y="773"/>
                    </a:cubicBezTo>
                    <a:cubicBezTo>
                      <a:pt x="2080" y="926"/>
                      <a:pt x="2274" y="1078"/>
                      <a:pt x="2464" y="1217"/>
                    </a:cubicBezTo>
                    <a:cubicBezTo>
                      <a:pt x="2561" y="1272"/>
                      <a:pt x="2676" y="1351"/>
                      <a:pt x="2792" y="1388"/>
                    </a:cubicBezTo>
                    <a:cubicBezTo>
                      <a:pt x="2907" y="1448"/>
                      <a:pt x="3023" y="1466"/>
                      <a:pt x="3138" y="1485"/>
                    </a:cubicBezTo>
                    <a:cubicBezTo>
                      <a:pt x="3198" y="1503"/>
                      <a:pt x="3254" y="1503"/>
                      <a:pt x="3332" y="1503"/>
                    </a:cubicBezTo>
                    <a:cubicBezTo>
                      <a:pt x="3388" y="1503"/>
                      <a:pt x="3448" y="1503"/>
                      <a:pt x="3503" y="1485"/>
                    </a:cubicBezTo>
                    <a:cubicBezTo>
                      <a:pt x="3563" y="1485"/>
                      <a:pt x="3619" y="1466"/>
                      <a:pt x="3679" y="1448"/>
                    </a:cubicBezTo>
                    <a:cubicBezTo>
                      <a:pt x="3734" y="1425"/>
                      <a:pt x="3794" y="1406"/>
                      <a:pt x="3850" y="1388"/>
                    </a:cubicBezTo>
                    <a:lnTo>
                      <a:pt x="3850" y="1369"/>
                    </a:lnTo>
                    <a:lnTo>
                      <a:pt x="3850" y="1235"/>
                    </a:lnTo>
                    <a:cubicBezTo>
                      <a:pt x="3831" y="1254"/>
                      <a:pt x="3813" y="1254"/>
                      <a:pt x="3776" y="1272"/>
                    </a:cubicBezTo>
                    <a:cubicBezTo>
                      <a:pt x="3734" y="1291"/>
                      <a:pt x="3679" y="1309"/>
                      <a:pt x="3619" y="1309"/>
                    </a:cubicBezTo>
                    <a:cubicBezTo>
                      <a:pt x="3582" y="1333"/>
                      <a:pt x="3526" y="1351"/>
                      <a:pt x="3466" y="1351"/>
                    </a:cubicBezTo>
                    <a:cubicBezTo>
                      <a:pt x="3369" y="1369"/>
                      <a:pt x="3254" y="1369"/>
                      <a:pt x="3138" y="1369"/>
                    </a:cubicBezTo>
                    <a:cubicBezTo>
                      <a:pt x="3023" y="1351"/>
                      <a:pt x="2926" y="1333"/>
                      <a:pt x="2810" y="1291"/>
                    </a:cubicBezTo>
                    <a:cubicBezTo>
                      <a:pt x="2718" y="1254"/>
                      <a:pt x="2602" y="1217"/>
                      <a:pt x="2505" y="1157"/>
                    </a:cubicBezTo>
                    <a:cubicBezTo>
                      <a:pt x="2445" y="1120"/>
                      <a:pt x="2408" y="1101"/>
                      <a:pt x="2348" y="1060"/>
                    </a:cubicBezTo>
                    <a:cubicBezTo>
                      <a:pt x="2311" y="1023"/>
                      <a:pt x="2256" y="986"/>
                      <a:pt x="2214" y="963"/>
                    </a:cubicBezTo>
                    <a:cubicBezTo>
                      <a:pt x="2117" y="889"/>
                      <a:pt x="2025" y="810"/>
                      <a:pt x="1928" y="732"/>
                    </a:cubicBezTo>
                    <a:cubicBezTo>
                      <a:pt x="1831" y="676"/>
                      <a:pt x="1734" y="598"/>
                      <a:pt x="1655" y="524"/>
                    </a:cubicBezTo>
                    <a:cubicBezTo>
                      <a:pt x="1563" y="445"/>
                      <a:pt x="1466" y="385"/>
                      <a:pt x="1350" y="311"/>
                    </a:cubicBezTo>
                    <a:cubicBezTo>
                      <a:pt x="1253" y="251"/>
                      <a:pt x="1156" y="214"/>
                      <a:pt x="1040" y="154"/>
                    </a:cubicBezTo>
                    <a:cubicBezTo>
                      <a:pt x="943" y="117"/>
                      <a:pt x="828" y="80"/>
                      <a:pt x="712" y="39"/>
                    </a:cubicBezTo>
                    <a:cubicBezTo>
                      <a:pt x="581" y="16"/>
                      <a:pt x="443" y="0"/>
                      <a:pt x="307" y="0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4210;p57">
                <a:extLst>
                  <a:ext uri="{FF2B5EF4-FFF2-40B4-BE49-F238E27FC236}">
                    <a16:creationId xmlns:a16="http://schemas.microsoft.com/office/drawing/2014/main" id="{C2AAA900-0955-41C8-A1A8-173C1652276B}"/>
                  </a:ext>
                </a:extLst>
              </p:cNvPr>
              <p:cNvSpPr/>
              <p:nvPr/>
            </p:nvSpPr>
            <p:spPr>
              <a:xfrm>
                <a:off x="7231215" y="2195573"/>
                <a:ext cx="8047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60" extrusionOk="0">
                    <a:moveTo>
                      <a:pt x="868" y="1"/>
                    </a:moveTo>
                    <a:cubicBezTo>
                      <a:pt x="810" y="1"/>
                      <a:pt x="752" y="3"/>
                      <a:pt x="693" y="11"/>
                    </a:cubicBezTo>
                    <a:cubicBezTo>
                      <a:pt x="615" y="11"/>
                      <a:pt x="541" y="29"/>
                      <a:pt x="462" y="48"/>
                    </a:cubicBezTo>
                    <a:cubicBezTo>
                      <a:pt x="384" y="66"/>
                      <a:pt x="310" y="103"/>
                      <a:pt x="250" y="163"/>
                    </a:cubicBezTo>
                    <a:cubicBezTo>
                      <a:pt x="194" y="200"/>
                      <a:pt x="134" y="261"/>
                      <a:pt x="79" y="316"/>
                    </a:cubicBezTo>
                    <a:cubicBezTo>
                      <a:pt x="60" y="358"/>
                      <a:pt x="37" y="395"/>
                      <a:pt x="0" y="431"/>
                    </a:cubicBezTo>
                    <a:lnTo>
                      <a:pt x="60" y="450"/>
                    </a:lnTo>
                    <a:cubicBezTo>
                      <a:pt x="79" y="413"/>
                      <a:pt x="97" y="376"/>
                      <a:pt x="116" y="358"/>
                    </a:cubicBezTo>
                    <a:lnTo>
                      <a:pt x="153" y="297"/>
                    </a:lnTo>
                    <a:cubicBezTo>
                      <a:pt x="153" y="297"/>
                      <a:pt x="176" y="279"/>
                      <a:pt x="194" y="261"/>
                    </a:cubicBezTo>
                    <a:lnTo>
                      <a:pt x="213" y="242"/>
                    </a:lnTo>
                    <a:lnTo>
                      <a:pt x="231" y="219"/>
                    </a:lnTo>
                    <a:lnTo>
                      <a:pt x="250" y="200"/>
                    </a:lnTo>
                    <a:lnTo>
                      <a:pt x="268" y="182"/>
                    </a:lnTo>
                    <a:cubicBezTo>
                      <a:pt x="328" y="145"/>
                      <a:pt x="407" y="103"/>
                      <a:pt x="481" y="85"/>
                    </a:cubicBezTo>
                    <a:cubicBezTo>
                      <a:pt x="559" y="66"/>
                      <a:pt x="638" y="48"/>
                      <a:pt x="712" y="48"/>
                    </a:cubicBezTo>
                    <a:cubicBezTo>
                      <a:pt x="790" y="29"/>
                      <a:pt x="869" y="29"/>
                      <a:pt x="961" y="29"/>
                    </a:cubicBezTo>
                    <a:cubicBezTo>
                      <a:pt x="1040" y="48"/>
                      <a:pt x="1119" y="48"/>
                      <a:pt x="1216" y="48"/>
                    </a:cubicBezTo>
                    <a:cubicBezTo>
                      <a:pt x="1368" y="66"/>
                      <a:pt x="1539" y="85"/>
                      <a:pt x="1715" y="127"/>
                    </a:cubicBezTo>
                    <a:cubicBezTo>
                      <a:pt x="1886" y="163"/>
                      <a:pt x="2061" y="219"/>
                      <a:pt x="2214" y="297"/>
                    </a:cubicBezTo>
                    <a:cubicBezTo>
                      <a:pt x="2371" y="376"/>
                      <a:pt x="2523" y="473"/>
                      <a:pt x="2639" y="607"/>
                    </a:cubicBezTo>
                    <a:cubicBezTo>
                      <a:pt x="2676" y="644"/>
                      <a:pt x="2717" y="704"/>
                      <a:pt x="2754" y="741"/>
                    </a:cubicBezTo>
                    <a:lnTo>
                      <a:pt x="2870" y="760"/>
                    </a:lnTo>
                    <a:cubicBezTo>
                      <a:pt x="2810" y="681"/>
                      <a:pt x="2754" y="607"/>
                      <a:pt x="2694" y="547"/>
                    </a:cubicBezTo>
                    <a:cubicBezTo>
                      <a:pt x="2620" y="492"/>
                      <a:pt x="2542" y="431"/>
                      <a:pt x="2463" y="376"/>
                    </a:cubicBezTo>
                    <a:cubicBezTo>
                      <a:pt x="2389" y="316"/>
                      <a:pt x="2311" y="279"/>
                      <a:pt x="2232" y="242"/>
                    </a:cubicBezTo>
                    <a:cubicBezTo>
                      <a:pt x="2061" y="163"/>
                      <a:pt x="1886" y="103"/>
                      <a:pt x="1715" y="85"/>
                    </a:cubicBezTo>
                    <a:cubicBezTo>
                      <a:pt x="1539" y="48"/>
                      <a:pt x="1368" y="29"/>
                      <a:pt x="1216" y="11"/>
                    </a:cubicBezTo>
                    <a:cubicBezTo>
                      <a:pt x="1099" y="11"/>
                      <a:pt x="984" y="1"/>
                      <a:pt x="868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4211;p57">
                <a:extLst>
                  <a:ext uri="{FF2B5EF4-FFF2-40B4-BE49-F238E27FC236}">
                    <a16:creationId xmlns:a16="http://schemas.microsoft.com/office/drawing/2014/main" id="{A38ECC6E-3AB3-4EAF-B6DC-8384E77ABCE8}"/>
                  </a:ext>
                </a:extLst>
              </p:cNvPr>
              <p:cNvSpPr/>
              <p:nvPr/>
            </p:nvSpPr>
            <p:spPr>
              <a:xfrm>
                <a:off x="7220448" y="2143391"/>
                <a:ext cx="89560" cy="39536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1410" extrusionOk="0">
                    <a:moveTo>
                      <a:pt x="1" y="1"/>
                    </a:moveTo>
                    <a:lnTo>
                      <a:pt x="19" y="158"/>
                    </a:lnTo>
                    <a:cubicBezTo>
                      <a:pt x="135" y="213"/>
                      <a:pt x="250" y="255"/>
                      <a:pt x="366" y="292"/>
                    </a:cubicBezTo>
                    <a:cubicBezTo>
                      <a:pt x="421" y="310"/>
                      <a:pt x="463" y="329"/>
                      <a:pt x="518" y="329"/>
                    </a:cubicBezTo>
                    <a:cubicBezTo>
                      <a:pt x="537" y="329"/>
                      <a:pt x="560" y="347"/>
                      <a:pt x="597" y="347"/>
                    </a:cubicBezTo>
                    <a:lnTo>
                      <a:pt x="731" y="347"/>
                    </a:lnTo>
                    <a:lnTo>
                      <a:pt x="768" y="370"/>
                    </a:lnTo>
                    <a:lnTo>
                      <a:pt x="883" y="370"/>
                    </a:lnTo>
                    <a:lnTo>
                      <a:pt x="962" y="347"/>
                    </a:lnTo>
                    <a:cubicBezTo>
                      <a:pt x="1156" y="347"/>
                      <a:pt x="1345" y="310"/>
                      <a:pt x="1521" y="273"/>
                    </a:cubicBezTo>
                    <a:cubicBezTo>
                      <a:pt x="1618" y="255"/>
                      <a:pt x="1715" y="255"/>
                      <a:pt x="1807" y="232"/>
                    </a:cubicBezTo>
                    <a:lnTo>
                      <a:pt x="2136" y="232"/>
                    </a:lnTo>
                    <a:lnTo>
                      <a:pt x="2154" y="255"/>
                    </a:lnTo>
                    <a:lnTo>
                      <a:pt x="2214" y="255"/>
                    </a:lnTo>
                    <a:cubicBezTo>
                      <a:pt x="2270" y="273"/>
                      <a:pt x="2311" y="273"/>
                      <a:pt x="2367" y="292"/>
                    </a:cubicBezTo>
                    <a:cubicBezTo>
                      <a:pt x="2445" y="329"/>
                      <a:pt x="2542" y="370"/>
                      <a:pt x="2616" y="426"/>
                    </a:cubicBezTo>
                    <a:cubicBezTo>
                      <a:pt x="2713" y="463"/>
                      <a:pt x="2792" y="523"/>
                      <a:pt x="2847" y="601"/>
                    </a:cubicBezTo>
                    <a:cubicBezTo>
                      <a:pt x="2889" y="638"/>
                      <a:pt x="2926" y="675"/>
                      <a:pt x="2963" y="717"/>
                    </a:cubicBezTo>
                    <a:cubicBezTo>
                      <a:pt x="2986" y="754"/>
                      <a:pt x="3023" y="791"/>
                      <a:pt x="3041" y="832"/>
                    </a:cubicBezTo>
                    <a:cubicBezTo>
                      <a:pt x="3060" y="869"/>
                      <a:pt x="3078" y="906"/>
                      <a:pt x="3101" y="948"/>
                    </a:cubicBezTo>
                    <a:cubicBezTo>
                      <a:pt x="3120" y="1003"/>
                      <a:pt x="3120" y="1040"/>
                      <a:pt x="3120" y="1082"/>
                    </a:cubicBezTo>
                    <a:cubicBezTo>
                      <a:pt x="3120" y="1179"/>
                      <a:pt x="3101" y="1271"/>
                      <a:pt x="3023" y="1313"/>
                    </a:cubicBezTo>
                    <a:cubicBezTo>
                      <a:pt x="2964" y="1355"/>
                      <a:pt x="2894" y="1375"/>
                      <a:pt x="2825" y="1375"/>
                    </a:cubicBezTo>
                    <a:cubicBezTo>
                      <a:pt x="2801" y="1375"/>
                      <a:pt x="2778" y="1373"/>
                      <a:pt x="2755" y="1368"/>
                    </a:cubicBezTo>
                    <a:cubicBezTo>
                      <a:pt x="2658" y="1368"/>
                      <a:pt x="2561" y="1331"/>
                      <a:pt x="2464" y="1294"/>
                    </a:cubicBezTo>
                    <a:lnTo>
                      <a:pt x="2464" y="1313"/>
                    </a:lnTo>
                    <a:cubicBezTo>
                      <a:pt x="2561" y="1350"/>
                      <a:pt x="2658" y="1387"/>
                      <a:pt x="2755" y="1410"/>
                    </a:cubicBezTo>
                    <a:lnTo>
                      <a:pt x="2907" y="1410"/>
                    </a:lnTo>
                    <a:cubicBezTo>
                      <a:pt x="2963" y="1410"/>
                      <a:pt x="3023" y="1387"/>
                      <a:pt x="3060" y="1368"/>
                    </a:cubicBezTo>
                    <a:cubicBezTo>
                      <a:pt x="3101" y="1331"/>
                      <a:pt x="3138" y="1294"/>
                      <a:pt x="3157" y="1253"/>
                    </a:cubicBezTo>
                    <a:cubicBezTo>
                      <a:pt x="3175" y="1197"/>
                      <a:pt x="3194" y="1156"/>
                      <a:pt x="3194" y="1100"/>
                    </a:cubicBezTo>
                    <a:cubicBezTo>
                      <a:pt x="3194" y="985"/>
                      <a:pt x="3175" y="888"/>
                      <a:pt x="3120" y="791"/>
                    </a:cubicBezTo>
                    <a:cubicBezTo>
                      <a:pt x="3101" y="735"/>
                      <a:pt x="3060" y="694"/>
                      <a:pt x="3041" y="657"/>
                    </a:cubicBezTo>
                    <a:cubicBezTo>
                      <a:pt x="3004" y="620"/>
                      <a:pt x="2963" y="560"/>
                      <a:pt x="2926" y="523"/>
                    </a:cubicBezTo>
                    <a:cubicBezTo>
                      <a:pt x="2847" y="444"/>
                      <a:pt x="2773" y="389"/>
                      <a:pt x="2676" y="329"/>
                    </a:cubicBezTo>
                    <a:cubicBezTo>
                      <a:pt x="2598" y="255"/>
                      <a:pt x="2501" y="213"/>
                      <a:pt x="2385" y="176"/>
                    </a:cubicBezTo>
                    <a:cubicBezTo>
                      <a:pt x="2348" y="158"/>
                      <a:pt x="2293" y="139"/>
                      <a:pt x="2233" y="139"/>
                    </a:cubicBezTo>
                    <a:lnTo>
                      <a:pt x="2154" y="116"/>
                    </a:lnTo>
                    <a:lnTo>
                      <a:pt x="2136" y="116"/>
                    </a:lnTo>
                    <a:lnTo>
                      <a:pt x="2117" y="98"/>
                    </a:lnTo>
                    <a:lnTo>
                      <a:pt x="2080" y="98"/>
                    </a:lnTo>
                    <a:cubicBezTo>
                      <a:pt x="2032" y="88"/>
                      <a:pt x="1983" y="84"/>
                      <a:pt x="1932" y="84"/>
                    </a:cubicBezTo>
                    <a:cubicBezTo>
                      <a:pt x="1881" y="84"/>
                      <a:pt x="1828" y="88"/>
                      <a:pt x="1771" y="98"/>
                    </a:cubicBezTo>
                    <a:cubicBezTo>
                      <a:pt x="1673" y="98"/>
                      <a:pt x="1576" y="98"/>
                      <a:pt x="1484" y="116"/>
                    </a:cubicBezTo>
                    <a:lnTo>
                      <a:pt x="1211" y="158"/>
                    </a:lnTo>
                    <a:cubicBezTo>
                      <a:pt x="1114" y="176"/>
                      <a:pt x="1022" y="176"/>
                      <a:pt x="925" y="195"/>
                    </a:cubicBezTo>
                    <a:lnTo>
                      <a:pt x="652" y="195"/>
                    </a:lnTo>
                    <a:cubicBezTo>
                      <a:pt x="634" y="195"/>
                      <a:pt x="615" y="195"/>
                      <a:pt x="597" y="176"/>
                    </a:cubicBezTo>
                    <a:lnTo>
                      <a:pt x="518" y="176"/>
                    </a:lnTo>
                    <a:cubicBezTo>
                      <a:pt x="481" y="176"/>
                      <a:pt x="444" y="158"/>
                      <a:pt x="384" y="158"/>
                    </a:cubicBezTo>
                    <a:cubicBezTo>
                      <a:pt x="269" y="116"/>
                      <a:pt x="135" y="79"/>
                      <a:pt x="1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4212;p57">
                <a:extLst>
                  <a:ext uri="{FF2B5EF4-FFF2-40B4-BE49-F238E27FC236}">
                    <a16:creationId xmlns:a16="http://schemas.microsoft.com/office/drawing/2014/main" id="{518C0445-15D5-4596-B259-8200FD124102}"/>
                  </a:ext>
                </a:extLst>
              </p:cNvPr>
              <p:cNvSpPr/>
              <p:nvPr/>
            </p:nvSpPr>
            <p:spPr>
              <a:xfrm>
                <a:off x="7325654" y="1969150"/>
                <a:ext cx="143705" cy="249949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8914" extrusionOk="0">
                    <a:moveTo>
                      <a:pt x="1" y="0"/>
                    </a:moveTo>
                    <a:lnTo>
                      <a:pt x="158" y="8913"/>
                    </a:lnTo>
                    <a:lnTo>
                      <a:pt x="4986" y="8433"/>
                    </a:lnTo>
                    <a:lnTo>
                      <a:pt x="5125" y="2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7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4213;p57">
                <a:extLst>
                  <a:ext uri="{FF2B5EF4-FFF2-40B4-BE49-F238E27FC236}">
                    <a16:creationId xmlns:a16="http://schemas.microsoft.com/office/drawing/2014/main" id="{2B2F6EE9-28C6-410B-96F7-5BA55E476DD7}"/>
                  </a:ext>
                </a:extLst>
              </p:cNvPr>
              <p:cNvSpPr/>
              <p:nvPr/>
            </p:nvSpPr>
            <p:spPr>
              <a:xfrm>
                <a:off x="7330589" y="1977674"/>
                <a:ext cx="134368" cy="8154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08" extrusionOk="0">
                    <a:moveTo>
                      <a:pt x="0" y="1"/>
                    </a:moveTo>
                    <a:lnTo>
                      <a:pt x="37" y="2907"/>
                    </a:lnTo>
                    <a:lnTo>
                      <a:pt x="4755" y="2870"/>
                    </a:lnTo>
                    <a:lnTo>
                      <a:pt x="4792" y="1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4214;p57">
                <a:extLst>
                  <a:ext uri="{FF2B5EF4-FFF2-40B4-BE49-F238E27FC236}">
                    <a16:creationId xmlns:a16="http://schemas.microsoft.com/office/drawing/2014/main" id="{A1431839-0298-4F9B-B64B-92262D450998}"/>
                  </a:ext>
                </a:extLst>
              </p:cNvPr>
              <p:cNvSpPr/>
              <p:nvPr/>
            </p:nvSpPr>
            <p:spPr>
              <a:xfrm>
                <a:off x="7331626" y="2058149"/>
                <a:ext cx="13229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2852" extrusionOk="0">
                    <a:moveTo>
                      <a:pt x="4718" y="0"/>
                    </a:moveTo>
                    <a:lnTo>
                      <a:pt x="0" y="37"/>
                    </a:lnTo>
                    <a:lnTo>
                      <a:pt x="60" y="2851"/>
                    </a:lnTo>
                    <a:lnTo>
                      <a:pt x="4681" y="2602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4215;p57">
                <a:extLst>
                  <a:ext uri="{FF2B5EF4-FFF2-40B4-BE49-F238E27FC236}">
                    <a16:creationId xmlns:a16="http://schemas.microsoft.com/office/drawing/2014/main" id="{5F598392-17F9-40DB-8A66-4090BC393A5F}"/>
                  </a:ext>
                </a:extLst>
              </p:cNvPr>
              <p:cNvSpPr/>
              <p:nvPr/>
            </p:nvSpPr>
            <p:spPr>
              <a:xfrm>
                <a:off x="7333309" y="2131081"/>
                <a:ext cx="129573" cy="8308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963" extrusionOk="0">
                    <a:moveTo>
                      <a:pt x="4621" y="1"/>
                    </a:moveTo>
                    <a:lnTo>
                      <a:pt x="0" y="250"/>
                    </a:lnTo>
                    <a:lnTo>
                      <a:pt x="37" y="2963"/>
                    </a:lnTo>
                    <a:lnTo>
                      <a:pt x="4579" y="2519"/>
                    </a:lnTo>
                    <a:lnTo>
                      <a:pt x="4621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4216;p57">
                <a:extLst>
                  <a:ext uri="{FF2B5EF4-FFF2-40B4-BE49-F238E27FC236}">
                    <a16:creationId xmlns:a16="http://schemas.microsoft.com/office/drawing/2014/main" id="{1EF3288C-C4B3-423D-A336-4E64C9F32906}"/>
                  </a:ext>
                </a:extLst>
              </p:cNvPr>
              <p:cNvSpPr/>
              <p:nvPr/>
            </p:nvSpPr>
            <p:spPr>
              <a:xfrm>
                <a:off x="7331626" y="2058149"/>
                <a:ext cx="132293" cy="378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135" extrusionOk="0">
                    <a:moveTo>
                      <a:pt x="4718" y="0"/>
                    </a:moveTo>
                    <a:lnTo>
                      <a:pt x="0" y="37"/>
                    </a:lnTo>
                    <a:lnTo>
                      <a:pt x="0" y="134"/>
                    </a:lnTo>
                    <a:lnTo>
                      <a:pt x="4718" y="79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4217;p57">
                <a:extLst>
                  <a:ext uri="{FF2B5EF4-FFF2-40B4-BE49-F238E27FC236}">
                    <a16:creationId xmlns:a16="http://schemas.microsoft.com/office/drawing/2014/main" id="{7F7D7B3A-0378-4C98-A14C-70B1D3185B93}"/>
                  </a:ext>
                </a:extLst>
              </p:cNvPr>
              <p:cNvSpPr/>
              <p:nvPr/>
            </p:nvSpPr>
            <p:spPr>
              <a:xfrm>
                <a:off x="7330589" y="1977674"/>
                <a:ext cx="134368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51" extrusionOk="0">
                    <a:moveTo>
                      <a:pt x="0" y="1"/>
                    </a:moveTo>
                    <a:lnTo>
                      <a:pt x="0" y="98"/>
                    </a:lnTo>
                    <a:lnTo>
                      <a:pt x="4792" y="250"/>
                    </a:lnTo>
                    <a:lnTo>
                      <a:pt x="4792" y="1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4218;p57">
                <a:extLst>
                  <a:ext uri="{FF2B5EF4-FFF2-40B4-BE49-F238E27FC236}">
                    <a16:creationId xmlns:a16="http://schemas.microsoft.com/office/drawing/2014/main" id="{61EBAD32-F15A-4D49-9862-E2CD7F61487D}"/>
                  </a:ext>
                </a:extLst>
              </p:cNvPr>
              <p:cNvSpPr/>
              <p:nvPr/>
            </p:nvSpPr>
            <p:spPr>
              <a:xfrm>
                <a:off x="7333309" y="2131081"/>
                <a:ext cx="129573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48" extrusionOk="0">
                    <a:moveTo>
                      <a:pt x="4621" y="1"/>
                    </a:moveTo>
                    <a:lnTo>
                      <a:pt x="0" y="250"/>
                    </a:lnTo>
                    <a:lnTo>
                      <a:pt x="0" y="347"/>
                    </a:lnTo>
                    <a:lnTo>
                      <a:pt x="4621" y="75"/>
                    </a:lnTo>
                    <a:lnTo>
                      <a:pt x="4621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4219;p57">
                <a:extLst>
                  <a:ext uri="{FF2B5EF4-FFF2-40B4-BE49-F238E27FC236}">
                    <a16:creationId xmlns:a16="http://schemas.microsoft.com/office/drawing/2014/main" id="{DA15DEA8-1C59-4FFB-BBD4-533463E3BD56}"/>
                  </a:ext>
                </a:extLst>
              </p:cNvPr>
              <p:cNvSpPr/>
              <p:nvPr/>
            </p:nvSpPr>
            <p:spPr>
              <a:xfrm>
                <a:off x="7330589" y="1985637"/>
                <a:ext cx="134368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411" extrusionOk="0">
                    <a:moveTo>
                      <a:pt x="4156" y="1"/>
                    </a:moveTo>
                    <a:cubicBezTo>
                      <a:pt x="4059" y="1"/>
                      <a:pt x="3963" y="10"/>
                      <a:pt x="3868" y="27"/>
                    </a:cubicBezTo>
                    <a:cubicBezTo>
                      <a:pt x="3655" y="64"/>
                      <a:pt x="3466" y="142"/>
                      <a:pt x="3253" y="179"/>
                    </a:cubicBezTo>
                    <a:cubicBezTo>
                      <a:pt x="3156" y="198"/>
                      <a:pt x="3041" y="221"/>
                      <a:pt x="2944" y="221"/>
                    </a:cubicBezTo>
                    <a:cubicBezTo>
                      <a:pt x="2828" y="239"/>
                      <a:pt x="2731" y="239"/>
                      <a:pt x="2616" y="239"/>
                    </a:cubicBezTo>
                    <a:cubicBezTo>
                      <a:pt x="2523" y="258"/>
                      <a:pt x="2408" y="258"/>
                      <a:pt x="2292" y="258"/>
                    </a:cubicBezTo>
                    <a:lnTo>
                      <a:pt x="1964" y="258"/>
                    </a:lnTo>
                    <a:cubicBezTo>
                      <a:pt x="1752" y="258"/>
                      <a:pt x="1521" y="258"/>
                      <a:pt x="1308" y="239"/>
                    </a:cubicBezTo>
                    <a:cubicBezTo>
                      <a:pt x="1192" y="239"/>
                      <a:pt x="1077" y="221"/>
                      <a:pt x="961" y="221"/>
                    </a:cubicBezTo>
                    <a:cubicBezTo>
                      <a:pt x="846" y="198"/>
                      <a:pt x="730" y="179"/>
                      <a:pt x="615" y="161"/>
                    </a:cubicBezTo>
                    <a:cubicBezTo>
                      <a:pt x="499" y="142"/>
                      <a:pt x="384" y="124"/>
                      <a:pt x="268" y="105"/>
                    </a:cubicBezTo>
                    <a:cubicBezTo>
                      <a:pt x="171" y="82"/>
                      <a:pt x="97" y="64"/>
                      <a:pt x="0" y="27"/>
                    </a:cubicBezTo>
                    <a:lnTo>
                      <a:pt x="0" y="27"/>
                    </a:lnTo>
                    <a:cubicBezTo>
                      <a:pt x="190" y="124"/>
                      <a:pt x="402" y="179"/>
                      <a:pt x="615" y="221"/>
                    </a:cubicBezTo>
                    <a:cubicBezTo>
                      <a:pt x="846" y="258"/>
                      <a:pt x="1077" y="295"/>
                      <a:pt x="1289" y="336"/>
                    </a:cubicBezTo>
                    <a:cubicBezTo>
                      <a:pt x="1752" y="373"/>
                      <a:pt x="2195" y="392"/>
                      <a:pt x="2639" y="392"/>
                    </a:cubicBezTo>
                    <a:cubicBezTo>
                      <a:pt x="2847" y="373"/>
                      <a:pt x="3059" y="373"/>
                      <a:pt x="3272" y="336"/>
                    </a:cubicBezTo>
                    <a:cubicBezTo>
                      <a:pt x="3484" y="276"/>
                      <a:pt x="3697" y="221"/>
                      <a:pt x="3886" y="179"/>
                    </a:cubicBezTo>
                    <a:cubicBezTo>
                      <a:pt x="4002" y="179"/>
                      <a:pt x="4099" y="161"/>
                      <a:pt x="4196" y="161"/>
                    </a:cubicBezTo>
                    <a:cubicBezTo>
                      <a:pt x="4293" y="161"/>
                      <a:pt x="4390" y="179"/>
                      <a:pt x="4487" y="198"/>
                    </a:cubicBezTo>
                    <a:cubicBezTo>
                      <a:pt x="4524" y="221"/>
                      <a:pt x="4561" y="239"/>
                      <a:pt x="4602" y="258"/>
                    </a:cubicBezTo>
                    <a:cubicBezTo>
                      <a:pt x="4621" y="276"/>
                      <a:pt x="4639" y="276"/>
                      <a:pt x="4639" y="276"/>
                    </a:cubicBezTo>
                    <a:lnTo>
                      <a:pt x="4676" y="295"/>
                    </a:lnTo>
                    <a:lnTo>
                      <a:pt x="4736" y="355"/>
                    </a:lnTo>
                    <a:lnTo>
                      <a:pt x="4792" y="410"/>
                    </a:lnTo>
                    <a:lnTo>
                      <a:pt x="4792" y="198"/>
                    </a:lnTo>
                    <a:cubicBezTo>
                      <a:pt x="4773" y="179"/>
                      <a:pt x="4755" y="161"/>
                      <a:pt x="4736" y="161"/>
                    </a:cubicBezTo>
                    <a:lnTo>
                      <a:pt x="4718" y="142"/>
                    </a:lnTo>
                    <a:cubicBezTo>
                      <a:pt x="4695" y="124"/>
                      <a:pt x="4676" y="124"/>
                      <a:pt x="4676" y="124"/>
                    </a:cubicBezTo>
                    <a:cubicBezTo>
                      <a:pt x="4621" y="82"/>
                      <a:pt x="4561" y="64"/>
                      <a:pt x="4524" y="45"/>
                    </a:cubicBezTo>
                    <a:cubicBezTo>
                      <a:pt x="4397" y="15"/>
                      <a:pt x="4275" y="1"/>
                      <a:pt x="4156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4220;p57">
                <a:extLst>
                  <a:ext uri="{FF2B5EF4-FFF2-40B4-BE49-F238E27FC236}">
                    <a16:creationId xmlns:a16="http://schemas.microsoft.com/office/drawing/2014/main" id="{EA6FEC2C-A0CA-4EE1-B4CE-5367428802BB}"/>
                  </a:ext>
                </a:extLst>
              </p:cNvPr>
              <p:cNvSpPr/>
              <p:nvPr/>
            </p:nvSpPr>
            <p:spPr>
              <a:xfrm>
                <a:off x="7330589" y="2000667"/>
                <a:ext cx="134368" cy="14581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520" extrusionOk="0">
                    <a:moveTo>
                      <a:pt x="700" y="1"/>
                    </a:moveTo>
                    <a:cubicBezTo>
                      <a:pt x="639" y="1"/>
                      <a:pt x="579" y="3"/>
                      <a:pt x="518" y="8"/>
                    </a:cubicBezTo>
                    <a:cubicBezTo>
                      <a:pt x="347" y="31"/>
                      <a:pt x="171" y="50"/>
                      <a:pt x="0" y="124"/>
                    </a:cubicBezTo>
                    <a:lnTo>
                      <a:pt x="0" y="147"/>
                    </a:lnTo>
                    <a:cubicBezTo>
                      <a:pt x="56" y="124"/>
                      <a:pt x="116" y="105"/>
                      <a:pt x="171" y="87"/>
                    </a:cubicBezTo>
                    <a:cubicBezTo>
                      <a:pt x="287" y="68"/>
                      <a:pt x="402" y="68"/>
                      <a:pt x="518" y="50"/>
                    </a:cubicBezTo>
                    <a:cubicBezTo>
                      <a:pt x="633" y="50"/>
                      <a:pt x="749" y="68"/>
                      <a:pt x="864" y="68"/>
                    </a:cubicBezTo>
                    <a:cubicBezTo>
                      <a:pt x="980" y="87"/>
                      <a:pt x="1095" y="105"/>
                      <a:pt x="1192" y="124"/>
                    </a:cubicBezTo>
                    <a:cubicBezTo>
                      <a:pt x="1423" y="184"/>
                      <a:pt x="1636" y="239"/>
                      <a:pt x="1849" y="299"/>
                    </a:cubicBezTo>
                    <a:cubicBezTo>
                      <a:pt x="2080" y="355"/>
                      <a:pt x="2292" y="415"/>
                      <a:pt x="2500" y="452"/>
                    </a:cubicBezTo>
                    <a:cubicBezTo>
                      <a:pt x="2616" y="470"/>
                      <a:pt x="2731" y="470"/>
                      <a:pt x="2828" y="493"/>
                    </a:cubicBezTo>
                    <a:cubicBezTo>
                      <a:pt x="2944" y="512"/>
                      <a:pt x="3041" y="512"/>
                      <a:pt x="3156" y="512"/>
                    </a:cubicBezTo>
                    <a:cubicBezTo>
                      <a:pt x="3218" y="517"/>
                      <a:pt x="3281" y="519"/>
                      <a:pt x="3343" y="519"/>
                    </a:cubicBezTo>
                    <a:cubicBezTo>
                      <a:pt x="3493" y="519"/>
                      <a:pt x="3644" y="506"/>
                      <a:pt x="3794" y="493"/>
                    </a:cubicBezTo>
                    <a:cubicBezTo>
                      <a:pt x="4002" y="493"/>
                      <a:pt x="4214" y="452"/>
                      <a:pt x="4408" y="415"/>
                    </a:cubicBezTo>
                    <a:cubicBezTo>
                      <a:pt x="4464" y="396"/>
                      <a:pt x="4505" y="396"/>
                      <a:pt x="4561" y="378"/>
                    </a:cubicBezTo>
                    <a:lnTo>
                      <a:pt x="4639" y="355"/>
                    </a:lnTo>
                    <a:cubicBezTo>
                      <a:pt x="4658" y="355"/>
                      <a:pt x="4676" y="336"/>
                      <a:pt x="4718" y="336"/>
                    </a:cubicBezTo>
                    <a:cubicBezTo>
                      <a:pt x="4736" y="318"/>
                      <a:pt x="4755" y="318"/>
                      <a:pt x="4792" y="299"/>
                    </a:cubicBezTo>
                    <a:lnTo>
                      <a:pt x="4792" y="105"/>
                    </a:lnTo>
                    <a:cubicBezTo>
                      <a:pt x="4755" y="147"/>
                      <a:pt x="4718" y="165"/>
                      <a:pt x="4676" y="165"/>
                    </a:cubicBezTo>
                    <a:cubicBezTo>
                      <a:pt x="4658" y="184"/>
                      <a:pt x="4621" y="184"/>
                      <a:pt x="4602" y="202"/>
                    </a:cubicBezTo>
                    <a:lnTo>
                      <a:pt x="4524" y="202"/>
                    </a:lnTo>
                    <a:cubicBezTo>
                      <a:pt x="4487" y="221"/>
                      <a:pt x="4427" y="239"/>
                      <a:pt x="4390" y="239"/>
                    </a:cubicBezTo>
                    <a:cubicBezTo>
                      <a:pt x="4177" y="281"/>
                      <a:pt x="3983" y="318"/>
                      <a:pt x="3771" y="336"/>
                    </a:cubicBezTo>
                    <a:cubicBezTo>
                      <a:pt x="3638" y="349"/>
                      <a:pt x="3494" y="364"/>
                      <a:pt x="3346" y="364"/>
                    </a:cubicBezTo>
                    <a:cubicBezTo>
                      <a:pt x="3283" y="364"/>
                      <a:pt x="3220" y="362"/>
                      <a:pt x="3156" y="355"/>
                    </a:cubicBezTo>
                    <a:cubicBezTo>
                      <a:pt x="3059" y="355"/>
                      <a:pt x="2944" y="355"/>
                      <a:pt x="2847" y="336"/>
                    </a:cubicBezTo>
                    <a:cubicBezTo>
                      <a:pt x="2731" y="336"/>
                      <a:pt x="2639" y="318"/>
                      <a:pt x="2523" y="318"/>
                    </a:cubicBezTo>
                    <a:cubicBezTo>
                      <a:pt x="2311" y="281"/>
                      <a:pt x="2098" y="239"/>
                      <a:pt x="1886" y="184"/>
                    </a:cubicBezTo>
                    <a:cubicBezTo>
                      <a:pt x="1655" y="147"/>
                      <a:pt x="1442" y="87"/>
                      <a:pt x="1211" y="50"/>
                    </a:cubicBezTo>
                    <a:cubicBezTo>
                      <a:pt x="1041" y="19"/>
                      <a:pt x="870" y="1"/>
                      <a:pt x="700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4221;p57">
                <a:extLst>
                  <a:ext uri="{FF2B5EF4-FFF2-40B4-BE49-F238E27FC236}">
                    <a16:creationId xmlns:a16="http://schemas.microsoft.com/office/drawing/2014/main" id="{343C6EFA-6535-4863-8576-0EFECC4EF431}"/>
                  </a:ext>
                </a:extLst>
              </p:cNvPr>
              <p:cNvSpPr/>
              <p:nvPr/>
            </p:nvSpPr>
            <p:spPr>
              <a:xfrm>
                <a:off x="7331093" y="2024725"/>
                <a:ext cx="133358" cy="15057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37" extrusionOk="0">
                    <a:moveTo>
                      <a:pt x="98" y="0"/>
                    </a:moveTo>
                    <a:cubicBezTo>
                      <a:pt x="56" y="19"/>
                      <a:pt x="38" y="19"/>
                      <a:pt x="1" y="19"/>
                    </a:cubicBezTo>
                    <a:lnTo>
                      <a:pt x="1" y="56"/>
                    </a:lnTo>
                    <a:cubicBezTo>
                      <a:pt x="38" y="56"/>
                      <a:pt x="56" y="37"/>
                      <a:pt x="98" y="37"/>
                    </a:cubicBezTo>
                    <a:cubicBezTo>
                      <a:pt x="153" y="37"/>
                      <a:pt x="213" y="56"/>
                      <a:pt x="269" y="56"/>
                    </a:cubicBezTo>
                    <a:cubicBezTo>
                      <a:pt x="329" y="74"/>
                      <a:pt x="384" y="97"/>
                      <a:pt x="444" y="116"/>
                    </a:cubicBezTo>
                    <a:cubicBezTo>
                      <a:pt x="560" y="153"/>
                      <a:pt x="657" y="213"/>
                      <a:pt x="772" y="268"/>
                    </a:cubicBezTo>
                    <a:cubicBezTo>
                      <a:pt x="828" y="287"/>
                      <a:pt x="888" y="305"/>
                      <a:pt x="943" y="328"/>
                    </a:cubicBezTo>
                    <a:cubicBezTo>
                      <a:pt x="962" y="347"/>
                      <a:pt x="1003" y="347"/>
                      <a:pt x="1022" y="365"/>
                    </a:cubicBezTo>
                    <a:cubicBezTo>
                      <a:pt x="1059" y="365"/>
                      <a:pt x="1096" y="365"/>
                      <a:pt x="1119" y="384"/>
                    </a:cubicBezTo>
                    <a:cubicBezTo>
                      <a:pt x="1156" y="384"/>
                      <a:pt x="1174" y="384"/>
                      <a:pt x="1211" y="402"/>
                    </a:cubicBezTo>
                    <a:lnTo>
                      <a:pt x="1484" y="402"/>
                    </a:lnTo>
                    <a:cubicBezTo>
                      <a:pt x="1600" y="402"/>
                      <a:pt x="1715" y="402"/>
                      <a:pt x="1831" y="384"/>
                    </a:cubicBezTo>
                    <a:cubicBezTo>
                      <a:pt x="2062" y="347"/>
                      <a:pt x="2274" y="287"/>
                      <a:pt x="2482" y="231"/>
                    </a:cubicBezTo>
                    <a:cubicBezTo>
                      <a:pt x="2713" y="171"/>
                      <a:pt x="2926" y="134"/>
                      <a:pt x="3138" y="116"/>
                    </a:cubicBezTo>
                    <a:cubicBezTo>
                      <a:pt x="3235" y="116"/>
                      <a:pt x="3351" y="116"/>
                      <a:pt x="3448" y="153"/>
                    </a:cubicBezTo>
                    <a:cubicBezTo>
                      <a:pt x="3503" y="153"/>
                      <a:pt x="3545" y="171"/>
                      <a:pt x="3600" y="190"/>
                    </a:cubicBezTo>
                    <a:cubicBezTo>
                      <a:pt x="3660" y="190"/>
                      <a:pt x="3697" y="213"/>
                      <a:pt x="3753" y="250"/>
                    </a:cubicBezTo>
                    <a:cubicBezTo>
                      <a:pt x="3947" y="328"/>
                      <a:pt x="4141" y="421"/>
                      <a:pt x="4353" y="499"/>
                    </a:cubicBezTo>
                    <a:cubicBezTo>
                      <a:pt x="4390" y="518"/>
                      <a:pt x="4446" y="518"/>
                      <a:pt x="4506" y="536"/>
                    </a:cubicBezTo>
                    <a:lnTo>
                      <a:pt x="4755" y="536"/>
                    </a:lnTo>
                    <a:lnTo>
                      <a:pt x="4755" y="499"/>
                    </a:lnTo>
                    <a:cubicBezTo>
                      <a:pt x="4743" y="505"/>
                      <a:pt x="4733" y="507"/>
                      <a:pt x="4723" y="507"/>
                    </a:cubicBezTo>
                    <a:cubicBezTo>
                      <a:pt x="4704" y="507"/>
                      <a:pt x="4686" y="499"/>
                      <a:pt x="4658" y="499"/>
                    </a:cubicBezTo>
                    <a:cubicBezTo>
                      <a:pt x="4621" y="499"/>
                      <a:pt x="4561" y="499"/>
                      <a:pt x="4506" y="481"/>
                    </a:cubicBezTo>
                    <a:cubicBezTo>
                      <a:pt x="4469" y="462"/>
                      <a:pt x="4409" y="462"/>
                      <a:pt x="4372" y="444"/>
                    </a:cubicBezTo>
                    <a:cubicBezTo>
                      <a:pt x="4275" y="402"/>
                      <a:pt x="4178" y="347"/>
                      <a:pt x="4081" y="305"/>
                    </a:cubicBezTo>
                    <a:cubicBezTo>
                      <a:pt x="3984" y="250"/>
                      <a:pt x="3891" y="190"/>
                      <a:pt x="3794" y="153"/>
                    </a:cubicBezTo>
                    <a:cubicBezTo>
                      <a:pt x="3734" y="116"/>
                      <a:pt x="3679" y="97"/>
                      <a:pt x="3637" y="74"/>
                    </a:cubicBezTo>
                    <a:cubicBezTo>
                      <a:pt x="3582" y="56"/>
                      <a:pt x="3522" y="37"/>
                      <a:pt x="3466" y="37"/>
                    </a:cubicBezTo>
                    <a:cubicBezTo>
                      <a:pt x="3351" y="0"/>
                      <a:pt x="3235" y="0"/>
                      <a:pt x="3138" y="0"/>
                    </a:cubicBezTo>
                    <a:cubicBezTo>
                      <a:pt x="3023" y="0"/>
                      <a:pt x="2907" y="19"/>
                      <a:pt x="2792" y="37"/>
                    </a:cubicBezTo>
                    <a:cubicBezTo>
                      <a:pt x="2676" y="56"/>
                      <a:pt x="2579" y="74"/>
                      <a:pt x="2464" y="97"/>
                    </a:cubicBezTo>
                    <a:lnTo>
                      <a:pt x="2136" y="190"/>
                    </a:lnTo>
                    <a:cubicBezTo>
                      <a:pt x="2020" y="213"/>
                      <a:pt x="1928" y="231"/>
                      <a:pt x="1812" y="250"/>
                    </a:cubicBezTo>
                    <a:cubicBezTo>
                      <a:pt x="1669" y="273"/>
                      <a:pt x="1527" y="288"/>
                      <a:pt x="1388" y="288"/>
                    </a:cubicBezTo>
                    <a:cubicBezTo>
                      <a:pt x="1303" y="288"/>
                      <a:pt x="1219" y="282"/>
                      <a:pt x="1137" y="268"/>
                    </a:cubicBezTo>
                    <a:lnTo>
                      <a:pt x="1040" y="268"/>
                    </a:lnTo>
                    <a:cubicBezTo>
                      <a:pt x="1022" y="250"/>
                      <a:pt x="1003" y="250"/>
                      <a:pt x="962" y="231"/>
                    </a:cubicBezTo>
                    <a:cubicBezTo>
                      <a:pt x="906" y="213"/>
                      <a:pt x="846" y="190"/>
                      <a:pt x="809" y="171"/>
                    </a:cubicBezTo>
                    <a:cubicBezTo>
                      <a:pt x="694" y="134"/>
                      <a:pt x="578" y="74"/>
                      <a:pt x="463" y="56"/>
                    </a:cubicBezTo>
                    <a:cubicBezTo>
                      <a:pt x="347" y="19"/>
                      <a:pt x="213" y="0"/>
                      <a:pt x="98" y="0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4222;p57">
                <a:extLst>
                  <a:ext uri="{FF2B5EF4-FFF2-40B4-BE49-F238E27FC236}">
                    <a16:creationId xmlns:a16="http://schemas.microsoft.com/office/drawing/2014/main" id="{2E12A07F-B093-4EF8-860B-17790906BB47}"/>
                  </a:ext>
                </a:extLst>
              </p:cNvPr>
              <p:cNvSpPr/>
              <p:nvPr/>
            </p:nvSpPr>
            <p:spPr>
              <a:xfrm>
                <a:off x="7331626" y="2044157"/>
                <a:ext cx="132293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03" extrusionOk="0">
                    <a:moveTo>
                      <a:pt x="1252" y="0"/>
                    </a:moveTo>
                    <a:cubicBezTo>
                      <a:pt x="1040" y="19"/>
                      <a:pt x="809" y="56"/>
                      <a:pt x="615" y="116"/>
                    </a:cubicBezTo>
                    <a:cubicBezTo>
                      <a:pt x="407" y="171"/>
                      <a:pt x="194" y="231"/>
                      <a:pt x="0" y="305"/>
                    </a:cubicBezTo>
                    <a:cubicBezTo>
                      <a:pt x="213" y="268"/>
                      <a:pt x="407" y="213"/>
                      <a:pt x="615" y="153"/>
                    </a:cubicBezTo>
                    <a:cubicBezTo>
                      <a:pt x="730" y="134"/>
                      <a:pt x="827" y="116"/>
                      <a:pt x="943" y="116"/>
                    </a:cubicBezTo>
                    <a:cubicBezTo>
                      <a:pt x="1040" y="97"/>
                      <a:pt x="1155" y="74"/>
                      <a:pt x="1252" y="74"/>
                    </a:cubicBezTo>
                    <a:cubicBezTo>
                      <a:pt x="1350" y="74"/>
                      <a:pt x="1465" y="97"/>
                      <a:pt x="1562" y="97"/>
                    </a:cubicBezTo>
                    <a:cubicBezTo>
                      <a:pt x="1678" y="116"/>
                      <a:pt x="1770" y="134"/>
                      <a:pt x="1867" y="153"/>
                    </a:cubicBezTo>
                    <a:cubicBezTo>
                      <a:pt x="2080" y="190"/>
                      <a:pt x="2274" y="268"/>
                      <a:pt x="2463" y="305"/>
                    </a:cubicBezTo>
                    <a:cubicBezTo>
                      <a:pt x="2579" y="347"/>
                      <a:pt x="2676" y="365"/>
                      <a:pt x="2773" y="384"/>
                    </a:cubicBezTo>
                    <a:cubicBezTo>
                      <a:pt x="2833" y="384"/>
                      <a:pt x="2870" y="402"/>
                      <a:pt x="2925" y="402"/>
                    </a:cubicBezTo>
                    <a:lnTo>
                      <a:pt x="3235" y="402"/>
                    </a:lnTo>
                    <a:cubicBezTo>
                      <a:pt x="3272" y="402"/>
                      <a:pt x="3332" y="402"/>
                      <a:pt x="3387" y="384"/>
                    </a:cubicBezTo>
                    <a:cubicBezTo>
                      <a:pt x="3429" y="384"/>
                      <a:pt x="3484" y="384"/>
                      <a:pt x="3526" y="365"/>
                    </a:cubicBezTo>
                    <a:cubicBezTo>
                      <a:pt x="3581" y="365"/>
                      <a:pt x="3618" y="347"/>
                      <a:pt x="3678" y="328"/>
                    </a:cubicBezTo>
                    <a:cubicBezTo>
                      <a:pt x="3775" y="305"/>
                      <a:pt x="3872" y="287"/>
                      <a:pt x="3965" y="268"/>
                    </a:cubicBezTo>
                    <a:cubicBezTo>
                      <a:pt x="4062" y="250"/>
                      <a:pt x="4159" y="231"/>
                      <a:pt x="4256" y="213"/>
                    </a:cubicBezTo>
                    <a:lnTo>
                      <a:pt x="4524" y="213"/>
                    </a:lnTo>
                    <a:cubicBezTo>
                      <a:pt x="4602" y="231"/>
                      <a:pt x="4658" y="231"/>
                      <a:pt x="4718" y="250"/>
                    </a:cubicBezTo>
                    <a:cubicBezTo>
                      <a:pt x="4718" y="231"/>
                      <a:pt x="4699" y="231"/>
                      <a:pt x="4681" y="231"/>
                    </a:cubicBezTo>
                    <a:cubicBezTo>
                      <a:pt x="4621" y="213"/>
                      <a:pt x="4584" y="190"/>
                      <a:pt x="4542" y="190"/>
                    </a:cubicBezTo>
                    <a:cubicBezTo>
                      <a:pt x="4450" y="171"/>
                      <a:pt x="4353" y="171"/>
                      <a:pt x="4256" y="171"/>
                    </a:cubicBezTo>
                    <a:cubicBezTo>
                      <a:pt x="4140" y="171"/>
                      <a:pt x="4043" y="190"/>
                      <a:pt x="3946" y="213"/>
                    </a:cubicBezTo>
                    <a:cubicBezTo>
                      <a:pt x="3849" y="231"/>
                      <a:pt x="3757" y="250"/>
                      <a:pt x="3660" y="268"/>
                    </a:cubicBezTo>
                    <a:cubicBezTo>
                      <a:pt x="3563" y="287"/>
                      <a:pt x="3466" y="287"/>
                      <a:pt x="3369" y="305"/>
                    </a:cubicBezTo>
                    <a:cubicBezTo>
                      <a:pt x="3332" y="305"/>
                      <a:pt x="3272" y="328"/>
                      <a:pt x="3235" y="328"/>
                    </a:cubicBezTo>
                    <a:lnTo>
                      <a:pt x="3082" y="328"/>
                    </a:lnTo>
                    <a:lnTo>
                      <a:pt x="3004" y="305"/>
                    </a:lnTo>
                    <a:lnTo>
                      <a:pt x="2925" y="305"/>
                    </a:lnTo>
                    <a:cubicBezTo>
                      <a:pt x="2888" y="305"/>
                      <a:pt x="2833" y="287"/>
                      <a:pt x="2791" y="287"/>
                    </a:cubicBezTo>
                    <a:cubicBezTo>
                      <a:pt x="2694" y="268"/>
                      <a:pt x="2602" y="250"/>
                      <a:pt x="2486" y="213"/>
                    </a:cubicBezTo>
                    <a:cubicBezTo>
                      <a:pt x="2292" y="171"/>
                      <a:pt x="2098" y="116"/>
                      <a:pt x="1885" y="56"/>
                    </a:cubicBezTo>
                    <a:cubicBezTo>
                      <a:pt x="1793" y="37"/>
                      <a:pt x="1678" y="19"/>
                      <a:pt x="1581" y="19"/>
                    </a:cubicBezTo>
                    <a:cubicBezTo>
                      <a:pt x="1539" y="0"/>
                      <a:pt x="1520" y="0"/>
                      <a:pt x="1484" y="0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4223;p57">
                <a:extLst>
                  <a:ext uri="{FF2B5EF4-FFF2-40B4-BE49-F238E27FC236}">
                    <a16:creationId xmlns:a16="http://schemas.microsoft.com/office/drawing/2014/main" id="{EE57374A-7EA4-48D3-A4CA-4D753656D7D1}"/>
                  </a:ext>
                </a:extLst>
              </p:cNvPr>
              <p:cNvSpPr/>
              <p:nvPr/>
            </p:nvSpPr>
            <p:spPr>
              <a:xfrm>
                <a:off x="7332131" y="2072141"/>
                <a:ext cx="131788" cy="13627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486" extrusionOk="0">
                    <a:moveTo>
                      <a:pt x="1" y="0"/>
                    </a:moveTo>
                    <a:lnTo>
                      <a:pt x="1" y="60"/>
                    </a:lnTo>
                    <a:cubicBezTo>
                      <a:pt x="98" y="116"/>
                      <a:pt x="195" y="194"/>
                      <a:pt x="310" y="255"/>
                    </a:cubicBezTo>
                    <a:cubicBezTo>
                      <a:pt x="541" y="370"/>
                      <a:pt x="809" y="425"/>
                      <a:pt x="1082" y="444"/>
                    </a:cubicBezTo>
                    <a:cubicBezTo>
                      <a:pt x="1198" y="462"/>
                      <a:pt x="1332" y="486"/>
                      <a:pt x="1466" y="486"/>
                    </a:cubicBezTo>
                    <a:lnTo>
                      <a:pt x="2584" y="486"/>
                    </a:lnTo>
                    <a:cubicBezTo>
                      <a:pt x="3083" y="462"/>
                      <a:pt x="3563" y="425"/>
                      <a:pt x="4025" y="370"/>
                    </a:cubicBezTo>
                    <a:cubicBezTo>
                      <a:pt x="4256" y="328"/>
                      <a:pt x="4469" y="291"/>
                      <a:pt x="4700" y="231"/>
                    </a:cubicBezTo>
                    <a:lnTo>
                      <a:pt x="4700" y="157"/>
                    </a:lnTo>
                    <a:lnTo>
                      <a:pt x="4547" y="194"/>
                    </a:lnTo>
                    <a:lnTo>
                      <a:pt x="4450" y="194"/>
                    </a:lnTo>
                    <a:lnTo>
                      <a:pt x="4372" y="213"/>
                    </a:lnTo>
                    <a:lnTo>
                      <a:pt x="4275" y="213"/>
                    </a:lnTo>
                    <a:lnTo>
                      <a:pt x="4201" y="231"/>
                    </a:lnTo>
                    <a:lnTo>
                      <a:pt x="4104" y="231"/>
                    </a:lnTo>
                    <a:cubicBezTo>
                      <a:pt x="4085" y="255"/>
                      <a:pt x="4044" y="255"/>
                      <a:pt x="4025" y="255"/>
                    </a:cubicBezTo>
                    <a:cubicBezTo>
                      <a:pt x="3545" y="291"/>
                      <a:pt x="3083" y="310"/>
                      <a:pt x="2584" y="328"/>
                    </a:cubicBezTo>
                    <a:cubicBezTo>
                      <a:pt x="2353" y="328"/>
                      <a:pt x="2099" y="328"/>
                      <a:pt x="1849" y="347"/>
                    </a:cubicBezTo>
                    <a:cubicBezTo>
                      <a:pt x="1581" y="347"/>
                      <a:pt x="1332" y="347"/>
                      <a:pt x="1082" y="328"/>
                    </a:cubicBezTo>
                    <a:lnTo>
                      <a:pt x="888" y="328"/>
                    </a:lnTo>
                    <a:cubicBezTo>
                      <a:pt x="828" y="310"/>
                      <a:pt x="772" y="310"/>
                      <a:pt x="694" y="291"/>
                    </a:cubicBezTo>
                    <a:cubicBezTo>
                      <a:pt x="578" y="273"/>
                      <a:pt x="444" y="231"/>
                      <a:pt x="329" y="176"/>
                    </a:cubicBezTo>
                    <a:cubicBezTo>
                      <a:pt x="213" y="139"/>
                      <a:pt x="98" y="60"/>
                      <a:pt x="1" y="0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4224;p57">
                <a:extLst>
                  <a:ext uri="{FF2B5EF4-FFF2-40B4-BE49-F238E27FC236}">
                    <a16:creationId xmlns:a16="http://schemas.microsoft.com/office/drawing/2014/main" id="{8DC276DF-DDEE-43D2-814A-AF1CCFFC33EB}"/>
                  </a:ext>
                </a:extLst>
              </p:cNvPr>
              <p:cNvSpPr/>
              <p:nvPr/>
            </p:nvSpPr>
            <p:spPr>
              <a:xfrm>
                <a:off x="7332131" y="2087282"/>
                <a:ext cx="131283" cy="1948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95" extrusionOk="0">
                    <a:moveTo>
                      <a:pt x="1" y="1"/>
                    </a:moveTo>
                    <a:lnTo>
                      <a:pt x="1" y="61"/>
                    </a:lnTo>
                    <a:cubicBezTo>
                      <a:pt x="116" y="61"/>
                      <a:pt x="232" y="61"/>
                      <a:pt x="329" y="80"/>
                    </a:cubicBezTo>
                    <a:cubicBezTo>
                      <a:pt x="389" y="98"/>
                      <a:pt x="444" y="98"/>
                      <a:pt x="504" y="116"/>
                    </a:cubicBezTo>
                    <a:cubicBezTo>
                      <a:pt x="560" y="135"/>
                      <a:pt x="620" y="135"/>
                      <a:pt x="675" y="153"/>
                    </a:cubicBezTo>
                    <a:cubicBezTo>
                      <a:pt x="791" y="195"/>
                      <a:pt x="906" y="232"/>
                      <a:pt x="1022" y="269"/>
                    </a:cubicBezTo>
                    <a:cubicBezTo>
                      <a:pt x="1234" y="348"/>
                      <a:pt x="1466" y="445"/>
                      <a:pt x="1678" y="523"/>
                    </a:cubicBezTo>
                    <a:cubicBezTo>
                      <a:pt x="1733" y="542"/>
                      <a:pt x="1794" y="542"/>
                      <a:pt x="1849" y="560"/>
                    </a:cubicBezTo>
                    <a:lnTo>
                      <a:pt x="1928" y="579"/>
                    </a:lnTo>
                    <a:cubicBezTo>
                      <a:pt x="1965" y="597"/>
                      <a:pt x="1983" y="597"/>
                      <a:pt x="2025" y="597"/>
                    </a:cubicBezTo>
                    <a:lnTo>
                      <a:pt x="2099" y="616"/>
                    </a:lnTo>
                    <a:cubicBezTo>
                      <a:pt x="2140" y="639"/>
                      <a:pt x="2159" y="639"/>
                      <a:pt x="2196" y="639"/>
                    </a:cubicBezTo>
                    <a:lnTo>
                      <a:pt x="2371" y="676"/>
                    </a:lnTo>
                    <a:cubicBezTo>
                      <a:pt x="2427" y="676"/>
                      <a:pt x="2468" y="676"/>
                      <a:pt x="2524" y="694"/>
                    </a:cubicBezTo>
                    <a:lnTo>
                      <a:pt x="3217" y="694"/>
                    </a:lnTo>
                    <a:lnTo>
                      <a:pt x="3369" y="676"/>
                    </a:lnTo>
                    <a:cubicBezTo>
                      <a:pt x="3411" y="657"/>
                      <a:pt x="3429" y="657"/>
                      <a:pt x="3466" y="657"/>
                    </a:cubicBezTo>
                    <a:lnTo>
                      <a:pt x="3545" y="639"/>
                    </a:lnTo>
                    <a:cubicBezTo>
                      <a:pt x="3563" y="639"/>
                      <a:pt x="3600" y="639"/>
                      <a:pt x="3623" y="616"/>
                    </a:cubicBezTo>
                    <a:lnTo>
                      <a:pt x="3697" y="597"/>
                    </a:lnTo>
                    <a:cubicBezTo>
                      <a:pt x="4044" y="542"/>
                      <a:pt x="4372" y="408"/>
                      <a:pt x="4681" y="232"/>
                    </a:cubicBezTo>
                    <a:lnTo>
                      <a:pt x="4681" y="214"/>
                    </a:lnTo>
                    <a:cubicBezTo>
                      <a:pt x="4372" y="348"/>
                      <a:pt x="4025" y="445"/>
                      <a:pt x="3697" y="500"/>
                    </a:cubicBezTo>
                    <a:cubicBezTo>
                      <a:pt x="3456" y="543"/>
                      <a:pt x="3217" y="562"/>
                      <a:pt x="2980" y="562"/>
                    </a:cubicBezTo>
                    <a:cubicBezTo>
                      <a:pt x="2781" y="562"/>
                      <a:pt x="2584" y="548"/>
                      <a:pt x="2390" y="523"/>
                    </a:cubicBezTo>
                    <a:cubicBezTo>
                      <a:pt x="2159" y="500"/>
                      <a:pt x="1946" y="445"/>
                      <a:pt x="1715" y="384"/>
                    </a:cubicBezTo>
                    <a:cubicBezTo>
                      <a:pt x="1618" y="348"/>
                      <a:pt x="1502" y="311"/>
                      <a:pt x="1387" y="269"/>
                    </a:cubicBezTo>
                    <a:cubicBezTo>
                      <a:pt x="1271" y="232"/>
                      <a:pt x="1174" y="195"/>
                      <a:pt x="1059" y="153"/>
                    </a:cubicBezTo>
                    <a:cubicBezTo>
                      <a:pt x="828" y="98"/>
                      <a:pt x="578" y="38"/>
                      <a:pt x="347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4225;p57">
                <a:extLst>
                  <a:ext uri="{FF2B5EF4-FFF2-40B4-BE49-F238E27FC236}">
                    <a16:creationId xmlns:a16="http://schemas.microsoft.com/office/drawing/2014/main" id="{3C749706-086A-43FA-94AE-39692CAD27A0}"/>
                  </a:ext>
                </a:extLst>
              </p:cNvPr>
              <p:cNvSpPr/>
              <p:nvPr/>
            </p:nvSpPr>
            <p:spPr>
              <a:xfrm>
                <a:off x="7335384" y="2107780"/>
                <a:ext cx="128031" cy="2218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791" extrusionOk="0">
                    <a:moveTo>
                      <a:pt x="4565" y="0"/>
                    </a:moveTo>
                    <a:cubicBezTo>
                      <a:pt x="4524" y="23"/>
                      <a:pt x="4487" y="23"/>
                      <a:pt x="4450" y="42"/>
                    </a:cubicBezTo>
                    <a:cubicBezTo>
                      <a:pt x="4353" y="60"/>
                      <a:pt x="4256" y="79"/>
                      <a:pt x="4159" y="97"/>
                    </a:cubicBezTo>
                    <a:cubicBezTo>
                      <a:pt x="3969" y="116"/>
                      <a:pt x="3757" y="116"/>
                      <a:pt x="3563" y="139"/>
                    </a:cubicBezTo>
                    <a:lnTo>
                      <a:pt x="2948" y="157"/>
                    </a:lnTo>
                    <a:cubicBezTo>
                      <a:pt x="2754" y="176"/>
                      <a:pt x="2542" y="176"/>
                      <a:pt x="2329" y="194"/>
                    </a:cubicBezTo>
                    <a:cubicBezTo>
                      <a:pt x="1909" y="213"/>
                      <a:pt x="1484" y="231"/>
                      <a:pt x="1040" y="254"/>
                    </a:cubicBezTo>
                    <a:cubicBezTo>
                      <a:pt x="827" y="273"/>
                      <a:pt x="619" y="291"/>
                      <a:pt x="388" y="291"/>
                    </a:cubicBezTo>
                    <a:lnTo>
                      <a:pt x="310" y="310"/>
                    </a:lnTo>
                    <a:lnTo>
                      <a:pt x="213" y="310"/>
                    </a:lnTo>
                    <a:cubicBezTo>
                      <a:pt x="176" y="328"/>
                      <a:pt x="134" y="328"/>
                      <a:pt x="116" y="347"/>
                    </a:cubicBezTo>
                    <a:cubicBezTo>
                      <a:pt x="79" y="370"/>
                      <a:pt x="42" y="407"/>
                      <a:pt x="19" y="444"/>
                    </a:cubicBezTo>
                    <a:cubicBezTo>
                      <a:pt x="19" y="462"/>
                      <a:pt x="0" y="504"/>
                      <a:pt x="0" y="522"/>
                    </a:cubicBezTo>
                    <a:lnTo>
                      <a:pt x="0" y="578"/>
                    </a:lnTo>
                    <a:cubicBezTo>
                      <a:pt x="19" y="638"/>
                      <a:pt x="42" y="656"/>
                      <a:pt x="60" y="693"/>
                    </a:cubicBezTo>
                    <a:cubicBezTo>
                      <a:pt x="79" y="716"/>
                      <a:pt x="97" y="716"/>
                      <a:pt x="116" y="735"/>
                    </a:cubicBezTo>
                    <a:cubicBezTo>
                      <a:pt x="116" y="735"/>
                      <a:pt x="134" y="735"/>
                      <a:pt x="134" y="753"/>
                    </a:cubicBezTo>
                    <a:lnTo>
                      <a:pt x="157" y="753"/>
                    </a:lnTo>
                    <a:cubicBezTo>
                      <a:pt x="194" y="772"/>
                      <a:pt x="231" y="772"/>
                      <a:pt x="250" y="790"/>
                    </a:cubicBezTo>
                    <a:lnTo>
                      <a:pt x="444" y="790"/>
                    </a:lnTo>
                    <a:lnTo>
                      <a:pt x="596" y="772"/>
                    </a:lnTo>
                    <a:lnTo>
                      <a:pt x="924" y="772"/>
                    </a:lnTo>
                    <a:cubicBezTo>
                      <a:pt x="1155" y="753"/>
                      <a:pt x="1368" y="753"/>
                      <a:pt x="1581" y="735"/>
                    </a:cubicBezTo>
                    <a:lnTo>
                      <a:pt x="2214" y="693"/>
                    </a:lnTo>
                    <a:lnTo>
                      <a:pt x="2523" y="675"/>
                    </a:lnTo>
                    <a:lnTo>
                      <a:pt x="2833" y="656"/>
                    </a:lnTo>
                    <a:cubicBezTo>
                      <a:pt x="3410" y="619"/>
                      <a:pt x="3988" y="578"/>
                      <a:pt x="4547" y="522"/>
                    </a:cubicBezTo>
                    <a:lnTo>
                      <a:pt x="4547" y="485"/>
                    </a:lnTo>
                    <a:lnTo>
                      <a:pt x="2833" y="559"/>
                    </a:lnTo>
                    <a:lnTo>
                      <a:pt x="2214" y="578"/>
                    </a:lnTo>
                    <a:lnTo>
                      <a:pt x="1581" y="601"/>
                    </a:lnTo>
                    <a:lnTo>
                      <a:pt x="924" y="619"/>
                    </a:lnTo>
                    <a:lnTo>
                      <a:pt x="596" y="638"/>
                    </a:lnTo>
                    <a:lnTo>
                      <a:pt x="273" y="638"/>
                    </a:lnTo>
                    <a:cubicBezTo>
                      <a:pt x="250" y="638"/>
                      <a:pt x="231" y="638"/>
                      <a:pt x="213" y="619"/>
                    </a:cubicBezTo>
                    <a:lnTo>
                      <a:pt x="194" y="619"/>
                    </a:lnTo>
                    <a:lnTo>
                      <a:pt x="194" y="601"/>
                    </a:lnTo>
                    <a:lnTo>
                      <a:pt x="176" y="601"/>
                    </a:lnTo>
                    <a:cubicBezTo>
                      <a:pt x="157" y="578"/>
                      <a:pt x="157" y="559"/>
                      <a:pt x="157" y="541"/>
                    </a:cubicBezTo>
                    <a:lnTo>
                      <a:pt x="134" y="522"/>
                    </a:lnTo>
                    <a:lnTo>
                      <a:pt x="157" y="504"/>
                    </a:lnTo>
                    <a:cubicBezTo>
                      <a:pt x="157" y="504"/>
                      <a:pt x="157" y="485"/>
                      <a:pt x="176" y="485"/>
                    </a:cubicBezTo>
                    <a:cubicBezTo>
                      <a:pt x="194" y="462"/>
                      <a:pt x="213" y="462"/>
                      <a:pt x="231" y="462"/>
                    </a:cubicBezTo>
                    <a:cubicBezTo>
                      <a:pt x="250" y="444"/>
                      <a:pt x="291" y="444"/>
                      <a:pt x="310" y="444"/>
                    </a:cubicBezTo>
                    <a:lnTo>
                      <a:pt x="388" y="444"/>
                    </a:lnTo>
                    <a:cubicBezTo>
                      <a:pt x="619" y="425"/>
                      <a:pt x="827" y="407"/>
                      <a:pt x="1058" y="388"/>
                    </a:cubicBezTo>
                    <a:cubicBezTo>
                      <a:pt x="1484" y="370"/>
                      <a:pt x="1909" y="328"/>
                      <a:pt x="2329" y="310"/>
                    </a:cubicBezTo>
                    <a:cubicBezTo>
                      <a:pt x="2542" y="291"/>
                      <a:pt x="2754" y="273"/>
                      <a:pt x="2948" y="254"/>
                    </a:cubicBezTo>
                    <a:lnTo>
                      <a:pt x="3563" y="194"/>
                    </a:lnTo>
                    <a:cubicBezTo>
                      <a:pt x="3757" y="176"/>
                      <a:pt x="3969" y="157"/>
                      <a:pt x="4159" y="139"/>
                    </a:cubicBezTo>
                    <a:cubicBezTo>
                      <a:pt x="4256" y="116"/>
                      <a:pt x="4353" y="79"/>
                      <a:pt x="4450" y="60"/>
                    </a:cubicBezTo>
                    <a:cubicBezTo>
                      <a:pt x="4487" y="42"/>
                      <a:pt x="4524" y="23"/>
                      <a:pt x="4565" y="23"/>
                    </a:cubicBezTo>
                    <a:lnTo>
                      <a:pt x="4565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4226;p57">
                <a:extLst>
                  <a:ext uri="{FF2B5EF4-FFF2-40B4-BE49-F238E27FC236}">
                    <a16:creationId xmlns:a16="http://schemas.microsoft.com/office/drawing/2014/main" id="{578AD930-A991-4E77-ACD5-D932133E8D19}"/>
                  </a:ext>
                </a:extLst>
              </p:cNvPr>
              <p:cNvSpPr/>
              <p:nvPr/>
            </p:nvSpPr>
            <p:spPr>
              <a:xfrm>
                <a:off x="7333309" y="2142886"/>
                <a:ext cx="129573" cy="28657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022" extrusionOk="0">
                    <a:moveTo>
                      <a:pt x="4621" y="0"/>
                    </a:moveTo>
                    <a:cubicBezTo>
                      <a:pt x="4367" y="79"/>
                      <a:pt x="4099" y="157"/>
                      <a:pt x="3849" y="250"/>
                    </a:cubicBezTo>
                    <a:cubicBezTo>
                      <a:pt x="3424" y="407"/>
                      <a:pt x="2981" y="559"/>
                      <a:pt x="2519" y="559"/>
                    </a:cubicBezTo>
                    <a:cubicBezTo>
                      <a:pt x="2195" y="559"/>
                      <a:pt x="1867" y="481"/>
                      <a:pt x="1558" y="407"/>
                    </a:cubicBezTo>
                    <a:cubicBezTo>
                      <a:pt x="1424" y="365"/>
                      <a:pt x="1290" y="328"/>
                      <a:pt x="1156" y="310"/>
                    </a:cubicBezTo>
                    <a:cubicBezTo>
                      <a:pt x="913" y="257"/>
                      <a:pt x="687" y="227"/>
                      <a:pt x="479" y="227"/>
                    </a:cubicBezTo>
                    <a:cubicBezTo>
                      <a:pt x="307" y="227"/>
                      <a:pt x="147" y="247"/>
                      <a:pt x="0" y="291"/>
                    </a:cubicBezTo>
                    <a:lnTo>
                      <a:pt x="0" y="388"/>
                    </a:lnTo>
                    <a:cubicBezTo>
                      <a:pt x="153" y="340"/>
                      <a:pt x="326" y="316"/>
                      <a:pt x="516" y="316"/>
                    </a:cubicBezTo>
                    <a:cubicBezTo>
                      <a:pt x="706" y="316"/>
                      <a:pt x="913" y="340"/>
                      <a:pt x="1132" y="388"/>
                    </a:cubicBezTo>
                    <a:cubicBezTo>
                      <a:pt x="1271" y="407"/>
                      <a:pt x="1405" y="444"/>
                      <a:pt x="1539" y="481"/>
                    </a:cubicBezTo>
                    <a:cubicBezTo>
                      <a:pt x="1867" y="559"/>
                      <a:pt x="2195" y="656"/>
                      <a:pt x="2519" y="656"/>
                    </a:cubicBezTo>
                    <a:cubicBezTo>
                      <a:pt x="2579" y="656"/>
                      <a:pt x="2616" y="638"/>
                      <a:pt x="2657" y="638"/>
                    </a:cubicBezTo>
                    <a:lnTo>
                      <a:pt x="2713" y="638"/>
                    </a:lnTo>
                    <a:cubicBezTo>
                      <a:pt x="2482" y="753"/>
                      <a:pt x="2195" y="809"/>
                      <a:pt x="1849" y="827"/>
                    </a:cubicBezTo>
                    <a:cubicBezTo>
                      <a:pt x="1784" y="835"/>
                      <a:pt x="1719" y="838"/>
                      <a:pt x="1655" y="838"/>
                    </a:cubicBezTo>
                    <a:cubicBezTo>
                      <a:pt x="1526" y="838"/>
                      <a:pt x="1397" y="827"/>
                      <a:pt x="1271" y="827"/>
                    </a:cubicBezTo>
                    <a:lnTo>
                      <a:pt x="730" y="827"/>
                    </a:lnTo>
                    <a:cubicBezTo>
                      <a:pt x="462" y="827"/>
                      <a:pt x="231" y="869"/>
                      <a:pt x="19" y="943"/>
                    </a:cubicBezTo>
                    <a:lnTo>
                      <a:pt x="19" y="1021"/>
                    </a:lnTo>
                    <a:cubicBezTo>
                      <a:pt x="231" y="943"/>
                      <a:pt x="462" y="924"/>
                      <a:pt x="730" y="906"/>
                    </a:cubicBezTo>
                    <a:lnTo>
                      <a:pt x="1271" y="906"/>
                    </a:lnTo>
                    <a:cubicBezTo>
                      <a:pt x="1397" y="906"/>
                      <a:pt x="1526" y="914"/>
                      <a:pt x="1655" y="914"/>
                    </a:cubicBezTo>
                    <a:cubicBezTo>
                      <a:pt x="1719" y="914"/>
                      <a:pt x="1784" y="912"/>
                      <a:pt x="1849" y="906"/>
                    </a:cubicBezTo>
                    <a:cubicBezTo>
                      <a:pt x="2269" y="887"/>
                      <a:pt x="2616" y="790"/>
                      <a:pt x="2907" y="619"/>
                    </a:cubicBezTo>
                    <a:cubicBezTo>
                      <a:pt x="3235" y="559"/>
                      <a:pt x="3558" y="444"/>
                      <a:pt x="3868" y="328"/>
                    </a:cubicBezTo>
                    <a:cubicBezTo>
                      <a:pt x="4117" y="231"/>
                      <a:pt x="4367" y="157"/>
                      <a:pt x="4621" y="79"/>
                    </a:cubicBezTo>
                    <a:lnTo>
                      <a:pt x="4621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4227;p57">
                <a:extLst>
                  <a:ext uri="{FF2B5EF4-FFF2-40B4-BE49-F238E27FC236}">
                    <a16:creationId xmlns:a16="http://schemas.microsoft.com/office/drawing/2014/main" id="{77A468A1-317D-4F7B-8409-F1CE17531E94}"/>
                  </a:ext>
                </a:extLst>
              </p:cNvPr>
              <p:cNvSpPr/>
              <p:nvPr/>
            </p:nvSpPr>
            <p:spPr>
              <a:xfrm>
                <a:off x="7333813" y="2176422"/>
                <a:ext cx="116114" cy="30732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096" extrusionOk="0">
                    <a:moveTo>
                      <a:pt x="3734" y="1"/>
                    </a:moveTo>
                    <a:cubicBezTo>
                      <a:pt x="3656" y="1"/>
                      <a:pt x="3563" y="19"/>
                      <a:pt x="3485" y="38"/>
                    </a:cubicBezTo>
                    <a:cubicBezTo>
                      <a:pt x="3388" y="56"/>
                      <a:pt x="3309" y="93"/>
                      <a:pt x="3235" y="135"/>
                    </a:cubicBezTo>
                    <a:cubicBezTo>
                      <a:pt x="3157" y="172"/>
                      <a:pt x="3078" y="190"/>
                      <a:pt x="3004" y="232"/>
                    </a:cubicBezTo>
                    <a:cubicBezTo>
                      <a:pt x="2926" y="269"/>
                      <a:pt x="2847" y="287"/>
                      <a:pt x="2773" y="306"/>
                    </a:cubicBezTo>
                    <a:cubicBezTo>
                      <a:pt x="2755" y="324"/>
                      <a:pt x="2732" y="324"/>
                      <a:pt x="2713" y="324"/>
                    </a:cubicBezTo>
                    <a:lnTo>
                      <a:pt x="2639" y="347"/>
                    </a:lnTo>
                    <a:lnTo>
                      <a:pt x="2616" y="347"/>
                    </a:lnTo>
                    <a:lnTo>
                      <a:pt x="2579" y="366"/>
                    </a:lnTo>
                    <a:lnTo>
                      <a:pt x="2524" y="366"/>
                    </a:lnTo>
                    <a:cubicBezTo>
                      <a:pt x="2482" y="384"/>
                      <a:pt x="2445" y="384"/>
                      <a:pt x="2385" y="384"/>
                    </a:cubicBezTo>
                    <a:cubicBezTo>
                      <a:pt x="2348" y="403"/>
                      <a:pt x="2311" y="403"/>
                      <a:pt x="2270" y="403"/>
                    </a:cubicBezTo>
                    <a:cubicBezTo>
                      <a:pt x="2099" y="421"/>
                      <a:pt x="1923" y="440"/>
                      <a:pt x="1752" y="440"/>
                    </a:cubicBezTo>
                    <a:lnTo>
                      <a:pt x="1230" y="440"/>
                    </a:lnTo>
                    <a:cubicBezTo>
                      <a:pt x="1059" y="463"/>
                      <a:pt x="883" y="463"/>
                      <a:pt x="712" y="481"/>
                    </a:cubicBezTo>
                    <a:cubicBezTo>
                      <a:pt x="537" y="500"/>
                      <a:pt x="347" y="537"/>
                      <a:pt x="172" y="597"/>
                    </a:cubicBezTo>
                    <a:cubicBezTo>
                      <a:pt x="116" y="615"/>
                      <a:pt x="56" y="615"/>
                      <a:pt x="1" y="634"/>
                    </a:cubicBezTo>
                    <a:lnTo>
                      <a:pt x="1" y="652"/>
                    </a:lnTo>
                    <a:cubicBezTo>
                      <a:pt x="56" y="652"/>
                      <a:pt x="116" y="634"/>
                      <a:pt x="172" y="615"/>
                    </a:cubicBezTo>
                    <a:cubicBezTo>
                      <a:pt x="347" y="579"/>
                      <a:pt x="537" y="537"/>
                      <a:pt x="712" y="537"/>
                    </a:cubicBezTo>
                    <a:cubicBezTo>
                      <a:pt x="886" y="518"/>
                      <a:pt x="1059" y="514"/>
                      <a:pt x="1232" y="514"/>
                    </a:cubicBezTo>
                    <a:cubicBezTo>
                      <a:pt x="1406" y="514"/>
                      <a:pt x="1579" y="518"/>
                      <a:pt x="1752" y="518"/>
                    </a:cubicBezTo>
                    <a:cubicBezTo>
                      <a:pt x="1923" y="518"/>
                      <a:pt x="2099" y="500"/>
                      <a:pt x="2270" y="481"/>
                    </a:cubicBezTo>
                    <a:lnTo>
                      <a:pt x="2408" y="481"/>
                    </a:lnTo>
                    <a:cubicBezTo>
                      <a:pt x="2445" y="463"/>
                      <a:pt x="2482" y="463"/>
                      <a:pt x="2524" y="463"/>
                    </a:cubicBezTo>
                    <a:lnTo>
                      <a:pt x="2598" y="440"/>
                    </a:lnTo>
                    <a:lnTo>
                      <a:pt x="2616" y="440"/>
                    </a:lnTo>
                    <a:lnTo>
                      <a:pt x="2658" y="421"/>
                    </a:lnTo>
                    <a:lnTo>
                      <a:pt x="2713" y="421"/>
                    </a:lnTo>
                    <a:cubicBezTo>
                      <a:pt x="2732" y="403"/>
                      <a:pt x="2755" y="403"/>
                      <a:pt x="2773" y="403"/>
                    </a:cubicBezTo>
                    <a:cubicBezTo>
                      <a:pt x="2829" y="384"/>
                      <a:pt x="2870" y="366"/>
                      <a:pt x="2907" y="366"/>
                    </a:cubicBezTo>
                    <a:cubicBezTo>
                      <a:pt x="2926" y="347"/>
                      <a:pt x="2944" y="347"/>
                      <a:pt x="2963" y="347"/>
                    </a:cubicBezTo>
                    <a:lnTo>
                      <a:pt x="3023" y="306"/>
                    </a:lnTo>
                    <a:cubicBezTo>
                      <a:pt x="3101" y="287"/>
                      <a:pt x="3175" y="250"/>
                      <a:pt x="3254" y="209"/>
                    </a:cubicBezTo>
                    <a:cubicBezTo>
                      <a:pt x="3332" y="172"/>
                      <a:pt x="3406" y="153"/>
                      <a:pt x="3503" y="135"/>
                    </a:cubicBezTo>
                    <a:cubicBezTo>
                      <a:pt x="3563" y="93"/>
                      <a:pt x="3656" y="93"/>
                      <a:pt x="3716" y="93"/>
                    </a:cubicBezTo>
                    <a:cubicBezTo>
                      <a:pt x="3794" y="93"/>
                      <a:pt x="3868" y="116"/>
                      <a:pt x="3928" y="172"/>
                    </a:cubicBezTo>
                    <a:cubicBezTo>
                      <a:pt x="3984" y="209"/>
                      <a:pt x="4025" y="269"/>
                      <a:pt x="4044" y="347"/>
                    </a:cubicBezTo>
                    <a:cubicBezTo>
                      <a:pt x="4062" y="384"/>
                      <a:pt x="4062" y="421"/>
                      <a:pt x="4062" y="463"/>
                    </a:cubicBezTo>
                    <a:cubicBezTo>
                      <a:pt x="4062" y="500"/>
                      <a:pt x="4044" y="537"/>
                      <a:pt x="4025" y="555"/>
                    </a:cubicBezTo>
                    <a:cubicBezTo>
                      <a:pt x="3984" y="634"/>
                      <a:pt x="3928" y="694"/>
                      <a:pt x="3868" y="731"/>
                    </a:cubicBezTo>
                    <a:cubicBezTo>
                      <a:pt x="3831" y="749"/>
                      <a:pt x="3794" y="768"/>
                      <a:pt x="3753" y="786"/>
                    </a:cubicBezTo>
                    <a:cubicBezTo>
                      <a:pt x="3734" y="810"/>
                      <a:pt x="3716" y="810"/>
                      <a:pt x="3697" y="828"/>
                    </a:cubicBezTo>
                    <a:cubicBezTo>
                      <a:pt x="3679" y="828"/>
                      <a:pt x="3656" y="828"/>
                      <a:pt x="3637" y="846"/>
                    </a:cubicBezTo>
                    <a:cubicBezTo>
                      <a:pt x="3563" y="865"/>
                      <a:pt x="3485" y="902"/>
                      <a:pt x="3406" y="925"/>
                    </a:cubicBezTo>
                    <a:cubicBezTo>
                      <a:pt x="3332" y="944"/>
                      <a:pt x="3254" y="962"/>
                      <a:pt x="3175" y="980"/>
                    </a:cubicBezTo>
                    <a:cubicBezTo>
                      <a:pt x="3138" y="999"/>
                      <a:pt x="3101" y="999"/>
                      <a:pt x="3060" y="999"/>
                    </a:cubicBezTo>
                    <a:lnTo>
                      <a:pt x="2986" y="1017"/>
                    </a:lnTo>
                    <a:lnTo>
                      <a:pt x="2926" y="1017"/>
                    </a:lnTo>
                    <a:cubicBezTo>
                      <a:pt x="2847" y="1017"/>
                      <a:pt x="2773" y="1041"/>
                      <a:pt x="2695" y="1041"/>
                    </a:cubicBezTo>
                    <a:cubicBezTo>
                      <a:pt x="2639" y="1017"/>
                      <a:pt x="2598" y="1017"/>
                      <a:pt x="2561" y="1017"/>
                    </a:cubicBezTo>
                    <a:lnTo>
                      <a:pt x="2445" y="1017"/>
                    </a:lnTo>
                    <a:cubicBezTo>
                      <a:pt x="2270" y="999"/>
                      <a:pt x="2117" y="944"/>
                      <a:pt x="1965" y="902"/>
                    </a:cubicBezTo>
                    <a:cubicBezTo>
                      <a:pt x="1789" y="865"/>
                      <a:pt x="1637" y="828"/>
                      <a:pt x="1461" y="810"/>
                    </a:cubicBezTo>
                    <a:lnTo>
                      <a:pt x="1193" y="810"/>
                    </a:lnTo>
                    <a:cubicBezTo>
                      <a:pt x="1156" y="828"/>
                      <a:pt x="1114" y="828"/>
                      <a:pt x="1059" y="846"/>
                    </a:cubicBezTo>
                    <a:cubicBezTo>
                      <a:pt x="1114" y="846"/>
                      <a:pt x="1156" y="828"/>
                      <a:pt x="1193" y="828"/>
                    </a:cubicBezTo>
                    <a:cubicBezTo>
                      <a:pt x="1290" y="828"/>
                      <a:pt x="1369" y="828"/>
                      <a:pt x="1442" y="846"/>
                    </a:cubicBezTo>
                    <a:cubicBezTo>
                      <a:pt x="1618" y="865"/>
                      <a:pt x="1789" y="902"/>
                      <a:pt x="1946" y="962"/>
                    </a:cubicBezTo>
                    <a:cubicBezTo>
                      <a:pt x="2099" y="999"/>
                      <a:pt x="2270" y="1041"/>
                      <a:pt x="2427" y="1078"/>
                    </a:cubicBezTo>
                    <a:cubicBezTo>
                      <a:pt x="2482" y="1078"/>
                      <a:pt x="2542" y="1078"/>
                      <a:pt x="2579" y="1096"/>
                    </a:cubicBezTo>
                    <a:lnTo>
                      <a:pt x="3388" y="1017"/>
                    </a:lnTo>
                    <a:cubicBezTo>
                      <a:pt x="3406" y="999"/>
                      <a:pt x="3406" y="999"/>
                      <a:pt x="3425" y="999"/>
                    </a:cubicBezTo>
                    <a:cubicBezTo>
                      <a:pt x="3503" y="980"/>
                      <a:pt x="3582" y="944"/>
                      <a:pt x="3656" y="925"/>
                    </a:cubicBezTo>
                    <a:cubicBezTo>
                      <a:pt x="3679" y="902"/>
                      <a:pt x="3716" y="902"/>
                      <a:pt x="3734" y="902"/>
                    </a:cubicBezTo>
                    <a:cubicBezTo>
                      <a:pt x="3753" y="883"/>
                      <a:pt x="3771" y="883"/>
                      <a:pt x="3794" y="865"/>
                    </a:cubicBezTo>
                    <a:cubicBezTo>
                      <a:pt x="3831" y="846"/>
                      <a:pt x="3868" y="828"/>
                      <a:pt x="3910" y="810"/>
                    </a:cubicBezTo>
                    <a:cubicBezTo>
                      <a:pt x="3947" y="786"/>
                      <a:pt x="3965" y="749"/>
                      <a:pt x="4002" y="712"/>
                    </a:cubicBezTo>
                    <a:cubicBezTo>
                      <a:pt x="4044" y="694"/>
                      <a:pt x="4081" y="652"/>
                      <a:pt x="4099" y="597"/>
                    </a:cubicBezTo>
                    <a:cubicBezTo>
                      <a:pt x="4118" y="555"/>
                      <a:pt x="4141" y="500"/>
                      <a:pt x="4141" y="463"/>
                    </a:cubicBezTo>
                    <a:cubicBezTo>
                      <a:pt x="4141" y="403"/>
                      <a:pt x="4141" y="347"/>
                      <a:pt x="4118" y="306"/>
                    </a:cubicBezTo>
                    <a:cubicBezTo>
                      <a:pt x="4099" y="209"/>
                      <a:pt x="4044" y="135"/>
                      <a:pt x="3984" y="93"/>
                    </a:cubicBezTo>
                    <a:cubicBezTo>
                      <a:pt x="3910" y="38"/>
                      <a:pt x="3813" y="19"/>
                      <a:pt x="3734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4228;p57">
                <a:extLst>
                  <a:ext uri="{FF2B5EF4-FFF2-40B4-BE49-F238E27FC236}">
                    <a16:creationId xmlns:a16="http://schemas.microsoft.com/office/drawing/2014/main" id="{91FFE0BB-C41D-4D13-84E4-5F6A71CCFD99}"/>
                  </a:ext>
                </a:extLst>
              </p:cNvPr>
              <p:cNvSpPr/>
              <p:nvPr/>
            </p:nvSpPr>
            <p:spPr>
              <a:xfrm>
                <a:off x="7375929" y="2044662"/>
                <a:ext cx="48089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385" extrusionOk="0">
                    <a:moveTo>
                      <a:pt x="1" y="1"/>
                    </a:moveTo>
                    <a:lnTo>
                      <a:pt x="1" y="116"/>
                    </a:lnTo>
                    <a:lnTo>
                      <a:pt x="1" y="250"/>
                    </a:lnTo>
                    <a:lnTo>
                      <a:pt x="19" y="384"/>
                    </a:lnTo>
                    <a:lnTo>
                      <a:pt x="1521" y="366"/>
                    </a:lnTo>
                    <a:lnTo>
                      <a:pt x="1715" y="366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4229;p57">
                <a:extLst>
                  <a:ext uri="{FF2B5EF4-FFF2-40B4-BE49-F238E27FC236}">
                    <a16:creationId xmlns:a16="http://schemas.microsoft.com/office/drawing/2014/main" id="{BEA63DEA-6A6B-4D6E-995D-922066547E0C}"/>
                  </a:ext>
                </a:extLst>
              </p:cNvPr>
              <p:cNvSpPr/>
              <p:nvPr/>
            </p:nvSpPr>
            <p:spPr>
              <a:xfrm>
                <a:off x="7376462" y="2119697"/>
                <a:ext cx="46911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444" extrusionOk="0">
                    <a:moveTo>
                      <a:pt x="1673" y="0"/>
                    </a:moveTo>
                    <a:lnTo>
                      <a:pt x="1520" y="19"/>
                    </a:lnTo>
                    <a:lnTo>
                      <a:pt x="0" y="79"/>
                    </a:lnTo>
                    <a:lnTo>
                      <a:pt x="0" y="194"/>
                    </a:lnTo>
                    <a:lnTo>
                      <a:pt x="0" y="310"/>
                    </a:lnTo>
                    <a:lnTo>
                      <a:pt x="0" y="444"/>
                    </a:lnTo>
                    <a:lnTo>
                      <a:pt x="1483" y="365"/>
                    </a:lnTo>
                    <a:lnTo>
                      <a:pt x="1673" y="365"/>
                    </a:lnTo>
                    <a:lnTo>
                      <a:pt x="1673" y="0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4230;p57">
                <a:extLst>
                  <a:ext uri="{FF2B5EF4-FFF2-40B4-BE49-F238E27FC236}">
                    <a16:creationId xmlns:a16="http://schemas.microsoft.com/office/drawing/2014/main" id="{47E4D7E7-511C-4010-A8C4-01BE3731EDC0}"/>
                  </a:ext>
                </a:extLst>
              </p:cNvPr>
              <p:cNvSpPr/>
              <p:nvPr/>
            </p:nvSpPr>
            <p:spPr>
              <a:xfrm>
                <a:off x="7376967" y="2192629"/>
                <a:ext cx="46406" cy="1402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00" extrusionOk="0">
                    <a:moveTo>
                      <a:pt x="1655" y="1"/>
                    </a:moveTo>
                    <a:lnTo>
                      <a:pt x="1484" y="19"/>
                    </a:lnTo>
                    <a:lnTo>
                      <a:pt x="1" y="134"/>
                    </a:lnTo>
                    <a:lnTo>
                      <a:pt x="1" y="232"/>
                    </a:lnTo>
                    <a:lnTo>
                      <a:pt x="1" y="347"/>
                    </a:lnTo>
                    <a:lnTo>
                      <a:pt x="1" y="500"/>
                    </a:lnTo>
                    <a:lnTo>
                      <a:pt x="1465" y="366"/>
                    </a:lnTo>
                    <a:lnTo>
                      <a:pt x="1655" y="347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231;p57">
                <a:extLst>
                  <a:ext uri="{FF2B5EF4-FFF2-40B4-BE49-F238E27FC236}">
                    <a16:creationId xmlns:a16="http://schemas.microsoft.com/office/drawing/2014/main" id="{91443A00-A510-48D1-93BC-CFFDCE4AE5F7}"/>
                  </a:ext>
                </a:extLst>
              </p:cNvPr>
              <p:cNvSpPr/>
              <p:nvPr/>
            </p:nvSpPr>
            <p:spPr>
              <a:xfrm>
                <a:off x="7375929" y="2044662"/>
                <a:ext cx="43686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251" extrusionOk="0">
                    <a:moveTo>
                      <a:pt x="1" y="1"/>
                    </a:moveTo>
                    <a:lnTo>
                      <a:pt x="1" y="116"/>
                    </a:lnTo>
                    <a:lnTo>
                      <a:pt x="1" y="250"/>
                    </a:lnTo>
                    <a:lnTo>
                      <a:pt x="1345" y="232"/>
                    </a:lnTo>
                    <a:lnTo>
                      <a:pt x="1539" y="232"/>
                    </a:lnTo>
                    <a:lnTo>
                      <a:pt x="1558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232;p57">
                <a:extLst>
                  <a:ext uri="{FF2B5EF4-FFF2-40B4-BE49-F238E27FC236}">
                    <a16:creationId xmlns:a16="http://schemas.microsoft.com/office/drawing/2014/main" id="{94149FC3-DF62-44FE-BAA3-4AC344BE4D6F}"/>
                  </a:ext>
                </a:extLst>
              </p:cNvPr>
              <p:cNvSpPr/>
              <p:nvPr/>
            </p:nvSpPr>
            <p:spPr>
              <a:xfrm>
                <a:off x="7376462" y="2120201"/>
                <a:ext cx="42649" cy="818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92" extrusionOk="0">
                    <a:moveTo>
                      <a:pt x="1520" y="1"/>
                    </a:moveTo>
                    <a:lnTo>
                      <a:pt x="0" y="61"/>
                    </a:lnTo>
                    <a:lnTo>
                      <a:pt x="0" y="176"/>
                    </a:lnTo>
                    <a:lnTo>
                      <a:pt x="0" y="292"/>
                    </a:lnTo>
                    <a:lnTo>
                      <a:pt x="1326" y="213"/>
                    </a:lnTo>
                    <a:lnTo>
                      <a:pt x="1520" y="213"/>
                    </a:lnTo>
                    <a:lnTo>
                      <a:pt x="1520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233;p57">
                <a:extLst>
                  <a:ext uri="{FF2B5EF4-FFF2-40B4-BE49-F238E27FC236}">
                    <a16:creationId xmlns:a16="http://schemas.microsoft.com/office/drawing/2014/main" id="{CB421669-CDD7-4C56-A61E-3B32A3674BC4}"/>
                  </a:ext>
                </a:extLst>
              </p:cNvPr>
              <p:cNvSpPr/>
              <p:nvPr/>
            </p:nvSpPr>
            <p:spPr>
              <a:xfrm>
                <a:off x="7376967" y="2193133"/>
                <a:ext cx="41611" cy="925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30" extrusionOk="0">
                    <a:moveTo>
                      <a:pt x="1484" y="1"/>
                    </a:moveTo>
                    <a:lnTo>
                      <a:pt x="1" y="116"/>
                    </a:lnTo>
                    <a:lnTo>
                      <a:pt x="1" y="214"/>
                    </a:lnTo>
                    <a:lnTo>
                      <a:pt x="1" y="329"/>
                    </a:lnTo>
                    <a:lnTo>
                      <a:pt x="1290" y="214"/>
                    </a:lnTo>
                    <a:lnTo>
                      <a:pt x="1484" y="190"/>
                    </a:lnTo>
                    <a:lnTo>
                      <a:pt x="1484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234;p57">
                <a:extLst>
                  <a:ext uri="{FF2B5EF4-FFF2-40B4-BE49-F238E27FC236}">
                    <a16:creationId xmlns:a16="http://schemas.microsoft.com/office/drawing/2014/main" id="{69D062D3-9895-45FC-AA17-B69BB675B527}"/>
                  </a:ext>
                </a:extLst>
              </p:cNvPr>
              <p:cNvSpPr/>
              <p:nvPr/>
            </p:nvSpPr>
            <p:spPr>
              <a:xfrm>
                <a:off x="7286790" y="2094797"/>
                <a:ext cx="41107" cy="1948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695" extrusionOk="0">
                    <a:moveTo>
                      <a:pt x="1465" y="1"/>
                    </a:moveTo>
                    <a:cubicBezTo>
                      <a:pt x="1197" y="80"/>
                      <a:pt x="943" y="158"/>
                      <a:pt x="712" y="274"/>
                    </a:cubicBezTo>
                    <a:cubicBezTo>
                      <a:pt x="463" y="389"/>
                      <a:pt x="232" y="523"/>
                      <a:pt x="1" y="694"/>
                    </a:cubicBezTo>
                    <a:lnTo>
                      <a:pt x="98" y="639"/>
                    </a:lnTo>
                    <a:cubicBezTo>
                      <a:pt x="116" y="639"/>
                      <a:pt x="135" y="620"/>
                      <a:pt x="135" y="620"/>
                    </a:cubicBezTo>
                    <a:lnTo>
                      <a:pt x="195" y="602"/>
                    </a:lnTo>
                    <a:cubicBezTo>
                      <a:pt x="213" y="579"/>
                      <a:pt x="250" y="560"/>
                      <a:pt x="273" y="542"/>
                    </a:cubicBezTo>
                    <a:lnTo>
                      <a:pt x="366" y="505"/>
                    </a:lnTo>
                    <a:cubicBezTo>
                      <a:pt x="481" y="426"/>
                      <a:pt x="597" y="371"/>
                      <a:pt x="735" y="329"/>
                    </a:cubicBezTo>
                    <a:cubicBezTo>
                      <a:pt x="754" y="311"/>
                      <a:pt x="791" y="292"/>
                      <a:pt x="828" y="292"/>
                    </a:cubicBezTo>
                    <a:lnTo>
                      <a:pt x="925" y="255"/>
                    </a:lnTo>
                    <a:lnTo>
                      <a:pt x="1022" y="214"/>
                    </a:lnTo>
                    <a:lnTo>
                      <a:pt x="1059" y="195"/>
                    </a:lnTo>
                    <a:lnTo>
                      <a:pt x="1100" y="195"/>
                    </a:lnTo>
                    <a:cubicBezTo>
                      <a:pt x="1234" y="158"/>
                      <a:pt x="1350" y="116"/>
                      <a:pt x="1465" y="98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235;p57">
                <a:extLst>
                  <a:ext uri="{FF2B5EF4-FFF2-40B4-BE49-F238E27FC236}">
                    <a16:creationId xmlns:a16="http://schemas.microsoft.com/office/drawing/2014/main" id="{CCEA1C31-EE70-45C9-B872-AFA6DA52CE35}"/>
                  </a:ext>
                </a:extLst>
              </p:cNvPr>
              <p:cNvSpPr/>
              <p:nvPr/>
            </p:nvSpPr>
            <p:spPr>
              <a:xfrm>
                <a:off x="7214503" y="2206116"/>
                <a:ext cx="115581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712" extrusionOk="0">
                    <a:moveTo>
                      <a:pt x="0" y="0"/>
                    </a:moveTo>
                    <a:lnTo>
                      <a:pt x="0" y="250"/>
                    </a:lnTo>
                    <a:lnTo>
                      <a:pt x="4122" y="712"/>
                    </a:lnTo>
                    <a:lnTo>
                      <a:pt x="4122" y="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236;p57">
                <a:extLst>
                  <a:ext uri="{FF2B5EF4-FFF2-40B4-BE49-F238E27FC236}">
                    <a16:creationId xmlns:a16="http://schemas.microsoft.com/office/drawing/2014/main" id="{2C29E862-5C38-450A-848B-577D4D60A09D}"/>
                  </a:ext>
                </a:extLst>
              </p:cNvPr>
              <p:cNvSpPr/>
              <p:nvPr/>
            </p:nvSpPr>
            <p:spPr>
              <a:xfrm>
                <a:off x="7350525" y="2206116"/>
                <a:ext cx="106917" cy="1076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84" extrusionOk="0">
                    <a:moveTo>
                      <a:pt x="1" y="384"/>
                    </a:moveTo>
                    <a:lnTo>
                      <a:pt x="38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237;p57">
                <a:extLst>
                  <a:ext uri="{FF2B5EF4-FFF2-40B4-BE49-F238E27FC236}">
                    <a16:creationId xmlns:a16="http://schemas.microsoft.com/office/drawing/2014/main" id="{54594CF5-D895-4C8E-AFD8-E75C5F423AA3}"/>
                  </a:ext>
                </a:extLst>
              </p:cNvPr>
              <p:cNvSpPr/>
              <p:nvPr/>
            </p:nvSpPr>
            <p:spPr>
              <a:xfrm>
                <a:off x="7350020" y="2205583"/>
                <a:ext cx="107954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22" extrusionOk="0">
                    <a:moveTo>
                      <a:pt x="3831" y="1"/>
                    </a:moveTo>
                    <a:lnTo>
                      <a:pt x="19" y="384"/>
                    </a:lnTo>
                    <a:cubicBezTo>
                      <a:pt x="0" y="384"/>
                      <a:pt x="0" y="403"/>
                      <a:pt x="0" y="403"/>
                    </a:cubicBezTo>
                    <a:lnTo>
                      <a:pt x="19" y="421"/>
                    </a:lnTo>
                    <a:lnTo>
                      <a:pt x="3831" y="38"/>
                    </a:lnTo>
                    <a:cubicBezTo>
                      <a:pt x="3849" y="38"/>
                      <a:pt x="3849" y="38"/>
                      <a:pt x="3849" y="19"/>
                    </a:cubicBezTo>
                    <a:cubicBezTo>
                      <a:pt x="3849" y="19"/>
                      <a:pt x="3849" y="1"/>
                      <a:pt x="38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238;p57">
                <a:extLst>
                  <a:ext uri="{FF2B5EF4-FFF2-40B4-BE49-F238E27FC236}">
                    <a16:creationId xmlns:a16="http://schemas.microsoft.com/office/drawing/2014/main" id="{7633CFF0-0B72-420F-9315-629469B20581}"/>
                  </a:ext>
                </a:extLst>
              </p:cNvPr>
              <p:cNvSpPr/>
              <p:nvPr/>
            </p:nvSpPr>
            <p:spPr>
              <a:xfrm>
                <a:off x="7330056" y="2204938"/>
                <a:ext cx="140873" cy="21142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754" extrusionOk="0">
                    <a:moveTo>
                      <a:pt x="5023" y="0"/>
                    </a:moveTo>
                    <a:lnTo>
                      <a:pt x="1" y="504"/>
                    </a:lnTo>
                    <a:lnTo>
                      <a:pt x="1" y="754"/>
                    </a:lnTo>
                    <a:lnTo>
                      <a:pt x="5023" y="255"/>
                    </a:ln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FFF7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239;p57">
                <a:extLst>
                  <a:ext uri="{FF2B5EF4-FFF2-40B4-BE49-F238E27FC236}">
                    <a16:creationId xmlns:a16="http://schemas.microsoft.com/office/drawing/2014/main" id="{08B8DBF6-CAF1-4EA7-9C74-B87F1AA84325}"/>
                  </a:ext>
                </a:extLst>
              </p:cNvPr>
              <p:cNvSpPr/>
              <p:nvPr/>
            </p:nvSpPr>
            <p:spPr>
              <a:xfrm>
                <a:off x="7214503" y="2203901"/>
                <a:ext cx="115581" cy="15198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542" extrusionOk="0">
                    <a:moveTo>
                      <a:pt x="250" y="0"/>
                    </a:moveTo>
                    <a:lnTo>
                      <a:pt x="0" y="79"/>
                    </a:lnTo>
                    <a:lnTo>
                      <a:pt x="4122" y="541"/>
                    </a:lnTo>
                    <a:lnTo>
                      <a:pt x="4122" y="36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240;p57">
                <a:extLst>
                  <a:ext uri="{FF2B5EF4-FFF2-40B4-BE49-F238E27FC236}">
                    <a16:creationId xmlns:a16="http://schemas.microsoft.com/office/drawing/2014/main" id="{62A5A751-E03D-4500-9D3E-26200AA3F0F0}"/>
                  </a:ext>
                </a:extLst>
              </p:cNvPr>
              <p:cNvSpPr/>
              <p:nvPr/>
            </p:nvSpPr>
            <p:spPr>
              <a:xfrm>
                <a:off x="7244674" y="2022370"/>
                <a:ext cx="52379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48" extrusionOk="0">
                    <a:moveTo>
                      <a:pt x="1814" y="1"/>
                    </a:moveTo>
                    <a:cubicBezTo>
                      <a:pt x="1807" y="1"/>
                      <a:pt x="1800" y="2"/>
                      <a:pt x="1794" y="6"/>
                    </a:cubicBezTo>
                    <a:lnTo>
                      <a:pt x="79" y="121"/>
                    </a:lnTo>
                    <a:cubicBezTo>
                      <a:pt x="42" y="121"/>
                      <a:pt x="1" y="158"/>
                      <a:pt x="1" y="200"/>
                    </a:cubicBezTo>
                    <a:lnTo>
                      <a:pt x="1" y="583"/>
                    </a:lnTo>
                    <a:cubicBezTo>
                      <a:pt x="1" y="614"/>
                      <a:pt x="30" y="648"/>
                      <a:pt x="60" y="648"/>
                    </a:cubicBezTo>
                    <a:cubicBezTo>
                      <a:pt x="67" y="648"/>
                      <a:pt x="73" y="646"/>
                      <a:pt x="79" y="643"/>
                    </a:cubicBezTo>
                    <a:lnTo>
                      <a:pt x="1794" y="546"/>
                    </a:lnTo>
                    <a:cubicBezTo>
                      <a:pt x="1831" y="546"/>
                      <a:pt x="1868" y="505"/>
                      <a:pt x="1868" y="468"/>
                    </a:cubicBezTo>
                    <a:lnTo>
                      <a:pt x="1868" y="66"/>
                    </a:lnTo>
                    <a:cubicBezTo>
                      <a:pt x="1868" y="32"/>
                      <a:pt x="1843" y="1"/>
                      <a:pt x="1814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241;p57">
                <a:extLst>
                  <a:ext uri="{FF2B5EF4-FFF2-40B4-BE49-F238E27FC236}">
                    <a16:creationId xmlns:a16="http://schemas.microsoft.com/office/drawing/2014/main" id="{B48AB791-2B46-4142-B063-EA95ABC40B51}"/>
                  </a:ext>
                </a:extLst>
              </p:cNvPr>
              <p:cNvSpPr/>
              <p:nvPr/>
            </p:nvSpPr>
            <p:spPr>
              <a:xfrm>
                <a:off x="7244674" y="2095975"/>
                <a:ext cx="52379" cy="15057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37" extrusionOk="0">
                    <a:moveTo>
                      <a:pt x="79" y="1"/>
                    </a:moveTo>
                    <a:cubicBezTo>
                      <a:pt x="42" y="1"/>
                      <a:pt x="1" y="38"/>
                      <a:pt x="1" y="74"/>
                    </a:cubicBezTo>
                    <a:lnTo>
                      <a:pt x="1" y="463"/>
                    </a:lnTo>
                    <a:cubicBezTo>
                      <a:pt x="1" y="500"/>
                      <a:pt x="42" y="537"/>
                      <a:pt x="79" y="537"/>
                    </a:cubicBezTo>
                    <a:lnTo>
                      <a:pt x="1794" y="537"/>
                    </a:lnTo>
                    <a:cubicBezTo>
                      <a:pt x="1831" y="537"/>
                      <a:pt x="1868" y="518"/>
                      <a:pt x="1868" y="481"/>
                    </a:cubicBezTo>
                    <a:lnTo>
                      <a:pt x="1868" y="74"/>
                    </a:lnTo>
                    <a:cubicBezTo>
                      <a:pt x="1868" y="38"/>
                      <a:pt x="1831" y="1"/>
                      <a:pt x="1794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242;p57">
                <a:extLst>
                  <a:ext uri="{FF2B5EF4-FFF2-40B4-BE49-F238E27FC236}">
                    <a16:creationId xmlns:a16="http://schemas.microsoft.com/office/drawing/2014/main" id="{A38A5D61-963F-4EE7-A600-266DE86496D6}"/>
                  </a:ext>
                </a:extLst>
              </p:cNvPr>
              <p:cNvSpPr/>
              <p:nvPr/>
            </p:nvSpPr>
            <p:spPr>
              <a:xfrm>
                <a:off x="7244674" y="2166720"/>
                <a:ext cx="52379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52" extrusionOk="0">
                    <a:moveTo>
                      <a:pt x="79" y="0"/>
                    </a:moveTo>
                    <a:cubicBezTo>
                      <a:pt x="42" y="0"/>
                      <a:pt x="1" y="37"/>
                      <a:pt x="1" y="74"/>
                    </a:cubicBezTo>
                    <a:lnTo>
                      <a:pt x="1" y="439"/>
                    </a:lnTo>
                    <a:cubicBezTo>
                      <a:pt x="1" y="481"/>
                      <a:pt x="42" y="518"/>
                      <a:pt x="79" y="518"/>
                    </a:cubicBezTo>
                    <a:lnTo>
                      <a:pt x="1794" y="652"/>
                    </a:lnTo>
                    <a:cubicBezTo>
                      <a:pt x="1831" y="652"/>
                      <a:pt x="1868" y="615"/>
                      <a:pt x="1868" y="578"/>
                    </a:cubicBezTo>
                    <a:lnTo>
                      <a:pt x="1868" y="171"/>
                    </a:lnTo>
                    <a:cubicBezTo>
                      <a:pt x="1868" y="134"/>
                      <a:pt x="1831" y="93"/>
                      <a:pt x="1794" y="93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243;p57">
                <a:extLst>
                  <a:ext uri="{FF2B5EF4-FFF2-40B4-BE49-F238E27FC236}">
                    <a16:creationId xmlns:a16="http://schemas.microsoft.com/office/drawing/2014/main" id="{1F9F80AD-0102-4F2A-BCB2-279FDB6AFA6E}"/>
                  </a:ext>
                </a:extLst>
              </p:cNvPr>
              <p:cNvSpPr/>
              <p:nvPr/>
            </p:nvSpPr>
            <p:spPr>
              <a:xfrm>
                <a:off x="7330056" y="2201181"/>
                <a:ext cx="140873" cy="17918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639" extrusionOk="0">
                    <a:moveTo>
                      <a:pt x="4829" y="0"/>
                    </a:moveTo>
                    <a:lnTo>
                      <a:pt x="1" y="463"/>
                    </a:lnTo>
                    <a:lnTo>
                      <a:pt x="1" y="638"/>
                    </a:lnTo>
                    <a:lnTo>
                      <a:pt x="5023" y="134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244;p57">
                <a:extLst>
                  <a:ext uri="{FF2B5EF4-FFF2-40B4-BE49-F238E27FC236}">
                    <a16:creationId xmlns:a16="http://schemas.microsoft.com/office/drawing/2014/main" id="{11EDD29A-08E2-41D4-A7AC-77C1912C425F}"/>
                  </a:ext>
                </a:extLst>
              </p:cNvPr>
              <p:cNvSpPr/>
              <p:nvPr/>
            </p:nvSpPr>
            <p:spPr>
              <a:xfrm>
                <a:off x="7241450" y="2018753"/>
                <a:ext cx="52379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57" extrusionOk="0">
                    <a:moveTo>
                      <a:pt x="1793" y="1"/>
                    </a:moveTo>
                    <a:lnTo>
                      <a:pt x="79" y="116"/>
                    </a:lnTo>
                    <a:cubicBezTo>
                      <a:pt x="42" y="116"/>
                      <a:pt x="0" y="153"/>
                      <a:pt x="0" y="195"/>
                    </a:cubicBezTo>
                    <a:lnTo>
                      <a:pt x="0" y="578"/>
                    </a:lnTo>
                    <a:cubicBezTo>
                      <a:pt x="0" y="615"/>
                      <a:pt x="42" y="657"/>
                      <a:pt x="79" y="657"/>
                    </a:cubicBezTo>
                    <a:lnTo>
                      <a:pt x="1793" y="541"/>
                    </a:lnTo>
                    <a:cubicBezTo>
                      <a:pt x="1830" y="541"/>
                      <a:pt x="1867" y="518"/>
                      <a:pt x="1867" y="481"/>
                    </a:cubicBezTo>
                    <a:lnTo>
                      <a:pt x="1867" y="79"/>
                    </a:lnTo>
                    <a:cubicBezTo>
                      <a:pt x="1867" y="19"/>
                      <a:pt x="1830" y="1"/>
                      <a:pt x="1793" y="1"/>
                    </a:cubicBez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4245;p57">
                <a:extLst>
                  <a:ext uri="{FF2B5EF4-FFF2-40B4-BE49-F238E27FC236}">
                    <a16:creationId xmlns:a16="http://schemas.microsoft.com/office/drawing/2014/main" id="{00D2487E-BD28-4CD2-B732-CF6012358E91}"/>
                  </a:ext>
                </a:extLst>
              </p:cNvPr>
              <p:cNvSpPr/>
              <p:nvPr/>
            </p:nvSpPr>
            <p:spPr>
              <a:xfrm>
                <a:off x="7241450" y="2092218"/>
                <a:ext cx="52379" cy="1559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56" extrusionOk="0">
                    <a:moveTo>
                      <a:pt x="1793" y="1"/>
                    </a:moveTo>
                    <a:lnTo>
                      <a:pt x="79" y="19"/>
                    </a:lnTo>
                    <a:cubicBezTo>
                      <a:pt x="42" y="19"/>
                      <a:pt x="0" y="38"/>
                      <a:pt x="0" y="74"/>
                    </a:cubicBezTo>
                    <a:lnTo>
                      <a:pt x="0" y="463"/>
                    </a:lnTo>
                    <a:cubicBezTo>
                      <a:pt x="0" y="500"/>
                      <a:pt x="42" y="537"/>
                      <a:pt x="79" y="537"/>
                    </a:cubicBezTo>
                    <a:lnTo>
                      <a:pt x="1793" y="555"/>
                    </a:lnTo>
                    <a:cubicBezTo>
                      <a:pt x="1830" y="555"/>
                      <a:pt x="1867" y="518"/>
                      <a:pt x="1867" y="481"/>
                    </a:cubicBezTo>
                    <a:lnTo>
                      <a:pt x="1867" y="74"/>
                    </a:lnTo>
                    <a:cubicBezTo>
                      <a:pt x="1867" y="38"/>
                      <a:pt x="1830" y="1"/>
                      <a:pt x="1793" y="1"/>
                    </a:cubicBez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4246;p57">
                <a:extLst>
                  <a:ext uri="{FF2B5EF4-FFF2-40B4-BE49-F238E27FC236}">
                    <a16:creationId xmlns:a16="http://schemas.microsoft.com/office/drawing/2014/main" id="{47833F55-7B77-4E40-8D4D-6A5C8B279E43}"/>
                  </a:ext>
                </a:extLst>
              </p:cNvPr>
              <p:cNvSpPr/>
              <p:nvPr/>
            </p:nvSpPr>
            <p:spPr>
              <a:xfrm>
                <a:off x="7241450" y="2162822"/>
                <a:ext cx="52379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57" extrusionOk="0">
                    <a:moveTo>
                      <a:pt x="79" y="1"/>
                    </a:moveTo>
                    <a:cubicBezTo>
                      <a:pt x="42" y="1"/>
                      <a:pt x="0" y="42"/>
                      <a:pt x="0" y="79"/>
                    </a:cubicBezTo>
                    <a:lnTo>
                      <a:pt x="0" y="463"/>
                    </a:lnTo>
                    <a:cubicBezTo>
                      <a:pt x="0" y="504"/>
                      <a:pt x="42" y="523"/>
                      <a:pt x="79" y="523"/>
                    </a:cubicBezTo>
                    <a:lnTo>
                      <a:pt x="1793" y="657"/>
                    </a:lnTo>
                    <a:cubicBezTo>
                      <a:pt x="1830" y="657"/>
                      <a:pt x="1867" y="620"/>
                      <a:pt x="1867" y="578"/>
                    </a:cubicBezTo>
                    <a:lnTo>
                      <a:pt x="1867" y="176"/>
                    </a:lnTo>
                    <a:cubicBezTo>
                      <a:pt x="1867" y="139"/>
                      <a:pt x="1830" y="98"/>
                      <a:pt x="1793" y="98"/>
                    </a:cubicBezTo>
                    <a:lnTo>
                      <a:pt x="79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4247;p57">
                <a:extLst>
                  <a:ext uri="{FF2B5EF4-FFF2-40B4-BE49-F238E27FC236}">
                    <a16:creationId xmlns:a16="http://schemas.microsoft.com/office/drawing/2014/main" id="{1CD81F7B-97B7-4909-BBCE-CBC36B30E51F}"/>
                  </a:ext>
                </a:extLst>
              </p:cNvPr>
              <p:cNvSpPr/>
              <p:nvPr/>
            </p:nvSpPr>
            <p:spPr>
              <a:xfrm>
                <a:off x="7209063" y="1969150"/>
                <a:ext cx="116618" cy="1231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39" extrusionOk="0">
                    <a:moveTo>
                      <a:pt x="4159" y="0"/>
                    </a:moveTo>
                    <a:lnTo>
                      <a:pt x="0" y="231"/>
                    </a:lnTo>
                    <a:lnTo>
                      <a:pt x="0" y="439"/>
                    </a:lnTo>
                    <a:lnTo>
                      <a:pt x="4159" y="250"/>
                    </a:lnTo>
                    <a:lnTo>
                      <a:pt x="4159" y="0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4248;p57">
                <a:extLst>
                  <a:ext uri="{FF2B5EF4-FFF2-40B4-BE49-F238E27FC236}">
                    <a16:creationId xmlns:a16="http://schemas.microsoft.com/office/drawing/2014/main" id="{1BA62DC6-F8B5-498A-9A29-F6E21D21D075}"/>
                  </a:ext>
                </a:extLst>
              </p:cNvPr>
              <p:cNvSpPr/>
              <p:nvPr/>
            </p:nvSpPr>
            <p:spPr>
              <a:xfrm>
                <a:off x="7209063" y="1981431"/>
                <a:ext cx="15170" cy="222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7935" extrusionOk="0">
                    <a:moveTo>
                      <a:pt x="0" y="1"/>
                    </a:moveTo>
                    <a:lnTo>
                      <a:pt x="444" y="7934"/>
                    </a:lnTo>
                    <a:lnTo>
                      <a:pt x="541" y="7934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4249;p57">
                <a:extLst>
                  <a:ext uri="{FF2B5EF4-FFF2-40B4-BE49-F238E27FC236}">
                    <a16:creationId xmlns:a16="http://schemas.microsoft.com/office/drawing/2014/main" id="{A5496269-138F-49BB-903E-7DB5A74583FE}"/>
                  </a:ext>
                </a:extLst>
              </p:cNvPr>
              <p:cNvSpPr/>
              <p:nvPr/>
            </p:nvSpPr>
            <p:spPr>
              <a:xfrm>
                <a:off x="7321392" y="1976132"/>
                <a:ext cx="8692" cy="23803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489" extrusionOk="0">
                    <a:moveTo>
                      <a:pt x="0" y="1"/>
                    </a:moveTo>
                    <a:lnTo>
                      <a:pt x="213" y="8470"/>
                    </a:lnTo>
                    <a:lnTo>
                      <a:pt x="310" y="8489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4250;p57">
                <a:extLst>
                  <a:ext uri="{FF2B5EF4-FFF2-40B4-BE49-F238E27FC236}">
                    <a16:creationId xmlns:a16="http://schemas.microsoft.com/office/drawing/2014/main" id="{C007AAA6-6612-445F-8400-FBC2BFB02B11}"/>
                  </a:ext>
                </a:extLst>
              </p:cNvPr>
              <p:cNvSpPr/>
              <p:nvPr/>
            </p:nvSpPr>
            <p:spPr>
              <a:xfrm>
                <a:off x="7448217" y="2213098"/>
                <a:ext cx="13515" cy="4693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74" extrusionOk="0">
                    <a:moveTo>
                      <a:pt x="481" y="1"/>
                    </a:moveTo>
                    <a:lnTo>
                      <a:pt x="19" y="38"/>
                    </a:lnTo>
                    <a:lnTo>
                      <a:pt x="1" y="213"/>
                    </a:lnTo>
                    <a:lnTo>
                      <a:pt x="250" y="213"/>
                    </a:lnTo>
                    <a:lnTo>
                      <a:pt x="1" y="1673"/>
                    </a:lnTo>
                    <a:lnTo>
                      <a:pt x="195" y="1673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4251;p57">
                <a:extLst>
                  <a:ext uri="{FF2B5EF4-FFF2-40B4-BE49-F238E27FC236}">
                    <a16:creationId xmlns:a16="http://schemas.microsoft.com/office/drawing/2014/main" id="{15FD46BD-0946-4ECA-8013-21505F87CE9B}"/>
                  </a:ext>
                </a:extLst>
              </p:cNvPr>
              <p:cNvSpPr/>
              <p:nvPr/>
            </p:nvSpPr>
            <p:spPr>
              <a:xfrm>
                <a:off x="7330056" y="2225548"/>
                <a:ext cx="7038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636" extrusionOk="0">
                    <a:moveTo>
                      <a:pt x="250" y="0"/>
                    </a:moveTo>
                    <a:lnTo>
                      <a:pt x="1" y="19"/>
                    </a:lnTo>
                    <a:lnTo>
                      <a:pt x="172" y="1636"/>
                    </a:lnTo>
                    <a:lnTo>
                      <a:pt x="232" y="1617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4252;p57">
                <a:extLst>
                  <a:ext uri="{FF2B5EF4-FFF2-40B4-BE49-F238E27FC236}">
                    <a16:creationId xmlns:a16="http://schemas.microsoft.com/office/drawing/2014/main" id="{D3AC5033-B469-403C-8DC3-A906224039E1}"/>
                  </a:ext>
                </a:extLst>
              </p:cNvPr>
              <p:cNvSpPr/>
              <p:nvPr/>
            </p:nvSpPr>
            <p:spPr>
              <a:xfrm>
                <a:off x="7343543" y="2223333"/>
                <a:ext cx="11805" cy="32414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156" extrusionOk="0">
                    <a:moveTo>
                      <a:pt x="421" y="1"/>
                    </a:moveTo>
                    <a:lnTo>
                      <a:pt x="0" y="38"/>
                    </a:lnTo>
                    <a:lnTo>
                      <a:pt x="0" y="176"/>
                    </a:lnTo>
                    <a:lnTo>
                      <a:pt x="268" y="195"/>
                    </a:lnTo>
                    <a:lnTo>
                      <a:pt x="287" y="1156"/>
                    </a:lnTo>
                    <a:lnTo>
                      <a:pt x="365" y="1137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BCB225-1478-480E-97DA-5F664BC057FD}"/>
                </a:ext>
              </a:extLst>
            </p:cNvPr>
            <p:cNvSpPr/>
            <p:nvPr/>
          </p:nvSpPr>
          <p:spPr>
            <a:xfrm>
              <a:off x="331926" y="2553010"/>
              <a:ext cx="5399337" cy="4205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4FE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7094D68-941A-433E-8F4B-DFB8FDF949B0}"/>
                </a:ext>
              </a:extLst>
            </p:cNvPr>
            <p:cNvGrpSpPr/>
            <p:nvPr/>
          </p:nvGrpSpPr>
          <p:grpSpPr>
            <a:xfrm>
              <a:off x="1776553" y="5010287"/>
              <a:ext cx="1236913" cy="246933"/>
              <a:chOff x="3276600" y="3124200"/>
              <a:chExt cx="2695635" cy="4333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E1651B-B0E1-4A77-89FE-7B4A6DF8D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600" y="3349640"/>
                <a:ext cx="2687864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B7B431B-1A26-415D-B93A-502B4D583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6600" y="3124200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8D20FE7-DED3-4A58-AEE1-F7C1F12638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2235" y="3157628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6B4FFB-5CAC-494D-9D01-F6E6E53BB155}"/>
                </a:ext>
              </a:extLst>
            </p:cNvPr>
            <p:cNvGrpSpPr/>
            <p:nvPr/>
          </p:nvGrpSpPr>
          <p:grpSpPr>
            <a:xfrm>
              <a:off x="1759077" y="4152103"/>
              <a:ext cx="2416262" cy="254349"/>
              <a:chOff x="3276600" y="3124200"/>
              <a:chExt cx="3505200" cy="39987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3BFF674-6FE0-4383-8F33-515A5B5D3A39}"/>
                  </a:ext>
                </a:extLst>
              </p:cNvPr>
              <p:cNvCxnSpPr/>
              <p:nvPr/>
            </p:nvCxnSpPr>
            <p:spPr>
              <a:xfrm>
                <a:off x="3276600" y="3349640"/>
                <a:ext cx="35052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8E1F617-3F54-4A81-B813-1AB3BE8C9B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6600" y="3124200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B821581-ED94-413E-B698-08798D4AD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1800" y="3124200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DA5B83-F606-4EA6-A724-5E4234D98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4063" y="4253834"/>
              <a:ext cx="0" cy="735449"/>
            </a:xfrm>
            <a:prstGeom prst="line">
              <a:avLst/>
            </a:prstGeom>
            <a:noFill/>
            <a:ln w="57150" cap="flat" cmpd="sng" algn="ctr">
              <a:solidFill>
                <a:srgbClr val="FC6E51">
                  <a:lumMod val="75000"/>
                </a:srgbClr>
              </a:solidFill>
              <a:prstDash val="sysDot"/>
              <a:miter lim="800000"/>
            </a:ln>
            <a:effectLst/>
          </p:spPr>
        </p:cxn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FE608B78-6974-4268-ACCC-F4DE452E7C33}"/>
                </a:ext>
              </a:extLst>
            </p:cNvPr>
            <p:cNvSpPr/>
            <p:nvPr/>
          </p:nvSpPr>
          <p:spPr>
            <a:xfrm rot="16200000">
              <a:off x="2839217" y="2992611"/>
              <a:ext cx="257803" cy="2345576"/>
            </a:xfrm>
            <a:prstGeom prst="rightBrace">
              <a:avLst>
                <a:gd name="adj1" fmla="val 27516"/>
                <a:gd name="adj2" fmla="val 49339"/>
              </a:avLst>
            </a:prstGeom>
            <a:noFill/>
            <a:ln w="38100" cap="flat" cmpd="sng" algn="ctr">
              <a:solidFill>
                <a:srgbClr val="FC6E5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94BDB4-FEC0-4DCC-BA2D-2E3613E68694}"/>
                </a:ext>
              </a:extLst>
            </p:cNvPr>
            <p:cNvSpPr txBox="1"/>
            <p:nvPr/>
          </p:nvSpPr>
          <p:spPr>
            <a:xfrm>
              <a:off x="268327" y="2894998"/>
              <a:ext cx="236278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800" b="1" u="sng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Tóm tắt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0503BF-F7F0-4753-80DF-CB85DA8D8AE6}"/>
                </a:ext>
              </a:extLst>
            </p:cNvPr>
            <p:cNvSpPr txBox="1"/>
            <p:nvPr/>
          </p:nvSpPr>
          <p:spPr>
            <a:xfrm>
              <a:off x="206682" y="4031500"/>
              <a:ext cx="148951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Kiến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63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2086DD-202F-4687-85B1-BE8436B6E9A3}"/>
                </a:ext>
              </a:extLst>
            </p:cNvPr>
            <p:cNvSpPr txBox="1"/>
            <p:nvPr/>
          </p:nvSpPr>
          <p:spPr>
            <a:xfrm>
              <a:off x="169918" y="4879571"/>
              <a:ext cx="182929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sz="2800" b="1" kern="0" dirty="0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sầu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63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C087A1-DC36-4B9D-9A12-A0B2C180C78C}"/>
                </a:ext>
              </a:extLst>
            </p:cNvPr>
            <p:cNvSpPr txBox="1"/>
            <p:nvPr/>
          </p:nvSpPr>
          <p:spPr>
            <a:xfrm>
              <a:off x="2123534" y="3514647"/>
              <a:ext cx="165361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9 490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41F2570-FDA1-4300-8A7B-0A87146F64B2}"/>
              </a:ext>
            </a:extLst>
          </p:cNvPr>
          <p:cNvSpPr txBox="1"/>
          <p:nvPr/>
        </p:nvSpPr>
        <p:spPr>
          <a:xfrm>
            <a:off x="1723575" y="4951824"/>
            <a:ext cx="16536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sX0" fmla="*/ 0 w 11604512"/>
              <a:gd name="csY0" fmla="*/ 631756 h 6311245"/>
              <a:gd name="csX1" fmla="*/ 631756 w 11604512"/>
              <a:gd name="csY1" fmla="*/ 0 h 6311245"/>
              <a:gd name="csX2" fmla="*/ 10972756 w 11604512"/>
              <a:gd name="csY2" fmla="*/ 0 h 6311245"/>
              <a:gd name="csX3" fmla="*/ 11604512 w 11604512"/>
              <a:gd name="csY3" fmla="*/ 631756 h 6311245"/>
              <a:gd name="csX4" fmla="*/ 11604512 w 11604512"/>
              <a:gd name="csY4" fmla="*/ 5679489 h 6311245"/>
              <a:gd name="csX5" fmla="*/ 10972756 w 11604512"/>
              <a:gd name="csY5" fmla="*/ 6311245 h 6311245"/>
              <a:gd name="csX6" fmla="*/ 631756 w 11604512"/>
              <a:gd name="csY6" fmla="*/ 6311245 h 6311245"/>
              <a:gd name="csX7" fmla="*/ 0 w 11604512"/>
              <a:gd name="csY7" fmla="*/ 5679489 h 6311245"/>
              <a:gd name="csX8" fmla="*/ 0 w 11604512"/>
              <a:gd name="csY8" fmla="*/ 631756 h 63112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图片 24">
            <a:extLst>
              <a:ext uri="{FF2B5EF4-FFF2-40B4-BE49-F238E27FC236}">
                <a16:creationId xmlns:a16="http://schemas.microsoft.com/office/drawing/2014/main" id="{4568100D-D636-4929-A128-6FBB6C2293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F2AF13-C088-4147-A15A-D7778472BA0B}"/>
              </a:ext>
            </a:extLst>
          </p:cNvPr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3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C85752-351B-410C-8DB8-CD0897D973B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457C20-3DA7-4A5D-8412-8F8CA581F856}"/>
              </a:ext>
            </a:extLst>
          </p:cNvPr>
          <p:cNvGrpSpPr/>
          <p:nvPr/>
        </p:nvGrpSpPr>
        <p:grpSpPr>
          <a:xfrm>
            <a:off x="2714008" y="1311050"/>
            <a:ext cx="8897584" cy="3743551"/>
            <a:chOff x="2684226" y="2779523"/>
            <a:chExt cx="8383954" cy="38662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96940B-9383-4A7E-9DB5-9332854261F1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27" name="Cloud 11">
                <a:extLst>
                  <a:ext uri="{FF2B5EF4-FFF2-40B4-BE49-F238E27FC236}">
                    <a16:creationId xmlns:a16="http://schemas.microsoft.com/office/drawing/2014/main" id="{8BA3E33B-3540-4792-A9CE-0CA3FE901169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Cloud 3">
                <a:extLst>
                  <a:ext uri="{FF2B5EF4-FFF2-40B4-BE49-F238E27FC236}">
                    <a16:creationId xmlns:a16="http://schemas.microsoft.com/office/drawing/2014/main" id="{C019E726-504B-4298-BA6E-E524AE537C99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DF94284-884B-4568-87E0-A926EEAF6365}"/>
                </a:ext>
              </a:extLst>
            </p:cNvPr>
            <p:cNvSpPr/>
            <p:nvPr/>
          </p:nvSpPr>
          <p:spPr>
            <a:xfrm>
              <a:off x="2690789" y="3232269"/>
              <a:ext cx="7981903" cy="2918965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sng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 giải</a:t>
              </a:r>
            </a:p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Tuổi thọ của ve sầu là: 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9 490 : 2 = 4 745 (ngày) 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Đáp số: 4 745 ngày.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9FF768-6BAA-4033-9FC5-09A9787724EB}"/>
              </a:ext>
            </a:extLst>
          </p:cNvPr>
          <p:cNvSpPr txBox="1"/>
          <p:nvPr/>
        </p:nvSpPr>
        <p:spPr>
          <a:xfrm>
            <a:off x="742950" y="1181100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7685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487</Words>
  <Application>Microsoft Office PowerPoint</Application>
  <PresentationFormat>Widescreen</PresentationFormat>
  <Paragraphs>106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#9Slide02 Noi dung dai</vt:lpstr>
      <vt:lpstr>Arial</vt:lpstr>
      <vt:lpstr>Calibri</vt:lpstr>
      <vt:lpstr>Calibri Light</vt:lpstr>
      <vt:lpstr>Cambria</vt:lpstr>
      <vt:lpstr>SVN-Berkshire Swash</vt:lpstr>
      <vt:lpstr>Tahoma</vt:lpstr>
      <vt:lpstr>字魂131号-酷乐潮玩体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74</cp:revision>
  <dcterms:created xsi:type="dcterms:W3CDTF">2022-11-23T02:28:06Z</dcterms:created>
  <dcterms:modified xsi:type="dcterms:W3CDTF">2026-03-12T16:22:08Z</dcterms:modified>
</cp:coreProperties>
</file>