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09" r:id="rId3"/>
  </p:sldMasterIdLst>
  <p:notesMasterIdLst>
    <p:notesMasterId r:id="rId19"/>
  </p:notesMasterIdLst>
  <p:sldIdLst>
    <p:sldId id="257" r:id="rId4"/>
    <p:sldId id="256" r:id="rId5"/>
    <p:sldId id="334" r:id="rId6"/>
    <p:sldId id="304" r:id="rId7"/>
    <p:sldId id="305" r:id="rId8"/>
    <p:sldId id="306" r:id="rId9"/>
    <p:sldId id="307" r:id="rId10"/>
    <p:sldId id="310" r:id="rId11"/>
    <p:sldId id="335" r:id="rId12"/>
    <p:sldId id="311" r:id="rId13"/>
    <p:sldId id="313" r:id="rId14"/>
    <p:sldId id="336" r:id="rId15"/>
    <p:sldId id="325" r:id="rId16"/>
    <p:sldId id="332" r:id="rId17"/>
    <p:sldId id="33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1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996" autoAdjust="0"/>
  </p:normalViewPr>
  <p:slideViewPr>
    <p:cSldViewPr snapToGrid="0">
      <p:cViewPr varScale="1">
        <p:scale>
          <a:sx n="60" d="100"/>
          <a:sy n="60" d="100"/>
        </p:scale>
        <p:origin x="90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96072-66C4-470F-BBC5-22045273AC42}" type="datetimeFigureOut">
              <a:rPr lang="en-US" smtClean="0"/>
              <a:t>12/02/2026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8DC80-FDE3-493A-A5CE-9544EDB475A0}" type="slidenum">
              <a:rPr lang="en-US" smtClean="0"/>
              <a:t>‹#›</a:t>
            </a:fld>
            <a:endParaRPr lang="en-US"/>
          </a:p>
        </p:txBody>
      </p:sp>
    </p:spTree>
    <p:extLst>
      <p:ext uri="{BB962C8B-B14F-4D97-AF65-F5344CB8AC3E}">
        <p14:creationId xmlns:p14="http://schemas.microsoft.com/office/powerpoint/2010/main" val="383276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D4DA0-11EE-4FE2-AA47-2AA85E5D654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050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516451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29D2F-6A2E-0C9D-B3DA-62F9E935C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E8C4E-235D-0EE2-4FDE-414638B0A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A1D5D-D10A-DCF3-6A43-6B50BF8440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E73B2C-9E1A-7A82-E1F1-5ED24D3E3B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D4DA0-11EE-4FE2-AA47-2AA85E5D654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090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586B9A-0E8B-457E-9C51-21A1A15E52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315876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2026/2/12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pic>
        <p:nvPicPr>
          <p:cNvPr id="7" name="Picture 6">
            <a:extLst>
              <a:ext uri="{FF2B5EF4-FFF2-40B4-BE49-F238E27FC236}">
                <a16:creationId xmlns:a16="http://schemas.microsoft.com/office/drawing/2014/main" id="{A94E9F4F-0A8A-E6B3-53A2-F36BB51567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248" y="196710"/>
            <a:ext cx="1414000" cy="1414000"/>
          </a:xfrm>
          <a:prstGeom prst="rect">
            <a:avLst/>
          </a:prstGeom>
        </p:spPr>
      </p:pic>
    </p:spTree>
    <p:extLst>
      <p:ext uri="{BB962C8B-B14F-4D97-AF65-F5344CB8AC3E}">
        <p14:creationId xmlns:p14="http://schemas.microsoft.com/office/powerpoint/2010/main" val="797287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2026/2/12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11248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2026/2/12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53739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8689" b="19776"/>
          <a:stretch>
            <a:fillRect/>
          </a:stretch>
        </p:blipFill>
        <p:spPr>
          <a:xfrm>
            <a:off x="-1" y="0"/>
            <a:ext cx="12192001" cy="6858000"/>
          </a:xfrm>
          <a:prstGeom prst="rect">
            <a:avLst/>
          </a:prstGeom>
        </p:spPr>
      </p:pic>
      <p:sp>
        <p:nvSpPr>
          <p:cNvPr id="14" name="矩形: 圆角 13"/>
          <p:cNvSpPr/>
          <p:nvPr userDrawn="1"/>
        </p:nvSpPr>
        <p:spPr>
          <a:xfrm>
            <a:off x="403646" y="382658"/>
            <a:ext cx="11384707" cy="6119741"/>
          </a:xfrm>
          <a:prstGeom prst="roundRect">
            <a:avLst>
              <a:gd name="adj" fmla="val 5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Graphic 1">
            <a:extLst>
              <a:ext uri="{FF2B5EF4-FFF2-40B4-BE49-F238E27FC236}">
                <a16:creationId xmlns:a16="http://schemas.microsoft.com/office/drawing/2014/main" id="{0E46A8E6-8819-6DB4-F240-634976931B8A}"/>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9BAE3992-2A17-331A-DBBB-9B82FB059CDF}"/>
              </a:ext>
            </a:extLst>
          </p:cNvPr>
          <p:cNvSpPr/>
          <p:nvPr userDrawn="1"/>
        </p:nvSpPr>
        <p:spPr>
          <a:xfrm>
            <a:off x="232410" y="227806"/>
            <a:ext cx="11727180" cy="6402387"/>
          </a:xfrm>
          <a:custGeom>
            <a:avLst/>
            <a:gdLst>
              <a:gd name="connsiteX0" fmla="*/ 0 w 11727180"/>
              <a:gd name="connsiteY0" fmla="*/ 373131 h 6402387"/>
              <a:gd name="connsiteX1" fmla="*/ 373131 w 11727180"/>
              <a:gd name="connsiteY1" fmla="*/ 0 h 6402387"/>
              <a:gd name="connsiteX2" fmla="*/ 11354049 w 11727180"/>
              <a:gd name="connsiteY2" fmla="*/ 0 h 6402387"/>
              <a:gd name="connsiteX3" fmla="*/ 11727180 w 11727180"/>
              <a:gd name="connsiteY3" fmla="*/ 373131 h 6402387"/>
              <a:gd name="connsiteX4" fmla="*/ 11727180 w 11727180"/>
              <a:gd name="connsiteY4" fmla="*/ 6029256 h 6402387"/>
              <a:gd name="connsiteX5" fmla="*/ 11354049 w 11727180"/>
              <a:gd name="connsiteY5" fmla="*/ 6402387 h 6402387"/>
              <a:gd name="connsiteX6" fmla="*/ 373131 w 11727180"/>
              <a:gd name="connsiteY6" fmla="*/ 6402387 h 6402387"/>
              <a:gd name="connsiteX7" fmla="*/ 0 w 11727180"/>
              <a:gd name="connsiteY7" fmla="*/ 6029256 h 6402387"/>
              <a:gd name="connsiteX8" fmla="*/ 0 w 11727180"/>
              <a:gd name="connsiteY8" fmla="*/ 373131 h 640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7180" h="6402387" fill="none" extrusionOk="0">
                <a:moveTo>
                  <a:pt x="0" y="373131"/>
                </a:moveTo>
                <a:cubicBezTo>
                  <a:pt x="533" y="181488"/>
                  <a:pt x="180336" y="22288"/>
                  <a:pt x="373131" y="0"/>
                </a:cubicBezTo>
                <a:cubicBezTo>
                  <a:pt x="2776422" y="72427"/>
                  <a:pt x="7003204" y="61419"/>
                  <a:pt x="11354049" y="0"/>
                </a:cubicBezTo>
                <a:cubicBezTo>
                  <a:pt x="11558637" y="-10239"/>
                  <a:pt x="11690867" y="156072"/>
                  <a:pt x="11727180" y="373131"/>
                </a:cubicBezTo>
                <a:cubicBezTo>
                  <a:pt x="11828056" y="3194090"/>
                  <a:pt x="11619867" y="5350668"/>
                  <a:pt x="11727180" y="6029256"/>
                </a:cubicBezTo>
                <a:cubicBezTo>
                  <a:pt x="11730542" y="6218269"/>
                  <a:pt x="11546156" y="6386729"/>
                  <a:pt x="11354049" y="6402387"/>
                </a:cubicBezTo>
                <a:cubicBezTo>
                  <a:pt x="7180450" y="6432214"/>
                  <a:pt x="5287814" y="6323081"/>
                  <a:pt x="373131" y="6402387"/>
                </a:cubicBezTo>
                <a:cubicBezTo>
                  <a:pt x="192165" y="6399549"/>
                  <a:pt x="-18700" y="6239029"/>
                  <a:pt x="0" y="6029256"/>
                </a:cubicBezTo>
                <a:cubicBezTo>
                  <a:pt x="50037" y="4101908"/>
                  <a:pt x="770" y="1048767"/>
                  <a:pt x="0" y="373131"/>
                </a:cubicBezTo>
                <a:close/>
              </a:path>
              <a:path w="11727180" h="6402387" stroke="0" extrusionOk="0">
                <a:moveTo>
                  <a:pt x="0" y="373131"/>
                </a:moveTo>
                <a:cubicBezTo>
                  <a:pt x="8199" y="169291"/>
                  <a:pt x="178320" y="23469"/>
                  <a:pt x="373131" y="0"/>
                </a:cubicBezTo>
                <a:cubicBezTo>
                  <a:pt x="2063992" y="123000"/>
                  <a:pt x="7555999" y="-96860"/>
                  <a:pt x="11354049" y="0"/>
                </a:cubicBezTo>
                <a:cubicBezTo>
                  <a:pt x="11545561" y="-11099"/>
                  <a:pt x="11729306" y="162770"/>
                  <a:pt x="11727180" y="373131"/>
                </a:cubicBezTo>
                <a:cubicBezTo>
                  <a:pt x="11730353" y="1516061"/>
                  <a:pt x="11821447" y="5322694"/>
                  <a:pt x="11727180" y="6029256"/>
                </a:cubicBezTo>
                <a:cubicBezTo>
                  <a:pt x="11700915" y="6244846"/>
                  <a:pt x="11549425" y="6400636"/>
                  <a:pt x="11354049" y="6402387"/>
                </a:cubicBezTo>
                <a:cubicBezTo>
                  <a:pt x="6520386" y="6241680"/>
                  <a:pt x="2432594" y="6442054"/>
                  <a:pt x="373131" y="6402387"/>
                </a:cubicBezTo>
                <a:cubicBezTo>
                  <a:pt x="136456" y="6396207"/>
                  <a:pt x="-24924" y="6224040"/>
                  <a:pt x="0" y="6029256"/>
                </a:cubicBezTo>
                <a:cubicBezTo>
                  <a:pt x="32216" y="4315718"/>
                  <a:pt x="57206" y="1623570"/>
                  <a:pt x="0" y="373131"/>
                </a:cubicBezTo>
                <a:close/>
              </a:path>
            </a:pathLst>
          </a:custGeom>
          <a:solidFill>
            <a:schemeClr val="bg1"/>
          </a:solidFill>
          <a:ln w="38100">
            <a:solidFill>
              <a:srgbClr val="FD604E"/>
            </a:solidFill>
            <a:extLst>
              <a:ext uri="{C807C97D-BFC1-408E-A445-0C87EB9F89A2}">
                <ask:lineSketchStyleProps xmlns:ask="http://schemas.microsoft.com/office/drawing/2018/sketchyshapes" xmlns="" sd="852854689">
                  <a:prstGeom prst="roundRect">
                    <a:avLst>
                      <a:gd name="adj" fmla="val 582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429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5D25-1F56-4C84-9DD4-0661413F01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A54159-556B-0523-DEA3-7710BD67882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1760D5-2FBA-8240-1AF4-1DC6241EE939}"/>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5" name="Footer Placeholder 4">
            <a:extLst>
              <a:ext uri="{FF2B5EF4-FFF2-40B4-BE49-F238E27FC236}">
                <a16:creationId xmlns:a16="http://schemas.microsoft.com/office/drawing/2014/main" id="{DE7A9D27-C701-0855-159D-D2EC98004C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751E7C-6C6B-2F49-4C61-804377E370E3}"/>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pic>
        <p:nvPicPr>
          <p:cNvPr id="7" name="Graphic 6">
            <a:extLst>
              <a:ext uri="{FF2B5EF4-FFF2-40B4-BE49-F238E27FC236}">
                <a16:creationId xmlns:a16="http://schemas.microsoft.com/office/drawing/2014/main" id="{FD253CC2-F36B-FB69-768E-C34E46191ED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12F0DDCB-53AE-F800-BAA1-06054D62373F}"/>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6204" r="14913" b="35371"/>
          <a:stretch/>
        </p:blipFill>
        <p:spPr>
          <a:xfrm>
            <a:off x="-1" y="502921"/>
            <a:ext cx="12192001" cy="6355080"/>
          </a:xfrm>
          <a:prstGeom prst="rect">
            <a:avLst/>
          </a:prstGeom>
        </p:spPr>
      </p:pic>
    </p:spTree>
    <p:extLst>
      <p:ext uri="{BB962C8B-B14F-4D97-AF65-F5344CB8AC3E}">
        <p14:creationId xmlns:p14="http://schemas.microsoft.com/office/powerpoint/2010/main" val="19852218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56E2-8CD3-DFB9-5EA6-4987932603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5284AB4-7625-8594-C279-769EB8D12D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FC9CB-34DB-2E17-FEF2-6FBE1A00AED2}"/>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5" name="Footer Placeholder 4">
            <a:extLst>
              <a:ext uri="{FF2B5EF4-FFF2-40B4-BE49-F238E27FC236}">
                <a16:creationId xmlns:a16="http://schemas.microsoft.com/office/drawing/2014/main" id="{806D71BD-7CB9-7682-6952-16A64FEAA2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C138C6-AB24-BE75-777F-AF480DA74BD2}"/>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pic>
        <p:nvPicPr>
          <p:cNvPr id="7" name="Graphic 6">
            <a:extLst>
              <a:ext uri="{FF2B5EF4-FFF2-40B4-BE49-F238E27FC236}">
                <a16:creationId xmlns:a16="http://schemas.microsoft.com/office/drawing/2014/main" id="{BFAB3F44-C63E-08B7-E26E-72BA2733012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2333642-4585-406C-4673-3B6E46792126}"/>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6204" r="14913" b="35371"/>
          <a:stretch/>
        </p:blipFill>
        <p:spPr>
          <a:xfrm>
            <a:off x="0" y="570389"/>
            <a:ext cx="12192001" cy="6355080"/>
          </a:xfrm>
          <a:prstGeom prst="rect">
            <a:avLst/>
          </a:prstGeom>
        </p:spPr>
      </p:pic>
    </p:spTree>
    <p:extLst>
      <p:ext uri="{BB962C8B-B14F-4D97-AF65-F5344CB8AC3E}">
        <p14:creationId xmlns:p14="http://schemas.microsoft.com/office/powerpoint/2010/main" val="39849765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74CB-D8F7-8FA1-0C45-145CFE3C683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21B62B-74CD-F879-6562-FE6DF7F007F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26C88-0E98-CCF0-BCF1-44E34FBFA883}"/>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5" name="Footer Placeholder 4">
            <a:extLst>
              <a:ext uri="{FF2B5EF4-FFF2-40B4-BE49-F238E27FC236}">
                <a16:creationId xmlns:a16="http://schemas.microsoft.com/office/drawing/2014/main" id="{01437EC4-4593-C88E-E399-84E85C188A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70D489-1330-3A2B-30E5-301AA325E229}"/>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pic>
        <p:nvPicPr>
          <p:cNvPr id="7" name="Graphic 6">
            <a:extLst>
              <a:ext uri="{FF2B5EF4-FFF2-40B4-BE49-F238E27FC236}">
                <a16:creationId xmlns:a16="http://schemas.microsoft.com/office/drawing/2014/main" id="{430B8E13-07BC-F19F-E404-5AA0F5C442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9A560F79-7C90-24E6-95F0-335C1F83FB4B}"/>
              </a:ext>
            </a:extLst>
          </p:cNvPr>
          <p:cNvSpPr/>
          <p:nvPr userDrawn="1"/>
        </p:nvSpPr>
        <p:spPr>
          <a:xfrm>
            <a:off x="232410" y="227806"/>
            <a:ext cx="11727180" cy="6402387"/>
          </a:xfrm>
          <a:custGeom>
            <a:avLst/>
            <a:gdLst>
              <a:gd name="connsiteX0" fmla="*/ 0 w 11727180"/>
              <a:gd name="connsiteY0" fmla="*/ 373131 h 6402387"/>
              <a:gd name="connsiteX1" fmla="*/ 373131 w 11727180"/>
              <a:gd name="connsiteY1" fmla="*/ 0 h 6402387"/>
              <a:gd name="connsiteX2" fmla="*/ 11354049 w 11727180"/>
              <a:gd name="connsiteY2" fmla="*/ 0 h 6402387"/>
              <a:gd name="connsiteX3" fmla="*/ 11727180 w 11727180"/>
              <a:gd name="connsiteY3" fmla="*/ 373131 h 6402387"/>
              <a:gd name="connsiteX4" fmla="*/ 11727180 w 11727180"/>
              <a:gd name="connsiteY4" fmla="*/ 6029256 h 6402387"/>
              <a:gd name="connsiteX5" fmla="*/ 11354049 w 11727180"/>
              <a:gd name="connsiteY5" fmla="*/ 6402387 h 6402387"/>
              <a:gd name="connsiteX6" fmla="*/ 373131 w 11727180"/>
              <a:gd name="connsiteY6" fmla="*/ 6402387 h 6402387"/>
              <a:gd name="connsiteX7" fmla="*/ 0 w 11727180"/>
              <a:gd name="connsiteY7" fmla="*/ 6029256 h 6402387"/>
              <a:gd name="connsiteX8" fmla="*/ 0 w 11727180"/>
              <a:gd name="connsiteY8" fmla="*/ 373131 h 640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7180" h="6402387" fill="none" extrusionOk="0">
                <a:moveTo>
                  <a:pt x="0" y="373131"/>
                </a:moveTo>
                <a:cubicBezTo>
                  <a:pt x="533" y="181488"/>
                  <a:pt x="180336" y="22288"/>
                  <a:pt x="373131" y="0"/>
                </a:cubicBezTo>
                <a:cubicBezTo>
                  <a:pt x="2776422" y="72427"/>
                  <a:pt x="7003204" y="61419"/>
                  <a:pt x="11354049" y="0"/>
                </a:cubicBezTo>
                <a:cubicBezTo>
                  <a:pt x="11558637" y="-10239"/>
                  <a:pt x="11690867" y="156072"/>
                  <a:pt x="11727180" y="373131"/>
                </a:cubicBezTo>
                <a:cubicBezTo>
                  <a:pt x="11828056" y="3194090"/>
                  <a:pt x="11619867" y="5350668"/>
                  <a:pt x="11727180" y="6029256"/>
                </a:cubicBezTo>
                <a:cubicBezTo>
                  <a:pt x="11730542" y="6218269"/>
                  <a:pt x="11546156" y="6386729"/>
                  <a:pt x="11354049" y="6402387"/>
                </a:cubicBezTo>
                <a:cubicBezTo>
                  <a:pt x="7180450" y="6432214"/>
                  <a:pt x="5287814" y="6323081"/>
                  <a:pt x="373131" y="6402387"/>
                </a:cubicBezTo>
                <a:cubicBezTo>
                  <a:pt x="192165" y="6399549"/>
                  <a:pt x="-18700" y="6239029"/>
                  <a:pt x="0" y="6029256"/>
                </a:cubicBezTo>
                <a:cubicBezTo>
                  <a:pt x="50037" y="4101908"/>
                  <a:pt x="770" y="1048767"/>
                  <a:pt x="0" y="373131"/>
                </a:cubicBezTo>
                <a:close/>
              </a:path>
              <a:path w="11727180" h="6402387" stroke="0" extrusionOk="0">
                <a:moveTo>
                  <a:pt x="0" y="373131"/>
                </a:moveTo>
                <a:cubicBezTo>
                  <a:pt x="8199" y="169291"/>
                  <a:pt x="178320" y="23469"/>
                  <a:pt x="373131" y="0"/>
                </a:cubicBezTo>
                <a:cubicBezTo>
                  <a:pt x="2063992" y="123000"/>
                  <a:pt x="7555999" y="-96860"/>
                  <a:pt x="11354049" y="0"/>
                </a:cubicBezTo>
                <a:cubicBezTo>
                  <a:pt x="11545561" y="-11099"/>
                  <a:pt x="11729306" y="162770"/>
                  <a:pt x="11727180" y="373131"/>
                </a:cubicBezTo>
                <a:cubicBezTo>
                  <a:pt x="11730353" y="1516061"/>
                  <a:pt x="11821447" y="5322694"/>
                  <a:pt x="11727180" y="6029256"/>
                </a:cubicBezTo>
                <a:cubicBezTo>
                  <a:pt x="11700915" y="6244846"/>
                  <a:pt x="11549425" y="6400636"/>
                  <a:pt x="11354049" y="6402387"/>
                </a:cubicBezTo>
                <a:cubicBezTo>
                  <a:pt x="6520386" y="6241680"/>
                  <a:pt x="2432594" y="6442054"/>
                  <a:pt x="373131" y="6402387"/>
                </a:cubicBezTo>
                <a:cubicBezTo>
                  <a:pt x="136456" y="6396207"/>
                  <a:pt x="-24924" y="6224040"/>
                  <a:pt x="0" y="6029256"/>
                </a:cubicBezTo>
                <a:cubicBezTo>
                  <a:pt x="32216" y="4315718"/>
                  <a:pt x="57206" y="1623570"/>
                  <a:pt x="0" y="373131"/>
                </a:cubicBezTo>
                <a:close/>
              </a:path>
            </a:pathLst>
          </a:custGeom>
          <a:solidFill>
            <a:schemeClr val="bg1"/>
          </a:solidFill>
          <a:ln w="38100">
            <a:solidFill>
              <a:srgbClr val="FD604E"/>
            </a:solidFill>
            <a:extLst>
              <a:ext uri="{C807C97D-BFC1-408E-A445-0C87EB9F89A2}">
                <ask:lineSketchStyleProps xmlns:ask="http://schemas.microsoft.com/office/drawing/2018/sketchyshapes" xmlns="" sd="852854689">
                  <a:prstGeom prst="roundRect">
                    <a:avLst>
                      <a:gd name="adj" fmla="val 582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669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6DCF-BF1A-60E7-D096-7421826A02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891A2BB-FEA2-F01B-61AB-EB5017E341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9094DB-2AC7-6377-421A-3779B07DD29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B2316C-351C-215D-DF86-717C75B1AF02}"/>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6" name="Footer Placeholder 5">
            <a:extLst>
              <a:ext uri="{FF2B5EF4-FFF2-40B4-BE49-F238E27FC236}">
                <a16:creationId xmlns:a16="http://schemas.microsoft.com/office/drawing/2014/main" id="{35BB5DC1-7697-084A-CF78-B5A09BDC06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F8D176-2802-830B-6043-F0823CB093A8}"/>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3509869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0EC7-A336-2701-E52F-53902160DC3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1017501-89D5-5157-4127-44DFD5363A8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FA83F3-1B39-A01D-D825-9E1DEF83EEF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E222FC-DEA8-93F3-2926-0E66D92845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FE74ED-A8D0-C851-0E9A-73E6DF66CB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2B9850-9299-280D-EB59-4FA4C75A1536}"/>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8" name="Footer Placeholder 7">
            <a:extLst>
              <a:ext uri="{FF2B5EF4-FFF2-40B4-BE49-F238E27FC236}">
                <a16:creationId xmlns:a16="http://schemas.microsoft.com/office/drawing/2014/main" id="{63D0D62F-BA46-BE43-DC7D-C66113C3FD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0E235FE-EC20-D0CD-6039-B76A5B44E232}"/>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292028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B920-EDA5-3D12-C66B-CDCDEEDC44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7D705E-61CF-A9FC-EE99-26FC3AA3DF4F}"/>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4" name="Footer Placeholder 3">
            <a:extLst>
              <a:ext uri="{FF2B5EF4-FFF2-40B4-BE49-F238E27FC236}">
                <a16:creationId xmlns:a16="http://schemas.microsoft.com/office/drawing/2014/main" id="{D641D49C-66D2-A61A-C763-3CB8BFF52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45A94E-3242-37F8-54E8-2F9D0D7E21AD}"/>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2281225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B8EFC7-B4EB-546A-BF61-6B57055994B4}"/>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3" name="Footer Placeholder 2">
            <a:extLst>
              <a:ext uri="{FF2B5EF4-FFF2-40B4-BE49-F238E27FC236}">
                <a16:creationId xmlns:a16="http://schemas.microsoft.com/office/drawing/2014/main" id="{68872344-935F-9E21-30D7-BA2186EFE5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9FD93F7-8772-AC7F-2DC0-E85D3D388A6C}"/>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422387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2026/2/12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4166692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622A-729E-9BDC-16C9-6D3E18C2E33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DC31DF-7203-39A7-DB8D-02DC7B02A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E885FF-7572-EF3E-D87C-443A3A82A5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712DF-6AD2-E97B-40A7-34F30E15D60B}"/>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6" name="Footer Placeholder 5">
            <a:extLst>
              <a:ext uri="{FF2B5EF4-FFF2-40B4-BE49-F238E27FC236}">
                <a16:creationId xmlns:a16="http://schemas.microsoft.com/office/drawing/2014/main" id="{0CD6934D-D894-D2D5-A7FA-27C5085238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8DFDA5-594B-E748-B032-BE8F4E770D8C}"/>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2237017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BEFE-26D0-71F1-324C-0C06151D428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DD20AD-15D9-1E71-7DD5-09CD575B6D2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213D95-BEF7-C0AF-13EE-6FE0D2697AC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59813-3D1D-AAD8-69D1-65A671E4B04C}"/>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6" name="Footer Placeholder 5">
            <a:extLst>
              <a:ext uri="{FF2B5EF4-FFF2-40B4-BE49-F238E27FC236}">
                <a16:creationId xmlns:a16="http://schemas.microsoft.com/office/drawing/2014/main" id="{35249473-A46C-BA7A-F1F0-95909ACFEA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367FECF-670B-D5A1-36AC-E8178DE2651C}"/>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211320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A71D-2778-152E-80BF-E676A7C321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63B36B-804F-5B9B-6ED0-239567242AD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019A9-5375-F4B6-A976-34ED7245A3EA}"/>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5" name="Footer Placeholder 4">
            <a:extLst>
              <a:ext uri="{FF2B5EF4-FFF2-40B4-BE49-F238E27FC236}">
                <a16:creationId xmlns:a16="http://schemas.microsoft.com/office/drawing/2014/main" id="{827C7F4F-1F93-7996-D44B-45D9E5C359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903D94-D801-3344-7C60-82511B617AE9}"/>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3299587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115678-B71B-5DA0-2EB4-4F4799EEBF8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94C846-5D15-B684-81EB-AC27DA4373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8615F-9BA6-7037-75EE-B4DEC2B11C35}"/>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5" name="Footer Placeholder 4">
            <a:extLst>
              <a:ext uri="{FF2B5EF4-FFF2-40B4-BE49-F238E27FC236}">
                <a16:creationId xmlns:a16="http://schemas.microsoft.com/office/drawing/2014/main" id="{EA8FA08E-26B2-581E-F003-85E8AB6E3E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E72DE1-EC89-BE78-E864-8EDE133F2742}"/>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4145380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5D25-1F56-4C84-9DD4-0661413F01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A54159-556B-0523-DEA3-7710BD67882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1760D5-2FBA-8240-1AF4-1DC6241EE939}"/>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5" name="Footer Placeholder 4">
            <a:extLst>
              <a:ext uri="{FF2B5EF4-FFF2-40B4-BE49-F238E27FC236}">
                <a16:creationId xmlns:a16="http://schemas.microsoft.com/office/drawing/2014/main" id="{DE7A9D27-C701-0855-159D-D2EC98004C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751E7C-6C6B-2F49-4C61-804377E370E3}"/>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pic>
        <p:nvPicPr>
          <p:cNvPr id="7" name="Graphic 6">
            <a:extLst>
              <a:ext uri="{FF2B5EF4-FFF2-40B4-BE49-F238E27FC236}">
                <a16:creationId xmlns:a16="http://schemas.microsoft.com/office/drawing/2014/main" id="{FD253CC2-F36B-FB69-768E-C34E46191ED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12F0DDCB-53AE-F800-BAA1-06054D62373F}"/>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6204" r="14913" b="35371"/>
          <a:stretch/>
        </p:blipFill>
        <p:spPr>
          <a:xfrm>
            <a:off x="-1" y="502921"/>
            <a:ext cx="12192001" cy="6355080"/>
          </a:xfrm>
          <a:prstGeom prst="rect">
            <a:avLst/>
          </a:prstGeom>
        </p:spPr>
      </p:pic>
    </p:spTree>
    <p:extLst>
      <p:ext uri="{BB962C8B-B14F-4D97-AF65-F5344CB8AC3E}">
        <p14:creationId xmlns:p14="http://schemas.microsoft.com/office/powerpoint/2010/main" val="31577712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56E2-8CD3-DFB9-5EA6-4987932603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5284AB4-7625-8594-C279-769EB8D12D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FC9CB-34DB-2E17-FEF2-6FBE1A00AED2}"/>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5" name="Footer Placeholder 4">
            <a:extLst>
              <a:ext uri="{FF2B5EF4-FFF2-40B4-BE49-F238E27FC236}">
                <a16:creationId xmlns:a16="http://schemas.microsoft.com/office/drawing/2014/main" id="{806D71BD-7CB9-7682-6952-16A64FEAA2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C138C6-AB24-BE75-777F-AF480DA74BD2}"/>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pic>
        <p:nvPicPr>
          <p:cNvPr id="7" name="Graphic 6">
            <a:extLst>
              <a:ext uri="{FF2B5EF4-FFF2-40B4-BE49-F238E27FC236}">
                <a16:creationId xmlns:a16="http://schemas.microsoft.com/office/drawing/2014/main" id="{BFAB3F44-C63E-08B7-E26E-72BA2733012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2333642-4585-406C-4673-3B6E46792126}"/>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6204" r="14913" b="35371"/>
          <a:stretch/>
        </p:blipFill>
        <p:spPr>
          <a:xfrm>
            <a:off x="0" y="570389"/>
            <a:ext cx="12192001" cy="6355080"/>
          </a:xfrm>
          <a:prstGeom prst="rect">
            <a:avLst/>
          </a:prstGeom>
        </p:spPr>
      </p:pic>
    </p:spTree>
    <p:extLst>
      <p:ext uri="{BB962C8B-B14F-4D97-AF65-F5344CB8AC3E}">
        <p14:creationId xmlns:p14="http://schemas.microsoft.com/office/powerpoint/2010/main" val="252649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74CB-D8F7-8FA1-0C45-145CFE3C683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21B62B-74CD-F879-6562-FE6DF7F007F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26C88-0E98-CCF0-BCF1-44E34FBFA883}"/>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5" name="Footer Placeholder 4">
            <a:extLst>
              <a:ext uri="{FF2B5EF4-FFF2-40B4-BE49-F238E27FC236}">
                <a16:creationId xmlns:a16="http://schemas.microsoft.com/office/drawing/2014/main" id="{01437EC4-4593-C88E-E399-84E85C188A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70D489-1330-3A2B-30E5-301AA325E229}"/>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pic>
        <p:nvPicPr>
          <p:cNvPr id="7" name="Graphic 6">
            <a:extLst>
              <a:ext uri="{FF2B5EF4-FFF2-40B4-BE49-F238E27FC236}">
                <a16:creationId xmlns:a16="http://schemas.microsoft.com/office/drawing/2014/main" id="{430B8E13-07BC-F19F-E404-5AA0F5C442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9A560F79-7C90-24E6-95F0-335C1F83FB4B}"/>
              </a:ext>
            </a:extLst>
          </p:cNvPr>
          <p:cNvSpPr/>
          <p:nvPr userDrawn="1"/>
        </p:nvSpPr>
        <p:spPr>
          <a:xfrm>
            <a:off x="232410" y="227806"/>
            <a:ext cx="11727180" cy="6402387"/>
          </a:xfrm>
          <a:custGeom>
            <a:avLst/>
            <a:gdLst>
              <a:gd name="connsiteX0" fmla="*/ 0 w 11727180"/>
              <a:gd name="connsiteY0" fmla="*/ 373131 h 6402387"/>
              <a:gd name="connsiteX1" fmla="*/ 373131 w 11727180"/>
              <a:gd name="connsiteY1" fmla="*/ 0 h 6402387"/>
              <a:gd name="connsiteX2" fmla="*/ 11354049 w 11727180"/>
              <a:gd name="connsiteY2" fmla="*/ 0 h 6402387"/>
              <a:gd name="connsiteX3" fmla="*/ 11727180 w 11727180"/>
              <a:gd name="connsiteY3" fmla="*/ 373131 h 6402387"/>
              <a:gd name="connsiteX4" fmla="*/ 11727180 w 11727180"/>
              <a:gd name="connsiteY4" fmla="*/ 6029256 h 6402387"/>
              <a:gd name="connsiteX5" fmla="*/ 11354049 w 11727180"/>
              <a:gd name="connsiteY5" fmla="*/ 6402387 h 6402387"/>
              <a:gd name="connsiteX6" fmla="*/ 373131 w 11727180"/>
              <a:gd name="connsiteY6" fmla="*/ 6402387 h 6402387"/>
              <a:gd name="connsiteX7" fmla="*/ 0 w 11727180"/>
              <a:gd name="connsiteY7" fmla="*/ 6029256 h 6402387"/>
              <a:gd name="connsiteX8" fmla="*/ 0 w 11727180"/>
              <a:gd name="connsiteY8" fmla="*/ 373131 h 640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7180" h="6402387" fill="none" extrusionOk="0">
                <a:moveTo>
                  <a:pt x="0" y="373131"/>
                </a:moveTo>
                <a:cubicBezTo>
                  <a:pt x="533" y="181488"/>
                  <a:pt x="180336" y="22288"/>
                  <a:pt x="373131" y="0"/>
                </a:cubicBezTo>
                <a:cubicBezTo>
                  <a:pt x="2776422" y="72427"/>
                  <a:pt x="7003204" y="61419"/>
                  <a:pt x="11354049" y="0"/>
                </a:cubicBezTo>
                <a:cubicBezTo>
                  <a:pt x="11558637" y="-10239"/>
                  <a:pt x="11690867" y="156072"/>
                  <a:pt x="11727180" y="373131"/>
                </a:cubicBezTo>
                <a:cubicBezTo>
                  <a:pt x="11828056" y="3194090"/>
                  <a:pt x="11619867" y="5350668"/>
                  <a:pt x="11727180" y="6029256"/>
                </a:cubicBezTo>
                <a:cubicBezTo>
                  <a:pt x="11730542" y="6218269"/>
                  <a:pt x="11546156" y="6386729"/>
                  <a:pt x="11354049" y="6402387"/>
                </a:cubicBezTo>
                <a:cubicBezTo>
                  <a:pt x="7180450" y="6432214"/>
                  <a:pt x="5287814" y="6323081"/>
                  <a:pt x="373131" y="6402387"/>
                </a:cubicBezTo>
                <a:cubicBezTo>
                  <a:pt x="192165" y="6399549"/>
                  <a:pt x="-18700" y="6239029"/>
                  <a:pt x="0" y="6029256"/>
                </a:cubicBezTo>
                <a:cubicBezTo>
                  <a:pt x="50037" y="4101908"/>
                  <a:pt x="770" y="1048767"/>
                  <a:pt x="0" y="373131"/>
                </a:cubicBezTo>
                <a:close/>
              </a:path>
              <a:path w="11727180" h="6402387" stroke="0" extrusionOk="0">
                <a:moveTo>
                  <a:pt x="0" y="373131"/>
                </a:moveTo>
                <a:cubicBezTo>
                  <a:pt x="8199" y="169291"/>
                  <a:pt x="178320" y="23469"/>
                  <a:pt x="373131" y="0"/>
                </a:cubicBezTo>
                <a:cubicBezTo>
                  <a:pt x="2063992" y="123000"/>
                  <a:pt x="7555999" y="-96860"/>
                  <a:pt x="11354049" y="0"/>
                </a:cubicBezTo>
                <a:cubicBezTo>
                  <a:pt x="11545561" y="-11099"/>
                  <a:pt x="11729306" y="162770"/>
                  <a:pt x="11727180" y="373131"/>
                </a:cubicBezTo>
                <a:cubicBezTo>
                  <a:pt x="11730353" y="1516061"/>
                  <a:pt x="11821447" y="5322694"/>
                  <a:pt x="11727180" y="6029256"/>
                </a:cubicBezTo>
                <a:cubicBezTo>
                  <a:pt x="11700915" y="6244846"/>
                  <a:pt x="11549425" y="6400636"/>
                  <a:pt x="11354049" y="6402387"/>
                </a:cubicBezTo>
                <a:cubicBezTo>
                  <a:pt x="6520386" y="6241680"/>
                  <a:pt x="2432594" y="6442054"/>
                  <a:pt x="373131" y="6402387"/>
                </a:cubicBezTo>
                <a:cubicBezTo>
                  <a:pt x="136456" y="6396207"/>
                  <a:pt x="-24924" y="6224040"/>
                  <a:pt x="0" y="6029256"/>
                </a:cubicBezTo>
                <a:cubicBezTo>
                  <a:pt x="32216" y="4315718"/>
                  <a:pt x="57206" y="1623570"/>
                  <a:pt x="0" y="373131"/>
                </a:cubicBezTo>
                <a:close/>
              </a:path>
            </a:pathLst>
          </a:custGeom>
          <a:solidFill>
            <a:schemeClr val="bg1"/>
          </a:solidFill>
          <a:ln w="38100">
            <a:solidFill>
              <a:srgbClr val="FD604E"/>
            </a:solidFill>
            <a:extLst>
              <a:ext uri="{C807C97D-BFC1-408E-A445-0C87EB9F89A2}">
                <ask:lineSketchStyleProps xmlns:ask="http://schemas.microsoft.com/office/drawing/2018/sketchyshapes" xmlns="" sd="852854689">
                  <a:prstGeom prst="roundRect">
                    <a:avLst>
                      <a:gd name="adj" fmla="val 5828"/>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5871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6DCF-BF1A-60E7-D096-7421826A02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891A2BB-FEA2-F01B-61AB-EB5017E341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9094DB-2AC7-6377-421A-3779B07DD29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B2316C-351C-215D-DF86-717C75B1AF02}"/>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6" name="Footer Placeholder 5">
            <a:extLst>
              <a:ext uri="{FF2B5EF4-FFF2-40B4-BE49-F238E27FC236}">
                <a16:creationId xmlns:a16="http://schemas.microsoft.com/office/drawing/2014/main" id="{35BB5DC1-7697-084A-CF78-B5A09BDC06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F8D176-2802-830B-6043-F0823CB093A8}"/>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3346973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0EC7-A336-2701-E52F-53902160DC3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1017501-89D5-5157-4127-44DFD5363A8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FA83F3-1B39-A01D-D825-9E1DEF83EEF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E222FC-DEA8-93F3-2926-0E66D92845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FE74ED-A8D0-C851-0E9A-73E6DF66CB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2B9850-9299-280D-EB59-4FA4C75A1536}"/>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8" name="Footer Placeholder 7">
            <a:extLst>
              <a:ext uri="{FF2B5EF4-FFF2-40B4-BE49-F238E27FC236}">
                <a16:creationId xmlns:a16="http://schemas.microsoft.com/office/drawing/2014/main" id="{63D0D62F-BA46-BE43-DC7D-C66113C3FD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0E235FE-EC20-D0CD-6039-B76A5B44E232}"/>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942035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B920-EDA5-3D12-C66B-CDCDEEDC44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7D705E-61CF-A9FC-EE99-26FC3AA3DF4F}"/>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4" name="Footer Placeholder 3">
            <a:extLst>
              <a:ext uri="{FF2B5EF4-FFF2-40B4-BE49-F238E27FC236}">
                <a16:creationId xmlns:a16="http://schemas.microsoft.com/office/drawing/2014/main" id="{D641D49C-66D2-A61A-C763-3CB8BFF52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45A94E-3242-37F8-54E8-2F9D0D7E21AD}"/>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294349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39CBDB5-4114-4183-876B-9DE1786AF7B6}" type="datetimeFigureOut">
              <a:rPr lang="zh-CN" altLang="en-US" smtClean="0"/>
              <a:t>2026/2/12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71819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B8EFC7-B4EB-546A-BF61-6B57055994B4}"/>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3" name="Footer Placeholder 2">
            <a:extLst>
              <a:ext uri="{FF2B5EF4-FFF2-40B4-BE49-F238E27FC236}">
                <a16:creationId xmlns:a16="http://schemas.microsoft.com/office/drawing/2014/main" id="{68872344-935F-9E21-30D7-BA2186EFE5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9FD93F7-8772-AC7F-2DC0-E85D3D388A6C}"/>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3385438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622A-729E-9BDC-16C9-6D3E18C2E33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DC31DF-7203-39A7-DB8D-02DC7B02A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E885FF-7572-EF3E-D87C-443A3A82A5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712DF-6AD2-E97B-40A7-34F30E15D60B}"/>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6" name="Footer Placeholder 5">
            <a:extLst>
              <a:ext uri="{FF2B5EF4-FFF2-40B4-BE49-F238E27FC236}">
                <a16:creationId xmlns:a16="http://schemas.microsoft.com/office/drawing/2014/main" id="{0CD6934D-D894-D2D5-A7FA-27C5085238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8DFDA5-594B-E748-B032-BE8F4E770D8C}"/>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477327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BEFE-26D0-71F1-324C-0C06151D428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DD20AD-15D9-1E71-7DD5-09CD575B6D2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213D95-BEF7-C0AF-13EE-6FE0D2697AC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59813-3D1D-AAD8-69D1-65A671E4B04C}"/>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6" name="Footer Placeholder 5">
            <a:extLst>
              <a:ext uri="{FF2B5EF4-FFF2-40B4-BE49-F238E27FC236}">
                <a16:creationId xmlns:a16="http://schemas.microsoft.com/office/drawing/2014/main" id="{35249473-A46C-BA7A-F1F0-95909ACFEA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367FECF-670B-D5A1-36AC-E8178DE2651C}"/>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2957737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A71D-2778-152E-80BF-E676A7C321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63B36B-804F-5B9B-6ED0-239567242AD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019A9-5375-F4B6-A976-34ED7245A3EA}"/>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5" name="Footer Placeholder 4">
            <a:extLst>
              <a:ext uri="{FF2B5EF4-FFF2-40B4-BE49-F238E27FC236}">
                <a16:creationId xmlns:a16="http://schemas.microsoft.com/office/drawing/2014/main" id="{827C7F4F-1F93-7996-D44B-45D9E5C359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903D94-D801-3344-7C60-82511B617AE9}"/>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1871732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115678-B71B-5DA0-2EB4-4F4799EEBF8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94C846-5D15-B684-81EB-AC27DA4373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8615F-9BA6-7037-75EE-B4DEC2B11C35}"/>
              </a:ext>
            </a:extLst>
          </p:cNvPr>
          <p:cNvSpPr>
            <a:spLocks noGrp="1"/>
          </p:cNvSpPr>
          <p:nvPr>
            <p:ph type="dt" sz="half" idx="10"/>
          </p:nvPr>
        </p:nvSpPr>
        <p:spPr>
          <a:xfrm>
            <a:off x="838200" y="6356350"/>
            <a:ext cx="2743200" cy="365125"/>
          </a:xfrm>
          <a:prstGeom prst="rect">
            <a:avLst/>
          </a:prstGeom>
        </p:spPr>
        <p:txBody>
          <a:bodyPr/>
          <a:lstStyle/>
          <a:p>
            <a:fld id="{855D1590-7943-4F36-9A66-72E0FF1D7FC2}" type="datetimeFigureOut">
              <a:rPr lang="en-US" smtClean="0"/>
              <a:t>12/02/2026</a:t>
            </a:fld>
            <a:endParaRPr lang="en-US"/>
          </a:p>
        </p:txBody>
      </p:sp>
      <p:sp>
        <p:nvSpPr>
          <p:cNvPr id="5" name="Footer Placeholder 4">
            <a:extLst>
              <a:ext uri="{FF2B5EF4-FFF2-40B4-BE49-F238E27FC236}">
                <a16:creationId xmlns:a16="http://schemas.microsoft.com/office/drawing/2014/main" id="{EA8FA08E-26B2-581E-F003-85E8AB6E3E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E72DE1-EC89-BE78-E864-8EDE133F2742}"/>
              </a:ext>
            </a:extLst>
          </p:cNvPr>
          <p:cNvSpPr>
            <a:spLocks noGrp="1"/>
          </p:cNvSpPr>
          <p:nvPr>
            <p:ph type="sldNum" sz="quarter" idx="12"/>
          </p:nvPr>
        </p:nvSpPr>
        <p:spPr>
          <a:xfrm>
            <a:off x="8610600" y="6356350"/>
            <a:ext cx="2743200" cy="365125"/>
          </a:xfrm>
          <a:prstGeom prst="rect">
            <a:avLst/>
          </a:prstGeom>
        </p:spPr>
        <p:txBody>
          <a:bodyPr/>
          <a:lstStyle/>
          <a:p>
            <a:fld id="{446F9AB7-1164-485C-95BD-89DCF9B13EC4}" type="slidenum">
              <a:rPr lang="en-US" smtClean="0"/>
              <a:t>‹#›</a:t>
            </a:fld>
            <a:endParaRPr lang="en-US"/>
          </a:p>
        </p:txBody>
      </p:sp>
    </p:spTree>
    <p:extLst>
      <p:ext uri="{BB962C8B-B14F-4D97-AF65-F5344CB8AC3E}">
        <p14:creationId xmlns:p14="http://schemas.microsoft.com/office/powerpoint/2010/main" val="305542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639CBDB5-4114-4183-876B-9DE1786AF7B6}" type="datetimeFigureOut">
              <a:rPr lang="zh-CN" altLang="en-US" smtClean="0"/>
              <a:t>2026/2/12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911454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39CBDB5-4114-4183-876B-9DE1786AF7B6}" type="datetimeFigureOut">
              <a:rPr lang="zh-CN" altLang="en-US" smtClean="0"/>
              <a:t>2026/2/12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235715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39CBDB5-4114-4183-876B-9DE1786AF7B6}" type="datetimeFigureOut">
              <a:rPr lang="zh-CN" altLang="en-US" smtClean="0"/>
              <a:t>2026/2/12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7388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9CBDB5-4114-4183-876B-9DE1786AF7B6}" type="datetimeFigureOut">
              <a:rPr lang="zh-CN" altLang="en-US" smtClean="0"/>
              <a:t>2026/2/12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2814961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9CBDB5-4114-4183-876B-9DE1786AF7B6}" type="datetimeFigureOut">
              <a:rPr lang="zh-CN" altLang="en-US" smtClean="0"/>
              <a:t>2026/2/12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943550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9CBDB5-4114-4183-876B-9DE1786AF7B6}" type="datetimeFigureOut">
              <a:rPr lang="zh-CN" altLang="en-US" smtClean="0"/>
              <a:t>2026/2/12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262912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CBDB5-4114-4183-876B-9DE1786AF7B6}" type="datetimeFigureOut">
              <a:rPr lang="zh-CN" altLang="en-US" smtClean="0"/>
              <a:t>2026/2/12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6527F-07DF-4489-B585-3E1078D32989}" type="slidenum">
              <a:rPr lang="zh-CN" altLang="en-US" smtClean="0"/>
              <a:t>‹#›</a:t>
            </a:fld>
            <a:endParaRPr lang="zh-CN" altLang="en-US"/>
          </a:p>
        </p:txBody>
      </p:sp>
    </p:spTree>
    <p:extLst>
      <p:ext uri="{BB962C8B-B14F-4D97-AF65-F5344CB8AC3E}">
        <p14:creationId xmlns:p14="http://schemas.microsoft.com/office/powerpoint/2010/main" val="130545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6C3B42-6B42-0AD7-DBE7-FB0BB3DC97A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76248" y="196710"/>
            <a:ext cx="1414000" cy="1414000"/>
          </a:xfrm>
          <a:prstGeom prst="rect">
            <a:avLst/>
          </a:prstGeom>
        </p:spPr>
      </p:pic>
    </p:spTree>
    <p:extLst>
      <p:ext uri="{BB962C8B-B14F-4D97-AF65-F5344CB8AC3E}">
        <p14:creationId xmlns:p14="http://schemas.microsoft.com/office/powerpoint/2010/main" val="251448705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05601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EEDCCC-0A2E-AD73-9E31-D96D97AFA062}"/>
              </a:ext>
            </a:extLst>
          </p:cNvPr>
          <p:cNvPicPr>
            <a:picLocks noChangeAspect="1"/>
          </p:cNvPicPr>
          <p:nvPr/>
        </p:nvPicPr>
        <p:blipFill>
          <a:blip r:embed="rId2"/>
          <a:stretch>
            <a:fillRect/>
          </a:stretch>
        </p:blipFill>
        <p:spPr>
          <a:xfrm>
            <a:off x="3189490" y="1267758"/>
            <a:ext cx="5584420" cy="4834547"/>
          </a:xfrm>
          <a:prstGeom prst="rect">
            <a:avLst/>
          </a:prstGeom>
        </p:spPr>
      </p:pic>
      <p:pic>
        <p:nvPicPr>
          <p:cNvPr id="3" name="Picture 2">
            <a:extLst>
              <a:ext uri="{FF2B5EF4-FFF2-40B4-BE49-F238E27FC236}">
                <a16:creationId xmlns:a16="http://schemas.microsoft.com/office/drawing/2014/main" id="{A894C5C2-776F-1DA5-F7D2-F8FA6C89E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248" y="196710"/>
            <a:ext cx="1414000" cy="1414000"/>
          </a:xfrm>
          <a:prstGeom prst="rect">
            <a:avLst/>
          </a:prstGeom>
        </p:spPr>
      </p:pic>
    </p:spTree>
    <p:extLst>
      <p:ext uri="{BB962C8B-B14F-4D97-AF65-F5344CB8AC3E}">
        <p14:creationId xmlns:p14="http://schemas.microsoft.com/office/powerpoint/2010/main" val="149831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8" name="矩形: 圆角 4">
            <a:extLst>
              <a:ext uri="{FF2B5EF4-FFF2-40B4-BE49-F238E27FC236}">
                <a16:creationId xmlns:a16="http://schemas.microsoft.com/office/drawing/2014/main" id="{BF5E4F0F-5C68-4FB8-B618-E92D864B3997}"/>
              </a:ext>
            </a:extLst>
          </p:cNvPr>
          <p:cNvSpPr/>
          <p:nvPr/>
        </p:nvSpPr>
        <p:spPr>
          <a:xfrm>
            <a:off x="1875972" y="609600"/>
            <a:ext cx="8087178" cy="664315"/>
          </a:xfrm>
          <a:prstGeom prst="roundRect">
            <a:avLst/>
          </a:prstGeom>
          <a:solidFill>
            <a:srgbClr val="FB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1.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Hoàn</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thành</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bảng</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sau</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theo</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mẫu</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a:t>
            </a:r>
            <a:endParaRPr kumimoji="1" lang="zh-CN" altLang="en-US" sz="4000" b="1" i="0" u="none" strike="noStrike" kern="1200" cap="none" spc="0" normalizeH="0" baseline="0" noProof="0" dirty="0">
              <a:ln>
                <a:noFill/>
              </a:ln>
              <a:solidFill>
                <a:srgbClr val="0070C0"/>
              </a:solidFill>
              <a:effectLst/>
              <a:uLnTx/>
              <a:uFillTx/>
              <a:latin typeface="Calibri" panose="020F0502020204030204" pitchFamily="34" charset="0"/>
              <a:ea typeface="思源黑体 CN Bold" panose="020B0800000000000000" charset="-122"/>
              <a:cs typeface="Calibri" panose="020F0502020204030204" pitchFamily="34" charset="0"/>
              <a:sym typeface="+mn-lt"/>
            </a:endParaRPr>
          </a:p>
        </p:txBody>
      </p:sp>
      <p:pic>
        <p:nvPicPr>
          <p:cNvPr id="7" name="Picture 6">
            <a:extLst>
              <a:ext uri="{FF2B5EF4-FFF2-40B4-BE49-F238E27FC236}">
                <a16:creationId xmlns:a16="http://schemas.microsoft.com/office/drawing/2014/main" id="{5F8065A8-E1AD-4174-96A8-0BD4023067E1}"/>
              </a:ext>
            </a:extLst>
          </p:cNvPr>
          <p:cNvPicPr>
            <a:picLocks noChangeAspect="1"/>
          </p:cNvPicPr>
          <p:nvPr/>
        </p:nvPicPr>
        <p:blipFill>
          <a:blip r:embed="rId3"/>
          <a:stretch>
            <a:fillRect/>
          </a:stretch>
        </p:blipFill>
        <p:spPr>
          <a:xfrm>
            <a:off x="852487" y="1928812"/>
            <a:ext cx="10630111" cy="2700338"/>
          </a:xfrm>
          <a:prstGeom prst="rect">
            <a:avLst/>
          </a:prstGeom>
        </p:spPr>
      </p:pic>
      <p:sp>
        <p:nvSpPr>
          <p:cNvPr id="2" name="Rectangle: Rounded Corners 1">
            <a:extLst>
              <a:ext uri="{FF2B5EF4-FFF2-40B4-BE49-F238E27FC236}">
                <a16:creationId xmlns:a16="http://schemas.microsoft.com/office/drawing/2014/main" id="{DDFAA0AC-8836-4377-A462-1BFA8DA7713D}"/>
              </a:ext>
            </a:extLst>
          </p:cNvPr>
          <p:cNvSpPr/>
          <p:nvPr/>
        </p:nvSpPr>
        <p:spPr>
          <a:xfrm>
            <a:off x="8334375" y="3105150"/>
            <a:ext cx="1628775" cy="35242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234 m²</a:t>
            </a:r>
          </a:p>
        </p:txBody>
      </p:sp>
      <p:sp>
        <p:nvSpPr>
          <p:cNvPr id="6" name="Rectangle: Rounded Corners 5">
            <a:extLst>
              <a:ext uri="{FF2B5EF4-FFF2-40B4-BE49-F238E27FC236}">
                <a16:creationId xmlns:a16="http://schemas.microsoft.com/office/drawing/2014/main" id="{9B6D0342-C0F2-4A09-B399-DFABC9AB6591}"/>
              </a:ext>
            </a:extLst>
          </p:cNvPr>
          <p:cNvSpPr/>
          <p:nvPr/>
        </p:nvSpPr>
        <p:spPr>
          <a:xfrm>
            <a:off x="1057275" y="3581400"/>
            <a:ext cx="5734050" cy="28575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err="1">
                <a:solidFill>
                  <a:srgbClr val="FF0000"/>
                </a:solidFill>
                <a:latin typeface="Calibri" panose="020F0502020204030204" pitchFamily="34" charset="0"/>
                <a:cs typeface="Calibri" panose="020F0502020204030204" pitchFamily="34" charset="0"/>
              </a:rPr>
              <a:t>Một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nghìn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năm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trăm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xăng</a:t>
            </a:r>
            <a:r>
              <a:rPr lang="en-US" sz="2400" b="1" dirty="0">
                <a:solidFill>
                  <a:srgbClr val="FF0000"/>
                </a:solidFill>
                <a:latin typeface="Calibri" panose="020F0502020204030204" pitchFamily="34" charset="0"/>
                <a:cs typeface="Calibri" panose="020F0502020204030204" pitchFamily="34" charset="0"/>
              </a:rPr>
              <a:t> – </a:t>
            </a:r>
            <a:r>
              <a:rPr lang="en-US" sz="2400" b="1" dirty="0" err="1">
                <a:solidFill>
                  <a:srgbClr val="FF0000"/>
                </a:solidFill>
                <a:latin typeface="Calibri" panose="020F0502020204030204" pitchFamily="34" charset="0"/>
                <a:cs typeface="Calibri" panose="020F0502020204030204" pitchFamily="34" charset="0"/>
              </a:rPr>
              <a:t>ti</a:t>
            </a:r>
            <a:r>
              <a:rPr lang="en-US" sz="2400" b="1" dirty="0">
                <a:solidFill>
                  <a:srgbClr val="FF0000"/>
                </a:solidFill>
                <a:latin typeface="Calibri" panose="020F0502020204030204" pitchFamily="34" charset="0"/>
                <a:cs typeface="Calibri" panose="020F0502020204030204" pitchFamily="34" charset="0"/>
              </a:rPr>
              <a:t> – </a:t>
            </a:r>
            <a:r>
              <a:rPr lang="en-US" sz="2400" b="1" dirty="0" err="1">
                <a:solidFill>
                  <a:srgbClr val="FF0000"/>
                </a:solidFill>
                <a:latin typeface="Calibri" panose="020F0502020204030204" pitchFamily="34" charset="0"/>
                <a:cs typeface="Calibri" panose="020F0502020204030204" pitchFamily="34" charset="0"/>
              </a:rPr>
              <a:t>mét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vuông</a:t>
            </a:r>
            <a:endParaRPr lang="en-US" sz="2400" b="1" dirty="0">
              <a:solidFill>
                <a:srgbClr val="FF000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F6622311-2552-42F2-AFD8-C1FE541E90E2}"/>
              </a:ext>
            </a:extLst>
          </p:cNvPr>
          <p:cNvSpPr/>
          <p:nvPr/>
        </p:nvSpPr>
        <p:spPr>
          <a:xfrm>
            <a:off x="8372475" y="4067175"/>
            <a:ext cx="2343150" cy="4191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10 000 cm²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3" name="Picture 2">
            <a:extLst>
              <a:ext uri="{FF2B5EF4-FFF2-40B4-BE49-F238E27FC236}">
                <a16:creationId xmlns:a16="http://schemas.microsoft.com/office/drawing/2014/main" id="{A604D797-334D-4239-AE69-4B0F89449E2F}"/>
              </a:ext>
            </a:extLst>
          </p:cNvPr>
          <p:cNvPicPr>
            <a:picLocks noChangeAspect="1"/>
          </p:cNvPicPr>
          <p:nvPr/>
        </p:nvPicPr>
        <p:blipFill>
          <a:blip r:embed="rId3"/>
          <a:stretch>
            <a:fillRect/>
          </a:stretch>
        </p:blipFill>
        <p:spPr>
          <a:xfrm>
            <a:off x="666750" y="614362"/>
            <a:ext cx="1352550" cy="640046"/>
          </a:xfrm>
          <a:prstGeom prst="rect">
            <a:avLst/>
          </a:prstGeom>
        </p:spPr>
      </p:pic>
      <p:pic>
        <p:nvPicPr>
          <p:cNvPr id="6" name="Picture 5">
            <a:extLst>
              <a:ext uri="{FF2B5EF4-FFF2-40B4-BE49-F238E27FC236}">
                <a16:creationId xmlns:a16="http://schemas.microsoft.com/office/drawing/2014/main" id="{8E1AE631-DBD7-4D9D-A724-0583A774A0CE}"/>
              </a:ext>
            </a:extLst>
          </p:cNvPr>
          <p:cNvPicPr>
            <a:picLocks noChangeAspect="1"/>
          </p:cNvPicPr>
          <p:nvPr/>
        </p:nvPicPr>
        <p:blipFill>
          <a:blip r:embed="rId4"/>
          <a:stretch>
            <a:fillRect/>
          </a:stretch>
        </p:blipFill>
        <p:spPr>
          <a:xfrm>
            <a:off x="638175" y="1490662"/>
            <a:ext cx="5545908" cy="3871913"/>
          </a:xfrm>
          <a:prstGeom prst="rect">
            <a:avLst/>
          </a:prstGeom>
        </p:spPr>
      </p:pic>
      <p:grpSp>
        <p:nvGrpSpPr>
          <p:cNvPr id="10" name="Group 9">
            <a:extLst>
              <a:ext uri="{FF2B5EF4-FFF2-40B4-BE49-F238E27FC236}">
                <a16:creationId xmlns:a16="http://schemas.microsoft.com/office/drawing/2014/main" id="{0B94160A-B95D-48C6-A0AE-49C54E82A162}"/>
              </a:ext>
            </a:extLst>
          </p:cNvPr>
          <p:cNvGrpSpPr/>
          <p:nvPr/>
        </p:nvGrpSpPr>
        <p:grpSpPr>
          <a:xfrm>
            <a:off x="6343650" y="1447800"/>
            <a:ext cx="5362575" cy="461665"/>
            <a:chOff x="6343650" y="1447800"/>
            <a:chExt cx="5362575" cy="461665"/>
          </a:xfrm>
        </p:grpSpPr>
        <p:sp>
          <p:nvSpPr>
            <p:cNvPr id="7" name="TextBox 6">
              <a:extLst>
                <a:ext uri="{FF2B5EF4-FFF2-40B4-BE49-F238E27FC236}">
                  <a16:creationId xmlns:a16="http://schemas.microsoft.com/office/drawing/2014/main" id="{C61D3394-23C7-4DF9-B4EB-E5D39E7FA2BA}"/>
                </a:ext>
              </a:extLst>
            </p:cNvPr>
            <p:cNvSpPr txBox="1"/>
            <p:nvPr/>
          </p:nvSpPr>
          <p:spPr>
            <a:xfrm>
              <a:off x="6343650" y="1447800"/>
              <a:ext cx="5362575" cy="461665"/>
            </a:xfrm>
            <a:prstGeom prst="rect">
              <a:avLst/>
            </a:prstGeom>
            <a:noFill/>
          </p:spPr>
          <p:txBody>
            <a:bodyPr wrap="square" rtlCol="0">
              <a:spAutoFit/>
            </a:bodyPr>
            <a:lstStyle/>
            <a:p>
              <a:r>
                <a:rPr lang="en-US" sz="2400" b="1" dirty="0">
                  <a:solidFill>
                    <a:srgbClr val="002060"/>
                  </a:solidFill>
                  <a:latin typeface="Calibri" panose="020F0502020204030204" pitchFamily="34" charset="0"/>
                  <a:cs typeface="Calibri" panose="020F0502020204030204" pitchFamily="34" charset="0"/>
                </a:rPr>
                <a:t>a) </a:t>
              </a:r>
              <a:r>
                <a:rPr lang="en-US" sz="2400" b="1" dirty="0" err="1">
                  <a:solidFill>
                    <a:srgbClr val="002060"/>
                  </a:solidFill>
                  <a:latin typeface="Calibri" panose="020F0502020204030204" pitchFamily="34" charset="0"/>
                  <a:cs typeface="Calibri" panose="020F0502020204030204" pitchFamily="34" charset="0"/>
                </a:rPr>
                <a:t>Hình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sâu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gồm</a:t>
              </a:r>
              <a:r>
                <a:rPr lang="en-US" sz="2400" b="1" dirty="0">
                  <a:solidFill>
                    <a:srgbClr val="002060"/>
                  </a:solidFill>
                  <a:latin typeface="Calibri" panose="020F0502020204030204" pitchFamily="34" charset="0"/>
                  <a:cs typeface="Calibri" panose="020F0502020204030204" pitchFamily="34" charset="0"/>
                </a:rPr>
                <a:t>        ô </a:t>
              </a:r>
              <a:r>
                <a:rPr lang="en-US" sz="2400" b="1" dirty="0" err="1">
                  <a:solidFill>
                    <a:srgbClr val="002060"/>
                  </a:solidFill>
                  <a:latin typeface="Calibri" panose="020F0502020204030204" pitchFamily="34" charset="0"/>
                  <a:cs typeface="Calibri" panose="020F0502020204030204" pitchFamily="34" charset="0"/>
                </a:rPr>
                <a:t>vuông</a:t>
              </a:r>
              <a:r>
                <a:rPr lang="en-US" sz="2400" b="1" dirty="0">
                  <a:solidFill>
                    <a:srgbClr val="002060"/>
                  </a:solidFill>
                  <a:latin typeface="Calibri" panose="020F0502020204030204" pitchFamily="34" charset="0"/>
                  <a:cs typeface="Calibri" panose="020F0502020204030204" pitchFamily="34" charset="0"/>
                </a:rPr>
                <a:t> 1 cm²</a:t>
              </a:r>
            </a:p>
          </p:txBody>
        </p:sp>
        <p:sp>
          <p:nvSpPr>
            <p:cNvPr id="9" name="Rectangle: Rounded Corners 8">
              <a:extLst>
                <a:ext uri="{FF2B5EF4-FFF2-40B4-BE49-F238E27FC236}">
                  <a16:creationId xmlns:a16="http://schemas.microsoft.com/office/drawing/2014/main" id="{4AE95277-6E3B-4F7E-B198-D930FA3AC648}"/>
                </a:ext>
              </a:extLst>
            </p:cNvPr>
            <p:cNvSpPr/>
            <p:nvPr/>
          </p:nvSpPr>
          <p:spPr>
            <a:xfrm>
              <a:off x="9077325" y="15335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4" name="Group 13">
            <a:extLst>
              <a:ext uri="{FF2B5EF4-FFF2-40B4-BE49-F238E27FC236}">
                <a16:creationId xmlns:a16="http://schemas.microsoft.com/office/drawing/2014/main" id="{E471D7BB-BE53-48A0-81FE-201EF2F989A4}"/>
              </a:ext>
            </a:extLst>
          </p:cNvPr>
          <p:cNvGrpSpPr/>
          <p:nvPr/>
        </p:nvGrpSpPr>
        <p:grpSpPr>
          <a:xfrm>
            <a:off x="6334125" y="2152650"/>
            <a:ext cx="5362575" cy="461665"/>
            <a:chOff x="6343650" y="1447800"/>
            <a:chExt cx="5362575" cy="461665"/>
          </a:xfrm>
        </p:grpSpPr>
        <p:sp>
          <p:nvSpPr>
            <p:cNvPr id="15" name="TextBox 14">
              <a:extLst>
                <a:ext uri="{FF2B5EF4-FFF2-40B4-BE49-F238E27FC236}">
                  <a16:creationId xmlns:a16="http://schemas.microsoft.com/office/drawing/2014/main" id="{78B20B68-C2DF-4E38-8EF8-8A61320C19C3}"/>
                </a:ext>
              </a:extLst>
            </p:cNvPr>
            <p:cNvSpPr txBox="1"/>
            <p:nvPr/>
          </p:nvSpPr>
          <p:spPr>
            <a:xfrm>
              <a:off x="6343650" y="1447800"/>
              <a:ext cx="5362575" cy="461665"/>
            </a:xfrm>
            <a:prstGeom prst="rect">
              <a:avLst/>
            </a:prstGeom>
            <a:noFill/>
          </p:spPr>
          <p:txBody>
            <a:bodyPr wrap="square" rtlCol="0">
              <a:spAutoFit/>
            </a:bodyPr>
            <a:lstStyle/>
            <a:p>
              <a:r>
                <a:rPr lang="en-US" sz="2400" b="1" dirty="0" err="1">
                  <a:solidFill>
                    <a:srgbClr val="002060"/>
                  </a:solidFill>
                  <a:latin typeface="Calibri" panose="020F0502020204030204" pitchFamily="34" charset="0"/>
                  <a:cs typeface="Calibri" panose="020F0502020204030204" pitchFamily="34" charset="0"/>
                </a:rPr>
                <a:t>Diện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hình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sâu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bằng</a:t>
              </a:r>
              <a:r>
                <a:rPr lang="en-US" sz="2400" b="1" dirty="0">
                  <a:solidFill>
                    <a:srgbClr val="002060"/>
                  </a:solidFill>
                  <a:latin typeface="Calibri" panose="020F0502020204030204" pitchFamily="34" charset="0"/>
                  <a:cs typeface="Calibri" panose="020F0502020204030204" pitchFamily="34" charset="0"/>
                </a:rPr>
                <a:t>         cm².</a:t>
              </a:r>
            </a:p>
          </p:txBody>
        </p:sp>
        <p:sp>
          <p:nvSpPr>
            <p:cNvPr id="16" name="Rectangle: Rounded Corners 15">
              <a:extLst>
                <a:ext uri="{FF2B5EF4-FFF2-40B4-BE49-F238E27FC236}">
                  <a16:creationId xmlns:a16="http://schemas.microsoft.com/office/drawing/2014/main" id="{05126731-67A2-4A5A-961E-75ACE0B32448}"/>
                </a:ext>
              </a:extLst>
            </p:cNvPr>
            <p:cNvSpPr/>
            <p:nvPr/>
          </p:nvSpPr>
          <p:spPr>
            <a:xfrm>
              <a:off x="10010775" y="1485900"/>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7" name="Group 16">
            <a:extLst>
              <a:ext uri="{FF2B5EF4-FFF2-40B4-BE49-F238E27FC236}">
                <a16:creationId xmlns:a16="http://schemas.microsoft.com/office/drawing/2014/main" id="{BB2C24FE-046A-4D51-B0A3-3649353A2864}"/>
              </a:ext>
            </a:extLst>
          </p:cNvPr>
          <p:cNvGrpSpPr/>
          <p:nvPr/>
        </p:nvGrpSpPr>
        <p:grpSpPr>
          <a:xfrm>
            <a:off x="6343650" y="2790825"/>
            <a:ext cx="5114925" cy="830997"/>
            <a:chOff x="6343650" y="1447800"/>
            <a:chExt cx="5362575" cy="830997"/>
          </a:xfrm>
        </p:grpSpPr>
        <p:sp>
          <p:nvSpPr>
            <p:cNvPr id="18" name="TextBox 17">
              <a:extLst>
                <a:ext uri="{FF2B5EF4-FFF2-40B4-BE49-F238E27FC236}">
                  <a16:creationId xmlns:a16="http://schemas.microsoft.com/office/drawing/2014/main" id="{E88AF235-8349-4141-9D8E-80591352EE91}"/>
                </a:ext>
              </a:extLst>
            </p:cNvPr>
            <p:cNvSpPr txBox="1"/>
            <p:nvPr/>
          </p:nvSpPr>
          <p:spPr>
            <a:xfrm>
              <a:off x="6343650" y="1447800"/>
              <a:ext cx="5362575" cy="830997"/>
            </a:xfrm>
            <a:prstGeom prst="rect">
              <a:avLst/>
            </a:prstGeom>
            <a:noFill/>
          </p:spPr>
          <p:txBody>
            <a:bodyPr wrap="square" rtlCol="0">
              <a:spAutoFit/>
            </a:bodyPr>
            <a:lstStyle/>
            <a:p>
              <a:pPr algn="just"/>
              <a:r>
                <a:rPr lang="en-US" sz="2400" b="1" dirty="0">
                  <a:solidFill>
                    <a:srgbClr val="002060"/>
                  </a:solidFill>
                  <a:latin typeface="Calibri" panose="020F0502020204030204" pitchFamily="34" charset="0"/>
                  <a:cs typeface="Calibri" panose="020F0502020204030204" pitchFamily="34" charset="0"/>
                </a:rPr>
                <a:t>b) </a:t>
              </a:r>
              <a:r>
                <a:rPr lang="en-US" sz="2400" b="1" dirty="0" err="1">
                  <a:solidFill>
                    <a:srgbClr val="002060"/>
                  </a:solidFill>
                  <a:latin typeface="Calibri" panose="020F0502020204030204" pitchFamily="34" charset="0"/>
                  <a:cs typeface="Calibri" panose="020F0502020204030204" pitchFamily="34" charset="0"/>
                </a:rPr>
                <a:t>Hình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hươu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cao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cổ</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gồm</a:t>
              </a:r>
              <a:r>
                <a:rPr lang="en-US" sz="2400" b="1" dirty="0">
                  <a:solidFill>
                    <a:srgbClr val="002060"/>
                  </a:solidFill>
                  <a:latin typeface="Calibri" panose="020F0502020204030204" pitchFamily="34" charset="0"/>
                  <a:cs typeface="Calibri" panose="020F0502020204030204" pitchFamily="34" charset="0"/>
                </a:rPr>
                <a:t>    ô </a:t>
              </a:r>
              <a:r>
                <a:rPr lang="en-US" sz="2400" b="1" dirty="0" err="1">
                  <a:solidFill>
                    <a:srgbClr val="002060"/>
                  </a:solidFill>
                  <a:latin typeface="Calibri" panose="020F0502020204030204" pitchFamily="34" charset="0"/>
                  <a:cs typeface="Calibri" panose="020F0502020204030204" pitchFamily="34" charset="0"/>
                </a:rPr>
                <a:t>vuông</a:t>
              </a:r>
              <a:r>
                <a:rPr lang="en-US" sz="2400" b="1" dirty="0">
                  <a:solidFill>
                    <a:srgbClr val="002060"/>
                  </a:solidFill>
                  <a:latin typeface="Calibri" panose="020F0502020204030204" pitchFamily="34" charset="0"/>
                  <a:cs typeface="Calibri" panose="020F0502020204030204" pitchFamily="34" charset="0"/>
                </a:rPr>
                <a:t> 1 cm²</a:t>
              </a:r>
            </a:p>
          </p:txBody>
        </p:sp>
        <p:sp>
          <p:nvSpPr>
            <p:cNvPr id="19" name="Rectangle: Rounded Corners 18">
              <a:extLst>
                <a:ext uri="{FF2B5EF4-FFF2-40B4-BE49-F238E27FC236}">
                  <a16:creationId xmlns:a16="http://schemas.microsoft.com/office/drawing/2014/main" id="{9B4562A1-5E19-475D-A26A-7051EE2CB56D}"/>
                </a:ext>
              </a:extLst>
            </p:cNvPr>
            <p:cNvSpPr/>
            <p:nvPr/>
          </p:nvSpPr>
          <p:spPr>
            <a:xfrm>
              <a:off x="10938869" y="15335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20" name="Group 19">
            <a:extLst>
              <a:ext uri="{FF2B5EF4-FFF2-40B4-BE49-F238E27FC236}">
                <a16:creationId xmlns:a16="http://schemas.microsoft.com/office/drawing/2014/main" id="{50BBFBD5-9990-44E5-8FB8-D59E2BFE5686}"/>
              </a:ext>
            </a:extLst>
          </p:cNvPr>
          <p:cNvGrpSpPr/>
          <p:nvPr/>
        </p:nvGrpSpPr>
        <p:grpSpPr>
          <a:xfrm>
            <a:off x="6353175" y="3800475"/>
            <a:ext cx="5362575" cy="461665"/>
            <a:chOff x="6343650" y="1447800"/>
            <a:chExt cx="5362575" cy="461665"/>
          </a:xfrm>
        </p:grpSpPr>
        <p:sp>
          <p:nvSpPr>
            <p:cNvPr id="21" name="TextBox 20">
              <a:extLst>
                <a:ext uri="{FF2B5EF4-FFF2-40B4-BE49-F238E27FC236}">
                  <a16:creationId xmlns:a16="http://schemas.microsoft.com/office/drawing/2014/main" id="{248A934E-F74D-43E7-9E5C-ACB9BFED19A2}"/>
                </a:ext>
              </a:extLst>
            </p:cNvPr>
            <p:cNvSpPr txBox="1"/>
            <p:nvPr/>
          </p:nvSpPr>
          <p:spPr>
            <a:xfrm>
              <a:off x="6343650" y="1447800"/>
              <a:ext cx="5362575" cy="461665"/>
            </a:xfrm>
            <a:prstGeom prst="rect">
              <a:avLst/>
            </a:prstGeom>
            <a:noFill/>
          </p:spPr>
          <p:txBody>
            <a:bodyPr wrap="square" rtlCol="0">
              <a:spAutoFit/>
            </a:bodyPr>
            <a:lstStyle/>
            <a:p>
              <a:r>
                <a:rPr lang="en-US" sz="2400" b="1" dirty="0" err="1">
                  <a:solidFill>
                    <a:srgbClr val="002060"/>
                  </a:solidFill>
                  <a:latin typeface="Calibri" panose="020F0502020204030204" pitchFamily="34" charset="0"/>
                  <a:cs typeface="Calibri" panose="020F0502020204030204" pitchFamily="34" charset="0"/>
                </a:rPr>
                <a:t>Diện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con </a:t>
              </a:r>
              <a:r>
                <a:rPr lang="en-US" sz="2400" b="1" dirty="0" err="1">
                  <a:solidFill>
                    <a:srgbClr val="002060"/>
                  </a:solidFill>
                  <a:latin typeface="Calibri" panose="020F0502020204030204" pitchFamily="34" charset="0"/>
                  <a:cs typeface="Calibri" panose="020F0502020204030204" pitchFamily="34" charset="0"/>
                </a:rPr>
                <a:t>hươu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cao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cổ</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bằng</a:t>
              </a:r>
              <a:r>
                <a:rPr lang="en-US" sz="2400" b="1" dirty="0">
                  <a:solidFill>
                    <a:srgbClr val="002060"/>
                  </a:solidFill>
                  <a:latin typeface="Calibri" panose="020F0502020204030204" pitchFamily="34" charset="0"/>
                  <a:cs typeface="Calibri" panose="020F0502020204030204" pitchFamily="34" charset="0"/>
                </a:rPr>
                <a:t>         cm².</a:t>
              </a:r>
            </a:p>
          </p:txBody>
        </p:sp>
        <p:sp>
          <p:nvSpPr>
            <p:cNvPr id="22" name="Rectangle: Rounded Corners 21">
              <a:extLst>
                <a:ext uri="{FF2B5EF4-FFF2-40B4-BE49-F238E27FC236}">
                  <a16:creationId xmlns:a16="http://schemas.microsoft.com/office/drawing/2014/main" id="{E08B255B-AD51-4503-836C-44094FD414F1}"/>
                </a:ext>
              </a:extLst>
            </p:cNvPr>
            <p:cNvSpPr/>
            <p:nvPr/>
          </p:nvSpPr>
          <p:spPr>
            <a:xfrm>
              <a:off x="10506075" y="1485900"/>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sp>
        <p:nvSpPr>
          <p:cNvPr id="24" name="Rectangle: Rounded Corners 23">
            <a:extLst>
              <a:ext uri="{FF2B5EF4-FFF2-40B4-BE49-F238E27FC236}">
                <a16:creationId xmlns:a16="http://schemas.microsoft.com/office/drawing/2014/main" id="{BC571784-16B8-4D95-BA91-3BB4FBD2C2FE}"/>
              </a:ext>
            </a:extLst>
          </p:cNvPr>
          <p:cNvSpPr/>
          <p:nvPr/>
        </p:nvSpPr>
        <p:spPr>
          <a:xfrm>
            <a:off x="9067800" y="15335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a:t>
            </a:r>
          </a:p>
        </p:txBody>
      </p:sp>
      <p:sp>
        <p:nvSpPr>
          <p:cNvPr id="25" name="Rectangle: Rounded Corners 24">
            <a:extLst>
              <a:ext uri="{FF2B5EF4-FFF2-40B4-BE49-F238E27FC236}">
                <a16:creationId xmlns:a16="http://schemas.microsoft.com/office/drawing/2014/main" id="{A86DF013-4277-4F57-8257-5D5E64370E33}"/>
              </a:ext>
            </a:extLst>
          </p:cNvPr>
          <p:cNvSpPr/>
          <p:nvPr/>
        </p:nvSpPr>
        <p:spPr>
          <a:xfrm>
            <a:off x="9991725" y="218122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a:t>
            </a:r>
          </a:p>
        </p:txBody>
      </p:sp>
      <p:sp>
        <p:nvSpPr>
          <p:cNvPr id="31" name="Rectangle: Rounded Corners 30">
            <a:extLst>
              <a:ext uri="{FF2B5EF4-FFF2-40B4-BE49-F238E27FC236}">
                <a16:creationId xmlns:a16="http://schemas.microsoft.com/office/drawing/2014/main" id="{FB84722B-7C6F-439D-845C-DEF9B7770187}"/>
              </a:ext>
            </a:extLst>
          </p:cNvPr>
          <p:cNvSpPr/>
          <p:nvPr/>
        </p:nvSpPr>
        <p:spPr>
          <a:xfrm>
            <a:off x="10715625" y="2886075"/>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9</a:t>
            </a:r>
          </a:p>
        </p:txBody>
      </p:sp>
      <p:sp>
        <p:nvSpPr>
          <p:cNvPr id="32" name="Rectangle: Rounded Corners 31">
            <a:extLst>
              <a:ext uri="{FF2B5EF4-FFF2-40B4-BE49-F238E27FC236}">
                <a16:creationId xmlns:a16="http://schemas.microsoft.com/office/drawing/2014/main" id="{816DA2CA-88B2-4DBF-813D-26B1AAAE2794}"/>
              </a:ext>
            </a:extLst>
          </p:cNvPr>
          <p:cNvSpPr/>
          <p:nvPr/>
        </p:nvSpPr>
        <p:spPr>
          <a:xfrm>
            <a:off x="10515600" y="3829050"/>
            <a:ext cx="409575" cy="33337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9</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58476C-9751-D565-7FE2-F0F4524C608B}"/>
              </a:ext>
            </a:extLst>
          </p:cNvPr>
          <p:cNvPicPr>
            <a:picLocks noChangeAspect="1"/>
          </p:cNvPicPr>
          <p:nvPr/>
        </p:nvPicPr>
        <p:blipFill>
          <a:blip r:embed="rId2"/>
          <a:stretch>
            <a:fillRect/>
          </a:stretch>
        </p:blipFill>
        <p:spPr>
          <a:xfrm>
            <a:off x="3093460" y="1194606"/>
            <a:ext cx="6005080" cy="4834547"/>
          </a:xfrm>
          <a:prstGeom prst="rect">
            <a:avLst/>
          </a:prstGeom>
        </p:spPr>
      </p:pic>
    </p:spTree>
    <p:extLst>
      <p:ext uri="{BB962C8B-B14F-4D97-AF65-F5344CB8AC3E}">
        <p14:creationId xmlns:p14="http://schemas.microsoft.com/office/powerpoint/2010/main" val="272508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3" name="矩形: 圆角 4">
            <a:extLst>
              <a:ext uri="{FF2B5EF4-FFF2-40B4-BE49-F238E27FC236}">
                <a16:creationId xmlns:a16="http://schemas.microsoft.com/office/drawing/2014/main" id="{9EECBE18-9B64-4AB7-9657-B2EB95E565C1}"/>
              </a:ext>
            </a:extLst>
          </p:cNvPr>
          <p:cNvSpPr/>
          <p:nvPr/>
        </p:nvSpPr>
        <p:spPr>
          <a:xfrm>
            <a:off x="771072" y="628650"/>
            <a:ext cx="4105728" cy="664315"/>
          </a:xfrm>
          <a:prstGeom prst="roundRect">
            <a:avLst/>
          </a:prstGeom>
          <a:solidFill>
            <a:srgbClr val="FB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1.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Tính</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theo</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 </a:t>
            </a:r>
            <a:r>
              <a:rPr kumimoji="1" lang="en-US" altLang="zh-CN" sz="4000" b="1" dirty="0" err="1">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mẫu</a:t>
            </a:r>
            <a:r>
              <a:rPr kumimoji="1" lang="en-US" altLang="zh-CN" sz="4000" b="1" dirty="0">
                <a:solidFill>
                  <a:srgbClr val="0070C0"/>
                </a:solidFill>
                <a:latin typeface="Calibri" panose="020F0502020204030204" pitchFamily="34" charset="0"/>
                <a:ea typeface="思源黑体 CN Bold" panose="020B0800000000000000" charset="-122"/>
                <a:cs typeface="Calibri" panose="020F0502020204030204" pitchFamily="34" charset="0"/>
                <a:sym typeface="+mn-lt"/>
              </a:rPr>
              <a:t>)</a:t>
            </a:r>
            <a:endParaRPr kumimoji="1" lang="zh-CN" altLang="en-US" sz="4000" b="1" i="0" u="none" strike="noStrike" kern="1200" cap="none" spc="0" normalizeH="0" baseline="0" noProof="0" dirty="0">
              <a:ln>
                <a:noFill/>
              </a:ln>
              <a:solidFill>
                <a:srgbClr val="0070C0"/>
              </a:solidFill>
              <a:effectLst/>
              <a:uLnTx/>
              <a:uFillTx/>
              <a:latin typeface="Calibri" panose="020F0502020204030204" pitchFamily="34" charset="0"/>
              <a:ea typeface="思源黑体 CN Bold" panose="020B0800000000000000" charset="-122"/>
              <a:cs typeface="Calibri" panose="020F0502020204030204" pitchFamily="34" charset="0"/>
              <a:sym typeface="+mn-lt"/>
            </a:endParaRPr>
          </a:p>
        </p:txBody>
      </p:sp>
      <p:sp>
        <p:nvSpPr>
          <p:cNvPr id="2" name="Rectangle: Rounded Corners 1">
            <a:extLst>
              <a:ext uri="{FF2B5EF4-FFF2-40B4-BE49-F238E27FC236}">
                <a16:creationId xmlns:a16="http://schemas.microsoft.com/office/drawing/2014/main" id="{1B36A7C9-2626-4BF6-AE9A-2F66D03CB4DA}"/>
              </a:ext>
            </a:extLst>
          </p:cNvPr>
          <p:cNvSpPr/>
          <p:nvPr/>
        </p:nvSpPr>
        <p:spPr>
          <a:xfrm>
            <a:off x="1457325" y="1495425"/>
            <a:ext cx="9267825" cy="666750"/>
          </a:xfrm>
          <a:prstGeom prst="roundRect">
            <a:avLst/>
          </a:prstGeom>
          <a:solidFill>
            <a:srgbClr val="E5A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4" name="TextBox 3">
            <a:extLst>
              <a:ext uri="{FF2B5EF4-FFF2-40B4-BE49-F238E27FC236}">
                <a16:creationId xmlns:a16="http://schemas.microsoft.com/office/drawing/2014/main" id="{4D899D91-223C-45AA-81A1-6CE1445CAA95}"/>
              </a:ext>
            </a:extLst>
          </p:cNvPr>
          <p:cNvSpPr txBox="1"/>
          <p:nvPr/>
        </p:nvSpPr>
        <p:spPr>
          <a:xfrm>
            <a:off x="1590675" y="1571625"/>
            <a:ext cx="5438775" cy="584775"/>
          </a:xfrm>
          <a:prstGeom prst="rect">
            <a:avLst/>
          </a:prstGeom>
          <a:noFill/>
        </p:spPr>
        <p:txBody>
          <a:bodyPr wrap="square" rtlCol="0">
            <a:spAutoFit/>
          </a:bodyPr>
          <a:lstStyle/>
          <a:p>
            <a:r>
              <a:rPr lang="pl-PL" sz="3200" b="1" i="0" dirty="0">
                <a:solidFill>
                  <a:srgbClr val="002060"/>
                </a:solidFill>
                <a:effectLst/>
                <a:latin typeface="Calibri" panose="020F0502020204030204" pitchFamily="34" charset="0"/>
                <a:cs typeface="Calibri" panose="020F0502020204030204" pitchFamily="34" charset="0"/>
              </a:rPr>
              <a:t>Mẫu: 2 cm</a:t>
            </a:r>
            <a:r>
              <a:rPr lang="pl-PL" sz="3200" b="1" i="0" baseline="30000" dirty="0">
                <a:solidFill>
                  <a:srgbClr val="002060"/>
                </a:solidFill>
                <a:effectLst/>
                <a:latin typeface="Calibri" panose="020F0502020204030204" pitchFamily="34" charset="0"/>
                <a:cs typeface="Calibri" panose="020F0502020204030204" pitchFamily="34" charset="0"/>
              </a:rPr>
              <a:t>2</a:t>
            </a:r>
            <a:r>
              <a:rPr lang="pl-PL" sz="3200" b="1" i="0" dirty="0">
                <a:solidFill>
                  <a:srgbClr val="002060"/>
                </a:solidFill>
                <a:effectLst/>
                <a:latin typeface="Calibri" panose="020F0502020204030204" pitchFamily="34" charset="0"/>
                <a:cs typeface="Calibri" panose="020F0502020204030204" pitchFamily="34" charset="0"/>
              </a:rPr>
              <a:t> + 3cm</a:t>
            </a:r>
            <a:r>
              <a:rPr lang="pl-PL" sz="3200" b="1" i="0" baseline="30000" dirty="0">
                <a:solidFill>
                  <a:srgbClr val="002060"/>
                </a:solidFill>
                <a:effectLst/>
                <a:latin typeface="Calibri" panose="020F0502020204030204" pitchFamily="34" charset="0"/>
                <a:cs typeface="Calibri" panose="020F0502020204030204" pitchFamily="34" charset="0"/>
              </a:rPr>
              <a:t>2</a:t>
            </a:r>
            <a:r>
              <a:rPr lang="pl-PL" sz="3200" b="1" i="0" dirty="0">
                <a:solidFill>
                  <a:srgbClr val="002060"/>
                </a:solidFill>
                <a:effectLst/>
                <a:latin typeface="Calibri" panose="020F0502020204030204" pitchFamily="34" charset="0"/>
                <a:cs typeface="Calibri" panose="020F0502020204030204" pitchFamily="34" charset="0"/>
              </a:rPr>
              <a:t> = 5cm</a:t>
            </a:r>
            <a:r>
              <a:rPr lang="pl-PL" sz="3200" b="1" i="0" baseline="30000" dirty="0">
                <a:solidFill>
                  <a:srgbClr val="002060"/>
                </a:solidFill>
                <a:effectLst/>
                <a:latin typeface="Calibri" panose="020F0502020204030204" pitchFamily="34" charset="0"/>
                <a:cs typeface="Calibri" panose="020F0502020204030204" pitchFamily="34" charset="0"/>
              </a:rPr>
              <a:t>2</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3FEB564B-16E5-4012-920A-ADCF0F2C1B23}"/>
              </a:ext>
            </a:extLst>
          </p:cNvPr>
          <p:cNvSpPr txBox="1"/>
          <p:nvPr/>
        </p:nvSpPr>
        <p:spPr>
          <a:xfrm>
            <a:off x="6867525" y="1514475"/>
            <a:ext cx="5438775" cy="584775"/>
          </a:xfrm>
          <a:prstGeom prst="rect">
            <a:avLst/>
          </a:prstGeom>
          <a:noFill/>
        </p:spPr>
        <p:txBody>
          <a:bodyPr wrap="square" rtlCol="0">
            <a:spAutoFit/>
          </a:bodyPr>
          <a:lstStyle/>
          <a:p>
            <a:r>
              <a:rPr lang="pl-PL" sz="3200" b="1" dirty="0">
                <a:solidFill>
                  <a:srgbClr val="002060"/>
                </a:solidFill>
                <a:latin typeface="Calibri" panose="020F0502020204030204" pitchFamily="34" charset="0"/>
                <a:cs typeface="Calibri" panose="020F0502020204030204" pitchFamily="34" charset="0"/>
              </a:rPr>
              <a:t>5 cm2 x 2 = 10</a:t>
            </a:r>
            <a:r>
              <a:rPr lang="en-US" sz="3200" b="1" dirty="0">
                <a:solidFill>
                  <a:srgbClr val="002060"/>
                </a:solidFill>
                <a:latin typeface="Calibri" panose="020F0502020204030204" pitchFamily="34" charset="0"/>
                <a:cs typeface="Calibri" panose="020F0502020204030204" pitchFamily="34" charset="0"/>
              </a:rPr>
              <a:t> cm²</a:t>
            </a:r>
          </a:p>
        </p:txBody>
      </p:sp>
      <p:graphicFrame>
        <p:nvGraphicFramePr>
          <p:cNvPr id="8" name="Table 7">
            <a:extLst>
              <a:ext uri="{FF2B5EF4-FFF2-40B4-BE49-F238E27FC236}">
                <a16:creationId xmlns:a16="http://schemas.microsoft.com/office/drawing/2014/main" id="{0634EDA8-CE78-4F04-B388-1484E5257C0E}"/>
              </a:ext>
            </a:extLst>
          </p:cNvPr>
          <p:cNvGraphicFramePr>
            <a:graphicFrameLocks noGrp="1"/>
          </p:cNvGraphicFramePr>
          <p:nvPr>
            <p:extLst>
              <p:ext uri="{D42A27DB-BD31-4B8C-83A1-F6EECF244321}">
                <p14:modId xmlns:p14="http://schemas.microsoft.com/office/powerpoint/2010/main" val="1132522321"/>
              </p:ext>
            </p:extLst>
          </p:nvPr>
        </p:nvGraphicFramePr>
        <p:xfrm>
          <a:off x="2019299" y="2819400"/>
          <a:ext cx="9058276" cy="1097280"/>
        </p:xfrm>
        <a:graphic>
          <a:graphicData uri="http://schemas.openxmlformats.org/drawingml/2006/table">
            <a:tbl>
              <a:tblPr/>
              <a:tblGrid>
                <a:gridCol w="4529138">
                  <a:extLst>
                    <a:ext uri="{9D8B030D-6E8A-4147-A177-3AD203B41FA5}">
                      <a16:colId xmlns:a16="http://schemas.microsoft.com/office/drawing/2014/main" val="2623095915"/>
                    </a:ext>
                  </a:extLst>
                </a:gridCol>
                <a:gridCol w="4529138">
                  <a:extLst>
                    <a:ext uri="{9D8B030D-6E8A-4147-A177-3AD203B41FA5}">
                      <a16:colId xmlns:a16="http://schemas.microsoft.com/office/drawing/2014/main" val="2808201579"/>
                    </a:ext>
                  </a:extLst>
                </a:gridCol>
              </a:tblGrid>
              <a:tr h="513795">
                <a:tc>
                  <a:txBody>
                    <a:bodyPr/>
                    <a:lstStyle/>
                    <a:p>
                      <a:pPr algn="just" fontAlgn="t"/>
                      <a:r>
                        <a:rPr lang="pt-BR" sz="3600" b="1" dirty="0">
                          <a:solidFill>
                            <a:srgbClr val="000000"/>
                          </a:solidFill>
                          <a:effectLst/>
                          <a:latin typeface="Calibri" panose="020F0502020204030204" pitchFamily="34" charset="0"/>
                          <a:cs typeface="Calibri" panose="020F0502020204030204" pitchFamily="34" charset="0"/>
                        </a:rPr>
                        <a:t>a)  37 cm</a:t>
                      </a:r>
                      <a:r>
                        <a:rPr lang="pt-BR" sz="3600" b="1" baseline="30000" dirty="0">
                          <a:solidFill>
                            <a:srgbClr val="000000"/>
                          </a:solidFill>
                          <a:effectLst/>
                          <a:latin typeface="Calibri" panose="020F0502020204030204" pitchFamily="34" charset="0"/>
                          <a:cs typeface="Calibri" panose="020F0502020204030204" pitchFamily="34" charset="0"/>
                        </a:rPr>
                        <a:t>2</a:t>
                      </a:r>
                      <a:r>
                        <a:rPr lang="pt-BR" sz="3600" b="1" dirty="0">
                          <a:solidFill>
                            <a:srgbClr val="000000"/>
                          </a:solidFill>
                          <a:effectLst/>
                          <a:latin typeface="Calibri" panose="020F0502020204030204" pitchFamily="34" charset="0"/>
                          <a:cs typeface="Calibri" panose="020F0502020204030204" pitchFamily="34" charset="0"/>
                        </a:rPr>
                        <a:t> + 25 cm</a:t>
                      </a:r>
                      <a:r>
                        <a:rPr lang="pt-BR" sz="3600" b="1" baseline="30000" dirty="0">
                          <a:solidFill>
                            <a:srgbClr val="000000"/>
                          </a:solidFill>
                          <a:effectLst/>
                          <a:latin typeface="Calibri" panose="020F0502020204030204" pitchFamily="34" charset="0"/>
                          <a:cs typeface="Calibri" panose="020F0502020204030204" pitchFamily="34" charset="0"/>
                        </a:rPr>
                        <a:t>2</a:t>
                      </a:r>
                      <a:endParaRPr lang="pt-BR" sz="3600" b="1" dirty="0">
                        <a:solidFill>
                          <a:srgbClr val="000000"/>
                        </a:solidFill>
                        <a:effectLst/>
                        <a:latin typeface="Calibri" panose="020F0502020204030204" pitchFamily="34" charset="0"/>
                        <a:cs typeface="Calibri" panose="020F0502020204030204" pitchFamily="34" charset="0"/>
                      </a:endParaRPr>
                    </a:p>
                  </a:txBody>
                  <a:tcPr marL="0" marR="0" marT="0" marB="0">
                    <a:lnL>
                      <a:noFill/>
                    </a:lnL>
                    <a:lnR>
                      <a:noFill/>
                    </a:lnR>
                    <a:lnT>
                      <a:noFill/>
                    </a:lnT>
                    <a:lnB>
                      <a:noFill/>
                    </a:lnB>
                  </a:tcPr>
                </a:tc>
                <a:tc>
                  <a:txBody>
                    <a:bodyPr/>
                    <a:lstStyle/>
                    <a:p>
                      <a:pPr algn="just" fontAlgn="t"/>
                      <a:r>
                        <a:rPr lang="pl-PL" sz="3600" b="1" dirty="0">
                          <a:solidFill>
                            <a:srgbClr val="000000"/>
                          </a:solidFill>
                          <a:effectLst/>
                          <a:latin typeface="Calibri" panose="020F0502020204030204" pitchFamily="34" charset="0"/>
                          <a:cs typeface="Calibri" panose="020F0502020204030204" pitchFamily="34" charset="0"/>
                        </a:rPr>
                        <a:t>b) 15 cm</a:t>
                      </a:r>
                      <a:r>
                        <a:rPr lang="pl-PL" sz="3600" b="1" baseline="30000" dirty="0">
                          <a:solidFill>
                            <a:srgbClr val="000000"/>
                          </a:solidFill>
                          <a:effectLst/>
                          <a:latin typeface="Calibri" panose="020F0502020204030204" pitchFamily="34" charset="0"/>
                          <a:cs typeface="Calibri" panose="020F0502020204030204" pitchFamily="34" charset="0"/>
                        </a:rPr>
                        <a:t>2</a:t>
                      </a:r>
                      <a:r>
                        <a:rPr lang="pl-PL" sz="3600" b="1" dirty="0">
                          <a:solidFill>
                            <a:srgbClr val="000000"/>
                          </a:solidFill>
                          <a:effectLst/>
                          <a:latin typeface="Calibri" panose="020F0502020204030204" pitchFamily="34" charset="0"/>
                          <a:cs typeface="Calibri" panose="020F0502020204030204" pitchFamily="34" charset="0"/>
                        </a:rPr>
                        <a:t> x 4</a:t>
                      </a:r>
                    </a:p>
                  </a:txBody>
                  <a:tcPr marL="0" marR="0" marT="0" marB="0">
                    <a:lnL>
                      <a:noFill/>
                    </a:lnL>
                    <a:lnR>
                      <a:noFill/>
                    </a:lnR>
                    <a:lnT>
                      <a:noFill/>
                    </a:lnT>
                    <a:lnB>
                      <a:noFill/>
                    </a:lnB>
                  </a:tcPr>
                </a:tc>
                <a:extLst>
                  <a:ext uri="{0D108BD9-81ED-4DB2-BD59-A6C34878D82A}">
                    <a16:rowId xmlns:a16="http://schemas.microsoft.com/office/drawing/2014/main" val="3558296944"/>
                  </a:ext>
                </a:extLst>
              </a:tr>
              <a:tr h="513795">
                <a:tc>
                  <a:txBody>
                    <a:bodyPr/>
                    <a:lstStyle/>
                    <a:p>
                      <a:pPr algn="just" fontAlgn="t"/>
                      <a:r>
                        <a:rPr lang="en-US" sz="3600" b="1" dirty="0">
                          <a:solidFill>
                            <a:srgbClr val="000000"/>
                          </a:solidFill>
                          <a:effectLst/>
                          <a:latin typeface="Calibri" panose="020F0502020204030204" pitchFamily="34" charset="0"/>
                          <a:cs typeface="Calibri" panose="020F0502020204030204" pitchFamily="34" charset="0"/>
                        </a:rPr>
                        <a:t>     50 cm</a:t>
                      </a:r>
                      <a:r>
                        <a:rPr lang="en-US" sz="3600" b="1" baseline="30000" dirty="0">
                          <a:solidFill>
                            <a:srgbClr val="000000"/>
                          </a:solidFill>
                          <a:effectLst/>
                          <a:latin typeface="Calibri" panose="020F0502020204030204" pitchFamily="34" charset="0"/>
                          <a:cs typeface="Calibri" panose="020F0502020204030204" pitchFamily="34" charset="0"/>
                        </a:rPr>
                        <a:t>2</a:t>
                      </a:r>
                      <a:r>
                        <a:rPr lang="en-US" sz="3600" b="1" dirty="0">
                          <a:solidFill>
                            <a:srgbClr val="000000"/>
                          </a:solidFill>
                          <a:effectLst/>
                          <a:latin typeface="Calibri" panose="020F0502020204030204" pitchFamily="34" charset="0"/>
                          <a:cs typeface="Calibri" panose="020F0502020204030204" pitchFamily="34" charset="0"/>
                        </a:rPr>
                        <a:t> – 12 cm</a:t>
                      </a:r>
                      <a:r>
                        <a:rPr lang="en-US" sz="3600" b="1" baseline="30000" dirty="0">
                          <a:solidFill>
                            <a:srgbClr val="000000"/>
                          </a:solidFill>
                          <a:effectLst/>
                          <a:latin typeface="Calibri" panose="020F0502020204030204" pitchFamily="34" charset="0"/>
                          <a:cs typeface="Calibri" panose="020F0502020204030204" pitchFamily="34" charset="0"/>
                        </a:rPr>
                        <a:t>2</a:t>
                      </a:r>
                      <a:r>
                        <a:rPr lang="en-US" sz="3600" b="1" dirty="0">
                          <a:solidFill>
                            <a:srgbClr val="000000"/>
                          </a:solidFill>
                          <a:effectLst/>
                          <a:latin typeface="Calibri" panose="020F0502020204030204" pitchFamily="34" charset="0"/>
                          <a:cs typeface="Calibri" panose="020F0502020204030204" pitchFamily="34" charset="0"/>
                        </a:rPr>
                        <a:t> </a:t>
                      </a:r>
                    </a:p>
                  </a:txBody>
                  <a:tcPr marL="0" marR="0" marT="0" marB="0">
                    <a:lnL>
                      <a:noFill/>
                    </a:lnL>
                    <a:lnR>
                      <a:noFill/>
                    </a:lnR>
                    <a:lnT>
                      <a:noFill/>
                    </a:lnT>
                    <a:lnB>
                      <a:noFill/>
                    </a:lnB>
                  </a:tcPr>
                </a:tc>
                <a:tc>
                  <a:txBody>
                    <a:bodyPr/>
                    <a:lstStyle/>
                    <a:p>
                      <a:pPr algn="just" fontAlgn="t"/>
                      <a:r>
                        <a:rPr lang="en-US" sz="3600" b="1" dirty="0">
                          <a:solidFill>
                            <a:srgbClr val="000000"/>
                          </a:solidFill>
                          <a:effectLst/>
                          <a:latin typeface="Calibri" panose="020F0502020204030204" pitchFamily="34" charset="0"/>
                          <a:cs typeface="Calibri" panose="020F0502020204030204" pitchFamily="34" charset="0"/>
                        </a:rPr>
                        <a:t>     56 cm</a:t>
                      </a:r>
                      <a:r>
                        <a:rPr lang="en-US" sz="3600" b="1" baseline="30000" dirty="0">
                          <a:solidFill>
                            <a:srgbClr val="000000"/>
                          </a:solidFill>
                          <a:effectLst/>
                          <a:latin typeface="Calibri" panose="020F0502020204030204" pitchFamily="34" charset="0"/>
                          <a:cs typeface="Calibri" panose="020F0502020204030204" pitchFamily="34" charset="0"/>
                        </a:rPr>
                        <a:t>2 </a:t>
                      </a:r>
                      <a:r>
                        <a:rPr lang="en-US" sz="3600" b="1" dirty="0">
                          <a:solidFill>
                            <a:srgbClr val="000000"/>
                          </a:solidFill>
                          <a:effectLst/>
                          <a:latin typeface="Calibri" panose="020F0502020204030204" pitchFamily="34" charset="0"/>
                          <a:cs typeface="Calibri" panose="020F0502020204030204" pitchFamily="34" charset="0"/>
                        </a:rPr>
                        <a:t>: 7</a:t>
                      </a:r>
                    </a:p>
                  </a:txBody>
                  <a:tcPr marL="0" marR="0" marT="0" marB="0">
                    <a:lnL>
                      <a:noFill/>
                    </a:lnL>
                    <a:lnR>
                      <a:noFill/>
                    </a:lnR>
                    <a:lnT>
                      <a:noFill/>
                    </a:lnT>
                    <a:lnB>
                      <a:noFill/>
                    </a:lnB>
                  </a:tcPr>
                </a:tc>
                <a:extLst>
                  <a:ext uri="{0D108BD9-81ED-4DB2-BD59-A6C34878D82A}">
                    <a16:rowId xmlns:a16="http://schemas.microsoft.com/office/drawing/2014/main" val="2692802959"/>
                  </a:ext>
                </a:extLst>
              </a:tr>
            </a:tbl>
          </a:graphicData>
        </a:graphic>
      </p:graphicFrame>
    </p:spTree>
    <p:extLst>
      <p:ext uri="{BB962C8B-B14F-4D97-AF65-F5344CB8AC3E}">
        <p14:creationId xmlns:p14="http://schemas.microsoft.com/office/powerpoint/2010/main" val="2954995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3" name="矩形: 圆角 4">
            <a:extLst>
              <a:ext uri="{FF2B5EF4-FFF2-40B4-BE49-F238E27FC236}">
                <a16:creationId xmlns:a16="http://schemas.microsoft.com/office/drawing/2014/main" id="{9EECBE18-9B64-4AB7-9657-B2EB95E565C1}"/>
              </a:ext>
            </a:extLst>
          </p:cNvPr>
          <p:cNvSpPr/>
          <p:nvPr/>
        </p:nvSpPr>
        <p:spPr>
          <a:xfrm>
            <a:off x="585627" y="628650"/>
            <a:ext cx="11065267" cy="1724132"/>
          </a:xfrm>
          <a:prstGeom prst="roundRect">
            <a:avLst/>
          </a:prstGeom>
          <a:solidFill>
            <a:srgbClr val="FB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1" lang="en-US" altLang="zh-CN" sz="28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2.</a:t>
            </a:r>
            <a:r>
              <a:rPr kumimoji="1" lang="vi-VN" altLang="zh-CN" sz="28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 Cánh diều màu đỏ có diện tích 900 </a:t>
            </a:r>
            <a:r>
              <a:rPr lang="en-US" sz="2800" b="1" dirty="0">
                <a:solidFill>
                  <a:srgbClr val="002060"/>
                </a:solidFill>
                <a:latin typeface="Cambria" panose="02040503050406030204" pitchFamily="18" charset="0"/>
                <a:ea typeface="Cambria" panose="02040503050406030204" pitchFamily="18" charset="0"/>
              </a:rPr>
              <a:t>cm²</a:t>
            </a:r>
            <a:r>
              <a:rPr kumimoji="1" lang="vi-VN" altLang="zh-CN" sz="28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 Cánh diều màu vàng có diện tích 880 </a:t>
            </a:r>
            <a:r>
              <a:rPr lang="en-US" sz="2800" b="1" dirty="0">
                <a:solidFill>
                  <a:srgbClr val="002060"/>
                </a:solidFill>
                <a:latin typeface="Cambria" panose="02040503050406030204" pitchFamily="18" charset="0"/>
                <a:ea typeface="Cambria" panose="02040503050406030204" pitchFamily="18" charset="0"/>
              </a:rPr>
              <a:t>cm²</a:t>
            </a:r>
            <a:r>
              <a:rPr kumimoji="1" lang="vi-VN" altLang="zh-CN" sz="28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mn-lt"/>
              </a:rPr>
              <a:t>. Hỏi diện tích cánh diều màu đỏ hơn diện tích cánh diều màu vàng bao nhiêu xăng – ti – mét vuông?</a:t>
            </a:r>
            <a:endParaRPr kumimoji="1" lang="zh-CN" altLang="en-US" sz="2800" b="1" i="0" u="none" strike="noStrike" kern="1200" cap="none" spc="0" normalizeH="0" baseline="0" noProof="0" dirty="0">
              <a:ln>
                <a:noFill/>
              </a:ln>
              <a:solidFill>
                <a:srgbClr val="002060"/>
              </a:solidFill>
              <a:effectLst/>
              <a:uLnTx/>
              <a:uFillTx/>
              <a:latin typeface="Cambria" panose="02040503050406030204" pitchFamily="18" charset="0"/>
              <a:ea typeface="思源黑体 CN Bold" panose="020B0800000000000000" charset="-122"/>
              <a:cs typeface="Calibri" panose="020F0502020204030204" pitchFamily="34" charset="0"/>
              <a:sym typeface="+mn-lt"/>
            </a:endParaRPr>
          </a:p>
        </p:txBody>
      </p:sp>
      <p:pic>
        <p:nvPicPr>
          <p:cNvPr id="5" name="Picture 4">
            <a:extLst>
              <a:ext uri="{FF2B5EF4-FFF2-40B4-BE49-F238E27FC236}">
                <a16:creationId xmlns:a16="http://schemas.microsoft.com/office/drawing/2014/main" id="{1A0B4996-FCF9-4EC5-A5B2-8CB1247659D8}"/>
              </a:ext>
            </a:extLst>
          </p:cNvPr>
          <p:cNvPicPr>
            <a:picLocks noChangeAspect="1"/>
          </p:cNvPicPr>
          <p:nvPr/>
        </p:nvPicPr>
        <p:blipFill>
          <a:blip r:embed="rId3"/>
          <a:stretch>
            <a:fillRect/>
          </a:stretch>
        </p:blipFill>
        <p:spPr>
          <a:xfrm>
            <a:off x="6971924" y="2669194"/>
            <a:ext cx="4732313" cy="3320640"/>
          </a:xfrm>
          <a:prstGeom prst="rect">
            <a:avLst/>
          </a:prstGeom>
        </p:spPr>
      </p:pic>
      <p:sp>
        <p:nvSpPr>
          <p:cNvPr id="6" name="TextBox 5">
            <a:extLst>
              <a:ext uri="{FF2B5EF4-FFF2-40B4-BE49-F238E27FC236}">
                <a16:creationId xmlns:a16="http://schemas.microsoft.com/office/drawing/2014/main" id="{CE155395-C032-4653-8307-909F7CAD7BBB}"/>
              </a:ext>
            </a:extLst>
          </p:cNvPr>
          <p:cNvSpPr txBox="1"/>
          <p:nvPr/>
        </p:nvSpPr>
        <p:spPr>
          <a:xfrm>
            <a:off x="801384" y="2753474"/>
            <a:ext cx="6185043" cy="3046988"/>
          </a:xfrm>
          <a:prstGeom prst="rect">
            <a:avLst/>
          </a:prstGeom>
          <a:noFill/>
        </p:spPr>
        <p:txBody>
          <a:bodyPr wrap="square" rtlCol="0">
            <a:spAutoFit/>
          </a:bodyPr>
          <a:lstStyle/>
          <a:p>
            <a:pPr algn="ctr"/>
            <a:r>
              <a:rPr lang="en-US" sz="3200" b="1" i="0" u="sng" dirty="0" err="1">
                <a:solidFill>
                  <a:srgbClr val="FF0000"/>
                </a:solidFill>
                <a:effectLst/>
                <a:latin typeface="Calibri" panose="020F0502020204030204" pitchFamily="34" charset="0"/>
                <a:cs typeface="Calibri" panose="020F0502020204030204" pitchFamily="34" charset="0"/>
              </a:rPr>
              <a:t>Bài</a:t>
            </a:r>
            <a:r>
              <a:rPr lang="en-US" sz="3200" b="1" i="0" u="sng" dirty="0">
                <a:solidFill>
                  <a:srgbClr val="FF0000"/>
                </a:solidFill>
                <a:effectLst/>
                <a:latin typeface="Calibri" panose="020F0502020204030204" pitchFamily="34" charset="0"/>
                <a:cs typeface="Calibri" panose="020F0502020204030204" pitchFamily="34" charset="0"/>
              </a:rPr>
              <a:t> </a:t>
            </a:r>
            <a:r>
              <a:rPr lang="en-US" sz="3200" b="1" i="0" u="sng" dirty="0" err="1">
                <a:solidFill>
                  <a:srgbClr val="FF0000"/>
                </a:solidFill>
                <a:effectLst/>
                <a:latin typeface="Calibri" panose="020F0502020204030204" pitchFamily="34" charset="0"/>
                <a:cs typeface="Calibri" panose="020F0502020204030204" pitchFamily="34" charset="0"/>
              </a:rPr>
              <a:t>giải</a:t>
            </a:r>
            <a:r>
              <a:rPr lang="en-US" sz="3200" b="1" i="0" u="sng" dirty="0">
                <a:solidFill>
                  <a:srgbClr val="FF0000"/>
                </a:solidFill>
                <a:effectLst/>
                <a:latin typeface="Calibri" panose="020F0502020204030204" pitchFamily="34" charset="0"/>
                <a:cs typeface="Calibri" panose="020F0502020204030204" pitchFamily="34" charset="0"/>
              </a:rPr>
              <a:t>:</a:t>
            </a:r>
          </a:p>
          <a:p>
            <a:pPr algn="ctr"/>
            <a:r>
              <a:rPr lang="vi-VN" sz="3200" b="0" i="0" dirty="0">
                <a:solidFill>
                  <a:srgbClr val="FF0000"/>
                </a:solidFill>
                <a:effectLst/>
                <a:latin typeface="Calibri" panose="020F0502020204030204" pitchFamily="34" charset="0"/>
                <a:cs typeface="Calibri" panose="020F0502020204030204" pitchFamily="34" charset="0"/>
              </a:rPr>
              <a:t>Diện tích cánh diều màu đỏ hơn diện tích cánh diều màu vàng số xăng – ti – mét vuông là:</a:t>
            </a:r>
          </a:p>
          <a:p>
            <a:pPr algn="ctr"/>
            <a:r>
              <a:rPr lang="vi-VN" sz="3200" b="0" i="0" dirty="0">
                <a:solidFill>
                  <a:srgbClr val="FF0000"/>
                </a:solidFill>
                <a:effectLst/>
                <a:latin typeface="Calibri" panose="020F0502020204030204" pitchFamily="34" charset="0"/>
                <a:cs typeface="Calibri" panose="020F0502020204030204" pitchFamily="34" charset="0"/>
              </a:rPr>
              <a:t>900 – 880 = 20 (cm</a:t>
            </a:r>
            <a:r>
              <a:rPr lang="vi-VN" sz="3200" b="0" i="0" baseline="30000" dirty="0">
                <a:solidFill>
                  <a:srgbClr val="FF0000"/>
                </a:solidFill>
                <a:effectLst/>
                <a:latin typeface="Calibri" panose="020F0502020204030204" pitchFamily="34" charset="0"/>
                <a:cs typeface="Calibri" panose="020F0502020204030204" pitchFamily="34" charset="0"/>
              </a:rPr>
              <a:t>2</a:t>
            </a:r>
            <a:r>
              <a:rPr lang="vi-VN" sz="3200" b="0" i="0" dirty="0">
                <a:solidFill>
                  <a:srgbClr val="FF0000"/>
                </a:solidFill>
                <a:effectLst/>
                <a:latin typeface="Calibri" panose="020F0502020204030204" pitchFamily="34" charset="0"/>
                <a:cs typeface="Calibri" panose="020F0502020204030204" pitchFamily="34" charset="0"/>
              </a:rPr>
              <a:t>)</a:t>
            </a:r>
          </a:p>
          <a:p>
            <a:pPr algn="r"/>
            <a:r>
              <a:rPr lang="vi-VN" sz="3200" b="0" i="0" dirty="0">
                <a:solidFill>
                  <a:srgbClr val="FF0000"/>
                </a:solidFill>
                <a:effectLst/>
                <a:latin typeface="Calibri" panose="020F0502020204030204" pitchFamily="34" charset="0"/>
                <a:cs typeface="Calibri" panose="020F0502020204030204" pitchFamily="34" charset="0"/>
              </a:rPr>
              <a:t>Đáp số: 20 cm</a:t>
            </a:r>
            <a:r>
              <a:rPr lang="vi-VN" sz="3200" b="0" i="0" baseline="30000" dirty="0">
                <a:solidFill>
                  <a:srgbClr val="FF0000"/>
                </a:solidFill>
                <a:effectLst/>
                <a:latin typeface="Calibri" panose="020F0502020204030204" pitchFamily="34" charset="0"/>
                <a:cs typeface="Calibri" panose="020F0502020204030204" pitchFamily="34" charset="0"/>
              </a:rPr>
              <a:t>2</a:t>
            </a:r>
            <a:endParaRPr lang="vi-VN" sz="3200" b="0"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748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21D44-F288-F6E9-1F3F-35099429AE99}"/>
            </a:ext>
          </a:extLst>
        </p:cNvPr>
        <p:cNvGrpSpPr/>
        <p:nvPr/>
      </p:nvGrpSpPr>
      <p:grpSpPr>
        <a:xfrm>
          <a:off x="0" y="0"/>
          <a:ext cx="0" cy="0"/>
          <a:chOff x="0" y="0"/>
          <a:chExt cx="0" cy="0"/>
        </a:xfrm>
      </p:grpSpPr>
      <p:pic>
        <p:nvPicPr>
          <p:cNvPr id="11" name="Graphic 10">
            <a:extLst>
              <a:ext uri="{FF2B5EF4-FFF2-40B4-BE49-F238E27FC236}">
                <a16:creationId xmlns:a16="http://schemas.microsoft.com/office/drawing/2014/main" id="{7A1C666A-4E45-2BD3-80F0-51B7CAC2BB52}"/>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78" t="877" r="5878" b="20175"/>
          <a:stretch/>
        </p:blipFill>
        <p:spPr>
          <a:xfrm>
            <a:off x="-1" y="685800"/>
            <a:ext cx="12192002" cy="6172200"/>
          </a:xfrm>
          <a:prstGeom prst="rect">
            <a:avLst/>
          </a:prstGeom>
        </p:spPr>
      </p:pic>
      <p:pic>
        <p:nvPicPr>
          <p:cNvPr id="2" name="Picture 1">
            <a:extLst>
              <a:ext uri="{FF2B5EF4-FFF2-40B4-BE49-F238E27FC236}">
                <a16:creationId xmlns:a16="http://schemas.microsoft.com/office/drawing/2014/main" id="{AE5B2C36-62F3-906D-8C41-7474FE7DD5CD}"/>
              </a:ext>
            </a:extLst>
          </p:cNvPr>
          <p:cNvPicPr>
            <a:picLocks noChangeAspect="1"/>
          </p:cNvPicPr>
          <p:nvPr/>
        </p:nvPicPr>
        <p:blipFill>
          <a:blip r:embed="rId5"/>
          <a:stretch>
            <a:fillRect/>
          </a:stretch>
        </p:blipFill>
        <p:spPr>
          <a:xfrm>
            <a:off x="2113452" y="1849990"/>
            <a:ext cx="7736495" cy="3359187"/>
          </a:xfrm>
          <a:prstGeom prst="rect">
            <a:avLst/>
          </a:prstGeom>
        </p:spPr>
      </p:pic>
    </p:spTree>
    <p:extLst>
      <p:ext uri="{BB962C8B-B14F-4D97-AF65-F5344CB8AC3E}">
        <p14:creationId xmlns:p14="http://schemas.microsoft.com/office/powerpoint/2010/main" val="255894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58E9BED-C692-F21D-BD64-5023B1C58A17}"/>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78" t="877" r="5878" b="20175"/>
          <a:stretch/>
        </p:blipFill>
        <p:spPr>
          <a:xfrm>
            <a:off x="-1" y="685800"/>
            <a:ext cx="12192002" cy="6172200"/>
          </a:xfrm>
          <a:prstGeom prst="rect">
            <a:avLst/>
          </a:prstGeom>
        </p:spPr>
      </p:pic>
      <p:pic>
        <p:nvPicPr>
          <p:cNvPr id="3" name="Picture 2">
            <a:extLst>
              <a:ext uri="{FF2B5EF4-FFF2-40B4-BE49-F238E27FC236}">
                <a16:creationId xmlns:a16="http://schemas.microsoft.com/office/drawing/2014/main" id="{B692B870-F2C6-CC2A-8028-68B524CF0210}"/>
              </a:ext>
            </a:extLst>
          </p:cNvPr>
          <p:cNvPicPr>
            <a:picLocks noChangeAspect="1"/>
          </p:cNvPicPr>
          <p:nvPr/>
        </p:nvPicPr>
        <p:blipFill>
          <a:blip r:embed="rId5">
            <a:duotone>
              <a:prstClr val="black"/>
              <a:srgbClr val="FF0000">
                <a:tint val="45000"/>
                <a:satMod val="400000"/>
              </a:srgbClr>
            </a:duotone>
          </a:blip>
          <a:stretch>
            <a:fillRect/>
          </a:stretch>
        </p:blipFill>
        <p:spPr>
          <a:xfrm>
            <a:off x="2690037" y="2595114"/>
            <a:ext cx="6811581" cy="1367252"/>
          </a:xfrm>
          <a:prstGeom prst="rect">
            <a:avLst/>
          </a:prstGeom>
        </p:spPr>
      </p:pic>
      <p:pic>
        <p:nvPicPr>
          <p:cNvPr id="6" name="Picture 5">
            <a:extLst>
              <a:ext uri="{FF2B5EF4-FFF2-40B4-BE49-F238E27FC236}">
                <a16:creationId xmlns:a16="http://schemas.microsoft.com/office/drawing/2014/main" id="{8AB6D6B6-FDFB-F840-7064-D7ADBCFB4B72}"/>
              </a:ext>
            </a:extLst>
          </p:cNvPr>
          <p:cNvPicPr>
            <a:picLocks noChangeAspect="1"/>
          </p:cNvPicPr>
          <p:nvPr/>
        </p:nvPicPr>
        <p:blipFill>
          <a:blip r:embed="rId6"/>
          <a:stretch>
            <a:fillRect/>
          </a:stretch>
        </p:blipFill>
        <p:spPr>
          <a:xfrm>
            <a:off x="5172376" y="3627857"/>
            <a:ext cx="1847248" cy="963251"/>
          </a:xfrm>
          <a:prstGeom prst="rect">
            <a:avLst/>
          </a:prstGeom>
        </p:spPr>
      </p:pic>
    </p:spTree>
    <p:extLst>
      <p:ext uri="{BB962C8B-B14F-4D97-AF65-F5344CB8AC3E}">
        <p14:creationId xmlns:p14="http://schemas.microsoft.com/office/powerpoint/2010/main" val="158385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6F02C4-A806-65D9-8C2D-F882E59820D9}"/>
              </a:ext>
            </a:extLst>
          </p:cNvPr>
          <p:cNvPicPr>
            <a:picLocks noChangeAspect="1"/>
          </p:cNvPicPr>
          <p:nvPr/>
        </p:nvPicPr>
        <p:blipFill>
          <a:blip r:embed="rId2"/>
          <a:stretch>
            <a:fillRect/>
          </a:stretch>
        </p:blipFill>
        <p:spPr>
          <a:xfrm>
            <a:off x="3099556" y="1185462"/>
            <a:ext cx="5992887" cy="4834547"/>
          </a:xfrm>
          <a:prstGeom prst="rect">
            <a:avLst/>
          </a:prstGeom>
        </p:spPr>
      </p:pic>
    </p:spTree>
    <p:extLst>
      <p:ext uri="{BB962C8B-B14F-4D97-AF65-F5344CB8AC3E}">
        <p14:creationId xmlns:p14="http://schemas.microsoft.com/office/powerpoint/2010/main" val="412616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11" name="Picture 10">
            <a:extLst>
              <a:ext uri="{FF2B5EF4-FFF2-40B4-BE49-F238E27FC236}">
                <a16:creationId xmlns:a16="http://schemas.microsoft.com/office/drawing/2014/main" id="{298D580E-569C-499B-931A-A1D086739B4F}"/>
              </a:ext>
            </a:extLst>
          </p:cNvPr>
          <p:cNvPicPr>
            <a:picLocks noChangeAspect="1"/>
          </p:cNvPicPr>
          <p:nvPr/>
        </p:nvPicPr>
        <p:blipFill>
          <a:blip r:embed="rId3"/>
          <a:stretch>
            <a:fillRect/>
          </a:stretch>
        </p:blipFill>
        <p:spPr>
          <a:xfrm>
            <a:off x="972238" y="685800"/>
            <a:ext cx="10202078" cy="533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5583C68-24CF-4F1C-B35E-C8310E9910A7}"/>
              </a:ext>
            </a:extLst>
          </p:cNvPr>
          <p:cNvSpPr/>
          <p:nvPr/>
        </p:nvSpPr>
        <p:spPr>
          <a:xfrm>
            <a:off x="752140" y="1181100"/>
            <a:ext cx="10687719" cy="2916813"/>
          </a:xfrm>
          <a:custGeom>
            <a:avLst/>
            <a:gdLst>
              <a:gd name="connsiteX0" fmla="*/ 0 w 10687719"/>
              <a:gd name="connsiteY0" fmla="*/ 486145 h 2916813"/>
              <a:gd name="connsiteX1" fmla="*/ 486145 w 10687719"/>
              <a:gd name="connsiteY1" fmla="*/ 0 h 2916813"/>
              <a:gd name="connsiteX2" fmla="*/ 10201574 w 10687719"/>
              <a:gd name="connsiteY2" fmla="*/ 0 h 2916813"/>
              <a:gd name="connsiteX3" fmla="*/ 10687719 w 10687719"/>
              <a:gd name="connsiteY3" fmla="*/ 486145 h 2916813"/>
              <a:gd name="connsiteX4" fmla="*/ 10687719 w 10687719"/>
              <a:gd name="connsiteY4" fmla="*/ 2430668 h 2916813"/>
              <a:gd name="connsiteX5" fmla="*/ 10201574 w 10687719"/>
              <a:gd name="connsiteY5" fmla="*/ 2916813 h 2916813"/>
              <a:gd name="connsiteX6" fmla="*/ 486145 w 10687719"/>
              <a:gd name="connsiteY6" fmla="*/ 2916813 h 2916813"/>
              <a:gd name="connsiteX7" fmla="*/ 0 w 10687719"/>
              <a:gd name="connsiteY7" fmla="*/ 2430668 h 2916813"/>
              <a:gd name="connsiteX8" fmla="*/ 0 w 10687719"/>
              <a:gd name="connsiteY8" fmla="*/ 486145 h 291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916813" fill="none" extrusionOk="0">
                <a:moveTo>
                  <a:pt x="0" y="486145"/>
                </a:moveTo>
                <a:cubicBezTo>
                  <a:pt x="1259" y="251747"/>
                  <a:pt x="242641" y="41935"/>
                  <a:pt x="486145" y="0"/>
                </a:cubicBezTo>
                <a:cubicBezTo>
                  <a:pt x="4723593" y="72427"/>
                  <a:pt x="5557582" y="61419"/>
                  <a:pt x="10201574" y="0"/>
                </a:cubicBezTo>
                <a:cubicBezTo>
                  <a:pt x="10464723" y="-36770"/>
                  <a:pt x="10656688" y="208269"/>
                  <a:pt x="10687719" y="486145"/>
                </a:cubicBezTo>
                <a:cubicBezTo>
                  <a:pt x="10788595" y="1089524"/>
                  <a:pt x="10580406" y="2013520"/>
                  <a:pt x="10687719" y="2430668"/>
                </a:cubicBezTo>
                <a:cubicBezTo>
                  <a:pt x="10689645" y="2689384"/>
                  <a:pt x="10445168" y="2888905"/>
                  <a:pt x="10201574" y="2916813"/>
                </a:cubicBezTo>
                <a:cubicBezTo>
                  <a:pt x="8118441" y="2946640"/>
                  <a:pt x="5239039" y="2837507"/>
                  <a:pt x="486145" y="2916813"/>
                </a:cubicBezTo>
                <a:cubicBezTo>
                  <a:pt x="264091" y="2911564"/>
                  <a:pt x="-28611" y="2704815"/>
                  <a:pt x="0" y="2430668"/>
                </a:cubicBezTo>
                <a:cubicBezTo>
                  <a:pt x="50037" y="1703652"/>
                  <a:pt x="770" y="1087160"/>
                  <a:pt x="0" y="486145"/>
                </a:cubicBezTo>
                <a:close/>
              </a:path>
              <a:path w="10687719" h="2916813" stroke="0" extrusionOk="0">
                <a:moveTo>
                  <a:pt x="0" y="486145"/>
                </a:moveTo>
                <a:cubicBezTo>
                  <a:pt x="39733" y="228486"/>
                  <a:pt x="229244" y="24146"/>
                  <a:pt x="486145" y="0"/>
                </a:cubicBezTo>
                <a:cubicBezTo>
                  <a:pt x="2213849" y="123000"/>
                  <a:pt x="6834426" y="-96860"/>
                  <a:pt x="10201574" y="0"/>
                </a:cubicBezTo>
                <a:cubicBezTo>
                  <a:pt x="10442888" y="-20712"/>
                  <a:pt x="10710755" y="171214"/>
                  <a:pt x="10687719" y="486145"/>
                </a:cubicBezTo>
                <a:cubicBezTo>
                  <a:pt x="10690892" y="999545"/>
                  <a:pt x="10781986" y="2118609"/>
                  <a:pt x="10687719" y="2430668"/>
                </a:cubicBezTo>
                <a:cubicBezTo>
                  <a:pt x="10640105" y="2716408"/>
                  <a:pt x="10422592" y="2909044"/>
                  <a:pt x="10201574" y="2916813"/>
                </a:cubicBezTo>
                <a:cubicBezTo>
                  <a:pt x="9130741" y="2756106"/>
                  <a:pt x="2092275" y="2956480"/>
                  <a:pt x="486145" y="2916813"/>
                </a:cubicBezTo>
                <a:cubicBezTo>
                  <a:pt x="206659" y="2914592"/>
                  <a:pt x="-35044" y="2683282"/>
                  <a:pt x="0" y="2430668"/>
                </a:cubicBezTo>
                <a:cubicBezTo>
                  <a:pt x="32216" y="1730071"/>
                  <a:pt x="57206" y="842637"/>
                  <a:pt x="0" y="486145"/>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lnSpc>
                <a:spcPct val="120000"/>
              </a:lnSpc>
              <a:buFont typeface="Arial" panose="020B0604020202020204" pitchFamily="34" charset="0"/>
              <a:buChar char="•"/>
            </a:pPr>
            <a:r>
              <a:rPr lang="vi-VN" sz="4000" b="1" dirty="0">
                <a:solidFill>
                  <a:srgbClr val="000000"/>
                </a:solidFill>
                <a:latin typeface="Calibri" panose="020F0502020204030204" pitchFamily="34" charset="0"/>
                <a:cs typeface="Calibri" panose="020F0502020204030204" pitchFamily="34" charset="0"/>
              </a:rPr>
              <a:t>Hình của bạn chim </a:t>
            </a:r>
            <a:r>
              <a:rPr lang="en-US" sz="4000" b="1">
                <a:solidFill>
                  <a:srgbClr val="000000"/>
                </a:solidFill>
                <a:latin typeface="Calibri" panose="020F0502020204030204" pitchFamily="34" charset="0"/>
                <a:cs typeface="Calibri" panose="020F0502020204030204" pitchFamily="34" charset="0"/>
              </a:rPr>
              <a:t>r</a:t>
            </a:r>
            <a:r>
              <a:rPr lang="vi-VN" sz="4000" b="1">
                <a:solidFill>
                  <a:srgbClr val="000000"/>
                </a:solidFill>
                <a:latin typeface="Calibri" panose="020F0502020204030204" pitchFamily="34" charset="0"/>
                <a:cs typeface="Calibri" panose="020F0502020204030204" pitchFamily="34" charset="0"/>
              </a:rPr>
              <a:t>i </a:t>
            </a:r>
            <a:r>
              <a:rPr lang="vi-VN" sz="4000" b="1" dirty="0">
                <a:solidFill>
                  <a:srgbClr val="000000"/>
                </a:solidFill>
                <a:latin typeface="Calibri" panose="020F0502020204030204" pitchFamily="34" charset="0"/>
                <a:cs typeface="Calibri" panose="020F0502020204030204" pitchFamily="34" charset="0"/>
              </a:rPr>
              <a:t>có mấy ô vuông?</a:t>
            </a:r>
          </a:p>
          <a:p>
            <a:pPr marL="571500" lvl="0" indent="-571500" algn="just">
              <a:lnSpc>
                <a:spcPct val="120000"/>
              </a:lnSpc>
              <a:buFont typeface="Arial" panose="020B0604020202020204" pitchFamily="34" charset="0"/>
              <a:buChar char="•"/>
            </a:pPr>
            <a:r>
              <a:rPr lang="vi-VN" sz="4000" b="1" dirty="0">
                <a:solidFill>
                  <a:srgbClr val="000000"/>
                </a:solidFill>
                <a:latin typeface="Calibri" panose="020F0502020204030204" pitchFamily="34" charset="0"/>
                <a:cs typeface="Calibri" panose="020F0502020204030204" pitchFamily="34" charset="0"/>
              </a:rPr>
              <a:t>Hình của bạn chào mào có mấy ô vuông?</a:t>
            </a:r>
          </a:p>
          <a:p>
            <a:pPr marL="571500" lvl="0" indent="-571500" algn="just">
              <a:lnSpc>
                <a:spcPct val="120000"/>
              </a:lnSpc>
              <a:buFont typeface="Arial" panose="020B0604020202020204" pitchFamily="34" charset="0"/>
              <a:buChar char="•"/>
            </a:pPr>
            <a:r>
              <a:rPr lang="vi-VN" sz="4000" b="1" dirty="0">
                <a:solidFill>
                  <a:srgbClr val="000000"/>
                </a:solidFill>
                <a:latin typeface="Calibri" panose="020F0502020204030204" pitchFamily="34" charset="0"/>
                <a:cs typeface="Calibri" panose="020F0502020204030204" pitchFamily="34" charset="0"/>
              </a:rPr>
              <a:t>Theo em hình của bạn nào lớn hơn?</a:t>
            </a:r>
          </a:p>
        </p:txBody>
      </p:sp>
      <p:grpSp>
        <p:nvGrpSpPr>
          <p:cNvPr id="9" name="Group 8">
            <a:extLst>
              <a:ext uri="{FF2B5EF4-FFF2-40B4-BE49-F238E27FC236}">
                <a16:creationId xmlns:a16="http://schemas.microsoft.com/office/drawing/2014/main" id="{E3BF78B5-296A-470A-90F7-4946BA82F130}"/>
              </a:ext>
            </a:extLst>
          </p:cNvPr>
          <p:cNvGrpSpPr/>
          <p:nvPr/>
        </p:nvGrpSpPr>
        <p:grpSpPr>
          <a:xfrm>
            <a:off x="3639457" y="4082843"/>
            <a:ext cx="6696040" cy="2732119"/>
            <a:chOff x="8001897" y="3789019"/>
            <a:chExt cx="6696040" cy="2732119"/>
          </a:xfrm>
        </p:grpSpPr>
        <p:sp>
          <p:nvSpPr>
            <p:cNvPr id="10" name="Rectangle: Rounded Corners 9">
              <a:extLst>
                <a:ext uri="{FF2B5EF4-FFF2-40B4-BE49-F238E27FC236}">
                  <a16:creationId xmlns:a16="http://schemas.microsoft.com/office/drawing/2014/main" id="{6E23C561-B54E-462D-A33B-51C8B4261D78}"/>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ĐÔI</a:t>
              </a:r>
            </a:p>
          </p:txBody>
        </p:sp>
        <p:grpSp>
          <p:nvGrpSpPr>
            <p:cNvPr id="11" name="Group 10">
              <a:extLst>
                <a:ext uri="{FF2B5EF4-FFF2-40B4-BE49-F238E27FC236}">
                  <a16:creationId xmlns:a16="http://schemas.microsoft.com/office/drawing/2014/main" id="{8FD16D98-91CD-4BD0-945A-CC0228045304}"/>
                </a:ext>
              </a:extLst>
            </p:cNvPr>
            <p:cNvGrpSpPr/>
            <p:nvPr/>
          </p:nvGrpSpPr>
          <p:grpSpPr>
            <a:xfrm>
              <a:off x="8001897" y="3789019"/>
              <a:ext cx="3807499" cy="2732119"/>
              <a:chOff x="1197026" y="4232126"/>
              <a:chExt cx="3751815" cy="2630711"/>
            </a:xfrm>
          </p:grpSpPr>
          <p:pic>
            <p:nvPicPr>
              <p:cNvPr id="12" name="Picture 11">
                <a:extLst>
                  <a:ext uri="{FF2B5EF4-FFF2-40B4-BE49-F238E27FC236}">
                    <a16:creationId xmlns:a16="http://schemas.microsoft.com/office/drawing/2014/main" id="{8C4775B9-904D-4314-AE67-562F1A2066B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3" name="Picture 12">
                <a:extLst>
                  <a:ext uri="{FF2B5EF4-FFF2-40B4-BE49-F238E27FC236}">
                    <a16:creationId xmlns:a16="http://schemas.microsoft.com/office/drawing/2014/main" id="{EC755820-1F15-42DE-BB61-F0148ED59216}"/>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3" name="Tieng-tinh-tinh-www_tiengdong_com.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bg/>
                                          </p:spTgt>
                                        </p:tgtEl>
                                        <p:attrNameLst>
                                          <p:attrName>style.visibility</p:attrName>
                                        </p:attrNameLst>
                                      </p:cBhvr>
                                      <p:to>
                                        <p:strVal val="visible"/>
                                      </p:to>
                                    </p:set>
                                    <p:animEffect transition="in" filter="wipe(down)">
                                      <p:cBhvr>
                                        <p:cTn id="20" dur="500"/>
                                        <p:tgtEl>
                                          <p:spTgt spid="7">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down)">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wipe(down)">
                                      <p:cBhvr>
                                        <p:cTn id="3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8" name="Rectangle: Rounded Corners 17">
            <a:extLst>
              <a:ext uri="{FF2B5EF4-FFF2-40B4-BE49-F238E27FC236}">
                <a16:creationId xmlns:a16="http://schemas.microsoft.com/office/drawing/2014/main" id="{3369943A-3371-4E28-8C5A-FA63BF47723C}"/>
              </a:ext>
            </a:extLst>
          </p:cNvPr>
          <p:cNvSpPr/>
          <p:nvPr/>
        </p:nvSpPr>
        <p:spPr>
          <a:xfrm>
            <a:off x="876300" y="819150"/>
            <a:ext cx="10306050" cy="5219700"/>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vi-VN" sz="4400" b="1" dirty="0">
                <a:solidFill>
                  <a:srgbClr val="0070C0"/>
                </a:solidFill>
                <a:latin typeface="Calibri" panose="020F0502020204030204" pitchFamily="34" charset="0"/>
                <a:cs typeface="Calibri" panose="020F0502020204030204" pitchFamily="34" charset="0"/>
              </a:rPr>
              <a:t>Nếu chỉ nhìn bằng mắt thường chúng ta không thể biết được hình của bạn nào lớn hơn. Như vậy là chúng ta cần một đơn vị chung để so sánh diện tích hình của hai bạn. Đơn vị đó là xăng-ti-mét.</a:t>
            </a:r>
            <a:endParaRPr kumimoji="0" lang="vi-VN" sz="4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30D7BE45-32AE-451B-B641-5890F4A9441D}"/>
              </a:ext>
            </a:extLst>
          </p:cNvPr>
          <p:cNvPicPr>
            <a:picLocks noChangeAspect="1"/>
          </p:cNvPicPr>
          <p:nvPr/>
        </p:nvPicPr>
        <p:blipFill>
          <a:blip r:embed="rId3"/>
          <a:stretch>
            <a:fillRect/>
          </a:stretch>
        </p:blipFill>
        <p:spPr>
          <a:xfrm>
            <a:off x="4222838" y="333375"/>
            <a:ext cx="3822523" cy="92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8000">
                                          <p:cBhvr additive="base">
                                            <p:cTn id="7" dur="1250" fill="hold"/>
                                            <p:tgtEl>
                                              <p:spTgt spid="18"/>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250" fill="hold"/>
                                            <p:tgtEl>
                                              <p:spTgt spid="18"/>
                                            </p:tgtEl>
                                            <p:attrNameLst>
                                              <p:attrName>ppt_x</p:attrName>
                                            </p:attrNameLst>
                                          </p:cBhvr>
                                          <p:tavLst>
                                            <p:tav tm="0">
                                              <p:val>
                                                <p:strVal val="#ppt_x"/>
                                              </p:val>
                                            </p:tav>
                                            <p:tav tm="100000">
                                              <p:val>
                                                <p:strVal val="#ppt_x"/>
                                              </p:val>
                                            </p:tav>
                                          </p:tavLst>
                                        </p:anim>
                                        <p:anim calcmode="lin" valueType="num">
                                          <p:cBhvr additive="base">
                                            <p:cTn id="8"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 name="Speech Bubble: Rectangle with Corners Rounded 5">
            <a:extLst>
              <a:ext uri="{FF2B5EF4-FFF2-40B4-BE49-F238E27FC236}">
                <a16:creationId xmlns:a16="http://schemas.microsoft.com/office/drawing/2014/main" id="{698765BF-44DD-4273-BF90-D2FBDC32D3A1}"/>
              </a:ext>
            </a:extLst>
          </p:cNvPr>
          <p:cNvSpPr/>
          <p:nvPr/>
        </p:nvSpPr>
        <p:spPr>
          <a:xfrm>
            <a:off x="3676650" y="824663"/>
            <a:ext cx="8048625" cy="3613987"/>
          </a:xfrm>
          <a:prstGeom prst="wedgeRoundRectCallout">
            <a:avLst>
              <a:gd name="adj1" fmla="val -61206"/>
              <a:gd name="adj2" fmla="val 19552"/>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571500" indent="-571500" algn="just">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Xăng-ti-mét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một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đơn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vị</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đo</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Xăng-ti-mét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của</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có</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cạnh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dài</a:t>
            </a:r>
            <a:r>
              <a:rPr lang="en-US" sz="3600" b="1" dirty="0">
                <a:solidFill>
                  <a:srgbClr val="0070C0"/>
                </a:solidFill>
                <a:latin typeface="Calibri" panose="020F0502020204030204" pitchFamily="34" charset="0"/>
                <a:cs typeface="Calibri" panose="020F0502020204030204" pitchFamily="34" charset="0"/>
              </a:rPr>
              <a:t> 1 cm</a:t>
            </a:r>
          </a:p>
          <a:p>
            <a:pPr marL="571500" indent="-571500" algn="just">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Xăng-ti-mét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viết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tắt</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là</a:t>
            </a:r>
            <a:r>
              <a:rPr lang="en-US" sz="3600" b="1" dirty="0">
                <a:solidFill>
                  <a:srgbClr val="0070C0"/>
                </a:solidFill>
                <a:latin typeface="Calibri" panose="020F0502020204030204" pitchFamily="34" charset="0"/>
                <a:cs typeface="Calibri" panose="020F0502020204030204" pitchFamily="34" charset="0"/>
              </a:rPr>
              <a:t> cm² </a:t>
            </a:r>
          </a:p>
        </p:txBody>
      </p:sp>
      <p:pic>
        <p:nvPicPr>
          <p:cNvPr id="11" name="Picture 10">
            <a:extLst>
              <a:ext uri="{FF2B5EF4-FFF2-40B4-BE49-F238E27FC236}">
                <a16:creationId xmlns:a16="http://schemas.microsoft.com/office/drawing/2014/main" id="{5B47A864-8AD1-4944-8E90-0E4B5A53772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790890" y="2355114"/>
            <a:ext cx="5372415" cy="4297726"/>
          </a:xfrm>
          <a:prstGeom prst="rect">
            <a:avLst/>
          </a:prstGeom>
        </p:spPr>
      </p:pic>
      <p:pic>
        <p:nvPicPr>
          <p:cNvPr id="3" name="Picture 2">
            <a:extLst>
              <a:ext uri="{FF2B5EF4-FFF2-40B4-BE49-F238E27FC236}">
                <a16:creationId xmlns:a16="http://schemas.microsoft.com/office/drawing/2014/main" id="{BFDA42CA-4777-4C87-A243-27EB1B8ADAC4}"/>
              </a:ext>
            </a:extLst>
          </p:cNvPr>
          <p:cNvPicPr>
            <a:picLocks noChangeAspect="1"/>
          </p:cNvPicPr>
          <p:nvPr/>
        </p:nvPicPr>
        <p:blipFill>
          <a:blip r:embed="rId5"/>
          <a:stretch>
            <a:fillRect/>
          </a:stretch>
        </p:blipFill>
        <p:spPr>
          <a:xfrm>
            <a:off x="9982200" y="2833687"/>
            <a:ext cx="666750" cy="638175"/>
          </a:xfrm>
          <a:prstGeom prst="rect">
            <a:avLst/>
          </a:prstGeom>
        </p:spPr>
      </p:pic>
      <p:sp>
        <p:nvSpPr>
          <p:cNvPr id="4" name="Rectangle 3">
            <a:extLst>
              <a:ext uri="{FF2B5EF4-FFF2-40B4-BE49-F238E27FC236}">
                <a16:creationId xmlns:a16="http://schemas.microsoft.com/office/drawing/2014/main" id="{253C5D4F-894D-4504-AC97-C229C7535286}"/>
              </a:ext>
            </a:extLst>
          </p:cNvPr>
          <p:cNvSpPr/>
          <p:nvPr/>
        </p:nvSpPr>
        <p:spPr>
          <a:xfrm>
            <a:off x="10896600" y="3514725"/>
            <a:ext cx="666750" cy="4286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Calibri" panose="020F0502020204030204" pitchFamily="34" charset="0"/>
                <a:cs typeface="Calibri" panose="020F0502020204030204" pitchFamily="34" charset="0"/>
              </a:rPr>
              <a:t>1 cm</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left)">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wipe(left)">
                                      <p:cBhvr>
                                        <p:cTn id="3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66408" y="450850"/>
            <a:ext cx="11259185" cy="5956300"/>
          </a:xfrm>
          <a:prstGeom prst="roundRect">
            <a:avLst>
              <a:gd name="adj" fmla="val 5191"/>
            </a:avLst>
          </a:prstGeom>
          <a:noFill/>
          <a:ln w="38100" cmpd="sng">
            <a:solidFill>
              <a:schemeClr val="tx1"/>
            </a:solidFill>
            <a:prstDash val="dash"/>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5" name="Picture 4">
            <a:extLst>
              <a:ext uri="{FF2B5EF4-FFF2-40B4-BE49-F238E27FC236}">
                <a16:creationId xmlns:a16="http://schemas.microsoft.com/office/drawing/2014/main" id="{C1B75C10-8F0D-4CDF-B4C7-22CAD44F1087}"/>
              </a:ext>
            </a:extLst>
          </p:cNvPr>
          <p:cNvPicPr>
            <a:picLocks noChangeAspect="1"/>
          </p:cNvPicPr>
          <p:nvPr/>
        </p:nvPicPr>
        <p:blipFill>
          <a:blip r:embed="rId3"/>
          <a:stretch>
            <a:fillRect/>
          </a:stretch>
        </p:blipFill>
        <p:spPr>
          <a:xfrm>
            <a:off x="842962" y="709612"/>
            <a:ext cx="3088142" cy="1271588"/>
          </a:xfrm>
          <a:prstGeom prst="rect">
            <a:avLst/>
          </a:prstGeom>
        </p:spPr>
      </p:pic>
      <p:sp>
        <p:nvSpPr>
          <p:cNvPr id="6" name="Rectangle: Rounded Corners 5">
            <a:extLst>
              <a:ext uri="{FF2B5EF4-FFF2-40B4-BE49-F238E27FC236}">
                <a16:creationId xmlns:a16="http://schemas.microsoft.com/office/drawing/2014/main" id="{08447C0E-87EB-43F5-B8BD-CF94A0E87083}"/>
              </a:ext>
            </a:extLst>
          </p:cNvPr>
          <p:cNvSpPr/>
          <p:nvPr/>
        </p:nvSpPr>
        <p:spPr>
          <a:xfrm>
            <a:off x="3990975" y="723900"/>
            <a:ext cx="7496175" cy="1476375"/>
          </a:xfrm>
          <a:prstGeom prst="roundRect">
            <a:avLst>
              <a:gd name="adj" fmla="val 2851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chữ</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nhật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gồm</a:t>
            </a:r>
            <a:r>
              <a:rPr lang="en-US" sz="2800" b="1" dirty="0">
                <a:solidFill>
                  <a:srgbClr val="0070C0"/>
                </a:solidFill>
                <a:latin typeface="Calibri" panose="020F0502020204030204" pitchFamily="34" charset="0"/>
                <a:cs typeface="Calibri" panose="020F0502020204030204" pitchFamily="34" charset="0"/>
              </a:rPr>
              <a:t> 3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mỗi</a:t>
            </a:r>
            <a:r>
              <a:rPr lang="en-US" sz="2800" b="1" dirty="0">
                <a:solidFill>
                  <a:srgbClr val="0070C0"/>
                </a:solidFill>
                <a:latin typeface="Calibri" panose="020F0502020204030204" pitchFamily="34" charset="0"/>
                <a:cs typeface="Calibri" panose="020F0502020204030204" pitchFamily="34" charset="0"/>
              </a:rPr>
              <a:t>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có</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1 cm².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chữ</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nhật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bằng</a:t>
            </a:r>
            <a:r>
              <a:rPr lang="en-US" sz="2800" b="1" dirty="0">
                <a:solidFill>
                  <a:srgbClr val="0070C0"/>
                </a:solidFill>
                <a:latin typeface="Calibri" panose="020F0502020204030204" pitchFamily="34" charset="0"/>
                <a:cs typeface="Calibri" panose="020F0502020204030204" pitchFamily="34" charset="0"/>
              </a:rPr>
              <a:t> 3 cm², </a:t>
            </a:r>
            <a:r>
              <a:rPr lang="en-US" sz="2800" b="1" dirty="0" err="1">
                <a:solidFill>
                  <a:srgbClr val="0070C0"/>
                </a:solidFill>
                <a:latin typeface="Calibri" panose="020F0502020204030204" pitchFamily="34" charset="0"/>
                <a:cs typeface="Calibri" panose="020F0502020204030204" pitchFamily="34" charset="0"/>
              </a:rPr>
              <a:t>đọc</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là</a:t>
            </a:r>
            <a:r>
              <a:rPr lang="en-US" sz="2800" b="1" dirty="0">
                <a:solidFill>
                  <a:srgbClr val="0070C0"/>
                </a:solidFill>
                <a:latin typeface="Calibri" panose="020F0502020204030204" pitchFamily="34" charset="0"/>
                <a:cs typeface="Calibri" panose="020F0502020204030204" pitchFamily="34" charset="0"/>
              </a:rPr>
              <a:t>: Ba </a:t>
            </a:r>
            <a:r>
              <a:rPr lang="en-US" sz="2800" b="1" dirty="0" err="1">
                <a:solidFill>
                  <a:srgbClr val="0070C0"/>
                </a:solidFill>
                <a:latin typeface="Calibri" panose="020F0502020204030204" pitchFamily="34" charset="0"/>
                <a:cs typeface="Calibri" panose="020F0502020204030204" pitchFamily="34" charset="0"/>
              </a:rPr>
              <a:t>xăng-ti-mét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a:t>
            </a:r>
          </a:p>
        </p:txBody>
      </p:sp>
      <p:pic>
        <p:nvPicPr>
          <p:cNvPr id="10" name="Picture 9">
            <a:extLst>
              <a:ext uri="{FF2B5EF4-FFF2-40B4-BE49-F238E27FC236}">
                <a16:creationId xmlns:a16="http://schemas.microsoft.com/office/drawing/2014/main" id="{B4892F4D-3259-42A0-B78D-5DF45BC71588}"/>
              </a:ext>
            </a:extLst>
          </p:cNvPr>
          <p:cNvPicPr>
            <a:picLocks noChangeAspect="1"/>
          </p:cNvPicPr>
          <p:nvPr/>
        </p:nvPicPr>
        <p:blipFill>
          <a:blip r:embed="rId4"/>
          <a:stretch>
            <a:fillRect/>
          </a:stretch>
        </p:blipFill>
        <p:spPr>
          <a:xfrm>
            <a:off x="971550" y="2733675"/>
            <a:ext cx="2552700" cy="2440081"/>
          </a:xfrm>
          <a:prstGeom prst="rect">
            <a:avLst/>
          </a:prstGeom>
        </p:spPr>
      </p:pic>
      <p:sp>
        <p:nvSpPr>
          <p:cNvPr id="18" name="Rectangle: Rounded Corners 17">
            <a:extLst>
              <a:ext uri="{FF2B5EF4-FFF2-40B4-BE49-F238E27FC236}">
                <a16:creationId xmlns:a16="http://schemas.microsoft.com/office/drawing/2014/main" id="{851B6187-DCF3-4BA0-9595-4946CCADD8E3}"/>
              </a:ext>
            </a:extLst>
          </p:cNvPr>
          <p:cNvSpPr/>
          <p:nvPr/>
        </p:nvSpPr>
        <p:spPr>
          <a:xfrm>
            <a:off x="4010026" y="3228975"/>
            <a:ext cx="7311444" cy="1476375"/>
          </a:xfrm>
          <a:prstGeom prst="roundRect">
            <a:avLst>
              <a:gd name="adj" fmla="val 2851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gồm</a:t>
            </a:r>
            <a:r>
              <a:rPr lang="en-US" sz="2800" b="1" dirty="0">
                <a:solidFill>
                  <a:srgbClr val="0070C0"/>
                </a:solidFill>
                <a:latin typeface="Calibri" panose="020F0502020204030204" pitchFamily="34" charset="0"/>
                <a:cs typeface="Calibri" panose="020F0502020204030204" pitchFamily="34" charset="0"/>
              </a:rPr>
              <a:t> 4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mỗi</a:t>
            </a:r>
            <a:r>
              <a:rPr lang="en-US" sz="2800" b="1" dirty="0">
                <a:solidFill>
                  <a:srgbClr val="0070C0"/>
                </a:solidFill>
                <a:latin typeface="Calibri" panose="020F0502020204030204" pitchFamily="34" charset="0"/>
                <a:cs typeface="Calibri" panose="020F0502020204030204" pitchFamily="34" charset="0"/>
              </a:rPr>
              <a:t> ô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có</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1 cm². </a:t>
            </a:r>
            <a:r>
              <a:rPr lang="en-US" sz="2800" b="1" dirty="0" err="1">
                <a:solidFill>
                  <a:srgbClr val="0070C0"/>
                </a:solidFill>
                <a:latin typeface="Calibri" panose="020F0502020204030204" pitchFamily="34" charset="0"/>
                <a:cs typeface="Calibri" panose="020F0502020204030204" pitchFamily="34" charset="0"/>
              </a:rPr>
              <a:t>Diện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tích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hình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bên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bằng</a:t>
            </a:r>
            <a:r>
              <a:rPr lang="en-US" sz="2800" b="1" dirty="0">
                <a:solidFill>
                  <a:srgbClr val="0070C0"/>
                </a:solidFill>
                <a:latin typeface="Calibri" panose="020F0502020204030204" pitchFamily="34" charset="0"/>
                <a:cs typeface="Calibri" panose="020F0502020204030204" pitchFamily="34" charset="0"/>
              </a:rPr>
              <a:t> 4 cm², </a:t>
            </a:r>
            <a:r>
              <a:rPr lang="en-US" sz="2800" b="1" dirty="0" err="1">
                <a:solidFill>
                  <a:srgbClr val="0070C0"/>
                </a:solidFill>
                <a:latin typeface="Calibri" panose="020F0502020204030204" pitchFamily="34" charset="0"/>
                <a:cs typeface="Calibri" panose="020F0502020204030204" pitchFamily="34" charset="0"/>
              </a:rPr>
              <a:t>đọc</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là</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Bốn</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xăng-ti-mét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vuông</a:t>
            </a:r>
            <a:r>
              <a:rPr lang="en-US" sz="2800" b="1" dirty="0">
                <a:solidFill>
                  <a:srgbClr val="0070C0"/>
                </a:solidFill>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and blue letters&#10;&#10;Description automatically generated">
            <a:extLst>
              <a:ext uri="{FF2B5EF4-FFF2-40B4-BE49-F238E27FC236}">
                <a16:creationId xmlns:a16="http://schemas.microsoft.com/office/drawing/2014/main" id="{DCD763C9-DD1D-09B6-8607-CA57A38BC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098" y="2473648"/>
            <a:ext cx="6549656" cy="2283425"/>
          </a:xfrm>
          <a:prstGeom prst="rect">
            <a:avLst/>
          </a:prstGeom>
        </p:spPr>
      </p:pic>
    </p:spTree>
    <p:extLst>
      <p:ext uri="{BB962C8B-B14F-4D97-AF65-F5344CB8AC3E}">
        <p14:creationId xmlns:p14="http://schemas.microsoft.com/office/powerpoint/2010/main" val="134244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368</Words>
  <Application>Microsoft Office PowerPoint</Application>
  <PresentationFormat>Widescreen</PresentationFormat>
  <Paragraphs>50</Paragraphs>
  <Slides>15</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Aptos</vt:lpstr>
      <vt:lpstr>Aptos Display</vt:lpstr>
      <vt:lpstr>Arial</vt:lpstr>
      <vt:lpstr>Calibri</vt:lpstr>
      <vt:lpstr>Cambria</vt:lpstr>
      <vt:lpstr>等线</vt:lpstr>
      <vt:lpstr>等线 Light</vt:lpstr>
      <vt:lpstr>思源黑体 CN Bold</vt:lpstr>
      <vt:lpstr>Office 主题​​</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P020725</cp:lastModifiedBy>
  <cp:revision>84</cp:revision>
  <dcterms:created xsi:type="dcterms:W3CDTF">2022-11-02T07:54:15Z</dcterms:created>
  <dcterms:modified xsi:type="dcterms:W3CDTF">2026-02-12T08:24:31Z</dcterms:modified>
</cp:coreProperties>
</file>