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4" r:id="rId4"/>
    <p:sldMasterId id="2147483716" r:id="rId5"/>
  </p:sldMasterIdLst>
  <p:notesMasterIdLst>
    <p:notesMasterId r:id="rId21"/>
  </p:notesMasterIdLst>
  <p:sldIdLst>
    <p:sldId id="285" r:id="rId6"/>
    <p:sldId id="482" r:id="rId7"/>
    <p:sldId id="485" r:id="rId8"/>
    <p:sldId id="11683" r:id="rId9"/>
    <p:sldId id="259" r:id="rId10"/>
    <p:sldId id="262" r:id="rId11"/>
    <p:sldId id="473" r:id="rId12"/>
    <p:sldId id="452" r:id="rId13"/>
    <p:sldId id="453" r:id="rId14"/>
    <p:sldId id="265" r:id="rId15"/>
    <p:sldId id="478" r:id="rId16"/>
    <p:sldId id="460" r:id="rId17"/>
    <p:sldId id="11684" r:id="rId18"/>
    <p:sldId id="484" r:id="rId19"/>
    <p:sldId id="30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F41F8-C40E-47C2-9E25-6230D3C3C04C}" type="datetimeFigureOut">
              <a:rPr lang="en-US" smtClean="0"/>
              <a:t>12/02/2026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E7D-2F8F-48FB-896C-80680C2D5899}" type="slidenum">
              <a:rPr lang="en-US" smtClean="0"/>
              <a:t>‹#›</a:t>
            </a:fld>
            <a:endParaRPr lang="en-US"/>
          </a:p>
        </p:txBody>
      </p:sp>
    </p:spTree>
    <p:extLst>
      <p:ext uri="{BB962C8B-B14F-4D97-AF65-F5344CB8AC3E}">
        <p14:creationId xmlns:p14="http://schemas.microsoft.com/office/powerpoint/2010/main" val="624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EAE7D-2F8F-48FB-896C-80680C2D5899}" type="slidenum">
              <a:rPr lang="en-US" smtClean="0"/>
              <a:t>2</a:t>
            </a:fld>
            <a:endParaRPr lang="en-US"/>
          </a:p>
        </p:txBody>
      </p:sp>
    </p:spTree>
    <p:extLst>
      <p:ext uri="{BB962C8B-B14F-4D97-AF65-F5344CB8AC3E}">
        <p14:creationId xmlns:p14="http://schemas.microsoft.com/office/powerpoint/2010/main" val="342915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E184D-EBD9-4E3D-BC6A-E0ABF5652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66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BC63-B2F9-1676-03A5-6E5F4635C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8C77E-D307-714C-2036-CF272536B6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4C853-880D-39C2-3F57-DBF3C40856E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12/02/2026</a:t>
            </a:fld>
            <a:endParaRPr lang="en-US"/>
          </a:p>
        </p:txBody>
      </p:sp>
      <p:sp>
        <p:nvSpPr>
          <p:cNvPr id="5" name="Footer Placeholder 4">
            <a:extLst>
              <a:ext uri="{FF2B5EF4-FFF2-40B4-BE49-F238E27FC236}">
                <a16:creationId xmlns:a16="http://schemas.microsoft.com/office/drawing/2014/main" id="{D5A7D972-1807-1E14-406B-A6C27DC2DD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402980-5254-B416-6282-B639A5F4F5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425566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EB1E-6F50-34DC-6779-8736C5ECE2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2F4E7-F7B3-0C64-C7D2-AF95AA4441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6647D-79F8-F12F-132D-63425BE5ABE6}"/>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12/02/2026</a:t>
            </a:fld>
            <a:endParaRPr lang="en-US"/>
          </a:p>
        </p:txBody>
      </p:sp>
      <p:sp>
        <p:nvSpPr>
          <p:cNvPr id="5" name="Footer Placeholder 4">
            <a:extLst>
              <a:ext uri="{FF2B5EF4-FFF2-40B4-BE49-F238E27FC236}">
                <a16:creationId xmlns:a16="http://schemas.microsoft.com/office/drawing/2014/main" id="{7395454A-E208-9504-6E3B-234B4626D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C6F363-AA4F-42F9-654E-3FEFBFB44F2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51938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5D7D4-4F11-F5E7-FBF6-B8DE36A0DB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A27A3B-4AB7-3318-E623-EBD23F384D3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C3653-0230-E11D-2BBB-ECE97EB56DB3}"/>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12/02/2026</a:t>
            </a:fld>
            <a:endParaRPr lang="en-US"/>
          </a:p>
        </p:txBody>
      </p:sp>
      <p:sp>
        <p:nvSpPr>
          <p:cNvPr id="5" name="Footer Placeholder 4">
            <a:extLst>
              <a:ext uri="{FF2B5EF4-FFF2-40B4-BE49-F238E27FC236}">
                <a16:creationId xmlns:a16="http://schemas.microsoft.com/office/drawing/2014/main" id="{F236EBFB-0D8F-91CB-B35C-EA23781C8C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19C76-EEF9-8347-3B15-61466026BB0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277196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9190-943B-A33E-128B-AF66ABD270A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BBFE8E-4EA8-567C-F316-7CDED6E7937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7A2076-BF9F-9C95-63D0-477192CB5647}"/>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5" name="Footer Placeholder 4">
            <a:extLst>
              <a:ext uri="{FF2B5EF4-FFF2-40B4-BE49-F238E27FC236}">
                <a16:creationId xmlns:a16="http://schemas.microsoft.com/office/drawing/2014/main" id="{DB2C5060-6B19-4C85-F6AA-B37F9B290C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733E41-0F53-D3E8-5251-BD942E330016}"/>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1412089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C20C-775A-2BEC-DAB9-6555CF1EEE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5B283C-72F6-4DA7-9F92-6AB2C6D54C9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40DD6-F64D-8D94-DC96-C93F3CF30735}"/>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5" name="Footer Placeholder 4">
            <a:extLst>
              <a:ext uri="{FF2B5EF4-FFF2-40B4-BE49-F238E27FC236}">
                <a16:creationId xmlns:a16="http://schemas.microsoft.com/office/drawing/2014/main" id="{FB177A38-59B3-8672-F29A-152BF44792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DA619E-2029-3720-96B9-D0FB13F64616}"/>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1759590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C10B-80C3-FA62-F1EF-B9C5CF5E25E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D43CF0-EAF0-BA8F-65CA-9A7062A12D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6B4150-0CB2-7E8D-C2E6-A048BA267C7C}"/>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5" name="Footer Placeholder 4">
            <a:extLst>
              <a:ext uri="{FF2B5EF4-FFF2-40B4-BE49-F238E27FC236}">
                <a16:creationId xmlns:a16="http://schemas.microsoft.com/office/drawing/2014/main" id="{A122AE25-C280-2965-12F9-8A8D5BCEA7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0A8ADC-2F7D-3448-8189-94FFDA54E32F}"/>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4207705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17FE-362D-E017-31F3-DE914DA771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42BD9AF-745C-F5C5-B47E-476D9C8C110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B3AD-D436-DA26-35A6-A6F699882A2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BB2554-0C46-D247-2FAB-530A49288A15}"/>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6" name="Footer Placeholder 5">
            <a:extLst>
              <a:ext uri="{FF2B5EF4-FFF2-40B4-BE49-F238E27FC236}">
                <a16:creationId xmlns:a16="http://schemas.microsoft.com/office/drawing/2014/main" id="{6E66467D-9C3E-8C21-EFEC-30652C0F15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370F81-B972-CAFD-499E-F14A116DD908}"/>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3826746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F7DC-885A-2568-94DF-4AF2744E352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0EFDC0-270A-F597-FF6A-6C842BC32E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C7451-FE65-095B-EC4E-4CEDCCE2C49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044FDF-E3C4-DB8B-B399-A63B2AE7CC8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1123C0-9696-42EF-58B2-E46BC4D309E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2659F1-0491-FCE0-3A82-1D075C2C6C3B}"/>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8" name="Footer Placeholder 7">
            <a:extLst>
              <a:ext uri="{FF2B5EF4-FFF2-40B4-BE49-F238E27FC236}">
                <a16:creationId xmlns:a16="http://schemas.microsoft.com/office/drawing/2014/main" id="{0CF7B388-29D1-68CD-19B5-E35513C801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752F71D-46D8-B2E1-30E0-D499C89B5D6B}"/>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168678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A79A-7ABC-8562-E61B-C28DFCFE48F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C1DEEBB-D3DE-F81F-20C1-BA2FB339081F}"/>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4" name="Footer Placeholder 3">
            <a:extLst>
              <a:ext uri="{FF2B5EF4-FFF2-40B4-BE49-F238E27FC236}">
                <a16:creationId xmlns:a16="http://schemas.microsoft.com/office/drawing/2014/main" id="{5D914D05-B260-7594-0E85-0626B7C072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57FD372-0754-43EB-C7C0-967B083F7A85}"/>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2598210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058CE-294F-541D-7E0D-B91A6028DB8F}"/>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3" name="Footer Placeholder 2">
            <a:extLst>
              <a:ext uri="{FF2B5EF4-FFF2-40B4-BE49-F238E27FC236}">
                <a16:creationId xmlns:a16="http://schemas.microsoft.com/office/drawing/2014/main" id="{A7FC442D-4D17-0779-E5D6-1F4E77FEF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D884B4D-A5E3-2457-F3B0-439D6FC909EA}"/>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2769587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1FD81-62D7-FF8E-9D10-CBFF315834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40EEE2-6035-FF8B-E514-FBE4AB3F0F4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83D23-8294-838C-58C5-4C8A4F1AB4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48046-FA60-4B66-2A09-6004C03C63EB}"/>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6" name="Footer Placeholder 5">
            <a:extLst>
              <a:ext uri="{FF2B5EF4-FFF2-40B4-BE49-F238E27FC236}">
                <a16:creationId xmlns:a16="http://schemas.microsoft.com/office/drawing/2014/main" id="{A0C8E066-DB87-3CAE-6A48-7877C21AA2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7DB730-05C8-525F-E72D-6F2DC922FD19}"/>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141092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14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CEA6-1FE3-307B-0CBD-C026E2D4F0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23291E-DFBF-D6D2-3C80-3AA641A5766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B36B9-F1F0-C433-3539-9257FB851EB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3FF7A-F0A7-37AD-4071-586674804ADB}"/>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6" name="Footer Placeholder 5">
            <a:extLst>
              <a:ext uri="{FF2B5EF4-FFF2-40B4-BE49-F238E27FC236}">
                <a16:creationId xmlns:a16="http://schemas.microsoft.com/office/drawing/2014/main" id="{7EC861DF-A691-F313-1D76-77FC27A138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1321DA-7200-A1E5-5D98-28C4DF09FB9D}"/>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498474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180B-D074-BCCF-E49E-8E3CBAE38F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477117-3990-707E-F7A2-B3F21ACAE6F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C943B-22CE-FEF1-5E79-A74068464684}"/>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5" name="Footer Placeholder 4">
            <a:extLst>
              <a:ext uri="{FF2B5EF4-FFF2-40B4-BE49-F238E27FC236}">
                <a16:creationId xmlns:a16="http://schemas.microsoft.com/office/drawing/2014/main" id="{DD434501-00AC-BFFD-2B30-9B9F77AB1C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399E21-300E-EB1B-D0CD-9D6D7BC60D24}"/>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899070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E7F76-3201-5C1E-8A32-DC5D9B706DE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BB5691-12CD-0432-2E0E-97AE36442F7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A3CA0-A16B-4A02-F9B6-22FBC1C2EB81}"/>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5" name="Footer Placeholder 4">
            <a:extLst>
              <a:ext uri="{FF2B5EF4-FFF2-40B4-BE49-F238E27FC236}">
                <a16:creationId xmlns:a16="http://schemas.microsoft.com/office/drawing/2014/main" id="{759018C8-9BE5-4320-8E2B-F44534CACA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62D29C-4BC2-4D7F-4F6F-067DF2F1DFEA}"/>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341071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F5DC71-8FED-4792-10D5-966337B152CB}"/>
              </a:ext>
            </a:extLst>
          </p:cNvPr>
          <p:cNvPicPr>
            <a:picLocks noChangeAspect="1"/>
          </p:cNvPicPr>
          <p:nvPr userDrawn="1"/>
        </p:nvPicPr>
        <p:blipFill rotWithShape="1">
          <a:blip r:embed="rId2"/>
          <a:srcRect t="23339"/>
          <a:stretch/>
        </p:blipFill>
        <p:spPr>
          <a:xfrm>
            <a:off x="0" y="0"/>
            <a:ext cx="12192000" cy="2074921"/>
          </a:xfrm>
          <a:prstGeom prst="rect">
            <a:avLst/>
          </a:prstGeom>
        </p:spPr>
      </p:pic>
      <p:pic>
        <p:nvPicPr>
          <p:cNvPr id="8" name="Picture 7">
            <a:extLst>
              <a:ext uri="{FF2B5EF4-FFF2-40B4-BE49-F238E27FC236}">
                <a16:creationId xmlns:a16="http://schemas.microsoft.com/office/drawing/2014/main" id="{36696068-3D25-FB6B-8A72-158D47D6619E}"/>
              </a:ext>
            </a:extLst>
          </p:cNvPr>
          <p:cNvPicPr>
            <a:picLocks noChangeAspect="1"/>
          </p:cNvPicPr>
          <p:nvPr userDrawn="1"/>
        </p:nvPicPr>
        <p:blipFill rotWithShape="1">
          <a:blip r:embed="rId3"/>
          <a:srcRect b="3467"/>
          <a:stretch/>
        </p:blipFill>
        <p:spPr>
          <a:xfrm>
            <a:off x="0" y="2238587"/>
            <a:ext cx="12192000" cy="4619413"/>
          </a:xfrm>
          <a:prstGeom prst="rect">
            <a:avLst/>
          </a:prstGeom>
        </p:spPr>
      </p:pic>
      <p:pic>
        <p:nvPicPr>
          <p:cNvPr id="9" name="Picture 8">
            <a:extLst>
              <a:ext uri="{FF2B5EF4-FFF2-40B4-BE49-F238E27FC236}">
                <a16:creationId xmlns:a16="http://schemas.microsoft.com/office/drawing/2014/main" id="{88680769-4D08-1428-7776-D7ABC053ED06}"/>
              </a:ext>
            </a:extLst>
          </p:cNvPr>
          <p:cNvPicPr>
            <a:picLocks noChangeAspect="1"/>
          </p:cNvPicPr>
          <p:nvPr userDrawn="1"/>
        </p:nvPicPr>
        <p:blipFill>
          <a:blip r:embed="rId4"/>
          <a:stretch>
            <a:fillRect/>
          </a:stretch>
        </p:blipFill>
        <p:spPr>
          <a:xfrm>
            <a:off x="1715599" y="-256550"/>
            <a:ext cx="7938991" cy="1044000"/>
          </a:xfrm>
          <a:prstGeom prst="rect">
            <a:avLst/>
          </a:prstGeom>
        </p:spPr>
      </p:pic>
      <p:pic>
        <p:nvPicPr>
          <p:cNvPr id="10" name="Picture 9">
            <a:extLst>
              <a:ext uri="{FF2B5EF4-FFF2-40B4-BE49-F238E27FC236}">
                <a16:creationId xmlns:a16="http://schemas.microsoft.com/office/drawing/2014/main" id="{2559B6D5-2A08-5B57-AC44-49E0E3EDB296}"/>
              </a:ext>
            </a:extLst>
          </p:cNvPr>
          <p:cNvPicPr>
            <a:picLocks noChangeAspect="1"/>
          </p:cNvPicPr>
          <p:nvPr userDrawn="1"/>
        </p:nvPicPr>
        <p:blipFill>
          <a:blip r:embed="rId5"/>
          <a:stretch>
            <a:fillRect/>
          </a:stretch>
        </p:blipFill>
        <p:spPr>
          <a:xfrm>
            <a:off x="0" y="787450"/>
            <a:ext cx="2057027" cy="3312000"/>
          </a:xfrm>
          <a:prstGeom prst="rect">
            <a:avLst/>
          </a:prstGeom>
        </p:spPr>
      </p:pic>
      <p:pic>
        <p:nvPicPr>
          <p:cNvPr id="11" name="Picture 10">
            <a:extLst>
              <a:ext uri="{FF2B5EF4-FFF2-40B4-BE49-F238E27FC236}">
                <a16:creationId xmlns:a16="http://schemas.microsoft.com/office/drawing/2014/main" id="{D198A932-1591-C091-4E68-508AD73BCFCE}"/>
              </a:ext>
            </a:extLst>
          </p:cNvPr>
          <p:cNvPicPr>
            <a:picLocks noChangeAspect="1"/>
          </p:cNvPicPr>
          <p:nvPr userDrawn="1"/>
        </p:nvPicPr>
        <p:blipFill rotWithShape="1">
          <a:blip r:embed="rId6"/>
          <a:srcRect t="15088" b="31253"/>
          <a:stretch/>
        </p:blipFill>
        <p:spPr>
          <a:xfrm>
            <a:off x="10857037" y="1302203"/>
            <a:ext cx="1334963" cy="3780000"/>
          </a:xfrm>
          <a:prstGeom prst="rect">
            <a:avLst/>
          </a:prstGeom>
        </p:spPr>
      </p:pic>
      <p:pic>
        <p:nvPicPr>
          <p:cNvPr id="13" name="Picture 12">
            <a:extLst>
              <a:ext uri="{FF2B5EF4-FFF2-40B4-BE49-F238E27FC236}">
                <a16:creationId xmlns:a16="http://schemas.microsoft.com/office/drawing/2014/main" id="{775C5A67-5E07-071D-154E-6394A3C8D822}"/>
              </a:ext>
            </a:extLst>
          </p:cNvPr>
          <p:cNvPicPr>
            <a:picLocks noChangeAspect="1"/>
          </p:cNvPicPr>
          <p:nvPr userDrawn="1"/>
        </p:nvPicPr>
        <p:blipFill>
          <a:blip r:embed="rId7"/>
          <a:stretch>
            <a:fillRect/>
          </a:stretch>
        </p:blipFill>
        <p:spPr>
          <a:xfrm>
            <a:off x="9552728" y="-163666"/>
            <a:ext cx="1971790" cy="1980000"/>
          </a:xfrm>
          <a:prstGeom prst="rect">
            <a:avLst/>
          </a:prstGeom>
        </p:spPr>
      </p:pic>
      <p:pic>
        <p:nvPicPr>
          <p:cNvPr id="12" name="Graphic 11">
            <a:extLst>
              <a:ext uri="{FF2B5EF4-FFF2-40B4-BE49-F238E27FC236}">
                <a16:creationId xmlns:a16="http://schemas.microsoft.com/office/drawing/2014/main" id="{77F06570-EA24-2A70-A659-815A25AE5E28}"/>
              </a:ext>
            </a:extLst>
          </p:cNvPr>
          <p:cNvPicPr>
            <a:picLocks noChangeAspect="1"/>
          </p:cNvPicPr>
          <p:nvPr userDrawn="1"/>
        </p:nvPicPr>
        <p:blipFill rotWithShape="1">
          <a:blip r:embed="rId8">
            <a:extLst>
              <a:ext uri="{96DAC541-7B7A-43D3-8B79-37D633B846F1}">
                <asvg:svgBlip xmlns:asvg="http://schemas.microsoft.com/office/drawing/2016/SVG/main" xmlns="" r:embed="rId9"/>
              </a:ext>
            </a:extLst>
          </a:blip>
          <a:srcRect l="2183" t="61068" r="3963" b="4718"/>
          <a:stretch/>
        </p:blipFill>
        <p:spPr>
          <a:xfrm>
            <a:off x="0" y="3941273"/>
            <a:ext cx="12192000" cy="2916727"/>
          </a:xfrm>
          <a:prstGeom prst="rect">
            <a:avLst/>
          </a:prstGeom>
        </p:spPr>
      </p:pic>
    </p:spTree>
    <p:extLst>
      <p:ext uri="{BB962C8B-B14F-4D97-AF65-F5344CB8AC3E}">
        <p14:creationId xmlns:p14="http://schemas.microsoft.com/office/powerpoint/2010/main" val="606570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3F2275-77E3-2A92-A72C-18E21A72523F}"/>
              </a:ext>
            </a:extLst>
          </p:cNvPr>
          <p:cNvPicPr>
            <a:picLocks noChangeAspect="1"/>
          </p:cNvPicPr>
          <p:nvPr userDrawn="1"/>
        </p:nvPicPr>
        <p:blipFill rotWithShape="1">
          <a:blip r:embed="rId2"/>
          <a:srcRect t="23339"/>
          <a:stretch/>
        </p:blipFill>
        <p:spPr>
          <a:xfrm>
            <a:off x="0" y="0"/>
            <a:ext cx="12192000" cy="2074921"/>
          </a:xfrm>
          <a:prstGeom prst="rect">
            <a:avLst/>
          </a:prstGeom>
        </p:spPr>
      </p:pic>
      <p:pic>
        <p:nvPicPr>
          <p:cNvPr id="9" name="Picture 8">
            <a:extLst>
              <a:ext uri="{FF2B5EF4-FFF2-40B4-BE49-F238E27FC236}">
                <a16:creationId xmlns:a16="http://schemas.microsoft.com/office/drawing/2014/main" id="{E48F2DB8-AF38-A0D7-325A-7EFE36DA402F}"/>
              </a:ext>
            </a:extLst>
          </p:cNvPr>
          <p:cNvPicPr>
            <a:picLocks noChangeAspect="1"/>
          </p:cNvPicPr>
          <p:nvPr userDrawn="1"/>
        </p:nvPicPr>
        <p:blipFill rotWithShape="1">
          <a:blip r:embed="rId3"/>
          <a:srcRect t="29451" r="84" b="10520"/>
          <a:stretch/>
        </p:blipFill>
        <p:spPr>
          <a:xfrm>
            <a:off x="0" y="1930400"/>
            <a:ext cx="12192000" cy="4927600"/>
          </a:xfrm>
          <a:prstGeom prst="rect">
            <a:avLst/>
          </a:prstGeom>
        </p:spPr>
      </p:pic>
      <p:pic>
        <p:nvPicPr>
          <p:cNvPr id="11" name="Picture 10">
            <a:extLst>
              <a:ext uri="{FF2B5EF4-FFF2-40B4-BE49-F238E27FC236}">
                <a16:creationId xmlns:a16="http://schemas.microsoft.com/office/drawing/2014/main" id="{A05C19A2-3284-BF7B-880A-4FC70F089F46}"/>
              </a:ext>
            </a:extLst>
          </p:cNvPr>
          <p:cNvPicPr>
            <a:picLocks noChangeAspect="1"/>
          </p:cNvPicPr>
          <p:nvPr userDrawn="1"/>
        </p:nvPicPr>
        <p:blipFill>
          <a:blip r:embed="rId4"/>
          <a:stretch>
            <a:fillRect/>
          </a:stretch>
        </p:blipFill>
        <p:spPr>
          <a:xfrm>
            <a:off x="1784583" y="173200"/>
            <a:ext cx="8622832" cy="1584000"/>
          </a:xfrm>
          <a:prstGeom prst="rect">
            <a:avLst/>
          </a:prstGeom>
        </p:spPr>
      </p:pic>
    </p:spTree>
    <p:extLst>
      <p:ext uri="{BB962C8B-B14F-4D97-AF65-F5344CB8AC3E}">
        <p14:creationId xmlns:p14="http://schemas.microsoft.com/office/powerpoint/2010/main" val="126641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5A28B-0DB5-F637-84BE-3ADBC7927A4A}"/>
              </a:ext>
            </a:extLst>
          </p:cNvPr>
          <p:cNvPicPr>
            <a:picLocks noChangeAspect="1"/>
          </p:cNvPicPr>
          <p:nvPr userDrawn="1"/>
        </p:nvPicPr>
        <p:blipFill rotWithShape="1">
          <a:blip r:embed="rId2"/>
          <a:srcRect t="9741"/>
          <a:stretch/>
        </p:blipFill>
        <p:spPr>
          <a:xfrm>
            <a:off x="-1" y="-2"/>
            <a:ext cx="12192000" cy="2442977"/>
          </a:xfrm>
          <a:prstGeom prst="rect">
            <a:avLst/>
          </a:prstGeom>
        </p:spPr>
      </p:pic>
      <p:pic>
        <p:nvPicPr>
          <p:cNvPr id="8" name="Picture 7">
            <a:extLst>
              <a:ext uri="{FF2B5EF4-FFF2-40B4-BE49-F238E27FC236}">
                <a16:creationId xmlns:a16="http://schemas.microsoft.com/office/drawing/2014/main" id="{C7778A95-FF0B-04DC-B0F4-2D22A2FF43AD}"/>
              </a:ext>
            </a:extLst>
          </p:cNvPr>
          <p:cNvPicPr>
            <a:picLocks noChangeAspect="1"/>
          </p:cNvPicPr>
          <p:nvPr userDrawn="1"/>
        </p:nvPicPr>
        <p:blipFill rotWithShape="1">
          <a:blip r:embed="rId3"/>
          <a:srcRect b="1796"/>
          <a:stretch/>
        </p:blipFill>
        <p:spPr>
          <a:xfrm>
            <a:off x="0" y="1996948"/>
            <a:ext cx="12192000" cy="4861052"/>
          </a:xfrm>
          <a:prstGeom prst="rect">
            <a:avLst/>
          </a:prstGeom>
        </p:spPr>
      </p:pic>
      <p:pic>
        <p:nvPicPr>
          <p:cNvPr id="9" name="Picture 8">
            <a:extLst>
              <a:ext uri="{FF2B5EF4-FFF2-40B4-BE49-F238E27FC236}">
                <a16:creationId xmlns:a16="http://schemas.microsoft.com/office/drawing/2014/main" id="{389A5BF8-1025-555A-0503-483EE9F09B21}"/>
              </a:ext>
            </a:extLst>
          </p:cNvPr>
          <p:cNvPicPr>
            <a:picLocks noChangeAspect="1"/>
          </p:cNvPicPr>
          <p:nvPr userDrawn="1"/>
        </p:nvPicPr>
        <p:blipFill rotWithShape="1">
          <a:blip r:embed="rId4"/>
          <a:srcRect l="1961" r="1961"/>
          <a:stretch/>
        </p:blipFill>
        <p:spPr>
          <a:xfrm>
            <a:off x="0" y="2195235"/>
            <a:ext cx="1858332" cy="2520000"/>
          </a:xfrm>
          <a:prstGeom prst="rect">
            <a:avLst/>
          </a:prstGeom>
        </p:spPr>
      </p:pic>
      <p:pic>
        <p:nvPicPr>
          <p:cNvPr id="10" name="Picture 9">
            <a:extLst>
              <a:ext uri="{FF2B5EF4-FFF2-40B4-BE49-F238E27FC236}">
                <a16:creationId xmlns:a16="http://schemas.microsoft.com/office/drawing/2014/main" id="{CE964B6C-654A-C3F0-F1AA-597C1DC3E050}"/>
              </a:ext>
            </a:extLst>
          </p:cNvPr>
          <p:cNvPicPr>
            <a:picLocks noChangeAspect="1"/>
          </p:cNvPicPr>
          <p:nvPr userDrawn="1"/>
        </p:nvPicPr>
        <p:blipFill rotWithShape="1">
          <a:blip r:embed="rId5"/>
          <a:srcRect t="22152" b="45297"/>
          <a:stretch/>
        </p:blipFill>
        <p:spPr>
          <a:xfrm>
            <a:off x="10477279" y="1278194"/>
            <a:ext cx="1714721" cy="2340000"/>
          </a:xfrm>
          <a:prstGeom prst="rect">
            <a:avLst/>
          </a:prstGeom>
        </p:spPr>
      </p:pic>
      <p:pic>
        <p:nvPicPr>
          <p:cNvPr id="11" name="Picture 10">
            <a:extLst>
              <a:ext uri="{FF2B5EF4-FFF2-40B4-BE49-F238E27FC236}">
                <a16:creationId xmlns:a16="http://schemas.microsoft.com/office/drawing/2014/main" id="{94C7723E-F8C8-D703-4C31-6DCED30E54EC}"/>
              </a:ext>
            </a:extLst>
          </p:cNvPr>
          <p:cNvPicPr>
            <a:picLocks noChangeAspect="1"/>
          </p:cNvPicPr>
          <p:nvPr userDrawn="1"/>
        </p:nvPicPr>
        <p:blipFill>
          <a:blip r:embed="rId6"/>
          <a:stretch>
            <a:fillRect/>
          </a:stretch>
        </p:blipFill>
        <p:spPr>
          <a:xfrm>
            <a:off x="1710848" y="152473"/>
            <a:ext cx="1081000" cy="1692000"/>
          </a:xfrm>
          <a:prstGeom prst="rect">
            <a:avLst/>
          </a:prstGeom>
        </p:spPr>
      </p:pic>
      <p:pic>
        <p:nvPicPr>
          <p:cNvPr id="12" name="Picture 11">
            <a:extLst>
              <a:ext uri="{FF2B5EF4-FFF2-40B4-BE49-F238E27FC236}">
                <a16:creationId xmlns:a16="http://schemas.microsoft.com/office/drawing/2014/main" id="{BE09D080-65DE-4F42-EF7D-55E187F28686}"/>
              </a:ext>
            </a:extLst>
          </p:cNvPr>
          <p:cNvPicPr>
            <a:picLocks noChangeAspect="1"/>
          </p:cNvPicPr>
          <p:nvPr userDrawn="1"/>
        </p:nvPicPr>
        <p:blipFill>
          <a:blip r:embed="rId7"/>
          <a:stretch>
            <a:fillRect/>
          </a:stretch>
        </p:blipFill>
        <p:spPr>
          <a:xfrm>
            <a:off x="-176981" y="-2"/>
            <a:ext cx="12545960" cy="2134836"/>
          </a:xfrm>
          <a:prstGeom prst="rect">
            <a:avLst/>
          </a:prstGeom>
        </p:spPr>
      </p:pic>
    </p:spTree>
    <p:extLst>
      <p:ext uri="{BB962C8B-B14F-4D97-AF65-F5344CB8AC3E}">
        <p14:creationId xmlns:p14="http://schemas.microsoft.com/office/powerpoint/2010/main" val="186837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9190-943B-A33E-128B-AF66ABD270A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BBFE8E-4EA8-567C-F316-7CDED6E7937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7A2076-BF9F-9C95-63D0-477192CB5647}"/>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5" name="Footer Placeholder 4">
            <a:extLst>
              <a:ext uri="{FF2B5EF4-FFF2-40B4-BE49-F238E27FC236}">
                <a16:creationId xmlns:a16="http://schemas.microsoft.com/office/drawing/2014/main" id="{DB2C5060-6B19-4C85-F6AA-B37F9B290C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733E41-0F53-D3E8-5251-BD942E330016}"/>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499488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C20C-775A-2BEC-DAB9-6555CF1EEE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5B283C-72F6-4DA7-9F92-6AB2C6D54C9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40DD6-F64D-8D94-DC96-C93F3CF30735}"/>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5" name="Footer Placeholder 4">
            <a:extLst>
              <a:ext uri="{FF2B5EF4-FFF2-40B4-BE49-F238E27FC236}">
                <a16:creationId xmlns:a16="http://schemas.microsoft.com/office/drawing/2014/main" id="{FB177A38-59B3-8672-F29A-152BF44792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DA619E-2029-3720-96B9-D0FB13F64616}"/>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2368241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C10B-80C3-FA62-F1EF-B9C5CF5E25E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D43CF0-EAF0-BA8F-65CA-9A7062A12D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6B4150-0CB2-7E8D-C2E6-A048BA267C7C}"/>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5" name="Footer Placeholder 4">
            <a:extLst>
              <a:ext uri="{FF2B5EF4-FFF2-40B4-BE49-F238E27FC236}">
                <a16:creationId xmlns:a16="http://schemas.microsoft.com/office/drawing/2014/main" id="{A122AE25-C280-2965-12F9-8A8D5BCEA7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0A8ADC-2F7D-3448-8189-94FFDA54E32F}"/>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2574063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17FE-362D-E017-31F3-DE914DA771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42BD9AF-745C-F5C5-B47E-476D9C8C110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B3AD-D436-DA26-35A6-A6F699882A2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BB2554-0C46-D247-2FAB-530A49288A15}"/>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6" name="Footer Placeholder 5">
            <a:extLst>
              <a:ext uri="{FF2B5EF4-FFF2-40B4-BE49-F238E27FC236}">
                <a16:creationId xmlns:a16="http://schemas.microsoft.com/office/drawing/2014/main" id="{6E66467D-9C3E-8C21-EFEC-30652C0F15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370F81-B972-CAFD-499E-F14A116DD908}"/>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188198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E968-D994-3BB6-EE58-8E2DC150B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E100F1-FF16-E81E-6BE0-CAED505A22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C47FF-1D82-04D2-15B3-077A403D08E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12/02/2026</a:t>
            </a:fld>
            <a:endParaRPr lang="en-US"/>
          </a:p>
        </p:txBody>
      </p:sp>
      <p:sp>
        <p:nvSpPr>
          <p:cNvPr id="5" name="Footer Placeholder 4">
            <a:extLst>
              <a:ext uri="{FF2B5EF4-FFF2-40B4-BE49-F238E27FC236}">
                <a16:creationId xmlns:a16="http://schemas.microsoft.com/office/drawing/2014/main" id="{26FBA2A9-C4BD-27DD-2E91-880AB8E1E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54A68-BC0B-FF6B-5B6D-F6BEEF502640}"/>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06774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F7DC-885A-2568-94DF-4AF2744E352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0EFDC0-270A-F597-FF6A-6C842BC32E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C7451-FE65-095B-EC4E-4CEDCCE2C49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044FDF-E3C4-DB8B-B399-A63B2AE7CC8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1123C0-9696-42EF-58B2-E46BC4D309E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2659F1-0491-FCE0-3A82-1D075C2C6C3B}"/>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8" name="Footer Placeholder 7">
            <a:extLst>
              <a:ext uri="{FF2B5EF4-FFF2-40B4-BE49-F238E27FC236}">
                <a16:creationId xmlns:a16="http://schemas.microsoft.com/office/drawing/2014/main" id="{0CF7B388-29D1-68CD-19B5-E35513C801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752F71D-46D8-B2E1-30E0-D499C89B5D6B}"/>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273764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A79A-7ABC-8562-E61B-C28DFCFE48F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C1DEEBB-D3DE-F81F-20C1-BA2FB339081F}"/>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4" name="Footer Placeholder 3">
            <a:extLst>
              <a:ext uri="{FF2B5EF4-FFF2-40B4-BE49-F238E27FC236}">
                <a16:creationId xmlns:a16="http://schemas.microsoft.com/office/drawing/2014/main" id="{5D914D05-B260-7594-0E85-0626B7C072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57FD372-0754-43EB-C7C0-967B083F7A85}"/>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3275145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058CE-294F-541D-7E0D-B91A6028DB8F}"/>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3" name="Footer Placeholder 2">
            <a:extLst>
              <a:ext uri="{FF2B5EF4-FFF2-40B4-BE49-F238E27FC236}">
                <a16:creationId xmlns:a16="http://schemas.microsoft.com/office/drawing/2014/main" id="{A7FC442D-4D17-0779-E5D6-1F4E77FEF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D884B4D-A5E3-2457-F3B0-439D6FC909EA}"/>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3281781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1FD81-62D7-FF8E-9D10-CBFF315834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40EEE2-6035-FF8B-E514-FBE4AB3F0F4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83D23-8294-838C-58C5-4C8A4F1AB4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48046-FA60-4B66-2A09-6004C03C63EB}"/>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6" name="Footer Placeholder 5">
            <a:extLst>
              <a:ext uri="{FF2B5EF4-FFF2-40B4-BE49-F238E27FC236}">
                <a16:creationId xmlns:a16="http://schemas.microsoft.com/office/drawing/2014/main" id="{A0C8E066-DB87-3CAE-6A48-7877C21AA2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7DB730-05C8-525F-E72D-6F2DC922FD19}"/>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3725521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CEA6-1FE3-307B-0CBD-C026E2D4F0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23291E-DFBF-D6D2-3C80-3AA641A5766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B36B9-F1F0-C433-3539-9257FB851EB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3FF7A-F0A7-37AD-4071-586674804ADB}"/>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6" name="Footer Placeholder 5">
            <a:extLst>
              <a:ext uri="{FF2B5EF4-FFF2-40B4-BE49-F238E27FC236}">
                <a16:creationId xmlns:a16="http://schemas.microsoft.com/office/drawing/2014/main" id="{7EC861DF-A691-F313-1D76-77FC27A138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1321DA-7200-A1E5-5D98-28C4DF09FB9D}"/>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4211532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180B-D074-BCCF-E49E-8E3CBAE38F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477117-3990-707E-F7A2-B3F21ACAE6F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C943B-22CE-FEF1-5E79-A74068464684}"/>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5" name="Footer Placeholder 4">
            <a:extLst>
              <a:ext uri="{FF2B5EF4-FFF2-40B4-BE49-F238E27FC236}">
                <a16:creationId xmlns:a16="http://schemas.microsoft.com/office/drawing/2014/main" id="{DD434501-00AC-BFFD-2B30-9B9F77AB1C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399E21-300E-EB1B-D0CD-9D6D7BC60D24}"/>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4138359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E7F76-3201-5C1E-8A32-DC5D9B706DE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BB5691-12CD-0432-2E0E-97AE36442F7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A3CA0-A16B-4A02-F9B6-22FBC1C2EB81}"/>
              </a:ext>
            </a:extLst>
          </p:cNvPr>
          <p:cNvSpPr>
            <a:spLocks noGrp="1"/>
          </p:cNvSpPr>
          <p:nvPr>
            <p:ph type="dt" sz="half" idx="10"/>
          </p:nvPr>
        </p:nvSpPr>
        <p:spPr>
          <a:xfrm>
            <a:off x="838200" y="6356350"/>
            <a:ext cx="2743200" cy="365125"/>
          </a:xfrm>
          <a:prstGeom prst="rect">
            <a:avLst/>
          </a:prstGeom>
        </p:spPr>
        <p:txBody>
          <a:bodyPr/>
          <a:lstStyle/>
          <a:p>
            <a:fld id="{0FF5B28A-D762-4A0D-B42B-D677DE20263B}" type="datetimeFigureOut">
              <a:rPr lang="en-US" smtClean="0"/>
              <a:t>12/02/2026</a:t>
            </a:fld>
            <a:endParaRPr lang="en-US"/>
          </a:p>
        </p:txBody>
      </p:sp>
      <p:sp>
        <p:nvSpPr>
          <p:cNvPr id="5" name="Footer Placeholder 4">
            <a:extLst>
              <a:ext uri="{FF2B5EF4-FFF2-40B4-BE49-F238E27FC236}">
                <a16:creationId xmlns:a16="http://schemas.microsoft.com/office/drawing/2014/main" id="{759018C8-9BE5-4320-8E2B-F44534CACA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62D29C-4BC2-4D7F-4F6F-067DF2F1DFEA}"/>
              </a:ext>
            </a:extLst>
          </p:cNvPr>
          <p:cNvSpPr>
            <a:spLocks noGrp="1"/>
          </p:cNvSpPr>
          <p:nvPr>
            <p:ph type="sldNum" sz="quarter" idx="12"/>
          </p:nvPr>
        </p:nvSpPr>
        <p:spPr>
          <a:xfrm>
            <a:off x="8610600" y="6356350"/>
            <a:ext cx="2743200" cy="365125"/>
          </a:xfrm>
          <a:prstGeom prst="rect">
            <a:avLst/>
          </a:prstGeom>
        </p:spPr>
        <p:txBody>
          <a:bodyPr/>
          <a:lstStyle/>
          <a:p>
            <a:fld id="{15C93914-70E2-49E8-98FD-9F714194D41C}" type="slidenum">
              <a:rPr lang="en-US" smtClean="0"/>
              <a:t>‹#›</a:t>
            </a:fld>
            <a:endParaRPr lang="en-US"/>
          </a:p>
        </p:txBody>
      </p:sp>
    </p:spTree>
    <p:extLst>
      <p:ext uri="{BB962C8B-B14F-4D97-AF65-F5344CB8AC3E}">
        <p14:creationId xmlns:p14="http://schemas.microsoft.com/office/powerpoint/2010/main" val="3284498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BB3F9B-7B6F-7080-7FBC-A3A3AE401283}"/>
              </a:ext>
            </a:extLst>
          </p:cNvPr>
          <p:cNvPicPr>
            <a:picLocks noChangeAspect="1"/>
          </p:cNvPicPr>
          <p:nvPr userDrawn="1"/>
        </p:nvPicPr>
        <p:blipFill rotWithShape="1">
          <a:blip r:embed="rId2"/>
          <a:srcRect t="9741"/>
          <a:stretch/>
        </p:blipFill>
        <p:spPr>
          <a:xfrm>
            <a:off x="-1" y="-2"/>
            <a:ext cx="12192000" cy="2442977"/>
          </a:xfrm>
          <a:prstGeom prst="rect">
            <a:avLst/>
          </a:prstGeom>
        </p:spPr>
      </p:pic>
      <p:pic>
        <p:nvPicPr>
          <p:cNvPr id="11" name="Picture 10">
            <a:extLst>
              <a:ext uri="{FF2B5EF4-FFF2-40B4-BE49-F238E27FC236}">
                <a16:creationId xmlns:a16="http://schemas.microsoft.com/office/drawing/2014/main" id="{7DF2B43B-77BB-43C4-3FB4-9E8D97807296}"/>
              </a:ext>
            </a:extLst>
          </p:cNvPr>
          <p:cNvPicPr>
            <a:picLocks noChangeAspect="1"/>
          </p:cNvPicPr>
          <p:nvPr userDrawn="1"/>
        </p:nvPicPr>
        <p:blipFill rotWithShape="1">
          <a:blip r:embed="rId3"/>
          <a:srcRect l="3662" t="31201" r="17643" b="1090"/>
          <a:stretch/>
        </p:blipFill>
        <p:spPr>
          <a:xfrm>
            <a:off x="-1" y="1289145"/>
            <a:ext cx="12192000" cy="5568856"/>
          </a:xfrm>
          <a:prstGeom prst="rect">
            <a:avLst/>
          </a:prstGeom>
        </p:spPr>
      </p:pic>
      <p:pic>
        <p:nvPicPr>
          <p:cNvPr id="12" name="Picture 11">
            <a:extLst>
              <a:ext uri="{FF2B5EF4-FFF2-40B4-BE49-F238E27FC236}">
                <a16:creationId xmlns:a16="http://schemas.microsoft.com/office/drawing/2014/main" id="{12C47E17-5EEF-574B-357A-3A7BC3956037}"/>
              </a:ext>
            </a:extLst>
          </p:cNvPr>
          <p:cNvPicPr>
            <a:picLocks noChangeAspect="1"/>
          </p:cNvPicPr>
          <p:nvPr userDrawn="1"/>
        </p:nvPicPr>
        <p:blipFill rotWithShape="1">
          <a:blip r:embed="rId4"/>
          <a:srcRect l="80" t="60349" b="32"/>
          <a:stretch/>
        </p:blipFill>
        <p:spPr>
          <a:xfrm>
            <a:off x="-1" y="3637935"/>
            <a:ext cx="12192000" cy="3220065"/>
          </a:xfrm>
          <a:prstGeom prst="rect">
            <a:avLst/>
          </a:prstGeom>
        </p:spPr>
      </p:pic>
      <p:pic>
        <p:nvPicPr>
          <p:cNvPr id="13" name="Picture 12">
            <a:extLst>
              <a:ext uri="{FF2B5EF4-FFF2-40B4-BE49-F238E27FC236}">
                <a16:creationId xmlns:a16="http://schemas.microsoft.com/office/drawing/2014/main" id="{9C62E616-7844-C507-E237-4408A3214975}"/>
              </a:ext>
            </a:extLst>
          </p:cNvPr>
          <p:cNvPicPr>
            <a:picLocks noChangeAspect="1"/>
          </p:cNvPicPr>
          <p:nvPr userDrawn="1"/>
        </p:nvPicPr>
        <p:blipFill>
          <a:blip r:embed="rId5"/>
          <a:stretch>
            <a:fillRect/>
          </a:stretch>
        </p:blipFill>
        <p:spPr>
          <a:xfrm>
            <a:off x="1101905" y="312253"/>
            <a:ext cx="9988183" cy="1404000"/>
          </a:xfrm>
          <a:prstGeom prst="rect">
            <a:avLst/>
          </a:prstGeom>
        </p:spPr>
      </p:pic>
      <p:pic>
        <p:nvPicPr>
          <p:cNvPr id="16" name="Picture 15">
            <a:extLst>
              <a:ext uri="{FF2B5EF4-FFF2-40B4-BE49-F238E27FC236}">
                <a16:creationId xmlns:a16="http://schemas.microsoft.com/office/drawing/2014/main" id="{F47A2123-0F07-30B5-E74A-4DF6C6C4D7CA}"/>
              </a:ext>
            </a:extLst>
          </p:cNvPr>
          <p:cNvPicPr>
            <a:picLocks noChangeAspect="1"/>
          </p:cNvPicPr>
          <p:nvPr userDrawn="1"/>
        </p:nvPicPr>
        <p:blipFill>
          <a:blip r:embed="rId6"/>
          <a:stretch>
            <a:fillRect/>
          </a:stretch>
        </p:blipFill>
        <p:spPr>
          <a:xfrm>
            <a:off x="7934210" y="142636"/>
            <a:ext cx="1971790" cy="1980000"/>
          </a:xfrm>
          <a:prstGeom prst="rect">
            <a:avLst/>
          </a:prstGeom>
        </p:spPr>
      </p:pic>
    </p:spTree>
    <p:extLst>
      <p:ext uri="{BB962C8B-B14F-4D97-AF65-F5344CB8AC3E}">
        <p14:creationId xmlns:p14="http://schemas.microsoft.com/office/powerpoint/2010/main" val="4602274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F5DC71-8FED-4792-10D5-966337B152CB}"/>
              </a:ext>
            </a:extLst>
          </p:cNvPr>
          <p:cNvPicPr>
            <a:picLocks noChangeAspect="1"/>
          </p:cNvPicPr>
          <p:nvPr userDrawn="1"/>
        </p:nvPicPr>
        <p:blipFill rotWithShape="1">
          <a:blip r:embed="rId2"/>
          <a:srcRect t="23339"/>
          <a:stretch/>
        </p:blipFill>
        <p:spPr>
          <a:xfrm>
            <a:off x="0" y="0"/>
            <a:ext cx="12192000" cy="2074921"/>
          </a:xfrm>
          <a:prstGeom prst="rect">
            <a:avLst/>
          </a:prstGeom>
        </p:spPr>
      </p:pic>
      <p:pic>
        <p:nvPicPr>
          <p:cNvPr id="8" name="Picture 7">
            <a:extLst>
              <a:ext uri="{FF2B5EF4-FFF2-40B4-BE49-F238E27FC236}">
                <a16:creationId xmlns:a16="http://schemas.microsoft.com/office/drawing/2014/main" id="{36696068-3D25-FB6B-8A72-158D47D6619E}"/>
              </a:ext>
            </a:extLst>
          </p:cNvPr>
          <p:cNvPicPr>
            <a:picLocks noChangeAspect="1"/>
          </p:cNvPicPr>
          <p:nvPr userDrawn="1"/>
        </p:nvPicPr>
        <p:blipFill rotWithShape="1">
          <a:blip r:embed="rId3"/>
          <a:srcRect b="3467"/>
          <a:stretch/>
        </p:blipFill>
        <p:spPr>
          <a:xfrm>
            <a:off x="0" y="2238587"/>
            <a:ext cx="12192000" cy="4619413"/>
          </a:xfrm>
          <a:prstGeom prst="rect">
            <a:avLst/>
          </a:prstGeom>
        </p:spPr>
      </p:pic>
      <p:pic>
        <p:nvPicPr>
          <p:cNvPr id="9" name="Picture 8">
            <a:extLst>
              <a:ext uri="{FF2B5EF4-FFF2-40B4-BE49-F238E27FC236}">
                <a16:creationId xmlns:a16="http://schemas.microsoft.com/office/drawing/2014/main" id="{88680769-4D08-1428-7776-D7ABC053ED06}"/>
              </a:ext>
            </a:extLst>
          </p:cNvPr>
          <p:cNvPicPr>
            <a:picLocks noChangeAspect="1"/>
          </p:cNvPicPr>
          <p:nvPr userDrawn="1"/>
        </p:nvPicPr>
        <p:blipFill>
          <a:blip r:embed="rId4"/>
          <a:stretch>
            <a:fillRect/>
          </a:stretch>
        </p:blipFill>
        <p:spPr>
          <a:xfrm>
            <a:off x="1715599" y="-256550"/>
            <a:ext cx="7938991" cy="1044000"/>
          </a:xfrm>
          <a:prstGeom prst="rect">
            <a:avLst/>
          </a:prstGeom>
        </p:spPr>
      </p:pic>
      <p:pic>
        <p:nvPicPr>
          <p:cNvPr id="10" name="Picture 9">
            <a:extLst>
              <a:ext uri="{FF2B5EF4-FFF2-40B4-BE49-F238E27FC236}">
                <a16:creationId xmlns:a16="http://schemas.microsoft.com/office/drawing/2014/main" id="{2559B6D5-2A08-5B57-AC44-49E0E3EDB296}"/>
              </a:ext>
            </a:extLst>
          </p:cNvPr>
          <p:cNvPicPr>
            <a:picLocks noChangeAspect="1"/>
          </p:cNvPicPr>
          <p:nvPr userDrawn="1"/>
        </p:nvPicPr>
        <p:blipFill>
          <a:blip r:embed="rId5"/>
          <a:stretch>
            <a:fillRect/>
          </a:stretch>
        </p:blipFill>
        <p:spPr>
          <a:xfrm>
            <a:off x="0" y="787450"/>
            <a:ext cx="2057027" cy="3312000"/>
          </a:xfrm>
          <a:prstGeom prst="rect">
            <a:avLst/>
          </a:prstGeom>
        </p:spPr>
      </p:pic>
      <p:pic>
        <p:nvPicPr>
          <p:cNvPr id="11" name="Picture 10">
            <a:extLst>
              <a:ext uri="{FF2B5EF4-FFF2-40B4-BE49-F238E27FC236}">
                <a16:creationId xmlns:a16="http://schemas.microsoft.com/office/drawing/2014/main" id="{D198A932-1591-C091-4E68-508AD73BCFCE}"/>
              </a:ext>
            </a:extLst>
          </p:cNvPr>
          <p:cNvPicPr>
            <a:picLocks noChangeAspect="1"/>
          </p:cNvPicPr>
          <p:nvPr userDrawn="1"/>
        </p:nvPicPr>
        <p:blipFill rotWithShape="1">
          <a:blip r:embed="rId6"/>
          <a:srcRect t="15088" b="31253"/>
          <a:stretch/>
        </p:blipFill>
        <p:spPr>
          <a:xfrm>
            <a:off x="10857037" y="1302203"/>
            <a:ext cx="1334963" cy="3780000"/>
          </a:xfrm>
          <a:prstGeom prst="rect">
            <a:avLst/>
          </a:prstGeom>
        </p:spPr>
      </p:pic>
      <p:pic>
        <p:nvPicPr>
          <p:cNvPr id="13" name="Picture 12">
            <a:extLst>
              <a:ext uri="{FF2B5EF4-FFF2-40B4-BE49-F238E27FC236}">
                <a16:creationId xmlns:a16="http://schemas.microsoft.com/office/drawing/2014/main" id="{775C5A67-5E07-071D-154E-6394A3C8D822}"/>
              </a:ext>
            </a:extLst>
          </p:cNvPr>
          <p:cNvPicPr>
            <a:picLocks noChangeAspect="1"/>
          </p:cNvPicPr>
          <p:nvPr userDrawn="1"/>
        </p:nvPicPr>
        <p:blipFill>
          <a:blip r:embed="rId7"/>
          <a:stretch>
            <a:fillRect/>
          </a:stretch>
        </p:blipFill>
        <p:spPr>
          <a:xfrm>
            <a:off x="9552728" y="-163666"/>
            <a:ext cx="1971790" cy="1980000"/>
          </a:xfrm>
          <a:prstGeom prst="rect">
            <a:avLst/>
          </a:prstGeom>
        </p:spPr>
      </p:pic>
      <p:pic>
        <p:nvPicPr>
          <p:cNvPr id="12" name="Graphic 11">
            <a:extLst>
              <a:ext uri="{FF2B5EF4-FFF2-40B4-BE49-F238E27FC236}">
                <a16:creationId xmlns:a16="http://schemas.microsoft.com/office/drawing/2014/main" id="{77F06570-EA24-2A70-A659-815A25AE5E28}"/>
              </a:ext>
            </a:extLst>
          </p:cNvPr>
          <p:cNvPicPr>
            <a:picLocks noChangeAspect="1"/>
          </p:cNvPicPr>
          <p:nvPr userDrawn="1"/>
        </p:nvPicPr>
        <p:blipFill rotWithShape="1">
          <a:blip r:embed="rId8">
            <a:extLst>
              <a:ext uri="{96DAC541-7B7A-43D3-8B79-37D633B846F1}">
                <asvg:svgBlip xmlns:asvg="http://schemas.microsoft.com/office/drawing/2016/SVG/main" xmlns="" r:embed="rId9"/>
              </a:ext>
            </a:extLst>
          </a:blip>
          <a:srcRect l="2183" t="61068" r="3963" b="4718"/>
          <a:stretch/>
        </p:blipFill>
        <p:spPr>
          <a:xfrm>
            <a:off x="0" y="3941273"/>
            <a:ext cx="12192000" cy="2916727"/>
          </a:xfrm>
          <a:prstGeom prst="rect">
            <a:avLst/>
          </a:prstGeom>
        </p:spPr>
      </p:pic>
    </p:spTree>
    <p:extLst>
      <p:ext uri="{BB962C8B-B14F-4D97-AF65-F5344CB8AC3E}">
        <p14:creationId xmlns:p14="http://schemas.microsoft.com/office/powerpoint/2010/main" val="3619737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3F2275-77E3-2A92-A72C-18E21A72523F}"/>
              </a:ext>
            </a:extLst>
          </p:cNvPr>
          <p:cNvPicPr>
            <a:picLocks noChangeAspect="1"/>
          </p:cNvPicPr>
          <p:nvPr userDrawn="1"/>
        </p:nvPicPr>
        <p:blipFill rotWithShape="1">
          <a:blip r:embed="rId2"/>
          <a:srcRect t="23339"/>
          <a:stretch/>
        </p:blipFill>
        <p:spPr>
          <a:xfrm>
            <a:off x="0" y="0"/>
            <a:ext cx="12192000" cy="2074921"/>
          </a:xfrm>
          <a:prstGeom prst="rect">
            <a:avLst/>
          </a:prstGeom>
        </p:spPr>
      </p:pic>
      <p:pic>
        <p:nvPicPr>
          <p:cNvPr id="9" name="Picture 8">
            <a:extLst>
              <a:ext uri="{FF2B5EF4-FFF2-40B4-BE49-F238E27FC236}">
                <a16:creationId xmlns:a16="http://schemas.microsoft.com/office/drawing/2014/main" id="{E48F2DB8-AF38-A0D7-325A-7EFE36DA402F}"/>
              </a:ext>
            </a:extLst>
          </p:cNvPr>
          <p:cNvPicPr>
            <a:picLocks noChangeAspect="1"/>
          </p:cNvPicPr>
          <p:nvPr userDrawn="1"/>
        </p:nvPicPr>
        <p:blipFill rotWithShape="1">
          <a:blip r:embed="rId3"/>
          <a:srcRect t="29451" r="84" b="10520"/>
          <a:stretch/>
        </p:blipFill>
        <p:spPr>
          <a:xfrm>
            <a:off x="0" y="1930400"/>
            <a:ext cx="12192000" cy="4927600"/>
          </a:xfrm>
          <a:prstGeom prst="rect">
            <a:avLst/>
          </a:prstGeom>
        </p:spPr>
      </p:pic>
      <p:pic>
        <p:nvPicPr>
          <p:cNvPr id="11" name="Picture 10">
            <a:extLst>
              <a:ext uri="{FF2B5EF4-FFF2-40B4-BE49-F238E27FC236}">
                <a16:creationId xmlns:a16="http://schemas.microsoft.com/office/drawing/2014/main" id="{A05C19A2-3284-BF7B-880A-4FC70F089F46}"/>
              </a:ext>
            </a:extLst>
          </p:cNvPr>
          <p:cNvPicPr>
            <a:picLocks noChangeAspect="1"/>
          </p:cNvPicPr>
          <p:nvPr userDrawn="1"/>
        </p:nvPicPr>
        <p:blipFill>
          <a:blip r:embed="rId4"/>
          <a:stretch>
            <a:fillRect/>
          </a:stretch>
        </p:blipFill>
        <p:spPr>
          <a:xfrm>
            <a:off x="1784583" y="173200"/>
            <a:ext cx="8622832" cy="1584000"/>
          </a:xfrm>
          <a:prstGeom prst="rect">
            <a:avLst/>
          </a:prstGeom>
        </p:spPr>
      </p:pic>
    </p:spTree>
    <p:extLst>
      <p:ext uri="{BB962C8B-B14F-4D97-AF65-F5344CB8AC3E}">
        <p14:creationId xmlns:p14="http://schemas.microsoft.com/office/powerpoint/2010/main" val="381197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AD5A-037B-CE35-2750-37E05F809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C0B61B-7F6C-AF1E-E9F3-795B1DDD5C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D7783-4B50-36DE-6BAB-3E4946E37D4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31E51-34B8-8E95-510E-7A09FC698F82}"/>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12/02/2026</a:t>
            </a:fld>
            <a:endParaRPr lang="en-US"/>
          </a:p>
        </p:txBody>
      </p:sp>
      <p:sp>
        <p:nvSpPr>
          <p:cNvPr id="6" name="Footer Placeholder 5">
            <a:extLst>
              <a:ext uri="{FF2B5EF4-FFF2-40B4-BE49-F238E27FC236}">
                <a16:creationId xmlns:a16="http://schemas.microsoft.com/office/drawing/2014/main" id="{20CE6954-B7AD-E6CE-9B2C-A85AFE640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122909-591E-D5C2-0756-48539AFC8EFC}"/>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429466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5A28B-0DB5-F637-84BE-3ADBC7927A4A}"/>
              </a:ext>
            </a:extLst>
          </p:cNvPr>
          <p:cNvPicPr>
            <a:picLocks noChangeAspect="1"/>
          </p:cNvPicPr>
          <p:nvPr userDrawn="1"/>
        </p:nvPicPr>
        <p:blipFill rotWithShape="1">
          <a:blip r:embed="rId2"/>
          <a:srcRect t="9741"/>
          <a:stretch/>
        </p:blipFill>
        <p:spPr>
          <a:xfrm>
            <a:off x="-1" y="-2"/>
            <a:ext cx="12192000" cy="2442977"/>
          </a:xfrm>
          <a:prstGeom prst="rect">
            <a:avLst/>
          </a:prstGeom>
        </p:spPr>
      </p:pic>
      <p:pic>
        <p:nvPicPr>
          <p:cNvPr id="8" name="Picture 7">
            <a:extLst>
              <a:ext uri="{FF2B5EF4-FFF2-40B4-BE49-F238E27FC236}">
                <a16:creationId xmlns:a16="http://schemas.microsoft.com/office/drawing/2014/main" id="{C7778A95-FF0B-04DC-B0F4-2D22A2FF43AD}"/>
              </a:ext>
            </a:extLst>
          </p:cNvPr>
          <p:cNvPicPr>
            <a:picLocks noChangeAspect="1"/>
          </p:cNvPicPr>
          <p:nvPr userDrawn="1"/>
        </p:nvPicPr>
        <p:blipFill rotWithShape="1">
          <a:blip r:embed="rId3"/>
          <a:srcRect b="1796"/>
          <a:stretch/>
        </p:blipFill>
        <p:spPr>
          <a:xfrm>
            <a:off x="0" y="1996948"/>
            <a:ext cx="12192000" cy="4861052"/>
          </a:xfrm>
          <a:prstGeom prst="rect">
            <a:avLst/>
          </a:prstGeom>
        </p:spPr>
      </p:pic>
      <p:pic>
        <p:nvPicPr>
          <p:cNvPr id="9" name="Picture 8">
            <a:extLst>
              <a:ext uri="{FF2B5EF4-FFF2-40B4-BE49-F238E27FC236}">
                <a16:creationId xmlns:a16="http://schemas.microsoft.com/office/drawing/2014/main" id="{389A5BF8-1025-555A-0503-483EE9F09B21}"/>
              </a:ext>
            </a:extLst>
          </p:cNvPr>
          <p:cNvPicPr>
            <a:picLocks noChangeAspect="1"/>
          </p:cNvPicPr>
          <p:nvPr userDrawn="1"/>
        </p:nvPicPr>
        <p:blipFill rotWithShape="1">
          <a:blip r:embed="rId4"/>
          <a:srcRect l="1961" r="1961"/>
          <a:stretch/>
        </p:blipFill>
        <p:spPr>
          <a:xfrm>
            <a:off x="0" y="2195235"/>
            <a:ext cx="1858332" cy="2520000"/>
          </a:xfrm>
          <a:prstGeom prst="rect">
            <a:avLst/>
          </a:prstGeom>
        </p:spPr>
      </p:pic>
      <p:pic>
        <p:nvPicPr>
          <p:cNvPr id="10" name="Picture 9">
            <a:extLst>
              <a:ext uri="{FF2B5EF4-FFF2-40B4-BE49-F238E27FC236}">
                <a16:creationId xmlns:a16="http://schemas.microsoft.com/office/drawing/2014/main" id="{CE964B6C-654A-C3F0-F1AA-597C1DC3E050}"/>
              </a:ext>
            </a:extLst>
          </p:cNvPr>
          <p:cNvPicPr>
            <a:picLocks noChangeAspect="1"/>
          </p:cNvPicPr>
          <p:nvPr userDrawn="1"/>
        </p:nvPicPr>
        <p:blipFill rotWithShape="1">
          <a:blip r:embed="rId5"/>
          <a:srcRect t="22152" b="45297"/>
          <a:stretch/>
        </p:blipFill>
        <p:spPr>
          <a:xfrm>
            <a:off x="10477279" y="1278194"/>
            <a:ext cx="1714721" cy="2340000"/>
          </a:xfrm>
          <a:prstGeom prst="rect">
            <a:avLst/>
          </a:prstGeom>
        </p:spPr>
      </p:pic>
      <p:pic>
        <p:nvPicPr>
          <p:cNvPr id="11" name="Picture 10">
            <a:extLst>
              <a:ext uri="{FF2B5EF4-FFF2-40B4-BE49-F238E27FC236}">
                <a16:creationId xmlns:a16="http://schemas.microsoft.com/office/drawing/2014/main" id="{94C7723E-F8C8-D703-4C31-6DCED30E54EC}"/>
              </a:ext>
            </a:extLst>
          </p:cNvPr>
          <p:cNvPicPr>
            <a:picLocks noChangeAspect="1"/>
          </p:cNvPicPr>
          <p:nvPr userDrawn="1"/>
        </p:nvPicPr>
        <p:blipFill>
          <a:blip r:embed="rId6"/>
          <a:stretch>
            <a:fillRect/>
          </a:stretch>
        </p:blipFill>
        <p:spPr>
          <a:xfrm>
            <a:off x="1710848" y="152473"/>
            <a:ext cx="1081000" cy="1692000"/>
          </a:xfrm>
          <a:prstGeom prst="rect">
            <a:avLst/>
          </a:prstGeom>
        </p:spPr>
      </p:pic>
      <p:pic>
        <p:nvPicPr>
          <p:cNvPr id="12" name="Picture 11">
            <a:extLst>
              <a:ext uri="{FF2B5EF4-FFF2-40B4-BE49-F238E27FC236}">
                <a16:creationId xmlns:a16="http://schemas.microsoft.com/office/drawing/2014/main" id="{BE09D080-65DE-4F42-EF7D-55E187F28686}"/>
              </a:ext>
            </a:extLst>
          </p:cNvPr>
          <p:cNvPicPr>
            <a:picLocks noChangeAspect="1"/>
          </p:cNvPicPr>
          <p:nvPr userDrawn="1"/>
        </p:nvPicPr>
        <p:blipFill>
          <a:blip r:embed="rId7"/>
          <a:stretch>
            <a:fillRect/>
          </a:stretch>
        </p:blipFill>
        <p:spPr>
          <a:xfrm>
            <a:off x="-176981" y="-2"/>
            <a:ext cx="12545960" cy="2134836"/>
          </a:xfrm>
          <a:prstGeom prst="rect">
            <a:avLst/>
          </a:prstGeom>
        </p:spPr>
      </p:pic>
    </p:spTree>
    <p:extLst>
      <p:ext uri="{BB962C8B-B14F-4D97-AF65-F5344CB8AC3E}">
        <p14:creationId xmlns:p14="http://schemas.microsoft.com/office/powerpoint/2010/main" val="2480337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5C4B-B6B9-8072-2FD0-538686E9BC9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6165B5-AA59-D255-D33D-D5BA0E713FB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114EDB-17B6-F0F9-D8F3-917E284C233B}"/>
              </a:ext>
            </a:extLst>
          </p:cNvPr>
          <p:cNvSpPr>
            <a:spLocks noGrp="1"/>
          </p:cNvSpPr>
          <p:nvPr>
            <p:ph type="dt" sz="half" idx="10"/>
          </p:nvPr>
        </p:nvSpPr>
        <p:spPr>
          <a:xfrm>
            <a:off x="838200" y="6356350"/>
            <a:ext cx="2743200" cy="365125"/>
          </a:xfrm>
          <a:prstGeom prst="rect">
            <a:avLst/>
          </a:prstGeom>
        </p:spPr>
        <p:txBody>
          <a:bodyPr/>
          <a:lstStyle/>
          <a:p>
            <a:fld id="{32D3DDAC-6E9B-430E-B9F4-A3BA6EB391B2}" type="datetimeFigureOut">
              <a:rPr lang="en-US" smtClean="0"/>
              <a:t>12/02/2026</a:t>
            </a:fld>
            <a:endParaRPr lang="en-US"/>
          </a:p>
        </p:txBody>
      </p:sp>
      <p:sp>
        <p:nvSpPr>
          <p:cNvPr id="5" name="Footer Placeholder 4">
            <a:extLst>
              <a:ext uri="{FF2B5EF4-FFF2-40B4-BE49-F238E27FC236}">
                <a16:creationId xmlns:a16="http://schemas.microsoft.com/office/drawing/2014/main" id="{0A8EE928-2F31-6293-75E1-0F57688D92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EFD903-3D7B-380D-07AD-C210C240FD92}"/>
              </a:ext>
            </a:extLst>
          </p:cNvPr>
          <p:cNvSpPr>
            <a:spLocks noGrp="1"/>
          </p:cNvSpPr>
          <p:nvPr>
            <p:ph type="sldNum" sz="quarter" idx="12"/>
          </p:nvPr>
        </p:nvSpPr>
        <p:spPr>
          <a:xfrm>
            <a:off x="8610600" y="6356350"/>
            <a:ext cx="2743200" cy="365125"/>
          </a:xfrm>
          <a:prstGeom prst="rect">
            <a:avLst/>
          </a:prstGeom>
        </p:spPr>
        <p:txBody>
          <a:bodyPr/>
          <a:lstStyle/>
          <a:p>
            <a:fld id="{1F00BEC9-052A-4569-A5A2-C2B38CFD23F1}" type="slidenum">
              <a:rPr lang="en-US" smtClean="0"/>
              <a:t>‹#›</a:t>
            </a:fld>
            <a:endParaRPr lang="en-US"/>
          </a:p>
        </p:txBody>
      </p:sp>
    </p:spTree>
    <p:extLst>
      <p:ext uri="{BB962C8B-B14F-4D97-AF65-F5344CB8AC3E}">
        <p14:creationId xmlns:p14="http://schemas.microsoft.com/office/powerpoint/2010/main" val="4042367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F736-CA71-81B6-5B9A-D20BB9CB461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F754B89-1AA8-6BE9-2E91-A8FC4D3058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5FCB2-4051-99B3-374C-FD772F35068D}"/>
              </a:ext>
            </a:extLst>
          </p:cNvPr>
          <p:cNvSpPr>
            <a:spLocks noGrp="1"/>
          </p:cNvSpPr>
          <p:nvPr>
            <p:ph type="dt" sz="half" idx="10"/>
          </p:nvPr>
        </p:nvSpPr>
        <p:spPr>
          <a:xfrm>
            <a:off x="838200" y="6356350"/>
            <a:ext cx="2743200" cy="365125"/>
          </a:xfrm>
          <a:prstGeom prst="rect">
            <a:avLst/>
          </a:prstGeom>
        </p:spPr>
        <p:txBody>
          <a:bodyPr/>
          <a:lstStyle/>
          <a:p>
            <a:fld id="{32D3DDAC-6E9B-430E-B9F4-A3BA6EB391B2}" type="datetimeFigureOut">
              <a:rPr lang="en-US" smtClean="0"/>
              <a:t>12/02/2026</a:t>
            </a:fld>
            <a:endParaRPr lang="en-US"/>
          </a:p>
        </p:txBody>
      </p:sp>
      <p:sp>
        <p:nvSpPr>
          <p:cNvPr id="5" name="Footer Placeholder 4">
            <a:extLst>
              <a:ext uri="{FF2B5EF4-FFF2-40B4-BE49-F238E27FC236}">
                <a16:creationId xmlns:a16="http://schemas.microsoft.com/office/drawing/2014/main" id="{4B89D060-7F50-A03B-2872-770AA64D22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7E2F3-3FA6-C1E7-34B7-46C655CEA494}"/>
              </a:ext>
            </a:extLst>
          </p:cNvPr>
          <p:cNvSpPr>
            <a:spLocks noGrp="1"/>
          </p:cNvSpPr>
          <p:nvPr>
            <p:ph type="sldNum" sz="quarter" idx="12"/>
          </p:nvPr>
        </p:nvSpPr>
        <p:spPr>
          <a:xfrm>
            <a:off x="8610600" y="6356350"/>
            <a:ext cx="2743200" cy="365125"/>
          </a:xfrm>
          <a:prstGeom prst="rect">
            <a:avLst/>
          </a:prstGeom>
        </p:spPr>
        <p:txBody>
          <a:bodyPr/>
          <a:lstStyle/>
          <a:p>
            <a:fld id="{1F00BEC9-052A-4569-A5A2-C2B38CFD23F1}" type="slidenum">
              <a:rPr lang="en-US" smtClean="0"/>
              <a:t>‹#›</a:t>
            </a:fld>
            <a:endParaRPr lang="en-US"/>
          </a:p>
        </p:txBody>
      </p:sp>
    </p:spTree>
    <p:extLst>
      <p:ext uri="{BB962C8B-B14F-4D97-AF65-F5344CB8AC3E}">
        <p14:creationId xmlns:p14="http://schemas.microsoft.com/office/powerpoint/2010/main" val="203197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ADF8-7941-CBD1-9306-28DF1CF8DE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1E302E-8DBD-1F44-C182-DA348DD28EF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963B0-7DF4-1934-2427-60B5141DE600}"/>
              </a:ext>
            </a:extLst>
          </p:cNvPr>
          <p:cNvSpPr>
            <a:spLocks noGrp="1"/>
          </p:cNvSpPr>
          <p:nvPr>
            <p:ph type="dt" sz="half" idx="10"/>
          </p:nvPr>
        </p:nvSpPr>
        <p:spPr>
          <a:xfrm>
            <a:off x="838200" y="6356350"/>
            <a:ext cx="2743200" cy="365125"/>
          </a:xfrm>
          <a:prstGeom prst="rect">
            <a:avLst/>
          </a:prstGeom>
        </p:spPr>
        <p:txBody>
          <a:bodyPr/>
          <a:lstStyle/>
          <a:p>
            <a:fld id="{32D3DDAC-6E9B-430E-B9F4-A3BA6EB391B2}" type="datetimeFigureOut">
              <a:rPr lang="en-US" smtClean="0"/>
              <a:t>12/02/2026</a:t>
            </a:fld>
            <a:endParaRPr lang="en-US"/>
          </a:p>
        </p:txBody>
      </p:sp>
      <p:sp>
        <p:nvSpPr>
          <p:cNvPr id="5" name="Footer Placeholder 4">
            <a:extLst>
              <a:ext uri="{FF2B5EF4-FFF2-40B4-BE49-F238E27FC236}">
                <a16:creationId xmlns:a16="http://schemas.microsoft.com/office/drawing/2014/main" id="{042C09E4-0791-77D9-6FD2-F07F397BF4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060586-5D44-0434-DF1E-4A05FFC61D9A}"/>
              </a:ext>
            </a:extLst>
          </p:cNvPr>
          <p:cNvSpPr>
            <a:spLocks noGrp="1"/>
          </p:cNvSpPr>
          <p:nvPr>
            <p:ph type="sldNum" sz="quarter" idx="12"/>
          </p:nvPr>
        </p:nvSpPr>
        <p:spPr>
          <a:xfrm>
            <a:off x="8610600" y="6356350"/>
            <a:ext cx="2743200" cy="365125"/>
          </a:xfrm>
          <a:prstGeom prst="rect">
            <a:avLst/>
          </a:prstGeom>
        </p:spPr>
        <p:txBody>
          <a:bodyPr/>
          <a:lstStyle/>
          <a:p>
            <a:fld id="{1F00BEC9-052A-4569-A5A2-C2B38CFD23F1}" type="slidenum">
              <a:rPr lang="en-US" smtClean="0"/>
              <a:t>‹#›</a:t>
            </a:fld>
            <a:endParaRPr lang="en-US"/>
          </a:p>
        </p:txBody>
      </p:sp>
    </p:spTree>
    <p:extLst>
      <p:ext uri="{BB962C8B-B14F-4D97-AF65-F5344CB8AC3E}">
        <p14:creationId xmlns:p14="http://schemas.microsoft.com/office/powerpoint/2010/main" val="30688295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D27A-9B05-4186-1686-1635604174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4D6D594-26EA-A490-15EA-0D43A6C6E61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99D30F-44D0-7958-1E0C-DF139562CA5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A2C2E4-5365-FACF-A360-C9301AC7F5DC}"/>
              </a:ext>
            </a:extLst>
          </p:cNvPr>
          <p:cNvSpPr>
            <a:spLocks noGrp="1"/>
          </p:cNvSpPr>
          <p:nvPr>
            <p:ph type="dt" sz="half" idx="10"/>
          </p:nvPr>
        </p:nvSpPr>
        <p:spPr>
          <a:xfrm>
            <a:off x="838200" y="6356350"/>
            <a:ext cx="2743200" cy="365125"/>
          </a:xfrm>
          <a:prstGeom prst="rect">
            <a:avLst/>
          </a:prstGeom>
        </p:spPr>
        <p:txBody>
          <a:bodyPr/>
          <a:lstStyle/>
          <a:p>
            <a:fld id="{32D3DDAC-6E9B-430E-B9F4-A3BA6EB391B2}" type="datetimeFigureOut">
              <a:rPr lang="en-US" smtClean="0"/>
              <a:t>12/02/2026</a:t>
            </a:fld>
            <a:endParaRPr lang="en-US"/>
          </a:p>
        </p:txBody>
      </p:sp>
      <p:sp>
        <p:nvSpPr>
          <p:cNvPr id="6" name="Footer Placeholder 5">
            <a:extLst>
              <a:ext uri="{FF2B5EF4-FFF2-40B4-BE49-F238E27FC236}">
                <a16:creationId xmlns:a16="http://schemas.microsoft.com/office/drawing/2014/main" id="{53B821D0-3984-2113-E0C4-F2D6A02E74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3E89CB-D637-DB8B-90AA-34ECA995E83D}"/>
              </a:ext>
            </a:extLst>
          </p:cNvPr>
          <p:cNvSpPr>
            <a:spLocks noGrp="1"/>
          </p:cNvSpPr>
          <p:nvPr>
            <p:ph type="sldNum" sz="quarter" idx="12"/>
          </p:nvPr>
        </p:nvSpPr>
        <p:spPr>
          <a:xfrm>
            <a:off x="8610600" y="6356350"/>
            <a:ext cx="2743200" cy="365125"/>
          </a:xfrm>
          <a:prstGeom prst="rect">
            <a:avLst/>
          </a:prstGeom>
        </p:spPr>
        <p:txBody>
          <a:bodyPr/>
          <a:lstStyle/>
          <a:p>
            <a:fld id="{1F00BEC9-052A-4569-A5A2-C2B38CFD23F1}" type="slidenum">
              <a:rPr lang="en-US" smtClean="0"/>
              <a:t>‹#›</a:t>
            </a:fld>
            <a:endParaRPr lang="en-US"/>
          </a:p>
        </p:txBody>
      </p:sp>
    </p:spTree>
    <p:extLst>
      <p:ext uri="{BB962C8B-B14F-4D97-AF65-F5344CB8AC3E}">
        <p14:creationId xmlns:p14="http://schemas.microsoft.com/office/powerpoint/2010/main" val="1836666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C5A1-AF2F-FEB5-A0AA-13B51B4E96B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5109928-9A23-D884-E248-3006269BBCB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9BAD3-7F0A-65AE-A7B5-20387F32F44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510F2A-0594-2EBA-25AF-B80CAE284EA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D09208-0BE3-5CF2-748E-BDCB0F34570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91F54F-9E46-11DA-8B35-AD947C473687}"/>
              </a:ext>
            </a:extLst>
          </p:cNvPr>
          <p:cNvSpPr>
            <a:spLocks noGrp="1"/>
          </p:cNvSpPr>
          <p:nvPr>
            <p:ph type="dt" sz="half" idx="10"/>
          </p:nvPr>
        </p:nvSpPr>
        <p:spPr>
          <a:xfrm>
            <a:off x="838200" y="6356350"/>
            <a:ext cx="2743200" cy="365125"/>
          </a:xfrm>
          <a:prstGeom prst="rect">
            <a:avLst/>
          </a:prstGeom>
        </p:spPr>
        <p:txBody>
          <a:bodyPr/>
          <a:lstStyle/>
          <a:p>
            <a:fld id="{32D3DDAC-6E9B-430E-B9F4-A3BA6EB391B2}" type="datetimeFigureOut">
              <a:rPr lang="en-US" smtClean="0"/>
              <a:t>12/02/2026</a:t>
            </a:fld>
            <a:endParaRPr lang="en-US"/>
          </a:p>
        </p:txBody>
      </p:sp>
      <p:sp>
        <p:nvSpPr>
          <p:cNvPr id="8" name="Footer Placeholder 7">
            <a:extLst>
              <a:ext uri="{FF2B5EF4-FFF2-40B4-BE49-F238E27FC236}">
                <a16:creationId xmlns:a16="http://schemas.microsoft.com/office/drawing/2014/main" id="{5403904E-ADE9-0DFB-515D-4DD9E07E6F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BDB6E0E-5B7F-1BD1-2D5C-8721CC70943A}"/>
              </a:ext>
            </a:extLst>
          </p:cNvPr>
          <p:cNvSpPr>
            <a:spLocks noGrp="1"/>
          </p:cNvSpPr>
          <p:nvPr>
            <p:ph type="sldNum" sz="quarter" idx="12"/>
          </p:nvPr>
        </p:nvSpPr>
        <p:spPr>
          <a:xfrm>
            <a:off x="8610600" y="6356350"/>
            <a:ext cx="2743200" cy="365125"/>
          </a:xfrm>
          <a:prstGeom prst="rect">
            <a:avLst/>
          </a:prstGeom>
        </p:spPr>
        <p:txBody>
          <a:bodyPr/>
          <a:lstStyle/>
          <a:p>
            <a:fld id="{1F00BEC9-052A-4569-A5A2-C2B38CFD23F1}" type="slidenum">
              <a:rPr lang="en-US" smtClean="0"/>
              <a:t>‹#›</a:t>
            </a:fld>
            <a:endParaRPr lang="en-US"/>
          </a:p>
        </p:txBody>
      </p:sp>
    </p:spTree>
    <p:extLst>
      <p:ext uri="{BB962C8B-B14F-4D97-AF65-F5344CB8AC3E}">
        <p14:creationId xmlns:p14="http://schemas.microsoft.com/office/powerpoint/2010/main" val="2850022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D43D-849B-0B36-009A-F5EAD2D99D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EB8028-8A57-F168-2112-7542D227D242}"/>
              </a:ext>
            </a:extLst>
          </p:cNvPr>
          <p:cNvSpPr>
            <a:spLocks noGrp="1"/>
          </p:cNvSpPr>
          <p:nvPr>
            <p:ph type="dt" sz="half" idx="10"/>
          </p:nvPr>
        </p:nvSpPr>
        <p:spPr>
          <a:xfrm>
            <a:off x="838200" y="6356350"/>
            <a:ext cx="2743200" cy="365125"/>
          </a:xfrm>
          <a:prstGeom prst="rect">
            <a:avLst/>
          </a:prstGeom>
        </p:spPr>
        <p:txBody>
          <a:bodyPr/>
          <a:lstStyle/>
          <a:p>
            <a:fld id="{32D3DDAC-6E9B-430E-B9F4-A3BA6EB391B2}" type="datetimeFigureOut">
              <a:rPr lang="en-US" smtClean="0"/>
              <a:t>12/02/2026</a:t>
            </a:fld>
            <a:endParaRPr lang="en-US"/>
          </a:p>
        </p:txBody>
      </p:sp>
      <p:sp>
        <p:nvSpPr>
          <p:cNvPr id="4" name="Footer Placeholder 3">
            <a:extLst>
              <a:ext uri="{FF2B5EF4-FFF2-40B4-BE49-F238E27FC236}">
                <a16:creationId xmlns:a16="http://schemas.microsoft.com/office/drawing/2014/main" id="{0788A234-1C5C-FE41-EFFC-E93F775A38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7606236-C5F1-FFAC-A73C-E3A9A7F3CBC8}"/>
              </a:ext>
            </a:extLst>
          </p:cNvPr>
          <p:cNvSpPr>
            <a:spLocks noGrp="1"/>
          </p:cNvSpPr>
          <p:nvPr>
            <p:ph type="sldNum" sz="quarter" idx="12"/>
          </p:nvPr>
        </p:nvSpPr>
        <p:spPr>
          <a:xfrm>
            <a:off x="8610600" y="6356350"/>
            <a:ext cx="2743200" cy="365125"/>
          </a:xfrm>
          <a:prstGeom prst="rect">
            <a:avLst/>
          </a:prstGeom>
        </p:spPr>
        <p:txBody>
          <a:bodyPr/>
          <a:lstStyle/>
          <a:p>
            <a:fld id="{1F00BEC9-052A-4569-A5A2-C2B38CFD23F1}" type="slidenum">
              <a:rPr lang="en-US" smtClean="0"/>
              <a:t>‹#›</a:t>
            </a:fld>
            <a:endParaRPr lang="en-US"/>
          </a:p>
        </p:txBody>
      </p:sp>
    </p:spTree>
    <p:extLst>
      <p:ext uri="{BB962C8B-B14F-4D97-AF65-F5344CB8AC3E}">
        <p14:creationId xmlns:p14="http://schemas.microsoft.com/office/powerpoint/2010/main" val="3317374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E6F121-F66D-B278-3D91-F255ED898FBF}"/>
              </a:ext>
            </a:extLst>
          </p:cNvPr>
          <p:cNvSpPr>
            <a:spLocks noGrp="1"/>
          </p:cNvSpPr>
          <p:nvPr>
            <p:ph type="dt" sz="half" idx="10"/>
          </p:nvPr>
        </p:nvSpPr>
        <p:spPr>
          <a:xfrm>
            <a:off x="838200" y="6356350"/>
            <a:ext cx="2743200" cy="365125"/>
          </a:xfrm>
          <a:prstGeom prst="rect">
            <a:avLst/>
          </a:prstGeom>
        </p:spPr>
        <p:txBody>
          <a:bodyPr/>
          <a:lstStyle/>
          <a:p>
            <a:fld id="{32D3DDAC-6E9B-430E-B9F4-A3BA6EB391B2}" type="datetimeFigureOut">
              <a:rPr lang="en-US" smtClean="0"/>
              <a:t>12/02/2026</a:t>
            </a:fld>
            <a:endParaRPr lang="en-US"/>
          </a:p>
        </p:txBody>
      </p:sp>
      <p:sp>
        <p:nvSpPr>
          <p:cNvPr id="3" name="Footer Placeholder 2">
            <a:extLst>
              <a:ext uri="{FF2B5EF4-FFF2-40B4-BE49-F238E27FC236}">
                <a16:creationId xmlns:a16="http://schemas.microsoft.com/office/drawing/2014/main" id="{FB1051B4-8BC6-A053-9152-DD29A36919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C146DAB-AB9A-BE4A-AA76-3B4D13E56F8D}"/>
              </a:ext>
            </a:extLst>
          </p:cNvPr>
          <p:cNvSpPr>
            <a:spLocks noGrp="1"/>
          </p:cNvSpPr>
          <p:nvPr>
            <p:ph type="sldNum" sz="quarter" idx="12"/>
          </p:nvPr>
        </p:nvSpPr>
        <p:spPr>
          <a:xfrm>
            <a:off x="8610600" y="6356350"/>
            <a:ext cx="2743200" cy="365125"/>
          </a:xfrm>
          <a:prstGeom prst="rect">
            <a:avLst/>
          </a:prstGeom>
        </p:spPr>
        <p:txBody>
          <a:bodyPr/>
          <a:lstStyle/>
          <a:p>
            <a:fld id="{1F00BEC9-052A-4569-A5A2-C2B38CFD23F1}" type="slidenum">
              <a:rPr lang="en-US" smtClean="0"/>
              <a:t>‹#›</a:t>
            </a:fld>
            <a:endParaRPr lang="en-US"/>
          </a:p>
        </p:txBody>
      </p:sp>
    </p:spTree>
    <p:extLst>
      <p:ext uri="{BB962C8B-B14F-4D97-AF65-F5344CB8AC3E}">
        <p14:creationId xmlns:p14="http://schemas.microsoft.com/office/powerpoint/2010/main" val="1328235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09C2-C6BA-8F60-E77C-EBBF7D68E2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63630A-0192-AEC0-15D8-0E646E1C098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10B6BB-5607-4A89-E99E-C57DEB5338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CF6D0-AD31-44E2-0A9E-5B489A13CE61}"/>
              </a:ext>
            </a:extLst>
          </p:cNvPr>
          <p:cNvSpPr>
            <a:spLocks noGrp="1"/>
          </p:cNvSpPr>
          <p:nvPr>
            <p:ph type="dt" sz="half" idx="10"/>
          </p:nvPr>
        </p:nvSpPr>
        <p:spPr>
          <a:xfrm>
            <a:off x="838200" y="6356350"/>
            <a:ext cx="2743200" cy="365125"/>
          </a:xfrm>
          <a:prstGeom prst="rect">
            <a:avLst/>
          </a:prstGeom>
        </p:spPr>
        <p:txBody>
          <a:bodyPr/>
          <a:lstStyle/>
          <a:p>
            <a:fld id="{32D3DDAC-6E9B-430E-B9F4-A3BA6EB391B2}" type="datetimeFigureOut">
              <a:rPr lang="en-US" smtClean="0"/>
              <a:t>12/02/2026</a:t>
            </a:fld>
            <a:endParaRPr lang="en-US"/>
          </a:p>
        </p:txBody>
      </p:sp>
      <p:sp>
        <p:nvSpPr>
          <p:cNvPr id="6" name="Footer Placeholder 5">
            <a:extLst>
              <a:ext uri="{FF2B5EF4-FFF2-40B4-BE49-F238E27FC236}">
                <a16:creationId xmlns:a16="http://schemas.microsoft.com/office/drawing/2014/main" id="{A56C7746-B8C2-D68E-D254-FB9E910979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736621-7649-10AB-5BC6-2DB0A45D3A58}"/>
              </a:ext>
            </a:extLst>
          </p:cNvPr>
          <p:cNvSpPr>
            <a:spLocks noGrp="1"/>
          </p:cNvSpPr>
          <p:nvPr>
            <p:ph type="sldNum" sz="quarter" idx="12"/>
          </p:nvPr>
        </p:nvSpPr>
        <p:spPr>
          <a:xfrm>
            <a:off x="8610600" y="6356350"/>
            <a:ext cx="2743200" cy="365125"/>
          </a:xfrm>
          <a:prstGeom prst="rect">
            <a:avLst/>
          </a:prstGeom>
        </p:spPr>
        <p:txBody>
          <a:bodyPr/>
          <a:lstStyle/>
          <a:p>
            <a:fld id="{1F00BEC9-052A-4569-A5A2-C2B38CFD23F1}" type="slidenum">
              <a:rPr lang="en-US" smtClean="0"/>
              <a:t>‹#›</a:t>
            </a:fld>
            <a:endParaRPr lang="en-US"/>
          </a:p>
        </p:txBody>
      </p:sp>
    </p:spTree>
    <p:extLst>
      <p:ext uri="{BB962C8B-B14F-4D97-AF65-F5344CB8AC3E}">
        <p14:creationId xmlns:p14="http://schemas.microsoft.com/office/powerpoint/2010/main" val="28037005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D398E-186F-815B-EE09-32968372BE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77AEE9-6833-DD55-96D0-2BE08E47BE2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BE2174-10A5-8FB8-02D3-66DD763B89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9FC6B5-E03E-DD84-0811-CBF0F61431E9}"/>
              </a:ext>
            </a:extLst>
          </p:cNvPr>
          <p:cNvSpPr>
            <a:spLocks noGrp="1"/>
          </p:cNvSpPr>
          <p:nvPr>
            <p:ph type="dt" sz="half" idx="10"/>
          </p:nvPr>
        </p:nvSpPr>
        <p:spPr>
          <a:xfrm>
            <a:off x="838200" y="6356350"/>
            <a:ext cx="2743200" cy="365125"/>
          </a:xfrm>
          <a:prstGeom prst="rect">
            <a:avLst/>
          </a:prstGeom>
        </p:spPr>
        <p:txBody>
          <a:bodyPr/>
          <a:lstStyle/>
          <a:p>
            <a:fld id="{32D3DDAC-6E9B-430E-B9F4-A3BA6EB391B2}" type="datetimeFigureOut">
              <a:rPr lang="en-US" smtClean="0"/>
              <a:t>12/02/2026</a:t>
            </a:fld>
            <a:endParaRPr lang="en-US"/>
          </a:p>
        </p:txBody>
      </p:sp>
      <p:sp>
        <p:nvSpPr>
          <p:cNvPr id="6" name="Footer Placeholder 5">
            <a:extLst>
              <a:ext uri="{FF2B5EF4-FFF2-40B4-BE49-F238E27FC236}">
                <a16:creationId xmlns:a16="http://schemas.microsoft.com/office/drawing/2014/main" id="{2BB6E0BE-504D-7409-7B0E-557B92A5A6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FC5A00-427C-41B8-3D90-93F618FDBB9C}"/>
              </a:ext>
            </a:extLst>
          </p:cNvPr>
          <p:cNvSpPr>
            <a:spLocks noGrp="1"/>
          </p:cNvSpPr>
          <p:nvPr>
            <p:ph type="sldNum" sz="quarter" idx="12"/>
          </p:nvPr>
        </p:nvSpPr>
        <p:spPr>
          <a:xfrm>
            <a:off x="8610600" y="6356350"/>
            <a:ext cx="2743200" cy="365125"/>
          </a:xfrm>
          <a:prstGeom prst="rect">
            <a:avLst/>
          </a:prstGeom>
        </p:spPr>
        <p:txBody>
          <a:bodyPr/>
          <a:lstStyle/>
          <a:p>
            <a:fld id="{1F00BEC9-052A-4569-A5A2-C2B38CFD23F1}" type="slidenum">
              <a:rPr lang="en-US" smtClean="0"/>
              <a:t>‹#›</a:t>
            </a:fld>
            <a:endParaRPr lang="en-US"/>
          </a:p>
        </p:txBody>
      </p:sp>
    </p:spTree>
    <p:extLst>
      <p:ext uri="{BB962C8B-B14F-4D97-AF65-F5344CB8AC3E}">
        <p14:creationId xmlns:p14="http://schemas.microsoft.com/office/powerpoint/2010/main" val="3030049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15AB-9AE3-412C-6BE9-43D61DFD0F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C025B4-CFC3-DE33-7079-D3E2DF2297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82E7A-B899-29F2-4C3A-55EB1440D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86166-DCD0-E4A7-787C-0B6BB24CE3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DE8F9-570D-E061-09B9-065195F70D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FC002F-4B29-060D-70FE-F425C1B2BE04}"/>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12/02/2026</a:t>
            </a:fld>
            <a:endParaRPr lang="en-US"/>
          </a:p>
        </p:txBody>
      </p:sp>
      <p:sp>
        <p:nvSpPr>
          <p:cNvPr id="8" name="Footer Placeholder 7">
            <a:extLst>
              <a:ext uri="{FF2B5EF4-FFF2-40B4-BE49-F238E27FC236}">
                <a16:creationId xmlns:a16="http://schemas.microsoft.com/office/drawing/2014/main" id="{BF63F0C9-4489-0875-AC47-B3ACED1C4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C4AC2A-43BE-4E49-004E-230EDE1CC653}"/>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45317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5B1E-0934-C6A2-2D3C-5270B8E175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D9F23-39CF-E44D-7EB2-331562E531A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960B0-1009-F0E8-27D3-232F29A1554D}"/>
              </a:ext>
            </a:extLst>
          </p:cNvPr>
          <p:cNvSpPr>
            <a:spLocks noGrp="1"/>
          </p:cNvSpPr>
          <p:nvPr>
            <p:ph type="dt" sz="half" idx="10"/>
          </p:nvPr>
        </p:nvSpPr>
        <p:spPr>
          <a:xfrm>
            <a:off x="838200" y="6356350"/>
            <a:ext cx="2743200" cy="365125"/>
          </a:xfrm>
          <a:prstGeom prst="rect">
            <a:avLst/>
          </a:prstGeom>
        </p:spPr>
        <p:txBody>
          <a:bodyPr/>
          <a:lstStyle/>
          <a:p>
            <a:fld id="{32D3DDAC-6E9B-430E-B9F4-A3BA6EB391B2}" type="datetimeFigureOut">
              <a:rPr lang="en-US" smtClean="0"/>
              <a:t>12/02/2026</a:t>
            </a:fld>
            <a:endParaRPr lang="en-US"/>
          </a:p>
        </p:txBody>
      </p:sp>
      <p:sp>
        <p:nvSpPr>
          <p:cNvPr id="5" name="Footer Placeholder 4">
            <a:extLst>
              <a:ext uri="{FF2B5EF4-FFF2-40B4-BE49-F238E27FC236}">
                <a16:creationId xmlns:a16="http://schemas.microsoft.com/office/drawing/2014/main" id="{0ACDA946-CBB5-973A-528F-951F695ADA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7BFA69-BAF4-FCDC-1303-7F8DDBC40B6B}"/>
              </a:ext>
            </a:extLst>
          </p:cNvPr>
          <p:cNvSpPr>
            <a:spLocks noGrp="1"/>
          </p:cNvSpPr>
          <p:nvPr>
            <p:ph type="sldNum" sz="quarter" idx="12"/>
          </p:nvPr>
        </p:nvSpPr>
        <p:spPr>
          <a:xfrm>
            <a:off x="8610600" y="6356350"/>
            <a:ext cx="2743200" cy="365125"/>
          </a:xfrm>
          <a:prstGeom prst="rect">
            <a:avLst/>
          </a:prstGeom>
        </p:spPr>
        <p:txBody>
          <a:bodyPr/>
          <a:lstStyle/>
          <a:p>
            <a:fld id="{1F00BEC9-052A-4569-A5A2-C2B38CFD23F1}" type="slidenum">
              <a:rPr lang="en-US" smtClean="0"/>
              <a:t>‹#›</a:t>
            </a:fld>
            <a:endParaRPr lang="en-US"/>
          </a:p>
        </p:txBody>
      </p:sp>
    </p:spTree>
    <p:extLst>
      <p:ext uri="{BB962C8B-B14F-4D97-AF65-F5344CB8AC3E}">
        <p14:creationId xmlns:p14="http://schemas.microsoft.com/office/powerpoint/2010/main" val="22465683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980C74-88E8-93DA-A241-43C088D6AA4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2DCF78-3B88-12E7-F925-958F9C52E26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F2B11-6B62-8213-9294-55B7338D06A1}"/>
              </a:ext>
            </a:extLst>
          </p:cNvPr>
          <p:cNvSpPr>
            <a:spLocks noGrp="1"/>
          </p:cNvSpPr>
          <p:nvPr>
            <p:ph type="dt" sz="half" idx="10"/>
          </p:nvPr>
        </p:nvSpPr>
        <p:spPr>
          <a:xfrm>
            <a:off x="838200" y="6356350"/>
            <a:ext cx="2743200" cy="365125"/>
          </a:xfrm>
          <a:prstGeom prst="rect">
            <a:avLst/>
          </a:prstGeom>
        </p:spPr>
        <p:txBody>
          <a:bodyPr/>
          <a:lstStyle/>
          <a:p>
            <a:fld id="{32D3DDAC-6E9B-430E-B9F4-A3BA6EB391B2}" type="datetimeFigureOut">
              <a:rPr lang="en-US" smtClean="0"/>
              <a:t>12/02/2026</a:t>
            </a:fld>
            <a:endParaRPr lang="en-US"/>
          </a:p>
        </p:txBody>
      </p:sp>
      <p:sp>
        <p:nvSpPr>
          <p:cNvPr id="5" name="Footer Placeholder 4">
            <a:extLst>
              <a:ext uri="{FF2B5EF4-FFF2-40B4-BE49-F238E27FC236}">
                <a16:creationId xmlns:a16="http://schemas.microsoft.com/office/drawing/2014/main" id="{9276AFB3-5954-D95E-0678-8AE8D1B8A6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6A14E7-8C66-9C38-2824-9ECD9C3A21F0}"/>
              </a:ext>
            </a:extLst>
          </p:cNvPr>
          <p:cNvSpPr>
            <a:spLocks noGrp="1"/>
          </p:cNvSpPr>
          <p:nvPr>
            <p:ph type="sldNum" sz="quarter" idx="12"/>
          </p:nvPr>
        </p:nvSpPr>
        <p:spPr>
          <a:xfrm>
            <a:off x="8610600" y="6356350"/>
            <a:ext cx="2743200" cy="365125"/>
          </a:xfrm>
          <a:prstGeom prst="rect">
            <a:avLst/>
          </a:prstGeom>
        </p:spPr>
        <p:txBody>
          <a:bodyPr/>
          <a:lstStyle/>
          <a:p>
            <a:fld id="{1F00BEC9-052A-4569-A5A2-C2B38CFD23F1}" type="slidenum">
              <a:rPr lang="en-US" smtClean="0"/>
              <a:t>‹#›</a:t>
            </a:fld>
            <a:endParaRPr lang="en-US"/>
          </a:p>
        </p:txBody>
      </p:sp>
    </p:spTree>
    <p:extLst>
      <p:ext uri="{BB962C8B-B14F-4D97-AF65-F5344CB8AC3E}">
        <p14:creationId xmlns:p14="http://schemas.microsoft.com/office/powerpoint/2010/main" val="26769690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CED31A6-1683-40C6-81B9-65CB1ABC6720}" type="datetimeFigureOut">
              <a:rPr lang="en-US" smtClean="0"/>
              <a:t>12/02/2026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00C02B-404C-4B46-BC66-ED12A854CBB7}" type="slidenum">
              <a:rPr lang="en-US" smtClean="0"/>
              <a:t>‹#›</a:t>
            </a:fld>
            <a:endParaRPr lang="en-US"/>
          </a:p>
        </p:txBody>
      </p:sp>
    </p:spTree>
    <p:extLst>
      <p:ext uri="{BB962C8B-B14F-4D97-AF65-F5344CB8AC3E}">
        <p14:creationId xmlns:p14="http://schemas.microsoft.com/office/powerpoint/2010/main" val="40915479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CED31A6-1683-40C6-81B9-65CB1ABC6720}" type="datetimeFigureOut">
              <a:rPr lang="en-US" smtClean="0"/>
              <a:t>12/02/2026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00C02B-404C-4B46-BC66-ED12A854CBB7}" type="slidenum">
              <a:rPr lang="en-US" smtClean="0"/>
              <a:t>‹#›</a:t>
            </a:fld>
            <a:endParaRPr lang="en-US"/>
          </a:p>
        </p:txBody>
      </p:sp>
    </p:spTree>
    <p:extLst>
      <p:ext uri="{BB962C8B-B14F-4D97-AF65-F5344CB8AC3E}">
        <p14:creationId xmlns:p14="http://schemas.microsoft.com/office/powerpoint/2010/main" val="15261364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CED31A6-1683-40C6-81B9-65CB1ABC6720}" type="datetimeFigureOut">
              <a:rPr lang="en-US" smtClean="0"/>
              <a:t>12/02/2026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00C02B-404C-4B46-BC66-ED12A854CBB7}" type="slidenum">
              <a:rPr lang="en-US" smtClean="0"/>
              <a:t>‹#›</a:t>
            </a:fld>
            <a:endParaRPr lang="en-US"/>
          </a:p>
        </p:txBody>
      </p:sp>
    </p:spTree>
    <p:extLst>
      <p:ext uri="{BB962C8B-B14F-4D97-AF65-F5344CB8AC3E}">
        <p14:creationId xmlns:p14="http://schemas.microsoft.com/office/powerpoint/2010/main" val="812254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ED31A6-1683-40C6-81B9-65CB1ABC6720}" type="datetimeFigureOut">
              <a:rPr lang="en-US" smtClean="0"/>
              <a:t>12/02/2026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00C02B-404C-4B46-BC66-ED12A854CBB7}" type="slidenum">
              <a:rPr lang="en-US" smtClean="0"/>
              <a:t>‹#›</a:t>
            </a:fld>
            <a:endParaRPr lang="en-US"/>
          </a:p>
        </p:txBody>
      </p:sp>
    </p:spTree>
    <p:extLst>
      <p:ext uri="{BB962C8B-B14F-4D97-AF65-F5344CB8AC3E}">
        <p14:creationId xmlns:p14="http://schemas.microsoft.com/office/powerpoint/2010/main" val="2297522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CED31A6-1683-40C6-81B9-65CB1ABC6720}" type="datetimeFigureOut">
              <a:rPr lang="en-US" smtClean="0"/>
              <a:t>12/02/2026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000C02B-404C-4B46-BC66-ED12A854CBB7}" type="slidenum">
              <a:rPr lang="en-US" smtClean="0"/>
              <a:t>‹#›</a:t>
            </a:fld>
            <a:endParaRPr lang="en-US"/>
          </a:p>
        </p:txBody>
      </p:sp>
    </p:spTree>
    <p:extLst>
      <p:ext uri="{BB962C8B-B14F-4D97-AF65-F5344CB8AC3E}">
        <p14:creationId xmlns:p14="http://schemas.microsoft.com/office/powerpoint/2010/main" val="28702246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CED31A6-1683-40C6-81B9-65CB1ABC6720}" type="datetimeFigureOut">
              <a:rPr lang="en-US" smtClean="0"/>
              <a:t>12/02/2026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000C02B-404C-4B46-BC66-ED12A854CBB7}" type="slidenum">
              <a:rPr lang="en-US" smtClean="0"/>
              <a:t>‹#›</a:t>
            </a:fld>
            <a:endParaRPr lang="en-US"/>
          </a:p>
        </p:txBody>
      </p:sp>
    </p:spTree>
    <p:extLst>
      <p:ext uri="{BB962C8B-B14F-4D97-AF65-F5344CB8AC3E}">
        <p14:creationId xmlns:p14="http://schemas.microsoft.com/office/powerpoint/2010/main" val="27403591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CED31A6-1683-40C6-81B9-65CB1ABC6720}" type="datetimeFigureOut">
              <a:rPr lang="en-US" smtClean="0"/>
              <a:t>12/02/2026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000C02B-404C-4B46-BC66-ED12A854CBB7}" type="slidenum">
              <a:rPr lang="en-US" smtClean="0"/>
              <a:t>‹#›</a:t>
            </a:fld>
            <a:endParaRPr lang="en-US"/>
          </a:p>
        </p:txBody>
      </p:sp>
    </p:spTree>
    <p:extLst>
      <p:ext uri="{BB962C8B-B14F-4D97-AF65-F5344CB8AC3E}">
        <p14:creationId xmlns:p14="http://schemas.microsoft.com/office/powerpoint/2010/main" val="2326526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ED31A6-1683-40C6-81B9-65CB1ABC6720}" type="datetimeFigureOut">
              <a:rPr lang="en-US" smtClean="0"/>
              <a:t>12/02/2026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00C02B-404C-4B46-BC66-ED12A854CBB7}" type="slidenum">
              <a:rPr lang="en-US" smtClean="0"/>
              <a:t>‹#›</a:t>
            </a:fld>
            <a:endParaRPr lang="en-US"/>
          </a:p>
        </p:txBody>
      </p:sp>
    </p:spTree>
    <p:extLst>
      <p:ext uri="{BB962C8B-B14F-4D97-AF65-F5344CB8AC3E}">
        <p14:creationId xmlns:p14="http://schemas.microsoft.com/office/powerpoint/2010/main" val="99376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DADD-B9A7-113A-0FE4-C8DABF4984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2FB207-55E7-FF9C-181C-AE22684A9E5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12/02/2026</a:t>
            </a:fld>
            <a:endParaRPr lang="en-US"/>
          </a:p>
        </p:txBody>
      </p:sp>
      <p:sp>
        <p:nvSpPr>
          <p:cNvPr id="4" name="Footer Placeholder 3">
            <a:extLst>
              <a:ext uri="{FF2B5EF4-FFF2-40B4-BE49-F238E27FC236}">
                <a16:creationId xmlns:a16="http://schemas.microsoft.com/office/drawing/2014/main" id="{EBAA024F-D16F-C49A-DDCE-714A8ECF07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010061-70B6-9170-1807-A0C5B8BDB60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97702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ED31A6-1683-40C6-81B9-65CB1ABC6720}" type="datetimeFigureOut">
              <a:rPr lang="en-US" smtClean="0"/>
              <a:t>12/02/2026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00C02B-404C-4B46-BC66-ED12A854CBB7}" type="slidenum">
              <a:rPr lang="en-US" smtClean="0"/>
              <a:t>‹#›</a:t>
            </a:fld>
            <a:endParaRPr lang="en-US"/>
          </a:p>
        </p:txBody>
      </p:sp>
    </p:spTree>
    <p:extLst>
      <p:ext uri="{BB962C8B-B14F-4D97-AF65-F5344CB8AC3E}">
        <p14:creationId xmlns:p14="http://schemas.microsoft.com/office/powerpoint/2010/main" val="11918210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CED31A6-1683-40C6-81B9-65CB1ABC6720}" type="datetimeFigureOut">
              <a:rPr lang="en-US" smtClean="0"/>
              <a:t>12/02/2026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00C02B-404C-4B46-BC66-ED12A854CBB7}" type="slidenum">
              <a:rPr lang="en-US" smtClean="0"/>
              <a:t>‹#›</a:t>
            </a:fld>
            <a:endParaRPr lang="en-US"/>
          </a:p>
        </p:txBody>
      </p:sp>
    </p:spTree>
    <p:extLst>
      <p:ext uri="{BB962C8B-B14F-4D97-AF65-F5344CB8AC3E}">
        <p14:creationId xmlns:p14="http://schemas.microsoft.com/office/powerpoint/2010/main" val="27994262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CED31A6-1683-40C6-81B9-65CB1ABC6720}" type="datetimeFigureOut">
              <a:rPr lang="en-US" smtClean="0"/>
              <a:t>12/02/2026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00C02B-404C-4B46-BC66-ED12A854CBB7}" type="slidenum">
              <a:rPr lang="en-US" smtClean="0"/>
              <a:t>‹#›</a:t>
            </a:fld>
            <a:endParaRPr lang="en-US"/>
          </a:p>
        </p:txBody>
      </p:sp>
    </p:spTree>
    <p:extLst>
      <p:ext uri="{BB962C8B-B14F-4D97-AF65-F5344CB8AC3E}">
        <p14:creationId xmlns:p14="http://schemas.microsoft.com/office/powerpoint/2010/main" val="76218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6CB70-0F3E-4FD4-2DBA-422992B0267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12/02/2026</a:t>
            </a:fld>
            <a:endParaRPr lang="en-US"/>
          </a:p>
        </p:txBody>
      </p:sp>
      <p:sp>
        <p:nvSpPr>
          <p:cNvPr id="3" name="Footer Placeholder 2">
            <a:extLst>
              <a:ext uri="{FF2B5EF4-FFF2-40B4-BE49-F238E27FC236}">
                <a16:creationId xmlns:a16="http://schemas.microsoft.com/office/drawing/2014/main" id="{9E085378-82C3-B7AB-AE64-749FDC231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E8593D7-D05C-B6E7-3BEC-FA89526F7C4A}"/>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61044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5880-D88C-0051-D473-897DD7661A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4AD09-3D7B-303D-3AAC-3D338C45F6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A0A2-241D-5F54-3998-4208B3CAB2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33356-E5A0-1860-13D8-9EFEE7BF9BCC}"/>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12/02/2026</a:t>
            </a:fld>
            <a:endParaRPr lang="en-US"/>
          </a:p>
        </p:txBody>
      </p:sp>
      <p:sp>
        <p:nvSpPr>
          <p:cNvPr id="6" name="Footer Placeholder 5">
            <a:extLst>
              <a:ext uri="{FF2B5EF4-FFF2-40B4-BE49-F238E27FC236}">
                <a16:creationId xmlns:a16="http://schemas.microsoft.com/office/drawing/2014/main" id="{D0DD49FB-C9E2-16FC-D8A9-4BE3A32F64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CB61CC-7BA8-3B20-C1A9-1DCAB9D4E13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0281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A541-C38D-9C3E-187C-A2524431A4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09C5BA-3497-5170-8CD7-A0FB6D8CA7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2C325C-00B2-63EE-B5BE-D92AF8C63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1C62C-41B0-8245-28CC-73BD117CD45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12/02/2026</a:t>
            </a:fld>
            <a:endParaRPr lang="en-US"/>
          </a:p>
        </p:txBody>
      </p:sp>
      <p:sp>
        <p:nvSpPr>
          <p:cNvPr id="6" name="Footer Placeholder 5">
            <a:extLst>
              <a:ext uri="{FF2B5EF4-FFF2-40B4-BE49-F238E27FC236}">
                <a16:creationId xmlns:a16="http://schemas.microsoft.com/office/drawing/2014/main" id="{F0C0F3F5-C62A-AC84-A396-A124CDEC9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197CF3-B7DA-CB6D-C927-9D58163EC6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365846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9.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A11C25-654C-4BCD-AEB6-CAEE8160B013}"/>
              </a:ext>
            </a:extLst>
          </p:cNvPr>
          <p:cNvPicPr>
            <a:picLocks noChangeAspect="1"/>
          </p:cNvPicPr>
          <p:nvPr userDrawn="1"/>
        </p:nvPicPr>
        <p:blipFill>
          <a:blip r:embed="rId13">
            <a:alphaModFix amt="7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0120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6464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43717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71133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100952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7.xml"/><Relationship Id="rId5" Type="http://schemas.openxmlformats.org/officeDocument/2006/relationships/image" Target="../media/image22.png"/><Relationship Id="rId4" Type="http://schemas.openxmlformats.org/officeDocument/2006/relationships/image" Target="../media/image23.sv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7.xml"/><Relationship Id="rId5" Type="http://schemas.openxmlformats.org/officeDocument/2006/relationships/image" Target="../media/image37.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xml"/><Relationship Id="rId1" Type="http://schemas.openxmlformats.org/officeDocument/2006/relationships/slideLayout" Target="../slideLayouts/slideLayout47.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jpeg"/><Relationship Id="rId1" Type="http://schemas.openxmlformats.org/officeDocument/2006/relationships/slideLayout" Target="../slideLayouts/slideLayout47.xml"/><Relationship Id="rId5" Type="http://schemas.openxmlformats.org/officeDocument/2006/relationships/image" Target="../media/image23.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Graphic 6">
            <a:extLst>
              <a:ext uri="{FF2B5EF4-FFF2-40B4-BE49-F238E27FC236}">
                <a16:creationId xmlns:a16="http://schemas.microsoft.com/office/drawing/2014/main" id="{B5407A5A-2D29-9FD7-6B58-81A8E013B01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 y="3679634"/>
            <a:ext cx="2996588" cy="3143399"/>
          </a:xfrm>
          <a:prstGeom prst="rect">
            <a:avLst/>
          </a:prstGeom>
        </p:spPr>
      </p:pic>
      <p:pic>
        <p:nvPicPr>
          <p:cNvPr id="6" name="Picture 5">
            <a:extLst>
              <a:ext uri="{FF2B5EF4-FFF2-40B4-BE49-F238E27FC236}">
                <a16:creationId xmlns:a16="http://schemas.microsoft.com/office/drawing/2014/main" id="{02E69E41-B9AC-8BB3-DEFC-203FA9B52FE1}"/>
              </a:ext>
            </a:extLst>
          </p:cNvPr>
          <p:cNvPicPr>
            <a:picLocks noChangeAspect="1"/>
          </p:cNvPicPr>
          <p:nvPr/>
        </p:nvPicPr>
        <p:blipFill>
          <a:blip r:embed="rId5"/>
          <a:stretch>
            <a:fillRect/>
          </a:stretch>
        </p:blipFill>
        <p:spPr>
          <a:xfrm>
            <a:off x="866011" y="2317799"/>
            <a:ext cx="10864014" cy="2286198"/>
          </a:xfrm>
          <a:prstGeom prst="rect">
            <a:avLst/>
          </a:prstGeom>
        </p:spPr>
      </p:pic>
    </p:spTree>
    <p:extLst>
      <p:ext uri="{BB962C8B-B14F-4D97-AF65-F5344CB8AC3E}">
        <p14:creationId xmlns:p14="http://schemas.microsoft.com/office/powerpoint/2010/main" val="28451115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C72FD8-4BA3-F2B2-E05C-663083811CFF}"/>
              </a:ext>
            </a:extLst>
          </p:cNvPr>
          <p:cNvSpPr/>
          <p:nvPr/>
        </p:nvSpPr>
        <p:spPr>
          <a:xfrm>
            <a:off x="961611" y="188306"/>
            <a:ext cx="10268778" cy="1016173"/>
          </a:xfrm>
          <a:custGeom>
            <a:avLst/>
            <a:gdLst>
              <a:gd name="connsiteX0" fmla="*/ 0 w 10268778"/>
              <a:gd name="connsiteY0" fmla="*/ 425837 h 1016173"/>
              <a:gd name="connsiteX1" fmla="*/ 425837 w 10268778"/>
              <a:gd name="connsiteY1" fmla="*/ 0 h 1016173"/>
              <a:gd name="connsiteX2" fmla="*/ 1004316 w 10268778"/>
              <a:gd name="connsiteY2" fmla="*/ 0 h 1016173"/>
              <a:gd name="connsiteX3" fmla="*/ 1488624 w 10268778"/>
              <a:gd name="connsiteY3" fmla="*/ 0 h 1016173"/>
              <a:gd name="connsiteX4" fmla="*/ 2349617 w 10268778"/>
              <a:gd name="connsiteY4" fmla="*/ 0 h 1016173"/>
              <a:gd name="connsiteX5" fmla="*/ 3022267 w 10268778"/>
              <a:gd name="connsiteY5" fmla="*/ 0 h 1016173"/>
              <a:gd name="connsiteX6" fmla="*/ 3600746 w 10268778"/>
              <a:gd name="connsiteY6" fmla="*/ 0 h 1016173"/>
              <a:gd name="connsiteX7" fmla="*/ 4461739 w 10268778"/>
              <a:gd name="connsiteY7" fmla="*/ 0 h 1016173"/>
              <a:gd name="connsiteX8" fmla="*/ 5228560 w 10268778"/>
              <a:gd name="connsiteY8" fmla="*/ 0 h 1016173"/>
              <a:gd name="connsiteX9" fmla="*/ 5901210 w 10268778"/>
              <a:gd name="connsiteY9" fmla="*/ 0 h 1016173"/>
              <a:gd name="connsiteX10" fmla="*/ 6291347 w 10268778"/>
              <a:gd name="connsiteY10" fmla="*/ 0 h 1016173"/>
              <a:gd name="connsiteX11" fmla="*/ 6963998 w 10268778"/>
              <a:gd name="connsiteY11" fmla="*/ 0 h 1016173"/>
              <a:gd name="connsiteX12" fmla="*/ 7636648 w 10268778"/>
              <a:gd name="connsiteY12" fmla="*/ 0 h 1016173"/>
              <a:gd name="connsiteX13" fmla="*/ 8309298 w 10268778"/>
              <a:gd name="connsiteY13" fmla="*/ 0 h 1016173"/>
              <a:gd name="connsiteX14" fmla="*/ 8981949 w 10268778"/>
              <a:gd name="connsiteY14" fmla="*/ 0 h 1016173"/>
              <a:gd name="connsiteX15" fmla="*/ 9842941 w 10268778"/>
              <a:gd name="connsiteY15" fmla="*/ 0 h 1016173"/>
              <a:gd name="connsiteX16" fmla="*/ 10268778 w 10268778"/>
              <a:gd name="connsiteY16" fmla="*/ 425837 h 1016173"/>
              <a:gd name="connsiteX17" fmla="*/ 10268778 w 10268778"/>
              <a:gd name="connsiteY17" fmla="*/ 590336 h 1016173"/>
              <a:gd name="connsiteX18" fmla="*/ 9842941 w 10268778"/>
              <a:gd name="connsiteY18" fmla="*/ 1016173 h 1016173"/>
              <a:gd name="connsiteX19" fmla="*/ 9170291 w 10268778"/>
              <a:gd name="connsiteY19" fmla="*/ 1016173 h 1016173"/>
              <a:gd name="connsiteX20" fmla="*/ 8403469 w 10268778"/>
              <a:gd name="connsiteY20" fmla="*/ 1016173 h 1016173"/>
              <a:gd name="connsiteX21" fmla="*/ 7542477 w 10268778"/>
              <a:gd name="connsiteY21" fmla="*/ 1016173 h 1016173"/>
              <a:gd name="connsiteX22" fmla="*/ 6775656 w 10268778"/>
              <a:gd name="connsiteY22" fmla="*/ 1016173 h 1016173"/>
              <a:gd name="connsiteX23" fmla="*/ 5914663 w 10268778"/>
              <a:gd name="connsiteY23" fmla="*/ 1016173 h 1016173"/>
              <a:gd name="connsiteX24" fmla="*/ 5242013 w 10268778"/>
              <a:gd name="connsiteY24" fmla="*/ 1016173 h 1016173"/>
              <a:gd name="connsiteX25" fmla="*/ 4663534 w 10268778"/>
              <a:gd name="connsiteY25" fmla="*/ 1016173 h 1016173"/>
              <a:gd name="connsiteX26" fmla="*/ 3896712 w 10268778"/>
              <a:gd name="connsiteY26" fmla="*/ 1016173 h 1016173"/>
              <a:gd name="connsiteX27" fmla="*/ 3035720 w 10268778"/>
              <a:gd name="connsiteY27" fmla="*/ 1016173 h 1016173"/>
              <a:gd name="connsiteX28" fmla="*/ 2174728 w 10268778"/>
              <a:gd name="connsiteY28" fmla="*/ 1016173 h 1016173"/>
              <a:gd name="connsiteX29" fmla="*/ 1502077 w 10268778"/>
              <a:gd name="connsiteY29" fmla="*/ 1016173 h 1016173"/>
              <a:gd name="connsiteX30" fmla="*/ 425837 w 10268778"/>
              <a:gd name="connsiteY30" fmla="*/ 1016173 h 1016173"/>
              <a:gd name="connsiteX31" fmla="*/ 0 w 10268778"/>
              <a:gd name="connsiteY31" fmla="*/ 590336 h 1016173"/>
              <a:gd name="connsiteX32" fmla="*/ 0 w 10268778"/>
              <a:gd name="connsiteY32" fmla="*/ 425837 h 101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8778" h="1016173" fill="none" extrusionOk="0">
                <a:moveTo>
                  <a:pt x="0" y="425837"/>
                </a:moveTo>
                <a:cubicBezTo>
                  <a:pt x="-7819" y="188911"/>
                  <a:pt x="199423" y="9076"/>
                  <a:pt x="425837" y="0"/>
                </a:cubicBezTo>
                <a:cubicBezTo>
                  <a:pt x="586939" y="23247"/>
                  <a:pt x="727549" y="14526"/>
                  <a:pt x="1004316" y="0"/>
                </a:cubicBezTo>
                <a:cubicBezTo>
                  <a:pt x="1281083" y="-14526"/>
                  <a:pt x="1277083" y="18557"/>
                  <a:pt x="1488624" y="0"/>
                </a:cubicBezTo>
                <a:cubicBezTo>
                  <a:pt x="1700165" y="-18557"/>
                  <a:pt x="2023944" y="47"/>
                  <a:pt x="2349617" y="0"/>
                </a:cubicBezTo>
                <a:cubicBezTo>
                  <a:pt x="2675290" y="-47"/>
                  <a:pt x="2854613" y="28016"/>
                  <a:pt x="3022267" y="0"/>
                </a:cubicBezTo>
                <a:cubicBezTo>
                  <a:pt x="3189921" y="-28016"/>
                  <a:pt x="3482167" y="26625"/>
                  <a:pt x="3600746" y="0"/>
                </a:cubicBezTo>
                <a:cubicBezTo>
                  <a:pt x="3719325" y="-26625"/>
                  <a:pt x="4041429" y="38422"/>
                  <a:pt x="4461739" y="0"/>
                </a:cubicBezTo>
                <a:cubicBezTo>
                  <a:pt x="4882049" y="-38422"/>
                  <a:pt x="4890668" y="-10558"/>
                  <a:pt x="5228560" y="0"/>
                </a:cubicBezTo>
                <a:cubicBezTo>
                  <a:pt x="5566452" y="10558"/>
                  <a:pt x="5612399" y="7107"/>
                  <a:pt x="5901210" y="0"/>
                </a:cubicBezTo>
                <a:cubicBezTo>
                  <a:pt x="6190021" y="-7107"/>
                  <a:pt x="6200386" y="13638"/>
                  <a:pt x="6291347" y="0"/>
                </a:cubicBezTo>
                <a:cubicBezTo>
                  <a:pt x="6382308" y="-13638"/>
                  <a:pt x="6638985" y="94"/>
                  <a:pt x="6963998" y="0"/>
                </a:cubicBezTo>
                <a:cubicBezTo>
                  <a:pt x="7289011" y="-94"/>
                  <a:pt x="7452882" y="-21916"/>
                  <a:pt x="7636648" y="0"/>
                </a:cubicBezTo>
                <a:cubicBezTo>
                  <a:pt x="7820414" y="21916"/>
                  <a:pt x="8110443" y="-21596"/>
                  <a:pt x="8309298" y="0"/>
                </a:cubicBezTo>
                <a:cubicBezTo>
                  <a:pt x="8508153" y="21596"/>
                  <a:pt x="8654825" y="7721"/>
                  <a:pt x="8981949" y="0"/>
                </a:cubicBezTo>
                <a:cubicBezTo>
                  <a:pt x="9309073" y="-7721"/>
                  <a:pt x="9626407" y="-12499"/>
                  <a:pt x="9842941" y="0"/>
                </a:cubicBezTo>
                <a:cubicBezTo>
                  <a:pt x="10095149" y="-55246"/>
                  <a:pt x="10242880" y="210221"/>
                  <a:pt x="10268778" y="425837"/>
                </a:cubicBezTo>
                <a:cubicBezTo>
                  <a:pt x="10268748" y="500147"/>
                  <a:pt x="10272846" y="548942"/>
                  <a:pt x="10268778" y="590336"/>
                </a:cubicBezTo>
                <a:cubicBezTo>
                  <a:pt x="10247960" y="781709"/>
                  <a:pt x="10048981" y="1025058"/>
                  <a:pt x="9842941" y="1016173"/>
                </a:cubicBezTo>
                <a:cubicBezTo>
                  <a:pt x="9675328" y="1049708"/>
                  <a:pt x="9505018" y="1029104"/>
                  <a:pt x="9170291" y="1016173"/>
                </a:cubicBezTo>
                <a:cubicBezTo>
                  <a:pt x="8835564" y="1003243"/>
                  <a:pt x="8701628" y="1052673"/>
                  <a:pt x="8403469" y="1016173"/>
                </a:cubicBezTo>
                <a:cubicBezTo>
                  <a:pt x="8105310" y="979673"/>
                  <a:pt x="7897295" y="1027369"/>
                  <a:pt x="7542477" y="1016173"/>
                </a:cubicBezTo>
                <a:cubicBezTo>
                  <a:pt x="7187659" y="1004977"/>
                  <a:pt x="7049379" y="994084"/>
                  <a:pt x="6775656" y="1016173"/>
                </a:cubicBezTo>
                <a:cubicBezTo>
                  <a:pt x="6501933" y="1038262"/>
                  <a:pt x="6104978" y="1027390"/>
                  <a:pt x="5914663" y="1016173"/>
                </a:cubicBezTo>
                <a:cubicBezTo>
                  <a:pt x="5724348" y="1004956"/>
                  <a:pt x="5568201" y="983705"/>
                  <a:pt x="5242013" y="1016173"/>
                </a:cubicBezTo>
                <a:cubicBezTo>
                  <a:pt x="4915825" y="1048642"/>
                  <a:pt x="4876387" y="1027306"/>
                  <a:pt x="4663534" y="1016173"/>
                </a:cubicBezTo>
                <a:cubicBezTo>
                  <a:pt x="4450681" y="1005040"/>
                  <a:pt x="4252599" y="995199"/>
                  <a:pt x="3896712" y="1016173"/>
                </a:cubicBezTo>
                <a:cubicBezTo>
                  <a:pt x="3540825" y="1037147"/>
                  <a:pt x="3404129" y="1031019"/>
                  <a:pt x="3035720" y="1016173"/>
                </a:cubicBezTo>
                <a:cubicBezTo>
                  <a:pt x="2667311" y="1001327"/>
                  <a:pt x="2380631" y="1052438"/>
                  <a:pt x="2174728" y="1016173"/>
                </a:cubicBezTo>
                <a:cubicBezTo>
                  <a:pt x="1968825" y="979908"/>
                  <a:pt x="1706709" y="988469"/>
                  <a:pt x="1502077" y="1016173"/>
                </a:cubicBezTo>
                <a:cubicBezTo>
                  <a:pt x="1297445" y="1043877"/>
                  <a:pt x="702569" y="1064352"/>
                  <a:pt x="425837" y="1016173"/>
                </a:cubicBezTo>
                <a:cubicBezTo>
                  <a:pt x="203427" y="1045777"/>
                  <a:pt x="-7651" y="870474"/>
                  <a:pt x="0" y="590336"/>
                </a:cubicBezTo>
                <a:cubicBezTo>
                  <a:pt x="98" y="520004"/>
                  <a:pt x="5967" y="485816"/>
                  <a:pt x="0" y="425837"/>
                </a:cubicBezTo>
                <a:close/>
              </a:path>
              <a:path w="10268778" h="1016173" stroke="0" extrusionOk="0">
                <a:moveTo>
                  <a:pt x="0" y="425837"/>
                </a:moveTo>
                <a:cubicBezTo>
                  <a:pt x="-11248" y="202460"/>
                  <a:pt x="195071" y="18684"/>
                  <a:pt x="425837" y="0"/>
                </a:cubicBezTo>
                <a:cubicBezTo>
                  <a:pt x="639930" y="-20107"/>
                  <a:pt x="773525" y="15555"/>
                  <a:pt x="910145" y="0"/>
                </a:cubicBezTo>
                <a:cubicBezTo>
                  <a:pt x="1046765" y="-15555"/>
                  <a:pt x="1310369" y="1085"/>
                  <a:pt x="1488624" y="0"/>
                </a:cubicBezTo>
                <a:cubicBezTo>
                  <a:pt x="1666879" y="-1085"/>
                  <a:pt x="1796053" y="-3202"/>
                  <a:pt x="1878762" y="0"/>
                </a:cubicBezTo>
                <a:cubicBezTo>
                  <a:pt x="1961471" y="3202"/>
                  <a:pt x="2314270" y="-34724"/>
                  <a:pt x="2645583" y="0"/>
                </a:cubicBezTo>
                <a:cubicBezTo>
                  <a:pt x="2976896" y="34724"/>
                  <a:pt x="2871839" y="5211"/>
                  <a:pt x="3035720" y="0"/>
                </a:cubicBezTo>
                <a:cubicBezTo>
                  <a:pt x="3199601" y="-5211"/>
                  <a:pt x="3556343" y="8312"/>
                  <a:pt x="3708370" y="0"/>
                </a:cubicBezTo>
                <a:cubicBezTo>
                  <a:pt x="3860397" y="-8312"/>
                  <a:pt x="4002406" y="-20410"/>
                  <a:pt x="4192679" y="0"/>
                </a:cubicBezTo>
                <a:cubicBezTo>
                  <a:pt x="4382952" y="20410"/>
                  <a:pt x="4556713" y="17432"/>
                  <a:pt x="4676987" y="0"/>
                </a:cubicBezTo>
                <a:cubicBezTo>
                  <a:pt x="4797261" y="-17432"/>
                  <a:pt x="4916066" y="-955"/>
                  <a:pt x="5067124" y="0"/>
                </a:cubicBezTo>
                <a:cubicBezTo>
                  <a:pt x="5218182" y="955"/>
                  <a:pt x="5347398" y="-12199"/>
                  <a:pt x="5457261" y="0"/>
                </a:cubicBezTo>
                <a:cubicBezTo>
                  <a:pt x="5567124" y="12199"/>
                  <a:pt x="5728782" y="13809"/>
                  <a:pt x="5941569" y="0"/>
                </a:cubicBezTo>
                <a:cubicBezTo>
                  <a:pt x="6154356" y="-13809"/>
                  <a:pt x="6290577" y="-22987"/>
                  <a:pt x="6520049" y="0"/>
                </a:cubicBezTo>
                <a:cubicBezTo>
                  <a:pt x="6749521" y="22987"/>
                  <a:pt x="7061810" y="-19232"/>
                  <a:pt x="7286870" y="0"/>
                </a:cubicBezTo>
                <a:cubicBezTo>
                  <a:pt x="7511930" y="19232"/>
                  <a:pt x="7676001" y="-31213"/>
                  <a:pt x="7959520" y="0"/>
                </a:cubicBezTo>
                <a:cubicBezTo>
                  <a:pt x="8243039" y="31213"/>
                  <a:pt x="8292460" y="9288"/>
                  <a:pt x="8537999" y="0"/>
                </a:cubicBezTo>
                <a:cubicBezTo>
                  <a:pt x="8783538" y="-9288"/>
                  <a:pt x="8919221" y="26098"/>
                  <a:pt x="9116479" y="0"/>
                </a:cubicBezTo>
                <a:cubicBezTo>
                  <a:pt x="9313737" y="-26098"/>
                  <a:pt x="9541170" y="27944"/>
                  <a:pt x="9842941" y="0"/>
                </a:cubicBezTo>
                <a:cubicBezTo>
                  <a:pt x="10051481" y="12696"/>
                  <a:pt x="10272293" y="167363"/>
                  <a:pt x="10268778" y="425837"/>
                </a:cubicBezTo>
                <a:cubicBezTo>
                  <a:pt x="10266908" y="460655"/>
                  <a:pt x="10273664" y="547097"/>
                  <a:pt x="10268778" y="590336"/>
                </a:cubicBezTo>
                <a:cubicBezTo>
                  <a:pt x="10272312" y="831654"/>
                  <a:pt x="10109184" y="1056058"/>
                  <a:pt x="9842941" y="1016173"/>
                </a:cubicBezTo>
                <a:cubicBezTo>
                  <a:pt x="9602524" y="1011035"/>
                  <a:pt x="9363761" y="1027192"/>
                  <a:pt x="8981949" y="1016173"/>
                </a:cubicBezTo>
                <a:cubicBezTo>
                  <a:pt x="8600137" y="1005154"/>
                  <a:pt x="8474143" y="1038168"/>
                  <a:pt x="8120956" y="1016173"/>
                </a:cubicBezTo>
                <a:cubicBezTo>
                  <a:pt x="7767769" y="994178"/>
                  <a:pt x="7796239" y="1044501"/>
                  <a:pt x="7542477" y="1016173"/>
                </a:cubicBezTo>
                <a:cubicBezTo>
                  <a:pt x="7288715" y="987845"/>
                  <a:pt x="7166211" y="995899"/>
                  <a:pt x="6963998" y="1016173"/>
                </a:cubicBezTo>
                <a:cubicBezTo>
                  <a:pt x="6761785" y="1036447"/>
                  <a:pt x="6513227" y="1037616"/>
                  <a:pt x="6385519" y="1016173"/>
                </a:cubicBezTo>
                <a:cubicBezTo>
                  <a:pt x="6257811" y="994730"/>
                  <a:pt x="6046198" y="1029172"/>
                  <a:pt x="5901210" y="1016173"/>
                </a:cubicBezTo>
                <a:cubicBezTo>
                  <a:pt x="5756222" y="1003174"/>
                  <a:pt x="5677723" y="1019321"/>
                  <a:pt x="5511073" y="1016173"/>
                </a:cubicBezTo>
                <a:cubicBezTo>
                  <a:pt x="5344423" y="1013025"/>
                  <a:pt x="5223450" y="1000650"/>
                  <a:pt x="5026765" y="1016173"/>
                </a:cubicBezTo>
                <a:cubicBezTo>
                  <a:pt x="4830080" y="1031696"/>
                  <a:pt x="4544554" y="1008129"/>
                  <a:pt x="4354115" y="1016173"/>
                </a:cubicBezTo>
                <a:cubicBezTo>
                  <a:pt x="4163676" y="1024218"/>
                  <a:pt x="4067112" y="1005017"/>
                  <a:pt x="3963978" y="1016173"/>
                </a:cubicBezTo>
                <a:cubicBezTo>
                  <a:pt x="3860844" y="1027329"/>
                  <a:pt x="3661933" y="1002752"/>
                  <a:pt x="3573840" y="1016173"/>
                </a:cubicBezTo>
                <a:cubicBezTo>
                  <a:pt x="3485747" y="1029594"/>
                  <a:pt x="3252275" y="1008042"/>
                  <a:pt x="3089532" y="1016173"/>
                </a:cubicBezTo>
                <a:cubicBezTo>
                  <a:pt x="2926789" y="1024304"/>
                  <a:pt x="2702562" y="1046113"/>
                  <a:pt x="2416882" y="1016173"/>
                </a:cubicBezTo>
                <a:cubicBezTo>
                  <a:pt x="2131202" y="986234"/>
                  <a:pt x="2060212" y="1030923"/>
                  <a:pt x="1838403" y="1016173"/>
                </a:cubicBezTo>
                <a:cubicBezTo>
                  <a:pt x="1616594" y="1001423"/>
                  <a:pt x="1505162" y="997720"/>
                  <a:pt x="1259923" y="1016173"/>
                </a:cubicBezTo>
                <a:cubicBezTo>
                  <a:pt x="1014684" y="1034626"/>
                  <a:pt x="669696" y="987890"/>
                  <a:pt x="425837" y="1016173"/>
                </a:cubicBezTo>
                <a:cubicBezTo>
                  <a:pt x="197667" y="965669"/>
                  <a:pt x="170" y="788657"/>
                  <a:pt x="0" y="590336"/>
                </a:cubicBezTo>
                <a:cubicBezTo>
                  <a:pt x="7109" y="515503"/>
                  <a:pt x="-7161" y="466009"/>
                  <a:pt x="0" y="42583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4190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4.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Cùng</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bạn</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hỏi</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đáp</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về</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địa</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điểm</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diễn</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ra</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các</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sự</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việc</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trong</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đoạn</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văn</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sau</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a:t>
            </a:r>
          </a:p>
        </p:txBody>
      </p:sp>
      <p:grpSp>
        <p:nvGrpSpPr>
          <p:cNvPr id="23" name="Group 22">
            <a:extLst>
              <a:ext uri="{FF2B5EF4-FFF2-40B4-BE49-F238E27FC236}">
                <a16:creationId xmlns:a16="http://schemas.microsoft.com/office/drawing/2014/main" id="{A429F352-FB7D-36D4-8A34-75E8A2F41DB9}"/>
              </a:ext>
            </a:extLst>
          </p:cNvPr>
          <p:cNvGrpSpPr/>
          <p:nvPr/>
        </p:nvGrpSpPr>
        <p:grpSpPr>
          <a:xfrm>
            <a:off x="584213" y="1602010"/>
            <a:ext cx="11137252" cy="4419288"/>
            <a:chOff x="1927122" y="921857"/>
            <a:chExt cx="11137252" cy="4419288"/>
          </a:xfrm>
        </p:grpSpPr>
        <p:sp>
          <p:nvSpPr>
            <p:cNvPr id="24" name="Rectangle: Rounded Corners 23">
              <a:extLst>
                <a:ext uri="{FF2B5EF4-FFF2-40B4-BE49-F238E27FC236}">
                  <a16:creationId xmlns:a16="http://schemas.microsoft.com/office/drawing/2014/main" id="{EAE09D75-7330-D985-6596-F3C4658D4F2B}"/>
                </a:ext>
              </a:extLst>
            </p:cNvPr>
            <p:cNvSpPr/>
            <p:nvPr/>
          </p:nvSpPr>
          <p:spPr>
            <a:xfrm>
              <a:off x="2074606" y="1173871"/>
              <a:ext cx="10989768" cy="4167274"/>
            </a:xfrm>
            <a:custGeom>
              <a:avLst/>
              <a:gdLst>
                <a:gd name="connsiteX0" fmla="*/ 0 w 10989768"/>
                <a:gd name="connsiteY0" fmla="*/ 694560 h 4167274"/>
                <a:gd name="connsiteX1" fmla="*/ 694560 w 10989768"/>
                <a:gd name="connsiteY1" fmla="*/ 0 h 4167274"/>
                <a:gd name="connsiteX2" fmla="*/ 10295208 w 10989768"/>
                <a:gd name="connsiteY2" fmla="*/ 0 h 4167274"/>
                <a:gd name="connsiteX3" fmla="*/ 10989768 w 10989768"/>
                <a:gd name="connsiteY3" fmla="*/ 694560 h 4167274"/>
                <a:gd name="connsiteX4" fmla="*/ 10989768 w 10989768"/>
                <a:gd name="connsiteY4" fmla="*/ 3472714 h 4167274"/>
                <a:gd name="connsiteX5" fmla="*/ 10295208 w 10989768"/>
                <a:gd name="connsiteY5" fmla="*/ 4167274 h 4167274"/>
                <a:gd name="connsiteX6" fmla="*/ 694560 w 10989768"/>
                <a:gd name="connsiteY6" fmla="*/ 4167274 h 4167274"/>
                <a:gd name="connsiteX7" fmla="*/ 0 w 10989768"/>
                <a:gd name="connsiteY7" fmla="*/ 3472714 h 4167274"/>
                <a:gd name="connsiteX8" fmla="*/ 0 w 10989768"/>
                <a:gd name="connsiteY8" fmla="*/ 694560 h 41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768" h="4167274" fill="none" extrusionOk="0">
                  <a:moveTo>
                    <a:pt x="0" y="694560"/>
                  </a:moveTo>
                  <a:cubicBezTo>
                    <a:pt x="-1008" y="343984"/>
                    <a:pt x="315000" y="-8140"/>
                    <a:pt x="694560" y="0"/>
                  </a:cubicBezTo>
                  <a:cubicBezTo>
                    <a:pt x="1951147" y="29483"/>
                    <a:pt x="6017999" y="4220"/>
                    <a:pt x="10295208" y="0"/>
                  </a:cubicBezTo>
                  <a:cubicBezTo>
                    <a:pt x="10692273" y="5074"/>
                    <a:pt x="10950811" y="361520"/>
                    <a:pt x="10989768" y="694560"/>
                  </a:cubicBezTo>
                  <a:cubicBezTo>
                    <a:pt x="10973826" y="1195971"/>
                    <a:pt x="10889944" y="2942621"/>
                    <a:pt x="10989768" y="3472714"/>
                  </a:cubicBezTo>
                  <a:cubicBezTo>
                    <a:pt x="11033418" y="3879799"/>
                    <a:pt x="10727834" y="4211414"/>
                    <a:pt x="10295208" y="4167274"/>
                  </a:cubicBezTo>
                  <a:cubicBezTo>
                    <a:pt x="6787021" y="4201402"/>
                    <a:pt x="3208051" y="4044482"/>
                    <a:pt x="694560" y="4167274"/>
                  </a:cubicBezTo>
                  <a:cubicBezTo>
                    <a:pt x="299025" y="4191064"/>
                    <a:pt x="-6735" y="3867535"/>
                    <a:pt x="0" y="3472714"/>
                  </a:cubicBezTo>
                  <a:cubicBezTo>
                    <a:pt x="-162483" y="3182470"/>
                    <a:pt x="12474" y="1398589"/>
                    <a:pt x="0" y="694560"/>
                  </a:cubicBezTo>
                  <a:close/>
                </a:path>
                <a:path w="10989768" h="4167274" stroke="0" extrusionOk="0">
                  <a:moveTo>
                    <a:pt x="0" y="694560"/>
                  </a:moveTo>
                  <a:cubicBezTo>
                    <a:pt x="-21893" y="348229"/>
                    <a:pt x="333634" y="12248"/>
                    <a:pt x="694560" y="0"/>
                  </a:cubicBezTo>
                  <a:cubicBezTo>
                    <a:pt x="3178513" y="-40312"/>
                    <a:pt x="6585163" y="-70188"/>
                    <a:pt x="10295208" y="0"/>
                  </a:cubicBezTo>
                  <a:cubicBezTo>
                    <a:pt x="10658278" y="-1931"/>
                    <a:pt x="10994457" y="301862"/>
                    <a:pt x="10989768" y="694560"/>
                  </a:cubicBezTo>
                  <a:cubicBezTo>
                    <a:pt x="11027375" y="1015754"/>
                    <a:pt x="11013845" y="2436945"/>
                    <a:pt x="10989768" y="3472714"/>
                  </a:cubicBezTo>
                  <a:cubicBezTo>
                    <a:pt x="10988604" y="3870213"/>
                    <a:pt x="10632327" y="4167957"/>
                    <a:pt x="10295208" y="4167274"/>
                  </a:cubicBezTo>
                  <a:cubicBezTo>
                    <a:pt x="9025730" y="4184625"/>
                    <a:pt x="2484774" y="4290620"/>
                    <a:pt x="694560" y="4167274"/>
                  </a:cubicBezTo>
                  <a:cubicBezTo>
                    <a:pt x="318235" y="4136668"/>
                    <a:pt x="27447" y="3890587"/>
                    <a:pt x="0" y="3472714"/>
                  </a:cubicBezTo>
                  <a:cubicBezTo>
                    <a:pt x="6107" y="2384507"/>
                    <a:pt x="-133487" y="2003654"/>
                    <a:pt x="0" y="694560"/>
                  </a:cubicBezTo>
                  <a:close/>
                </a:path>
              </a:pathLst>
            </a:custGeom>
            <a:solidFill>
              <a:srgbClr val="FFFFCC"/>
            </a:solidFill>
            <a:ln w="28575">
              <a:solidFill>
                <a:srgbClr val="002060"/>
              </a:solidFill>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Calibri" panose="020F0502020204030204" pitchFamily="34" charset="0"/>
                </a:rPr>
                <a:t>Trên vòm cây, lũ chim sẻ đang trò chuyện ríu rít. Dưới đất, đám lá khô cuống cuồng chạy, va vào nhau sột soạt. Trước hiên nhà, tấm mành che đung đưa, lách cách. Trong nhà, em bé chợt giật mình tỉnh giấc. “Suỵt, im nào!” – Ngọn gió thầm nhắc. Và bỗng dưng tất cả dừng lại thật.</a:t>
              </a:r>
            </a:p>
            <a:p>
              <a:pPr marL="0" marR="0" lvl="0" indent="461963"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Calibri" panose="020F0502020204030204" pitchFamily="34" charset="0"/>
                </a:rPr>
                <a:t>(Ngọc Minh)</a:t>
              </a:r>
            </a:p>
          </p:txBody>
        </p:sp>
        <p:pic>
          <p:nvPicPr>
            <p:cNvPr id="25" name="Picture 24">
              <a:extLst>
                <a:ext uri="{FF2B5EF4-FFF2-40B4-BE49-F238E27FC236}">
                  <a16:creationId xmlns:a16="http://schemas.microsoft.com/office/drawing/2014/main" id="{CFABA9A8-6C64-7FDE-44B1-875AB216BE34}"/>
                </a:ext>
              </a:extLst>
            </p:cNvPr>
            <p:cNvPicPr>
              <a:picLocks noChangeAspect="1"/>
            </p:cNvPicPr>
            <p:nvPr/>
          </p:nvPicPr>
          <p:blipFill>
            <a:blip r:embed="rId2"/>
            <a:stretch>
              <a:fillRect/>
            </a:stretch>
          </p:blipFill>
          <p:spPr>
            <a:xfrm>
              <a:off x="1927122" y="921857"/>
              <a:ext cx="960128" cy="960128"/>
            </a:xfrm>
            <a:prstGeom prst="rect">
              <a:avLst/>
            </a:prstGeom>
          </p:spPr>
        </p:pic>
      </p:grpSp>
    </p:spTree>
    <p:extLst>
      <p:ext uri="{BB962C8B-B14F-4D97-AF65-F5344CB8AC3E}">
        <p14:creationId xmlns:p14="http://schemas.microsoft.com/office/powerpoint/2010/main" val="40977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D838B1F-3924-4ED7-9307-A59F07B778C6}"/>
              </a:ext>
            </a:extLst>
          </p:cNvPr>
          <p:cNvGrpSpPr/>
          <p:nvPr/>
        </p:nvGrpSpPr>
        <p:grpSpPr>
          <a:xfrm>
            <a:off x="3639457" y="4082843"/>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3"/>
            <a:stretch>
              <a:fillRect/>
            </a:stretch>
          </p:blipFill>
          <p:spPr>
            <a:xfrm>
              <a:off x="1197026" y="4232126"/>
              <a:ext cx="1811038" cy="2616200"/>
            </a:xfrm>
            <a:prstGeom prst="rect">
              <a:avLst/>
            </a:prstGeom>
          </p:spPr>
        </p:pic>
      </p:grpSp>
      <p:sp>
        <p:nvSpPr>
          <p:cNvPr id="2" name="Speech Bubble: Rectangle with Corners Rounded 1">
            <a:extLst>
              <a:ext uri="{FF2B5EF4-FFF2-40B4-BE49-F238E27FC236}">
                <a16:creationId xmlns:a16="http://schemas.microsoft.com/office/drawing/2014/main" id="{73BB612B-2A6F-44DB-91A5-82BF1DCFFCFD}"/>
              </a:ext>
            </a:extLst>
          </p:cNvPr>
          <p:cNvSpPr/>
          <p:nvPr/>
        </p:nvSpPr>
        <p:spPr>
          <a:xfrm>
            <a:off x="1066800" y="2343150"/>
            <a:ext cx="3838575" cy="1371600"/>
          </a:xfrm>
          <a:prstGeom prst="wedgeRoundRectCallout">
            <a:avLst>
              <a:gd name="adj1" fmla="val 41560"/>
              <a:gd name="adj2" fmla="val 7361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ở </a:t>
            </a:r>
            <a:r>
              <a:rPr lang="en-US" sz="3600" b="1" dirty="0" err="1"/>
              <a:t>đâu</a:t>
            </a:r>
            <a:r>
              <a:rPr lang="en-US" sz="3600" b="1" dirty="0"/>
              <a:t>?</a:t>
            </a:r>
          </a:p>
        </p:txBody>
      </p:sp>
      <p:sp>
        <p:nvSpPr>
          <p:cNvPr id="9" name="Speech Bubble: Rectangle with Corners Rounded 8">
            <a:extLst>
              <a:ext uri="{FF2B5EF4-FFF2-40B4-BE49-F238E27FC236}">
                <a16:creationId xmlns:a16="http://schemas.microsoft.com/office/drawing/2014/main" id="{F9331485-5F57-4900-91FD-27214315E67F}"/>
              </a:ext>
            </a:extLst>
          </p:cNvPr>
          <p:cNvSpPr/>
          <p:nvPr/>
        </p:nvSpPr>
        <p:spPr>
          <a:xfrm>
            <a:off x="6810375" y="1895475"/>
            <a:ext cx="3838575" cy="1666875"/>
          </a:xfrm>
          <a:prstGeom prst="wedgeRoundRectCallout">
            <a:avLst>
              <a:gd name="adj1" fmla="val -46529"/>
              <a:gd name="adj2" fmla="val 7986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a:t>
            </a:r>
            <a:r>
              <a:rPr lang="en-US" sz="3600" b="1" dirty="0" err="1"/>
              <a:t>trên</a:t>
            </a:r>
            <a:r>
              <a:rPr lang="en-US" sz="3600" b="1" dirty="0"/>
              <a:t> </a:t>
            </a:r>
            <a:r>
              <a:rPr lang="en-US" sz="3600" b="1" dirty="0" err="1"/>
              <a:t>vòm</a:t>
            </a:r>
            <a:r>
              <a:rPr lang="en-US" sz="3600" b="1" dirty="0"/>
              <a:t> </a:t>
            </a:r>
            <a:r>
              <a:rPr lang="en-US" sz="3600" b="1" dirty="0" err="1"/>
              <a:t>cây</a:t>
            </a:r>
            <a:r>
              <a:rPr lang="en-US" sz="3600" b="1" dirty="0"/>
              <a:t>.</a:t>
            </a:r>
          </a:p>
        </p:txBody>
      </p:sp>
    </p:spTree>
    <p:extLst>
      <p:ext uri="{BB962C8B-B14F-4D97-AF65-F5344CB8AC3E}">
        <p14:creationId xmlns:p14="http://schemas.microsoft.com/office/powerpoint/2010/main" val="828597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0C44A3-8F9A-4052-966B-CD74584415FC}"/>
              </a:ext>
            </a:extLst>
          </p:cNvPr>
          <p:cNvSpPr/>
          <p:nvPr/>
        </p:nvSpPr>
        <p:spPr>
          <a:xfrm>
            <a:off x="284922" y="819150"/>
            <a:ext cx="11622154" cy="4448175"/>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Khi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hỏi</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địa</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điểm</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diễn</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ra</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sự</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việc</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chúng</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ta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phải</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sử</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dụng</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cụm</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từ</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Ở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đâu</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ở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đầu</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hoặc</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cuối</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câu</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Khi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trả</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lời</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câu</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hỏi</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Ở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đâu</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chúng</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ta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phải</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sử</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dụng</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từ</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ngữ</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chỉ</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địa</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400" b="1" dirty="0" err="1">
                <a:solidFill>
                  <a:srgbClr val="0070C0"/>
                </a:solidFill>
                <a:latin typeface="Cambria" panose="02040503050406030204" pitchFamily="18" charset="0"/>
                <a:ea typeface="Cambria" panose="02040503050406030204" pitchFamily="18" charset="0"/>
                <a:cs typeface="Calibri" panose="020F0502020204030204" pitchFamily="34" charset="0"/>
              </a:rPr>
              <a:t>điểm</a:t>
            </a:r>
            <a:r>
              <a:rPr lang="en-US" sz="4400" b="1" dirty="0">
                <a:solidFill>
                  <a:srgbClr val="0070C0"/>
                </a:solidFill>
                <a:latin typeface="Cambria" panose="02040503050406030204" pitchFamily="18" charset="0"/>
                <a:ea typeface="Cambria" panose="02040503050406030204" pitchFamily="18" charset="0"/>
                <a:cs typeface="Calibri" panose="020F0502020204030204" pitchFamily="34" charset="0"/>
              </a:rPr>
              <a:t>.</a:t>
            </a:r>
            <a:endParaRPr kumimoji="0" lang="vi-VN"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281A0646-8A64-480D-96ED-253438939B8C}"/>
              </a:ext>
            </a:extLst>
          </p:cNvPr>
          <p:cNvPicPr>
            <a:picLocks noChangeAspect="1"/>
          </p:cNvPicPr>
          <p:nvPr/>
        </p:nvPicPr>
        <p:blipFill>
          <a:blip r:embed="rId2"/>
          <a:stretch>
            <a:fillRect/>
          </a:stretch>
        </p:blipFill>
        <p:spPr>
          <a:xfrm>
            <a:off x="3918038" y="146264"/>
            <a:ext cx="3822523" cy="926672"/>
          </a:xfrm>
          <a:prstGeom prst="rect">
            <a:avLst/>
          </a:prstGeom>
        </p:spPr>
      </p:pic>
    </p:spTree>
    <p:extLst>
      <p:ext uri="{BB962C8B-B14F-4D97-AF65-F5344CB8AC3E}">
        <p14:creationId xmlns:p14="http://schemas.microsoft.com/office/powerpoint/2010/main" val="422773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257EF-823B-458B-3744-C8DF4BFC923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4A06410-AA34-7331-D422-B9EFC7089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Graphic 6">
            <a:extLst>
              <a:ext uri="{FF2B5EF4-FFF2-40B4-BE49-F238E27FC236}">
                <a16:creationId xmlns:a16="http://schemas.microsoft.com/office/drawing/2014/main" id="{82E64C22-863F-7897-FAED-BE7447B9C82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 y="3679634"/>
            <a:ext cx="2996588" cy="3143399"/>
          </a:xfrm>
          <a:prstGeom prst="rect">
            <a:avLst/>
          </a:prstGeom>
        </p:spPr>
      </p:pic>
      <p:pic>
        <p:nvPicPr>
          <p:cNvPr id="4" name="Picture 3">
            <a:extLst>
              <a:ext uri="{FF2B5EF4-FFF2-40B4-BE49-F238E27FC236}">
                <a16:creationId xmlns:a16="http://schemas.microsoft.com/office/drawing/2014/main" id="{E8003A84-80C0-C870-76FB-72C8478DE1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9255" y="2301909"/>
            <a:ext cx="8236410" cy="2139881"/>
          </a:xfrm>
          <a:prstGeom prst="rect">
            <a:avLst/>
          </a:prstGeom>
        </p:spPr>
      </p:pic>
    </p:spTree>
    <p:extLst>
      <p:ext uri="{BB962C8B-B14F-4D97-AF65-F5344CB8AC3E}">
        <p14:creationId xmlns:p14="http://schemas.microsoft.com/office/powerpoint/2010/main" val="19810653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EE5C3CD-9559-6DE3-10CD-3B6C56B4D81C}"/>
              </a:ext>
            </a:extLst>
          </p:cNvPr>
          <p:cNvSpPr/>
          <p:nvPr/>
        </p:nvSpPr>
        <p:spPr>
          <a:xfrm>
            <a:off x="594360" y="605790"/>
            <a:ext cx="10869930" cy="57264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163AF23-E01C-FE36-E4F8-842FB596994C}"/>
              </a:ext>
            </a:extLst>
          </p:cNvPr>
          <p:cNvSpPr/>
          <p:nvPr/>
        </p:nvSpPr>
        <p:spPr>
          <a:xfrm>
            <a:off x="5063490" y="902970"/>
            <a:ext cx="2583180" cy="84582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Em </a:t>
            </a:r>
            <a:r>
              <a:rPr lang="en-US" sz="3200" b="1" dirty="0" err="1">
                <a:solidFill>
                  <a:srgbClr val="FF0000"/>
                </a:solidFill>
                <a:latin typeface="Cambria" panose="02040503050406030204" pitchFamily="18" charset="0"/>
                <a:ea typeface="Cambria" panose="02040503050406030204" pitchFamily="18" charset="0"/>
              </a:rPr>
              <a:t>đã</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học</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11" name="Straight Arrow Connector 10">
            <a:extLst>
              <a:ext uri="{FF2B5EF4-FFF2-40B4-BE49-F238E27FC236}">
                <a16:creationId xmlns:a16="http://schemas.microsoft.com/office/drawing/2014/main" id="{3F8CAA33-680C-2CBB-E490-51141349C7E1}"/>
              </a:ext>
            </a:extLst>
          </p:cNvPr>
          <p:cNvCxnSpPr/>
          <p:nvPr/>
        </p:nvCxnSpPr>
        <p:spPr>
          <a:xfrm flipH="1">
            <a:off x="2468880" y="1783080"/>
            <a:ext cx="3703320" cy="6172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3E06F80-4810-290C-098B-CF6E25055580}"/>
              </a:ext>
            </a:extLst>
          </p:cNvPr>
          <p:cNvSpPr/>
          <p:nvPr/>
        </p:nvSpPr>
        <p:spPr>
          <a:xfrm>
            <a:off x="1383030" y="2457450"/>
            <a:ext cx="2583180" cy="32918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Nhận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diện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biện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pháp</a:t>
            </a:r>
            <a:r>
              <a:rPr lang="en-US" sz="3200" b="1" dirty="0">
                <a:solidFill>
                  <a:srgbClr val="002060"/>
                </a:solidFill>
                <a:latin typeface="Cambria" panose="02040503050406030204" pitchFamily="18" charset="0"/>
                <a:ea typeface="Cambria" panose="02040503050406030204" pitchFamily="18" charset="0"/>
              </a:rPr>
              <a:t> so </a:t>
            </a:r>
            <a:r>
              <a:rPr lang="en-US" sz="3200" b="1" dirty="0" err="1">
                <a:solidFill>
                  <a:srgbClr val="002060"/>
                </a:solidFill>
                <a:latin typeface="Cambria" panose="02040503050406030204" pitchFamily="18" charset="0"/>
                <a:ea typeface="Cambria" panose="02040503050406030204" pitchFamily="18" charset="0"/>
              </a:rPr>
              <a:t>sánh</a:t>
            </a:r>
            <a:endParaRPr lang="en-US" sz="3200" b="1" dirty="0">
              <a:solidFill>
                <a:srgbClr val="002060"/>
              </a:solidFill>
              <a:latin typeface="Cambria" panose="02040503050406030204" pitchFamily="18" charset="0"/>
              <a:ea typeface="Cambria" panose="02040503050406030204" pitchFamily="18" charset="0"/>
            </a:endParaRPr>
          </a:p>
        </p:txBody>
      </p:sp>
      <p:cxnSp>
        <p:nvCxnSpPr>
          <p:cNvPr id="13" name="Straight Arrow Connector 12">
            <a:extLst>
              <a:ext uri="{FF2B5EF4-FFF2-40B4-BE49-F238E27FC236}">
                <a16:creationId xmlns:a16="http://schemas.microsoft.com/office/drawing/2014/main" id="{BA801BC0-4700-2309-1E27-2FD45F68BD1B}"/>
              </a:ext>
            </a:extLst>
          </p:cNvPr>
          <p:cNvCxnSpPr>
            <a:cxnSpLocks/>
          </p:cNvCxnSpPr>
          <p:nvPr/>
        </p:nvCxnSpPr>
        <p:spPr>
          <a:xfrm>
            <a:off x="6457950" y="1794510"/>
            <a:ext cx="0" cy="5829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CF61D978-4476-4E10-2A7E-E2B141650AB1}"/>
              </a:ext>
            </a:extLst>
          </p:cNvPr>
          <p:cNvSpPr/>
          <p:nvPr/>
        </p:nvSpPr>
        <p:spPr>
          <a:xfrm>
            <a:off x="5166360" y="2434590"/>
            <a:ext cx="2583180" cy="32918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Biết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đặt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biện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pháp</a:t>
            </a:r>
            <a:r>
              <a:rPr lang="en-US" sz="3200" b="1" dirty="0">
                <a:solidFill>
                  <a:srgbClr val="002060"/>
                </a:solidFill>
                <a:latin typeface="Cambria" panose="02040503050406030204" pitchFamily="18" charset="0"/>
                <a:ea typeface="Cambria" panose="02040503050406030204" pitchFamily="18" charset="0"/>
              </a:rPr>
              <a:t> so </a:t>
            </a:r>
            <a:r>
              <a:rPr lang="en-US" sz="3200" b="1" dirty="0" err="1">
                <a:solidFill>
                  <a:srgbClr val="002060"/>
                </a:solidFill>
                <a:latin typeface="Cambria" panose="02040503050406030204" pitchFamily="18" charset="0"/>
                <a:ea typeface="Cambria" panose="02040503050406030204" pitchFamily="18" charset="0"/>
              </a:rPr>
              <a:t>sánh</a:t>
            </a:r>
            <a:endParaRPr lang="en-US" sz="3200" b="1" dirty="0">
              <a:solidFill>
                <a:srgbClr val="002060"/>
              </a:solidFill>
              <a:latin typeface="Cambria" panose="02040503050406030204" pitchFamily="18" charset="0"/>
              <a:ea typeface="Cambria" panose="02040503050406030204" pitchFamily="18" charset="0"/>
            </a:endParaRPr>
          </a:p>
        </p:txBody>
      </p:sp>
      <p:cxnSp>
        <p:nvCxnSpPr>
          <p:cNvPr id="16" name="Straight Arrow Connector 15">
            <a:extLst>
              <a:ext uri="{FF2B5EF4-FFF2-40B4-BE49-F238E27FC236}">
                <a16:creationId xmlns:a16="http://schemas.microsoft.com/office/drawing/2014/main" id="{47FA8099-6B4B-B6A0-F017-1C09251F95DC}"/>
              </a:ext>
            </a:extLst>
          </p:cNvPr>
          <p:cNvCxnSpPr>
            <a:cxnSpLocks/>
          </p:cNvCxnSpPr>
          <p:nvPr/>
        </p:nvCxnSpPr>
        <p:spPr>
          <a:xfrm>
            <a:off x="6640830" y="1725930"/>
            <a:ext cx="3166110" cy="6172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AC2DB00C-8E33-6BF2-31F6-D5AEC807CD89}"/>
              </a:ext>
            </a:extLst>
          </p:cNvPr>
          <p:cNvSpPr/>
          <p:nvPr/>
        </p:nvSpPr>
        <p:spPr>
          <a:xfrm>
            <a:off x="8515350" y="2400300"/>
            <a:ext cx="2583180" cy="32918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Biết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đặt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hỏi</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đâu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hỏi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địa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điểm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diễn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ra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việc</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0396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Hình ảnh 2" descr="Ảnh có chứa đồ chơi, búp bê, đồ họa véc-tơ, mẫu họa&#10;&#10;Mô tả được tạo tự động">
            <a:extLst>
              <a:ext uri="{FF2B5EF4-FFF2-40B4-BE49-F238E27FC236}">
                <a16:creationId xmlns:a16="http://schemas.microsoft.com/office/drawing/2014/main" id="{D75E1543-660A-8626-12AA-A3B8762AA6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5280" y="3357484"/>
            <a:ext cx="6253903" cy="3773739"/>
          </a:xfrm>
          <a:prstGeom prst="rect">
            <a:avLst/>
          </a:prstGeom>
        </p:spPr>
      </p:pic>
      <p:pic>
        <p:nvPicPr>
          <p:cNvPr id="2" name="Picture 1">
            <a:extLst>
              <a:ext uri="{FF2B5EF4-FFF2-40B4-BE49-F238E27FC236}">
                <a16:creationId xmlns:a16="http://schemas.microsoft.com/office/drawing/2014/main" id="{E247B1D0-5559-4227-F203-9ED9BC5D9687}"/>
              </a:ext>
            </a:extLst>
          </p:cNvPr>
          <p:cNvPicPr>
            <a:picLocks noChangeAspect="1"/>
          </p:cNvPicPr>
          <p:nvPr/>
        </p:nvPicPr>
        <p:blipFill>
          <a:blip r:embed="rId5"/>
          <a:stretch>
            <a:fillRect/>
          </a:stretch>
        </p:blipFill>
        <p:spPr>
          <a:xfrm>
            <a:off x="642655" y="1946137"/>
            <a:ext cx="10906689" cy="2822693"/>
          </a:xfrm>
          <a:prstGeom prst="rect">
            <a:avLst/>
          </a:prstGeom>
        </p:spPr>
      </p:pic>
    </p:spTree>
    <p:extLst>
      <p:ext uri="{BB962C8B-B14F-4D97-AF65-F5344CB8AC3E}">
        <p14:creationId xmlns:p14="http://schemas.microsoft.com/office/powerpoint/2010/main" val="2136049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4300" y="812800"/>
            <a:ext cx="11963400" cy="5397500"/>
          </a:xfrm>
          <a:prstGeom prst="round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9" name="Group 8"/>
          <p:cNvGrpSpPr/>
          <p:nvPr/>
        </p:nvGrpSpPr>
        <p:grpSpPr>
          <a:xfrm>
            <a:off x="404367" y="271104"/>
            <a:ext cx="5539234" cy="5546766"/>
            <a:chOff x="852360" y="1204640"/>
            <a:chExt cx="6044079" cy="5546766"/>
          </a:xfrm>
        </p:grpSpPr>
        <p:sp>
          <p:nvSpPr>
            <p:cNvPr id="4" name="Rounded Rectangle 3"/>
            <p:cNvSpPr/>
            <p:nvPr/>
          </p:nvSpPr>
          <p:spPr>
            <a:xfrm>
              <a:off x="1098868" y="1330960"/>
              <a:ext cx="5797571" cy="5420446"/>
            </a:xfrm>
            <a:prstGeom prst="roundRect">
              <a:avLst/>
            </a:prstGeom>
            <a:solidFill>
              <a:srgbClr val="FDFFB7"/>
            </a:solidFill>
            <a:ln>
              <a:solidFill>
                <a:srgbClr val="FDF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marR="0" lvl="3"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2360" y="1204640"/>
              <a:ext cx="862400" cy="862400"/>
            </a:xfrm>
            <a:prstGeom prst="rect">
              <a:avLst/>
            </a:prstGeom>
          </p:spPr>
        </p:pic>
      </p:grpSp>
      <p:sp>
        <p:nvSpPr>
          <p:cNvPr id="11" name="TextBox 10">
            <a:extLst>
              <a:ext uri="{FF2B5EF4-FFF2-40B4-BE49-F238E27FC236}">
                <a16:creationId xmlns:a16="http://schemas.microsoft.com/office/drawing/2014/main" id="{F124158A-3828-33D9-202A-98AD07895741}"/>
              </a:ext>
            </a:extLst>
          </p:cNvPr>
          <p:cNvSpPr txBox="1"/>
          <p:nvPr/>
        </p:nvSpPr>
        <p:spPr>
          <a:xfrm>
            <a:off x="0" y="1143000"/>
            <a:ext cx="5394960" cy="4524315"/>
          </a:xfrm>
          <a:prstGeom prst="rect">
            <a:avLst/>
          </a:prstGeom>
          <a:noFill/>
        </p:spPr>
        <p:txBody>
          <a:bodyPr wrap="square" rtlCol="0">
            <a:spAutoFit/>
          </a:bodyPr>
          <a:lstStyle/>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Cây gì to lớn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Thường mọc ven đê</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Tháng ba đầu hè</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Nở hoa rực đỏ</a:t>
            </a: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Khi quả chín vỡ</a:t>
            </a: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Bông bay khắp vùng</a:t>
            </a: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Rung rinh lá cành</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Bông bay lả tả.</a:t>
            </a:r>
          </a:p>
          <a:p>
            <a:endParaRPr lang="en-US" sz="3200" dirty="0"/>
          </a:p>
        </p:txBody>
      </p:sp>
      <p:pic>
        <p:nvPicPr>
          <p:cNvPr id="1026" name="Picture 2" descr="Công dụng chữa bệnh của cây gạo | BvNTP">
            <a:extLst>
              <a:ext uri="{FF2B5EF4-FFF2-40B4-BE49-F238E27FC236}">
                <a16:creationId xmlns:a16="http://schemas.microsoft.com/office/drawing/2014/main" id="{D2ACC833-A450-BC4F-E4DC-F8A8365BB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648" y="1223009"/>
            <a:ext cx="4717551" cy="31489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7D2DDDB-4B8A-9852-9926-1DEBA3288456}"/>
              </a:ext>
            </a:extLst>
          </p:cNvPr>
          <p:cNvSpPr txBox="1"/>
          <p:nvPr/>
        </p:nvSpPr>
        <p:spPr>
          <a:xfrm>
            <a:off x="7680960" y="4514850"/>
            <a:ext cx="3314700" cy="769441"/>
          </a:xfrm>
          <a:prstGeom prst="rect">
            <a:avLst/>
          </a:prstGeom>
          <a:noFill/>
        </p:spPr>
        <p:txBody>
          <a:bodyPr wrap="square" rtlCol="0">
            <a:spAutoFit/>
          </a:bodyPr>
          <a:lstStyle/>
          <a:p>
            <a:pPr algn="ctr"/>
            <a:r>
              <a:rPr lang="en-US" sz="4400" b="1" dirty="0" err="1">
                <a:solidFill>
                  <a:srgbClr val="FF0000"/>
                </a:solidFill>
                <a:latin typeface="Cambria" panose="02040503050406030204" pitchFamily="18" charset="0"/>
                <a:ea typeface="Cambria" panose="02040503050406030204" pitchFamily="18" charset="0"/>
              </a:rPr>
              <a:t>Cây</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gạo</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2854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450" decel="100000" fill="hold"/>
                                        <p:tgtEl>
                                          <p:spTgt spid="9"/>
                                        </p:tgtEl>
                                        <p:attrNameLst>
                                          <p:attrName>ppt_y</p:attrName>
                                        </p:attrNameLst>
                                      </p:cBhvr>
                                      <p:tavLst>
                                        <p:tav tm="0">
                                          <p:val>
                                            <p:strVal val="#ppt_y+1"/>
                                          </p:val>
                                        </p:tav>
                                        <p:tav tm="100000">
                                          <p:val>
                                            <p:strVal val="#ppt_y-.03"/>
                                          </p:val>
                                        </p:tav>
                                      </p:tavLst>
                                    </p:anim>
                                    <p:anim calcmode="lin" valueType="num">
                                      <p:cBhvr>
                                        <p:cTn id="10" dur="1" accel="100000" fill="hold">
                                          <p:stCondLst>
                                            <p:cond delay="499"/>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ipe(down)">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5">
            <a:extLst>
              <a:ext uri="{FF2B5EF4-FFF2-40B4-BE49-F238E27FC236}">
                <a16:creationId xmlns:a16="http://schemas.microsoft.com/office/drawing/2014/main" id="{2A04765A-7E17-938B-693B-7DA6313DE910}"/>
              </a:ext>
            </a:extLst>
          </p:cNvPr>
          <p:cNvSpPr/>
          <p:nvPr/>
        </p:nvSpPr>
        <p:spPr>
          <a:xfrm>
            <a:off x="647701" y="323850"/>
            <a:ext cx="8562974" cy="3781425"/>
          </a:xfrm>
          <a:custGeom>
            <a:avLst/>
            <a:gdLst>
              <a:gd name="connsiteX0" fmla="*/ 0 w 8562974"/>
              <a:gd name="connsiteY0" fmla="*/ 630250 h 3781425"/>
              <a:gd name="connsiteX1" fmla="*/ 630250 w 8562974"/>
              <a:gd name="connsiteY1" fmla="*/ 0 h 3781425"/>
              <a:gd name="connsiteX2" fmla="*/ 7932724 w 8562974"/>
              <a:gd name="connsiteY2" fmla="*/ 0 h 3781425"/>
              <a:gd name="connsiteX3" fmla="*/ 8562974 w 8562974"/>
              <a:gd name="connsiteY3" fmla="*/ 630250 h 3781425"/>
              <a:gd name="connsiteX4" fmla="*/ 8562974 w 8562974"/>
              <a:gd name="connsiteY4" fmla="*/ 3151175 h 3781425"/>
              <a:gd name="connsiteX5" fmla="*/ 7932724 w 8562974"/>
              <a:gd name="connsiteY5" fmla="*/ 3781425 h 3781425"/>
              <a:gd name="connsiteX6" fmla="*/ 630250 w 8562974"/>
              <a:gd name="connsiteY6" fmla="*/ 3781425 h 3781425"/>
              <a:gd name="connsiteX7" fmla="*/ 0 w 8562974"/>
              <a:gd name="connsiteY7" fmla="*/ 3151175 h 3781425"/>
              <a:gd name="connsiteX8" fmla="*/ 0 w 8562974"/>
              <a:gd name="connsiteY8" fmla="*/ 630250 h 37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2974" h="3781425" fill="none" extrusionOk="0">
                <a:moveTo>
                  <a:pt x="0" y="630250"/>
                </a:moveTo>
                <a:cubicBezTo>
                  <a:pt x="2156" y="340533"/>
                  <a:pt x="285883" y="6226"/>
                  <a:pt x="630250" y="0"/>
                </a:cubicBezTo>
                <a:cubicBezTo>
                  <a:pt x="3710397" y="72427"/>
                  <a:pt x="4946361" y="61419"/>
                  <a:pt x="7932724" y="0"/>
                </a:cubicBezTo>
                <a:cubicBezTo>
                  <a:pt x="8271123" y="-66620"/>
                  <a:pt x="8527000" y="271292"/>
                  <a:pt x="8562974" y="630250"/>
                </a:cubicBezTo>
                <a:cubicBezTo>
                  <a:pt x="8663850" y="1887770"/>
                  <a:pt x="8455661" y="1952570"/>
                  <a:pt x="8562974" y="3151175"/>
                </a:cubicBezTo>
                <a:cubicBezTo>
                  <a:pt x="8575068" y="3437873"/>
                  <a:pt x="8264772" y="3763456"/>
                  <a:pt x="7932724" y="3781425"/>
                </a:cubicBezTo>
                <a:cubicBezTo>
                  <a:pt x="4784895" y="3811252"/>
                  <a:pt x="3087687" y="3702119"/>
                  <a:pt x="630250" y="3781425"/>
                </a:cubicBezTo>
                <a:cubicBezTo>
                  <a:pt x="335081" y="3775444"/>
                  <a:pt x="-39791" y="3507120"/>
                  <a:pt x="0" y="3151175"/>
                </a:cubicBezTo>
                <a:cubicBezTo>
                  <a:pt x="50037" y="2554586"/>
                  <a:pt x="770" y="955894"/>
                  <a:pt x="0" y="630250"/>
                </a:cubicBezTo>
                <a:close/>
              </a:path>
              <a:path w="8562974" h="3781425" stroke="0" extrusionOk="0">
                <a:moveTo>
                  <a:pt x="0" y="630250"/>
                </a:moveTo>
                <a:cubicBezTo>
                  <a:pt x="10836" y="285127"/>
                  <a:pt x="306198" y="50055"/>
                  <a:pt x="630250" y="0"/>
                </a:cubicBezTo>
                <a:cubicBezTo>
                  <a:pt x="2040325" y="123000"/>
                  <a:pt x="7105202" y="-96860"/>
                  <a:pt x="7932724" y="0"/>
                </a:cubicBezTo>
                <a:cubicBezTo>
                  <a:pt x="8258768" y="-16793"/>
                  <a:pt x="8581056" y="245719"/>
                  <a:pt x="8562974" y="630250"/>
                </a:cubicBezTo>
                <a:cubicBezTo>
                  <a:pt x="8566147" y="1824176"/>
                  <a:pt x="8657241" y="2482978"/>
                  <a:pt x="8562974" y="3151175"/>
                </a:cubicBezTo>
                <a:cubicBezTo>
                  <a:pt x="8528448" y="3511760"/>
                  <a:pt x="8227498" y="3772701"/>
                  <a:pt x="7932724" y="3781425"/>
                </a:cubicBezTo>
                <a:cubicBezTo>
                  <a:pt x="6753813" y="3620718"/>
                  <a:pt x="2147752" y="3821092"/>
                  <a:pt x="630250" y="3781425"/>
                </a:cubicBezTo>
                <a:cubicBezTo>
                  <a:pt x="257557" y="3776453"/>
                  <a:pt x="-37504" y="3482261"/>
                  <a:pt x="0" y="3151175"/>
                </a:cubicBezTo>
                <a:cubicBezTo>
                  <a:pt x="32216" y="2887203"/>
                  <a:pt x="57206" y="1051785"/>
                  <a:pt x="0" y="630250"/>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8B10277-4B54-3A4D-92DE-FEAFBDF31696}"/>
              </a:ext>
            </a:extLst>
          </p:cNvPr>
          <p:cNvSpPr txBox="1"/>
          <p:nvPr/>
        </p:nvSpPr>
        <p:spPr>
          <a:xfrm>
            <a:off x="1252012" y="578847"/>
            <a:ext cx="714903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Thứ</a:t>
            </a:r>
            <a:r>
              <a:rPr kumimoji="0" lang="en-US" sz="2800" b="1"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 </a:t>
            </a:r>
            <a:r>
              <a:rPr kumimoji="0" lang="en-US" sz="2800" b="1"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ngày</a:t>
            </a:r>
            <a:r>
              <a:rPr kumimoji="0" lang="en-US" sz="2800" b="1"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 </a:t>
            </a:r>
            <a:r>
              <a:rPr kumimoji="0" lang="en-US" sz="2800" b="1"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tháng</a:t>
            </a:r>
            <a:r>
              <a:rPr kumimoji="0" lang="en-US" sz="2800" b="1"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 </a:t>
            </a:r>
            <a:r>
              <a:rPr kumimoji="0" lang="en-US" sz="2800" b="1"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năm</a:t>
            </a:r>
            <a:r>
              <a:rPr kumimoji="0" lang="en-US" sz="2800" b="1"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p>
        </p:txBody>
      </p:sp>
      <p:pic>
        <p:nvPicPr>
          <p:cNvPr id="7" name="Picture 6">
            <a:extLst>
              <a:ext uri="{FF2B5EF4-FFF2-40B4-BE49-F238E27FC236}">
                <a16:creationId xmlns:a16="http://schemas.microsoft.com/office/drawing/2014/main" id="{2595ECF1-1811-E2D0-73D6-556E1CC24054}"/>
              </a:ext>
            </a:extLst>
          </p:cNvPr>
          <p:cNvPicPr>
            <a:picLocks noChangeAspect="1"/>
          </p:cNvPicPr>
          <p:nvPr/>
        </p:nvPicPr>
        <p:blipFill>
          <a:blip r:embed="rId2"/>
          <a:stretch>
            <a:fillRect/>
          </a:stretch>
        </p:blipFill>
        <p:spPr>
          <a:xfrm>
            <a:off x="3016985" y="1082382"/>
            <a:ext cx="3548180" cy="902286"/>
          </a:xfrm>
          <a:prstGeom prst="rect">
            <a:avLst/>
          </a:prstGeom>
        </p:spPr>
      </p:pic>
      <p:pic>
        <p:nvPicPr>
          <p:cNvPr id="5" name="Picture 4">
            <a:extLst>
              <a:ext uri="{FF2B5EF4-FFF2-40B4-BE49-F238E27FC236}">
                <a16:creationId xmlns:a16="http://schemas.microsoft.com/office/drawing/2014/main" id="{9B3B29E7-5983-AB38-5764-16DA59603F27}"/>
              </a:ext>
            </a:extLst>
          </p:cNvPr>
          <p:cNvPicPr>
            <a:picLocks noChangeAspect="1"/>
          </p:cNvPicPr>
          <p:nvPr/>
        </p:nvPicPr>
        <p:blipFill>
          <a:blip r:embed="rId3"/>
          <a:stretch>
            <a:fillRect/>
          </a:stretch>
        </p:blipFill>
        <p:spPr>
          <a:xfrm>
            <a:off x="1389555" y="2099984"/>
            <a:ext cx="7675529" cy="2017951"/>
          </a:xfrm>
          <a:prstGeom prst="rect">
            <a:avLst/>
          </a:prstGeom>
        </p:spPr>
      </p:pic>
    </p:spTree>
    <p:extLst>
      <p:ext uri="{BB962C8B-B14F-4D97-AF65-F5344CB8AC3E}">
        <p14:creationId xmlns:p14="http://schemas.microsoft.com/office/powerpoint/2010/main" val="3823887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0ABB488-A59C-14BC-31E5-2DD062ECD64D}"/>
              </a:ext>
            </a:extLst>
          </p:cNvPr>
          <p:cNvPicPr>
            <a:picLocks noChangeAspect="1"/>
          </p:cNvPicPr>
          <p:nvPr/>
        </p:nvPicPr>
        <p:blipFill>
          <a:blip r:embed="rId3"/>
          <a:stretch>
            <a:fillRect/>
          </a:stretch>
        </p:blipFill>
        <p:spPr>
          <a:xfrm>
            <a:off x="597892" y="2432649"/>
            <a:ext cx="10864014" cy="2213040"/>
          </a:xfrm>
          <a:prstGeom prst="rect">
            <a:avLst/>
          </a:prstGeom>
        </p:spPr>
      </p:pic>
      <p:pic>
        <p:nvPicPr>
          <p:cNvPr id="6" name="Graphic 6">
            <a:extLst>
              <a:ext uri="{FF2B5EF4-FFF2-40B4-BE49-F238E27FC236}">
                <a16:creationId xmlns:a16="http://schemas.microsoft.com/office/drawing/2014/main" id="{47AC865E-B45F-4031-9F18-65011CF2820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 y="3679634"/>
            <a:ext cx="2996588" cy="3143399"/>
          </a:xfrm>
          <a:prstGeom prst="rect">
            <a:avLst/>
          </a:prstGeom>
        </p:spPr>
      </p:pic>
    </p:spTree>
    <p:extLst>
      <p:ext uri="{BB962C8B-B14F-4D97-AF65-F5344CB8AC3E}">
        <p14:creationId xmlns:p14="http://schemas.microsoft.com/office/powerpoint/2010/main" val="195350693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0D15CB3C-AA51-43D1-B5DB-646DA0772BD9}"/>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E6E37621-2B06-4016-9748-46CF13DE7CB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513" y="0"/>
            <a:ext cx="1521767" cy="1851863"/>
          </a:xfrm>
          <a:prstGeom prst="rect">
            <a:avLst/>
          </a:prstGeom>
        </p:spPr>
      </p:pic>
      <p:sp>
        <p:nvSpPr>
          <p:cNvPr id="17" name="Rectangle: Rounded Corners 16">
            <a:extLst>
              <a:ext uri="{FF2B5EF4-FFF2-40B4-BE49-F238E27FC236}">
                <a16:creationId xmlns:a16="http://schemas.microsoft.com/office/drawing/2014/main" id="{19E458C0-53FD-4650-A248-36481DADF455}"/>
              </a:ext>
            </a:extLst>
          </p:cNvPr>
          <p:cNvSpPr/>
          <p:nvPr/>
        </p:nvSpPr>
        <p:spPr>
          <a:xfrm>
            <a:off x="1993739" y="645134"/>
            <a:ext cx="9045735" cy="844722"/>
          </a:xfrm>
          <a:custGeom>
            <a:avLst/>
            <a:gdLst>
              <a:gd name="connsiteX0" fmla="*/ 0 w 9045735"/>
              <a:gd name="connsiteY0" fmla="*/ 422361 h 844722"/>
              <a:gd name="connsiteX1" fmla="*/ 422361 w 9045735"/>
              <a:gd name="connsiteY1" fmla="*/ 0 h 844722"/>
              <a:gd name="connsiteX2" fmla="*/ 859748 w 9045735"/>
              <a:gd name="connsiteY2" fmla="*/ 0 h 844722"/>
              <a:gd name="connsiteX3" fmla="*/ 1543166 w 9045735"/>
              <a:gd name="connsiteY3" fmla="*/ 0 h 844722"/>
              <a:gd name="connsiteX4" fmla="*/ 2144574 w 9045735"/>
              <a:gd name="connsiteY4" fmla="*/ 0 h 844722"/>
              <a:gd name="connsiteX5" fmla="*/ 2827991 w 9045735"/>
              <a:gd name="connsiteY5" fmla="*/ 0 h 844722"/>
              <a:gd name="connsiteX6" fmla="*/ 3347389 w 9045735"/>
              <a:gd name="connsiteY6" fmla="*/ 0 h 844722"/>
              <a:gd name="connsiteX7" fmla="*/ 3866786 w 9045735"/>
              <a:gd name="connsiteY7" fmla="*/ 0 h 844722"/>
              <a:gd name="connsiteX8" fmla="*/ 4304174 w 9045735"/>
              <a:gd name="connsiteY8" fmla="*/ 0 h 844722"/>
              <a:gd name="connsiteX9" fmla="*/ 5069602 w 9045735"/>
              <a:gd name="connsiteY9" fmla="*/ 0 h 844722"/>
              <a:gd name="connsiteX10" fmla="*/ 5671009 w 9045735"/>
              <a:gd name="connsiteY10" fmla="*/ 0 h 844722"/>
              <a:gd name="connsiteX11" fmla="*/ 6436437 w 9045735"/>
              <a:gd name="connsiteY11" fmla="*/ 0 h 844722"/>
              <a:gd name="connsiteX12" fmla="*/ 6955835 w 9045735"/>
              <a:gd name="connsiteY12" fmla="*/ 0 h 844722"/>
              <a:gd name="connsiteX13" fmla="*/ 7639252 w 9045735"/>
              <a:gd name="connsiteY13" fmla="*/ 0 h 844722"/>
              <a:gd name="connsiteX14" fmla="*/ 8623374 w 9045735"/>
              <a:gd name="connsiteY14" fmla="*/ 0 h 844722"/>
              <a:gd name="connsiteX15" fmla="*/ 9045735 w 9045735"/>
              <a:gd name="connsiteY15" fmla="*/ 422361 h 844722"/>
              <a:gd name="connsiteX16" fmla="*/ 9045735 w 9045735"/>
              <a:gd name="connsiteY16" fmla="*/ 422361 h 844722"/>
              <a:gd name="connsiteX17" fmla="*/ 8623374 w 9045735"/>
              <a:gd name="connsiteY17" fmla="*/ 844722 h 844722"/>
              <a:gd name="connsiteX18" fmla="*/ 8021966 w 9045735"/>
              <a:gd name="connsiteY18" fmla="*/ 844722 h 844722"/>
              <a:gd name="connsiteX19" fmla="*/ 7338549 w 9045735"/>
              <a:gd name="connsiteY19" fmla="*/ 844722 h 844722"/>
              <a:gd name="connsiteX20" fmla="*/ 6901161 w 9045735"/>
              <a:gd name="connsiteY20" fmla="*/ 844722 h 844722"/>
              <a:gd name="connsiteX21" fmla="*/ 6217744 w 9045735"/>
              <a:gd name="connsiteY21" fmla="*/ 844722 h 844722"/>
              <a:gd name="connsiteX22" fmla="*/ 5534326 w 9045735"/>
              <a:gd name="connsiteY22" fmla="*/ 844722 h 844722"/>
              <a:gd name="connsiteX23" fmla="*/ 4850908 w 9045735"/>
              <a:gd name="connsiteY23" fmla="*/ 844722 h 844722"/>
              <a:gd name="connsiteX24" fmla="*/ 4167490 w 9045735"/>
              <a:gd name="connsiteY24" fmla="*/ 844722 h 844722"/>
              <a:gd name="connsiteX25" fmla="*/ 3402062 w 9045735"/>
              <a:gd name="connsiteY25" fmla="*/ 844722 h 844722"/>
              <a:gd name="connsiteX26" fmla="*/ 2800655 w 9045735"/>
              <a:gd name="connsiteY26" fmla="*/ 844722 h 844722"/>
              <a:gd name="connsiteX27" fmla="*/ 2117237 w 9045735"/>
              <a:gd name="connsiteY27" fmla="*/ 844722 h 844722"/>
              <a:gd name="connsiteX28" fmla="*/ 1597840 w 9045735"/>
              <a:gd name="connsiteY28" fmla="*/ 844722 h 844722"/>
              <a:gd name="connsiteX29" fmla="*/ 422361 w 9045735"/>
              <a:gd name="connsiteY29" fmla="*/ 844722 h 844722"/>
              <a:gd name="connsiteX30" fmla="*/ 0 w 9045735"/>
              <a:gd name="connsiteY30"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45735" h="844722" fill="none" extrusionOk="0">
                <a:moveTo>
                  <a:pt x="0" y="422361"/>
                </a:moveTo>
                <a:cubicBezTo>
                  <a:pt x="2251" y="183094"/>
                  <a:pt x="193714" y="50804"/>
                  <a:pt x="422361" y="0"/>
                </a:cubicBezTo>
                <a:cubicBezTo>
                  <a:pt x="617344" y="5312"/>
                  <a:pt x="703986" y="-11467"/>
                  <a:pt x="859748" y="0"/>
                </a:cubicBezTo>
                <a:cubicBezTo>
                  <a:pt x="1015510" y="11467"/>
                  <a:pt x="1354418" y="-13707"/>
                  <a:pt x="1543166" y="0"/>
                </a:cubicBezTo>
                <a:cubicBezTo>
                  <a:pt x="1731914" y="13707"/>
                  <a:pt x="1867324" y="15285"/>
                  <a:pt x="2144574" y="0"/>
                </a:cubicBezTo>
                <a:cubicBezTo>
                  <a:pt x="2421824" y="-15285"/>
                  <a:pt x="2690118" y="1948"/>
                  <a:pt x="2827991" y="0"/>
                </a:cubicBezTo>
                <a:cubicBezTo>
                  <a:pt x="2965864" y="-1948"/>
                  <a:pt x="3158618" y="10537"/>
                  <a:pt x="3347389" y="0"/>
                </a:cubicBezTo>
                <a:cubicBezTo>
                  <a:pt x="3536160" y="-10537"/>
                  <a:pt x="3684641" y="7651"/>
                  <a:pt x="3866786" y="0"/>
                </a:cubicBezTo>
                <a:cubicBezTo>
                  <a:pt x="4048931" y="-7651"/>
                  <a:pt x="4214593" y="-7570"/>
                  <a:pt x="4304174" y="0"/>
                </a:cubicBezTo>
                <a:cubicBezTo>
                  <a:pt x="4393755" y="7570"/>
                  <a:pt x="4743439" y="29826"/>
                  <a:pt x="5069602" y="0"/>
                </a:cubicBezTo>
                <a:cubicBezTo>
                  <a:pt x="5395765" y="-29826"/>
                  <a:pt x="5412305" y="-24569"/>
                  <a:pt x="5671009" y="0"/>
                </a:cubicBezTo>
                <a:cubicBezTo>
                  <a:pt x="5929713" y="24569"/>
                  <a:pt x="6153742" y="-33926"/>
                  <a:pt x="6436437" y="0"/>
                </a:cubicBezTo>
                <a:cubicBezTo>
                  <a:pt x="6719132" y="33926"/>
                  <a:pt x="6812057" y="15970"/>
                  <a:pt x="6955835" y="0"/>
                </a:cubicBezTo>
                <a:cubicBezTo>
                  <a:pt x="7099613" y="-15970"/>
                  <a:pt x="7382704" y="-17720"/>
                  <a:pt x="7639252" y="0"/>
                </a:cubicBezTo>
                <a:cubicBezTo>
                  <a:pt x="7895800" y="17720"/>
                  <a:pt x="8141075" y="11773"/>
                  <a:pt x="8623374" y="0"/>
                </a:cubicBezTo>
                <a:cubicBezTo>
                  <a:pt x="8868942" y="-10278"/>
                  <a:pt x="9070187" y="236581"/>
                  <a:pt x="9045735" y="422361"/>
                </a:cubicBezTo>
                <a:lnTo>
                  <a:pt x="9045735" y="422361"/>
                </a:lnTo>
                <a:cubicBezTo>
                  <a:pt x="9005621" y="622813"/>
                  <a:pt x="8873487" y="851144"/>
                  <a:pt x="8623374" y="844722"/>
                </a:cubicBezTo>
                <a:cubicBezTo>
                  <a:pt x="8429905" y="830828"/>
                  <a:pt x="8253761" y="835574"/>
                  <a:pt x="8021966" y="844722"/>
                </a:cubicBezTo>
                <a:cubicBezTo>
                  <a:pt x="7790171" y="853870"/>
                  <a:pt x="7646346" y="875187"/>
                  <a:pt x="7338549" y="844722"/>
                </a:cubicBezTo>
                <a:cubicBezTo>
                  <a:pt x="7030752" y="814257"/>
                  <a:pt x="7054719" y="823087"/>
                  <a:pt x="6901161" y="844722"/>
                </a:cubicBezTo>
                <a:cubicBezTo>
                  <a:pt x="6747603" y="866357"/>
                  <a:pt x="6403834" y="819905"/>
                  <a:pt x="6217744" y="844722"/>
                </a:cubicBezTo>
                <a:cubicBezTo>
                  <a:pt x="6031654" y="869539"/>
                  <a:pt x="5696470" y="863646"/>
                  <a:pt x="5534326" y="844722"/>
                </a:cubicBezTo>
                <a:cubicBezTo>
                  <a:pt x="5372182" y="825798"/>
                  <a:pt x="5011339" y="878147"/>
                  <a:pt x="4850908" y="844722"/>
                </a:cubicBezTo>
                <a:cubicBezTo>
                  <a:pt x="4690477" y="811297"/>
                  <a:pt x="4339842" y="860078"/>
                  <a:pt x="4167490" y="844722"/>
                </a:cubicBezTo>
                <a:cubicBezTo>
                  <a:pt x="3995138" y="829366"/>
                  <a:pt x="3734349" y="844976"/>
                  <a:pt x="3402062" y="844722"/>
                </a:cubicBezTo>
                <a:cubicBezTo>
                  <a:pt x="3069775" y="844468"/>
                  <a:pt x="3015608" y="830600"/>
                  <a:pt x="2800655" y="844722"/>
                </a:cubicBezTo>
                <a:cubicBezTo>
                  <a:pt x="2585702" y="858844"/>
                  <a:pt x="2334589" y="857130"/>
                  <a:pt x="2117237" y="844722"/>
                </a:cubicBezTo>
                <a:cubicBezTo>
                  <a:pt x="1899885" y="832314"/>
                  <a:pt x="1710056" y="835304"/>
                  <a:pt x="1597840" y="844722"/>
                </a:cubicBezTo>
                <a:cubicBezTo>
                  <a:pt x="1485624" y="854140"/>
                  <a:pt x="762734" y="890110"/>
                  <a:pt x="422361" y="844722"/>
                </a:cubicBezTo>
                <a:cubicBezTo>
                  <a:pt x="153807" y="885832"/>
                  <a:pt x="18785" y="642076"/>
                  <a:pt x="0" y="422361"/>
                </a:cubicBezTo>
                <a:close/>
              </a:path>
              <a:path w="9045735" h="844722" stroke="0" extrusionOk="0">
                <a:moveTo>
                  <a:pt x="0" y="422361"/>
                </a:moveTo>
                <a:cubicBezTo>
                  <a:pt x="-37759" y="228727"/>
                  <a:pt x="199994" y="46098"/>
                  <a:pt x="422361" y="0"/>
                </a:cubicBezTo>
                <a:cubicBezTo>
                  <a:pt x="527201" y="-22140"/>
                  <a:pt x="789577" y="-2786"/>
                  <a:pt x="941758" y="0"/>
                </a:cubicBezTo>
                <a:cubicBezTo>
                  <a:pt x="1093939" y="2786"/>
                  <a:pt x="1341454" y="15660"/>
                  <a:pt x="1543166" y="0"/>
                </a:cubicBezTo>
                <a:cubicBezTo>
                  <a:pt x="1744878" y="-15660"/>
                  <a:pt x="1853560" y="2342"/>
                  <a:pt x="1980553" y="0"/>
                </a:cubicBezTo>
                <a:cubicBezTo>
                  <a:pt x="2107546" y="-2342"/>
                  <a:pt x="2405617" y="-16046"/>
                  <a:pt x="2745981" y="0"/>
                </a:cubicBezTo>
                <a:cubicBezTo>
                  <a:pt x="3086345" y="16046"/>
                  <a:pt x="3020296" y="-18582"/>
                  <a:pt x="3183369" y="0"/>
                </a:cubicBezTo>
                <a:cubicBezTo>
                  <a:pt x="3346442" y="18582"/>
                  <a:pt x="3601570" y="14484"/>
                  <a:pt x="3866786" y="0"/>
                </a:cubicBezTo>
                <a:cubicBezTo>
                  <a:pt x="4132002" y="-14484"/>
                  <a:pt x="4204573" y="14032"/>
                  <a:pt x="4386184" y="0"/>
                </a:cubicBezTo>
                <a:cubicBezTo>
                  <a:pt x="4567795" y="-14032"/>
                  <a:pt x="4724372" y="20652"/>
                  <a:pt x="4905581" y="0"/>
                </a:cubicBezTo>
                <a:cubicBezTo>
                  <a:pt x="5086790" y="-20652"/>
                  <a:pt x="5155108" y="-8196"/>
                  <a:pt x="5342969" y="0"/>
                </a:cubicBezTo>
                <a:cubicBezTo>
                  <a:pt x="5530830" y="8196"/>
                  <a:pt x="5617300" y="15390"/>
                  <a:pt x="5780356" y="0"/>
                </a:cubicBezTo>
                <a:cubicBezTo>
                  <a:pt x="5943412" y="-15390"/>
                  <a:pt x="6109793" y="17464"/>
                  <a:pt x="6299754" y="0"/>
                </a:cubicBezTo>
                <a:cubicBezTo>
                  <a:pt x="6489715" y="-17464"/>
                  <a:pt x="6723932" y="-10048"/>
                  <a:pt x="6901161" y="0"/>
                </a:cubicBezTo>
                <a:cubicBezTo>
                  <a:pt x="7078390" y="10048"/>
                  <a:pt x="7376128" y="-844"/>
                  <a:pt x="7666589" y="0"/>
                </a:cubicBezTo>
                <a:cubicBezTo>
                  <a:pt x="7957050" y="844"/>
                  <a:pt x="8376648" y="20425"/>
                  <a:pt x="8623374" y="0"/>
                </a:cubicBezTo>
                <a:cubicBezTo>
                  <a:pt x="8869306" y="-8305"/>
                  <a:pt x="9065109" y="195242"/>
                  <a:pt x="9045735" y="422361"/>
                </a:cubicBezTo>
                <a:lnTo>
                  <a:pt x="9045735" y="422361"/>
                </a:lnTo>
                <a:cubicBezTo>
                  <a:pt x="9020932" y="661398"/>
                  <a:pt x="8903369" y="815101"/>
                  <a:pt x="8623374" y="844722"/>
                </a:cubicBezTo>
                <a:cubicBezTo>
                  <a:pt x="8389977" y="819811"/>
                  <a:pt x="8268739" y="835068"/>
                  <a:pt x="8021966" y="844722"/>
                </a:cubicBezTo>
                <a:cubicBezTo>
                  <a:pt x="7775193" y="854376"/>
                  <a:pt x="7776364" y="848259"/>
                  <a:pt x="7584579" y="844722"/>
                </a:cubicBezTo>
                <a:cubicBezTo>
                  <a:pt x="7392794" y="841185"/>
                  <a:pt x="6977739" y="820822"/>
                  <a:pt x="6819151" y="844722"/>
                </a:cubicBezTo>
                <a:cubicBezTo>
                  <a:pt x="6660563" y="868622"/>
                  <a:pt x="6339505" y="848355"/>
                  <a:pt x="6053723" y="844722"/>
                </a:cubicBezTo>
                <a:cubicBezTo>
                  <a:pt x="5767941" y="841089"/>
                  <a:pt x="5519123" y="855976"/>
                  <a:pt x="5206285" y="844722"/>
                </a:cubicBezTo>
                <a:cubicBezTo>
                  <a:pt x="4893447" y="833468"/>
                  <a:pt x="4863589" y="878190"/>
                  <a:pt x="4522868" y="844722"/>
                </a:cubicBezTo>
                <a:cubicBezTo>
                  <a:pt x="4182147" y="811254"/>
                  <a:pt x="3921344" y="814381"/>
                  <a:pt x="3675429" y="844722"/>
                </a:cubicBezTo>
                <a:cubicBezTo>
                  <a:pt x="3429514" y="875063"/>
                  <a:pt x="3328418" y="820508"/>
                  <a:pt x="3156032" y="844722"/>
                </a:cubicBezTo>
                <a:cubicBezTo>
                  <a:pt x="2983646" y="868936"/>
                  <a:pt x="2721550" y="850292"/>
                  <a:pt x="2554624" y="844722"/>
                </a:cubicBezTo>
                <a:cubicBezTo>
                  <a:pt x="2387698" y="839152"/>
                  <a:pt x="1950446" y="826460"/>
                  <a:pt x="1789197" y="844722"/>
                </a:cubicBezTo>
                <a:cubicBezTo>
                  <a:pt x="1627948" y="862984"/>
                  <a:pt x="1276241" y="855823"/>
                  <a:pt x="1023769" y="844722"/>
                </a:cubicBezTo>
                <a:cubicBezTo>
                  <a:pt x="771297" y="833621"/>
                  <a:pt x="607184" y="842173"/>
                  <a:pt x="422361" y="844722"/>
                </a:cubicBezTo>
                <a:cubicBezTo>
                  <a:pt x="206761" y="867891"/>
                  <a:pt x="-34041" y="697958"/>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Đọc đoạn văn dưới đây và trả lời câu hỏi.</a:t>
            </a:r>
          </a:p>
        </p:txBody>
      </p:sp>
      <p:grpSp>
        <p:nvGrpSpPr>
          <p:cNvPr id="20" name="Group 19">
            <a:extLst>
              <a:ext uri="{FF2B5EF4-FFF2-40B4-BE49-F238E27FC236}">
                <a16:creationId xmlns:a16="http://schemas.microsoft.com/office/drawing/2014/main" id="{2A3C608F-0250-4BCA-87AC-4059D71DCBA0}"/>
              </a:ext>
            </a:extLst>
          </p:cNvPr>
          <p:cNvGrpSpPr/>
          <p:nvPr/>
        </p:nvGrpSpPr>
        <p:grpSpPr>
          <a:xfrm>
            <a:off x="647752" y="1817776"/>
            <a:ext cx="11440735" cy="4816279"/>
            <a:chOff x="647752" y="1817776"/>
            <a:chExt cx="11440735" cy="4816279"/>
          </a:xfrm>
        </p:grpSpPr>
        <p:pic>
          <p:nvPicPr>
            <p:cNvPr id="4" name="Picture 3">
              <a:extLst>
                <a:ext uri="{FF2B5EF4-FFF2-40B4-BE49-F238E27FC236}">
                  <a16:creationId xmlns:a16="http://schemas.microsoft.com/office/drawing/2014/main" id="{FF9990FE-D65B-4FA7-85ED-EFCF894E90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52" y="1817776"/>
              <a:ext cx="10789106" cy="2944723"/>
            </a:xfrm>
            <a:prstGeom prst="rect">
              <a:avLst/>
            </a:prstGeom>
          </p:spPr>
        </p:pic>
        <p:pic>
          <p:nvPicPr>
            <p:cNvPr id="8" name="Picture 7">
              <a:extLst>
                <a:ext uri="{FF2B5EF4-FFF2-40B4-BE49-F238E27FC236}">
                  <a16:creationId xmlns:a16="http://schemas.microsoft.com/office/drawing/2014/main" id="{8CE3D8A4-9019-4CC3-AB8A-75AFC64DFEF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71089" y="5421204"/>
              <a:ext cx="1717398" cy="1212851"/>
            </a:xfrm>
            <a:prstGeom prst="rect">
              <a:avLst/>
            </a:prstGeom>
          </p:spPr>
        </p:pic>
        <p:sp>
          <p:nvSpPr>
            <p:cNvPr id="18" name="TextBox 17">
              <a:extLst>
                <a:ext uri="{FF2B5EF4-FFF2-40B4-BE49-F238E27FC236}">
                  <a16:creationId xmlns:a16="http://schemas.microsoft.com/office/drawing/2014/main" id="{C5D5999A-DE0D-49BB-867D-36E9A15A55A4}"/>
                </a:ext>
              </a:extLst>
            </p:cNvPr>
            <p:cNvSpPr txBox="1"/>
            <p:nvPr/>
          </p:nvSpPr>
          <p:spPr>
            <a:xfrm>
              <a:off x="1022381" y="2004361"/>
              <a:ext cx="10147237"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 name="Rectangle: Rounded Corners 1">
            <a:extLst>
              <a:ext uri="{FF2B5EF4-FFF2-40B4-BE49-F238E27FC236}">
                <a16:creationId xmlns:a16="http://schemas.microsoft.com/office/drawing/2014/main" id="{B770401A-5EBA-661A-1591-73FECC381B9E}"/>
              </a:ext>
            </a:extLst>
          </p:cNvPr>
          <p:cNvSpPr/>
          <p:nvPr/>
        </p:nvSpPr>
        <p:spPr>
          <a:xfrm>
            <a:off x="557830" y="4446270"/>
            <a:ext cx="11066480" cy="2497713"/>
          </a:xfrm>
          <a:custGeom>
            <a:avLst/>
            <a:gdLst>
              <a:gd name="connsiteX0" fmla="*/ 0 w 11066480"/>
              <a:gd name="connsiteY0" fmla="*/ 416294 h 2497713"/>
              <a:gd name="connsiteX1" fmla="*/ 416294 w 11066480"/>
              <a:gd name="connsiteY1" fmla="*/ 0 h 2497713"/>
              <a:gd name="connsiteX2" fmla="*/ 10650186 w 11066480"/>
              <a:gd name="connsiteY2" fmla="*/ 0 h 2497713"/>
              <a:gd name="connsiteX3" fmla="*/ 11066480 w 11066480"/>
              <a:gd name="connsiteY3" fmla="*/ 416294 h 2497713"/>
              <a:gd name="connsiteX4" fmla="*/ 11066480 w 11066480"/>
              <a:gd name="connsiteY4" fmla="*/ 2081419 h 2497713"/>
              <a:gd name="connsiteX5" fmla="*/ 10650186 w 11066480"/>
              <a:gd name="connsiteY5" fmla="*/ 2497713 h 2497713"/>
              <a:gd name="connsiteX6" fmla="*/ 416294 w 11066480"/>
              <a:gd name="connsiteY6" fmla="*/ 2497713 h 2497713"/>
              <a:gd name="connsiteX7" fmla="*/ 0 w 11066480"/>
              <a:gd name="connsiteY7" fmla="*/ 2081419 h 2497713"/>
              <a:gd name="connsiteX8" fmla="*/ 0 w 11066480"/>
              <a:gd name="connsiteY8" fmla="*/ 416294 h 24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480" h="2497713" fill="none" extrusionOk="0">
                <a:moveTo>
                  <a:pt x="0" y="416294"/>
                </a:moveTo>
                <a:cubicBezTo>
                  <a:pt x="209" y="192048"/>
                  <a:pt x="202430" y="26936"/>
                  <a:pt x="416294" y="0"/>
                </a:cubicBezTo>
                <a:cubicBezTo>
                  <a:pt x="2775776" y="72427"/>
                  <a:pt x="7513285" y="61419"/>
                  <a:pt x="10650186" y="0"/>
                </a:cubicBezTo>
                <a:cubicBezTo>
                  <a:pt x="10877791" y="-15891"/>
                  <a:pt x="11048959" y="181081"/>
                  <a:pt x="11066480" y="416294"/>
                </a:cubicBezTo>
                <a:cubicBezTo>
                  <a:pt x="11041932" y="924486"/>
                  <a:pt x="10977788" y="1470955"/>
                  <a:pt x="11066480" y="2081419"/>
                </a:cubicBezTo>
                <a:cubicBezTo>
                  <a:pt x="11072659" y="2279970"/>
                  <a:pt x="10865103" y="2480903"/>
                  <a:pt x="10650186" y="2497713"/>
                </a:cubicBezTo>
                <a:cubicBezTo>
                  <a:pt x="5884647" y="2527540"/>
                  <a:pt x="5194487" y="2418407"/>
                  <a:pt x="416294" y="2497713"/>
                </a:cubicBezTo>
                <a:cubicBezTo>
                  <a:pt x="220569" y="2493848"/>
                  <a:pt x="-20625" y="2315410"/>
                  <a:pt x="0" y="2081419"/>
                </a:cubicBezTo>
                <a:cubicBezTo>
                  <a:pt x="89421" y="1876073"/>
                  <a:pt x="118886" y="1029317"/>
                  <a:pt x="0" y="416294"/>
                </a:cubicBezTo>
                <a:close/>
              </a:path>
              <a:path w="11066480" h="2497713" stroke="0" extrusionOk="0">
                <a:moveTo>
                  <a:pt x="0" y="416294"/>
                </a:moveTo>
                <a:cubicBezTo>
                  <a:pt x="15733" y="190669"/>
                  <a:pt x="198094" y="24405"/>
                  <a:pt x="416294" y="0"/>
                </a:cubicBezTo>
                <a:cubicBezTo>
                  <a:pt x="4422936" y="123000"/>
                  <a:pt x="9564472" y="-96860"/>
                  <a:pt x="10650186" y="0"/>
                </a:cubicBezTo>
                <a:cubicBezTo>
                  <a:pt x="10873665" y="-4904"/>
                  <a:pt x="11073421" y="172388"/>
                  <a:pt x="11066480" y="416294"/>
                </a:cubicBezTo>
                <a:cubicBezTo>
                  <a:pt x="11041404" y="810019"/>
                  <a:pt x="10954053" y="1643607"/>
                  <a:pt x="11066480" y="2081419"/>
                </a:cubicBezTo>
                <a:cubicBezTo>
                  <a:pt x="11033400" y="2323316"/>
                  <a:pt x="10852975" y="2493274"/>
                  <a:pt x="10650186" y="2497713"/>
                </a:cubicBezTo>
                <a:cubicBezTo>
                  <a:pt x="6156249" y="2337006"/>
                  <a:pt x="1713646" y="2537380"/>
                  <a:pt x="416294" y="2497713"/>
                </a:cubicBezTo>
                <a:cubicBezTo>
                  <a:pt x="165084" y="2493412"/>
                  <a:pt x="-35191" y="2295389"/>
                  <a:pt x="0" y="2081419"/>
                </a:cubicBezTo>
                <a:cubicBezTo>
                  <a:pt x="-49755" y="1475480"/>
                  <a:pt x="36867" y="1010850"/>
                  <a:pt x="0" y="416294"/>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3600" dirty="0">
                <a:solidFill>
                  <a:srgbClr val="000000"/>
                </a:solidFill>
                <a:latin typeface="Cambria" panose="02040503050406030204" pitchFamily="18" charset="0"/>
                <a:ea typeface="Cambria" panose="02040503050406030204" pitchFamily="18" charset="0"/>
                <a:cs typeface="Calibri" panose="020F0502020204030204" pitchFamily="34" charset="0"/>
              </a:rPr>
              <a:t>a. Những sự vật nào được so sánh với nhau?</a:t>
            </a:r>
          </a:p>
          <a:p>
            <a:pPr lvl="0" algn="just">
              <a:lnSpc>
                <a:spcPct val="120000"/>
              </a:lnSpc>
            </a:pPr>
            <a:r>
              <a:rPr lang="vi-VN" sz="3600" dirty="0">
                <a:solidFill>
                  <a:srgbClr val="000000"/>
                </a:solidFill>
                <a:latin typeface="Cambria" panose="02040503050406030204" pitchFamily="18" charset="0"/>
                <a:ea typeface="Cambria" panose="02040503050406030204" pitchFamily="18" charset="0"/>
                <a:cs typeface="Calibri" panose="020F0502020204030204" pitchFamily="34" charset="0"/>
              </a:rPr>
              <a:t>b. Chúng được so sánh với nhau ở đặc điểm gì?</a:t>
            </a:r>
          </a:p>
          <a:p>
            <a:pPr lvl="0" algn="just">
              <a:lnSpc>
                <a:spcPct val="120000"/>
              </a:lnSpc>
            </a:pPr>
            <a:r>
              <a:rPr lang="vi-VN" sz="3600" dirty="0">
                <a:solidFill>
                  <a:srgbClr val="000000"/>
                </a:solidFill>
                <a:latin typeface="Cambria" panose="02040503050406030204" pitchFamily="18" charset="0"/>
                <a:ea typeface="Cambria" panose="02040503050406030204" pitchFamily="18" charset="0"/>
                <a:cs typeface="Calibri" panose="020F0502020204030204" pitchFamily="34" charset="0"/>
              </a:rPr>
              <a:t>c. Theo em, câu văn chứa hình ảnh so sánh có gì hay?</a:t>
            </a:r>
          </a:p>
        </p:txBody>
      </p:sp>
    </p:spTree>
    <p:extLst>
      <p:ext uri="{BB962C8B-B14F-4D97-AF65-F5344CB8AC3E}">
        <p14:creationId xmlns:p14="http://schemas.microsoft.com/office/powerpoint/2010/main" val="107485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Trong đoạn văn, những sự vật được so sánh với nhau là:</a:t>
            </a: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017676"/>
            <a:ext cx="10789106" cy="4872273"/>
            <a:chOff x="647752" y="1817776"/>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cxnSp>
        <p:nvCxnSpPr>
          <p:cNvPr id="3" name="Straight Connector 2">
            <a:extLst>
              <a:ext uri="{FF2B5EF4-FFF2-40B4-BE49-F238E27FC236}">
                <a16:creationId xmlns:a16="http://schemas.microsoft.com/office/drawing/2014/main" id="{2AB3C03A-034E-4BAD-9FCC-D3F7B5FB6227}"/>
              </a:ext>
            </a:extLst>
          </p:cNvPr>
          <p:cNvCxnSpPr/>
          <p:nvPr/>
        </p:nvCxnSpPr>
        <p:spPr>
          <a:xfrm>
            <a:off x="3952875" y="1733550"/>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27DF61-D236-4F6E-87AF-56968182E857}"/>
              </a:ext>
            </a:extLst>
          </p:cNvPr>
          <p:cNvCxnSpPr/>
          <p:nvPr/>
        </p:nvCxnSpPr>
        <p:spPr>
          <a:xfrm>
            <a:off x="9458325" y="1724025"/>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4250EAD-E422-42CA-BEB8-674D34ED77F0}"/>
              </a:ext>
            </a:extLst>
          </p:cNvPr>
          <p:cNvSpPr txBox="1"/>
          <p:nvPr/>
        </p:nvSpPr>
        <p:spPr>
          <a:xfrm>
            <a:off x="885825" y="3448050"/>
            <a:ext cx="41814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Cây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gạo</a:t>
            </a:r>
            <a:r>
              <a:rPr lang="en-US" sz="3600" b="1" dirty="0">
                <a:solidFill>
                  <a:srgbClr val="FF0000"/>
                </a:solidFill>
                <a:latin typeface="Cambria" panose="02040503050406030204" pitchFamily="18" charset="0"/>
                <a:ea typeface="Cambria" panose="02040503050406030204" pitchFamily="18" charset="0"/>
              </a:rPr>
              <a:t> – </a:t>
            </a:r>
            <a:r>
              <a:rPr lang="en-US" sz="3600" b="1" dirty="0" err="1">
                <a:solidFill>
                  <a:srgbClr val="FF0000"/>
                </a:solidFill>
                <a:latin typeface="Cambria" panose="02040503050406030204" pitchFamily="18" charset="0"/>
                <a:ea typeface="Cambria" panose="02040503050406030204" pitchFamily="18" charset="0"/>
              </a:rPr>
              <a:t>tháp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đèn</a:t>
            </a:r>
            <a:endParaRPr lang="en-US" sz="3600" b="1" dirty="0">
              <a:solidFill>
                <a:srgbClr val="FF0000"/>
              </a:solidFill>
              <a:latin typeface="Cambria" panose="02040503050406030204" pitchFamily="18" charset="0"/>
              <a:ea typeface="Cambria" panose="02040503050406030204" pitchFamily="18" charset="0"/>
            </a:endParaRPr>
          </a:p>
        </p:txBody>
      </p:sp>
      <p:cxnSp>
        <p:nvCxnSpPr>
          <p:cNvPr id="16" name="Straight Connector 15">
            <a:extLst>
              <a:ext uri="{FF2B5EF4-FFF2-40B4-BE49-F238E27FC236}">
                <a16:creationId xmlns:a16="http://schemas.microsoft.com/office/drawing/2014/main" id="{0780B678-DFED-42A1-AF3B-5E966FA89BF7}"/>
              </a:ext>
            </a:extLst>
          </p:cNvPr>
          <p:cNvCxnSpPr>
            <a:cxnSpLocks/>
          </p:cNvCxnSpPr>
          <p:nvPr/>
        </p:nvCxnSpPr>
        <p:spPr>
          <a:xfrm>
            <a:off x="5019675" y="21812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A2BB0F-93E5-42B1-B0B4-E9D09B35D203}"/>
              </a:ext>
            </a:extLst>
          </p:cNvPr>
          <p:cNvCxnSpPr>
            <a:cxnSpLocks/>
          </p:cNvCxnSpPr>
          <p:nvPr/>
        </p:nvCxnSpPr>
        <p:spPr>
          <a:xfrm>
            <a:off x="9391650" y="2209800"/>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D461DBD-D6E3-4555-9A29-C94DDE9A2EE4}"/>
              </a:ext>
            </a:extLst>
          </p:cNvPr>
          <p:cNvSpPr txBox="1"/>
          <p:nvPr/>
        </p:nvSpPr>
        <p:spPr>
          <a:xfrm>
            <a:off x="6362700" y="3446145"/>
            <a:ext cx="480441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Bông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hoa</a:t>
            </a:r>
            <a:r>
              <a:rPr lang="en-US" sz="3600" b="1" dirty="0">
                <a:solidFill>
                  <a:srgbClr val="FF0000"/>
                </a:solidFill>
                <a:latin typeface="Cambria" panose="02040503050406030204" pitchFamily="18" charset="0"/>
                <a:ea typeface="Cambria" panose="02040503050406030204" pitchFamily="18" charset="0"/>
              </a:rPr>
              <a:t> – </a:t>
            </a:r>
            <a:r>
              <a:rPr lang="en-US" sz="3600" b="1" dirty="0" err="1">
                <a:solidFill>
                  <a:srgbClr val="FF0000"/>
                </a:solidFill>
                <a:latin typeface="Cambria" panose="02040503050406030204" pitchFamily="18" charset="0"/>
                <a:ea typeface="Cambria" panose="02040503050406030204" pitchFamily="18" charset="0"/>
              </a:rPr>
              <a:t>ngọn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lửa</a:t>
            </a:r>
            <a:endParaRPr lang="en-US" sz="3600" b="1" dirty="0">
              <a:solidFill>
                <a:srgbClr val="FF0000"/>
              </a:solidFill>
              <a:latin typeface="Cambria" panose="02040503050406030204" pitchFamily="18" charset="0"/>
              <a:ea typeface="Cambria" panose="02040503050406030204" pitchFamily="18" charset="0"/>
            </a:endParaRPr>
          </a:p>
        </p:txBody>
      </p:sp>
      <p:cxnSp>
        <p:nvCxnSpPr>
          <p:cNvPr id="19" name="Straight Connector 18">
            <a:extLst>
              <a:ext uri="{FF2B5EF4-FFF2-40B4-BE49-F238E27FC236}">
                <a16:creationId xmlns:a16="http://schemas.microsoft.com/office/drawing/2014/main" id="{141BC622-C9DB-4B51-81CD-DD71503C9B06}"/>
              </a:ext>
            </a:extLst>
          </p:cNvPr>
          <p:cNvCxnSpPr>
            <a:cxnSpLocks/>
          </p:cNvCxnSpPr>
          <p:nvPr/>
        </p:nvCxnSpPr>
        <p:spPr>
          <a:xfrm>
            <a:off x="5286375" y="2714625"/>
            <a:ext cx="1476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0B3FE9-D53B-489E-A3D3-51DF6ACE99D6}"/>
              </a:ext>
            </a:extLst>
          </p:cNvPr>
          <p:cNvCxnSpPr>
            <a:cxnSpLocks/>
          </p:cNvCxnSpPr>
          <p:nvPr/>
        </p:nvCxnSpPr>
        <p:spPr>
          <a:xfrm>
            <a:off x="9429750" y="27146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9B56C96-E8DD-44D7-A3D8-9DDBBD81931D}"/>
              </a:ext>
            </a:extLst>
          </p:cNvPr>
          <p:cNvSpPr txBox="1"/>
          <p:nvPr/>
        </p:nvSpPr>
        <p:spPr>
          <a:xfrm>
            <a:off x="4431030" y="4631055"/>
            <a:ext cx="41814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Búp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nõn</a:t>
            </a:r>
            <a:r>
              <a:rPr lang="en-US" sz="3600" b="1" dirty="0">
                <a:solidFill>
                  <a:srgbClr val="FF0000"/>
                </a:solidFill>
                <a:latin typeface="Cambria" panose="02040503050406030204" pitchFamily="18" charset="0"/>
                <a:ea typeface="Cambria" panose="02040503050406030204" pitchFamily="18" charset="0"/>
              </a:rPr>
              <a:t> – </a:t>
            </a:r>
            <a:r>
              <a:rPr lang="en-US" sz="3600" b="1" dirty="0" err="1">
                <a:solidFill>
                  <a:srgbClr val="FF0000"/>
                </a:solidFill>
                <a:latin typeface="Cambria" panose="02040503050406030204" pitchFamily="18" charset="0"/>
                <a:ea typeface="Cambria" panose="02040503050406030204" pitchFamily="18" charset="0"/>
              </a:rPr>
              <a:t>ánh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nến</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757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500"/>
                                        <p:tgtEl>
                                          <p:spTgt spid="1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mbria" panose="02040503050406030204" pitchFamily="18" charset="0"/>
                <a:ea typeface="Cambria" panose="02040503050406030204" pitchFamily="18" charset="0"/>
                <a:cs typeface="Calibri" panose="020F0502020204030204" pitchFamily="34" charset="0"/>
              </a:rPr>
              <a:t>Chúng được so sánh với nhau ở đặc điểm </a:t>
            </a:r>
            <a:endParaRPr kumimoji="0" lang="vi-VN"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017676"/>
            <a:ext cx="10789106" cy="5840324"/>
            <a:chOff x="647752" y="1817776"/>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17203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2" name="Rectangle: Rounded Corners 21">
            <a:extLst>
              <a:ext uri="{FF2B5EF4-FFF2-40B4-BE49-F238E27FC236}">
                <a16:creationId xmlns:a16="http://schemas.microsoft.com/office/drawing/2014/main" id="{0F2E5059-E6E0-4C87-B127-2BF5902DD818}"/>
              </a:ext>
            </a:extLst>
          </p:cNvPr>
          <p:cNvSpPr/>
          <p:nvPr/>
        </p:nvSpPr>
        <p:spPr>
          <a:xfrm>
            <a:off x="2189156" y="3449320"/>
            <a:ext cx="8021644" cy="846455"/>
          </a:xfrm>
          <a:custGeom>
            <a:avLst/>
            <a:gdLst>
              <a:gd name="connsiteX0" fmla="*/ 0 w 8021644"/>
              <a:gd name="connsiteY0" fmla="*/ 141079 h 846455"/>
              <a:gd name="connsiteX1" fmla="*/ 141079 w 8021644"/>
              <a:gd name="connsiteY1" fmla="*/ 0 h 846455"/>
              <a:gd name="connsiteX2" fmla="*/ 7880565 w 8021644"/>
              <a:gd name="connsiteY2" fmla="*/ 0 h 846455"/>
              <a:gd name="connsiteX3" fmla="*/ 8021644 w 8021644"/>
              <a:gd name="connsiteY3" fmla="*/ 141079 h 846455"/>
              <a:gd name="connsiteX4" fmla="*/ 8021644 w 8021644"/>
              <a:gd name="connsiteY4" fmla="*/ 705376 h 846455"/>
              <a:gd name="connsiteX5" fmla="*/ 7880565 w 8021644"/>
              <a:gd name="connsiteY5" fmla="*/ 846455 h 846455"/>
              <a:gd name="connsiteX6" fmla="*/ 141079 w 8021644"/>
              <a:gd name="connsiteY6" fmla="*/ 846455 h 846455"/>
              <a:gd name="connsiteX7" fmla="*/ 0 w 8021644"/>
              <a:gd name="connsiteY7" fmla="*/ 705376 h 846455"/>
              <a:gd name="connsiteX8" fmla="*/ 0 w 802164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1644" h="846455" fill="none" extrusionOk="0">
                <a:moveTo>
                  <a:pt x="0" y="141079"/>
                </a:moveTo>
                <a:cubicBezTo>
                  <a:pt x="85" y="65467"/>
                  <a:pt x="69870" y="11256"/>
                  <a:pt x="141079" y="0"/>
                </a:cubicBezTo>
                <a:cubicBezTo>
                  <a:pt x="2859399" y="72427"/>
                  <a:pt x="6250761" y="61419"/>
                  <a:pt x="7880565" y="0"/>
                </a:cubicBezTo>
                <a:cubicBezTo>
                  <a:pt x="7956358" y="-14616"/>
                  <a:pt x="8013079" y="60572"/>
                  <a:pt x="8021644" y="141079"/>
                </a:cubicBezTo>
                <a:cubicBezTo>
                  <a:pt x="8033565" y="242616"/>
                  <a:pt x="8035746" y="642463"/>
                  <a:pt x="8021644" y="705376"/>
                </a:cubicBezTo>
                <a:cubicBezTo>
                  <a:pt x="8024394" y="769333"/>
                  <a:pt x="7953285" y="840630"/>
                  <a:pt x="7880565" y="846455"/>
                </a:cubicBezTo>
                <a:cubicBezTo>
                  <a:pt x="6692121" y="876282"/>
                  <a:pt x="3453273" y="767149"/>
                  <a:pt x="141079" y="846455"/>
                </a:cubicBezTo>
                <a:cubicBezTo>
                  <a:pt x="65949" y="846140"/>
                  <a:pt x="-13665" y="785994"/>
                  <a:pt x="0" y="705376"/>
                </a:cubicBezTo>
                <a:cubicBezTo>
                  <a:pt x="-48058" y="425996"/>
                  <a:pt x="32438" y="397946"/>
                  <a:pt x="0" y="141079"/>
                </a:cubicBezTo>
                <a:close/>
              </a:path>
              <a:path w="8021644" h="846455" stroke="0" extrusionOk="0">
                <a:moveTo>
                  <a:pt x="0" y="141079"/>
                </a:moveTo>
                <a:cubicBezTo>
                  <a:pt x="2665" y="63890"/>
                  <a:pt x="63742" y="1207"/>
                  <a:pt x="141079" y="0"/>
                </a:cubicBezTo>
                <a:cubicBezTo>
                  <a:pt x="2592993" y="123000"/>
                  <a:pt x="4413646" y="-96860"/>
                  <a:pt x="7880565" y="0"/>
                </a:cubicBezTo>
                <a:cubicBezTo>
                  <a:pt x="7951304" y="-5470"/>
                  <a:pt x="8026802" y="52765"/>
                  <a:pt x="8021644" y="141079"/>
                </a:cubicBezTo>
                <a:cubicBezTo>
                  <a:pt x="7977534" y="213392"/>
                  <a:pt x="8032529" y="551612"/>
                  <a:pt x="8021644" y="705376"/>
                </a:cubicBezTo>
                <a:cubicBezTo>
                  <a:pt x="8011166" y="787088"/>
                  <a:pt x="7946499" y="844494"/>
                  <a:pt x="7880565" y="846455"/>
                </a:cubicBezTo>
                <a:cubicBezTo>
                  <a:pt x="4783969" y="685748"/>
                  <a:pt x="2801802"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Cây</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gạo</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tháp</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đèn</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so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sánh</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hình</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dạng</a:t>
            </a:r>
            <a:endPar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63D27AEC-03E6-4A7E-A7B6-9C2C94A81639}"/>
              </a:ext>
            </a:extLst>
          </p:cNvPr>
          <p:cNvSpPr/>
          <p:nvPr/>
        </p:nvSpPr>
        <p:spPr>
          <a:xfrm>
            <a:off x="2000251" y="4516120"/>
            <a:ext cx="8677274" cy="846455"/>
          </a:xfrm>
          <a:custGeom>
            <a:avLst/>
            <a:gdLst>
              <a:gd name="connsiteX0" fmla="*/ 0 w 8677274"/>
              <a:gd name="connsiteY0" fmla="*/ 141079 h 846455"/>
              <a:gd name="connsiteX1" fmla="*/ 141079 w 8677274"/>
              <a:gd name="connsiteY1" fmla="*/ 0 h 846455"/>
              <a:gd name="connsiteX2" fmla="*/ 8536195 w 8677274"/>
              <a:gd name="connsiteY2" fmla="*/ 0 h 846455"/>
              <a:gd name="connsiteX3" fmla="*/ 8677274 w 8677274"/>
              <a:gd name="connsiteY3" fmla="*/ 141079 h 846455"/>
              <a:gd name="connsiteX4" fmla="*/ 8677274 w 8677274"/>
              <a:gd name="connsiteY4" fmla="*/ 705376 h 846455"/>
              <a:gd name="connsiteX5" fmla="*/ 8536195 w 8677274"/>
              <a:gd name="connsiteY5" fmla="*/ 846455 h 846455"/>
              <a:gd name="connsiteX6" fmla="*/ 141079 w 8677274"/>
              <a:gd name="connsiteY6" fmla="*/ 846455 h 846455"/>
              <a:gd name="connsiteX7" fmla="*/ 0 w 8677274"/>
              <a:gd name="connsiteY7" fmla="*/ 705376 h 846455"/>
              <a:gd name="connsiteX8" fmla="*/ 0 w 867727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274" h="846455" fill="none" extrusionOk="0">
                <a:moveTo>
                  <a:pt x="0" y="141079"/>
                </a:moveTo>
                <a:cubicBezTo>
                  <a:pt x="85" y="65467"/>
                  <a:pt x="69870" y="11256"/>
                  <a:pt x="141079" y="0"/>
                </a:cubicBezTo>
                <a:cubicBezTo>
                  <a:pt x="4197212" y="72427"/>
                  <a:pt x="7414204" y="61419"/>
                  <a:pt x="8536195" y="0"/>
                </a:cubicBezTo>
                <a:cubicBezTo>
                  <a:pt x="8611988" y="-14616"/>
                  <a:pt x="8668709" y="60572"/>
                  <a:pt x="8677274" y="141079"/>
                </a:cubicBezTo>
                <a:cubicBezTo>
                  <a:pt x="8689195" y="242616"/>
                  <a:pt x="8691376" y="642463"/>
                  <a:pt x="8677274" y="705376"/>
                </a:cubicBezTo>
                <a:cubicBezTo>
                  <a:pt x="8680024" y="769333"/>
                  <a:pt x="8608915" y="840630"/>
                  <a:pt x="8536195" y="846455"/>
                </a:cubicBezTo>
                <a:cubicBezTo>
                  <a:pt x="5484038" y="876282"/>
                  <a:pt x="4332385" y="767149"/>
                  <a:pt x="141079" y="846455"/>
                </a:cubicBezTo>
                <a:cubicBezTo>
                  <a:pt x="65949" y="846140"/>
                  <a:pt x="-13665" y="785994"/>
                  <a:pt x="0" y="705376"/>
                </a:cubicBezTo>
                <a:cubicBezTo>
                  <a:pt x="-48058" y="425996"/>
                  <a:pt x="32438" y="397946"/>
                  <a:pt x="0" y="141079"/>
                </a:cubicBezTo>
                <a:close/>
              </a:path>
              <a:path w="8677274" h="846455" stroke="0" extrusionOk="0">
                <a:moveTo>
                  <a:pt x="0" y="141079"/>
                </a:moveTo>
                <a:cubicBezTo>
                  <a:pt x="2665" y="63890"/>
                  <a:pt x="63742" y="1207"/>
                  <a:pt x="141079" y="0"/>
                </a:cubicBezTo>
                <a:cubicBezTo>
                  <a:pt x="3131832" y="123000"/>
                  <a:pt x="5056337" y="-96860"/>
                  <a:pt x="8536195" y="0"/>
                </a:cubicBezTo>
                <a:cubicBezTo>
                  <a:pt x="8606934" y="-5470"/>
                  <a:pt x="8682432" y="52765"/>
                  <a:pt x="8677274" y="141079"/>
                </a:cubicBezTo>
                <a:cubicBezTo>
                  <a:pt x="8633164" y="213392"/>
                  <a:pt x="8688159" y="551612"/>
                  <a:pt x="8677274" y="705376"/>
                </a:cubicBezTo>
                <a:cubicBezTo>
                  <a:pt x="8666796" y="787088"/>
                  <a:pt x="8602129" y="844494"/>
                  <a:pt x="8536195" y="846455"/>
                </a:cubicBezTo>
                <a:cubicBezTo>
                  <a:pt x="5114141" y="685748"/>
                  <a:pt x="218306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Bông</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hoa</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ngọn</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lửa</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So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sánh</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về</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màu</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sắc</a:t>
            </a:r>
            <a:endPar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2A9CCB5A-04C2-40E5-A7D3-70B88307C708}"/>
              </a:ext>
            </a:extLst>
          </p:cNvPr>
          <p:cNvSpPr/>
          <p:nvPr/>
        </p:nvSpPr>
        <p:spPr>
          <a:xfrm>
            <a:off x="845820" y="5563870"/>
            <a:ext cx="10831830" cy="846455"/>
          </a:xfrm>
          <a:custGeom>
            <a:avLst/>
            <a:gdLst>
              <a:gd name="connsiteX0" fmla="*/ 0 w 10831830"/>
              <a:gd name="connsiteY0" fmla="*/ 141079 h 846455"/>
              <a:gd name="connsiteX1" fmla="*/ 141079 w 10831830"/>
              <a:gd name="connsiteY1" fmla="*/ 0 h 846455"/>
              <a:gd name="connsiteX2" fmla="*/ 10690751 w 10831830"/>
              <a:gd name="connsiteY2" fmla="*/ 0 h 846455"/>
              <a:gd name="connsiteX3" fmla="*/ 10831830 w 10831830"/>
              <a:gd name="connsiteY3" fmla="*/ 141079 h 846455"/>
              <a:gd name="connsiteX4" fmla="*/ 10831830 w 10831830"/>
              <a:gd name="connsiteY4" fmla="*/ 705376 h 846455"/>
              <a:gd name="connsiteX5" fmla="*/ 10690751 w 10831830"/>
              <a:gd name="connsiteY5" fmla="*/ 846455 h 846455"/>
              <a:gd name="connsiteX6" fmla="*/ 141079 w 10831830"/>
              <a:gd name="connsiteY6" fmla="*/ 846455 h 846455"/>
              <a:gd name="connsiteX7" fmla="*/ 0 w 10831830"/>
              <a:gd name="connsiteY7" fmla="*/ 705376 h 846455"/>
              <a:gd name="connsiteX8" fmla="*/ 0 w 10831830"/>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1830" h="846455" fill="none" extrusionOk="0">
                <a:moveTo>
                  <a:pt x="0" y="141079"/>
                </a:moveTo>
                <a:cubicBezTo>
                  <a:pt x="85" y="65467"/>
                  <a:pt x="69870" y="11256"/>
                  <a:pt x="141079" y="0"/>
                </a:cubicBezTo>
                <a:cubicBezTo>
                  <a:pt x="2181612" y="72427"/>
                  <a:pt x="9404278" y="61419"/>
                  <a:pt x="10690751" y="0"/>
                </a:cubicBezTo>
                <a:cubicBezTo>
                  <a:pt x="10766544" y="-14616"/>
                  <a:pt x="10823265" y="60572"/>
                  <a:pt x="10831830" y="141079"/>
                </a:cubicBezTo>
                <a:cubicBezTo>
                  <a:pt x="10843751" y="242616"/>
                  <a:pt x="10845932" y="642463"/>
                  <a:pt x="10831830" y="705376"/>
                </a:cubicBezTo>
                <a:cubicBezTo>
                  <a:pt x="10834580" y="769333"/>
                  <a:pt x="10763471" y="840630"/>
                  <a:pt x="10690751" y="846455"/>
                </a:cubicBezTo>
                <a:cubicBezTo>
                  <a:pt x="6849496" y="876282"/>
                  <a:pt x="1432033" y="767149"/>
                  <a:pt x="141079" y="846455"/>
                </a:cubicBezTo>
                <a:cubicBezTo>
                  <a:pt x="65949" y="846140"/>
                  <a:pt x="-13665" y="785994"/>
                  <a:pt x="0" y="705376"/>
                </a:cubicBezTo>
                <a:cubicBezTo>
                  <a:pt x="-48058" y="425996"/>
                  <a:pt x="32438" y="397946"/>
                  <a:pt x="0" y="141079"/>
                </a:cubicBezTo>
                <a:close/>
              </a:path>
              <a:path w="10831830" h="846455" stroke="0" extrusionOk="0">
                <a:moveTo>
                  <a:pt x="0" y="141079"/>
                </a:moveTo>
                <a:cubicBezTo>
                  <a:pt x="2665" y="63890"/>
                  <a:pt x="63742" y="1207"/>
                  <a:pt x="141079" y="0"/>
                </a:cubicBezTo>
                <a:cubicBezTo>
                  <a:pt x="3168803" y="123000"/>
                  <a:pt x="5758750" y="-96860"/>
                  <a:pt x="10690751" y="0"/>
                </a:cubicBezTo>
                <a:cubicBezTo>
                  <a:pt x="10761490" y="-5470"/>
                  <a:pt x="10836988" y="52765"/>
                  <a:pt x="10831830" y="141079"/>
                </a:cubicBezTo>
                <a:cubicBezTo>
                  <a:pt x="10787720" y="213392"/>
                  <a:pt x="10842715" y="551612"/>
                  <a:pt x="10831830" y="705376"/>
                </a:cubicBezTo>
                <a:cubicBezTo>
                  <a:pt x="10821352" y="787088"/>
                  <a:pt x="10756685" y="844494"/>
                  <a:pt x="10690751" y="846455"/>
                </a:cubicBezTo>
                <a:cubicBezTo>
                  <a:pt x="5546350" y="685748"/>
                  <a:pt x="3617313"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Búp</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nõn</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ánh</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nến</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So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sánh</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về</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hình</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dạng</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lẫn</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màu</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sắc</a:t>
            </a:r>
            <a:r>
              <a:rPr kumimoji="0" lang="en-US" sz="3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37856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1675031" y="184745"/>
            <a:ext cx="8896625" cy="941114"/>
          </a:xfrm>
          <a:custGeom>
            <a:avLst/>
            <a:gdLst>
              <a:gd name="connsiteX0" fmla="*/ 0 w 8896625"/>
              <a:gd name="connsiteY0" fmla="*/ 156855 h 941114"/>
              <a:gd name="connsiteX1" fmla="*/ 156855 w 8896625"/>
              <a:gd name="connsiteY1" fmla="*/ 0 h 941114"/>
              <a:gd name="connsiteX2" fmla="*/ 8739770 w 8896625"/>
              <a:gd name="connsiteY2" fmla="*/ 0 h 941114"/>
              <a:gd name="connsiteX3" fmla="*/ 8896625 w 8896625"/>
              <a:gd name="connsiteY3" fmla="*/ 156855 h 941114"/>
              <a:gd name="connsiteX4" fmla="*/ 8896625 w 8896625"/>
              <a:gd name="connsiteY4" fmla="*/ 784259 h 941114"/>
              <a:gd name="connsiteX5" fmla="*/ 8739770 w 8896625"/>
              <a:gd name="connsiteY5" fmla="*/ 941114 h 941114"/>
              <a:gd name="connsiteX6" fmla="*/ 156855 w 8896625"/>
              <a:gd name="connsiteY6" fmla="*/ 941114 h 941114"/>
              <a:gd name="connsiteX7" fmla="*/ 0 w 8896625"/>
              <a:gd name="connsiteY7" fmla="*/ 784259 h 941114"/>
              <a:gd name="connsiteX8" fmla="*/ 0 w 8896625"/>
              <a:gd name="connsiteY8" fmla="*/ 156855 h 9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6625" h="941114" fill="none" extrusionOk="0">
                <a:moveTo>
                  <a:pt x="0" y="156855"/>
                </a:moveTo>
                <a:cubicBezTo>
                  <a:pt x="79" y="72375"/>
                  <a:pt x="75542" y="8923"/>
                  <a:pt x="156855" y="0"/>
                </a:cubicBezTo>
                <a:cubicBezTo>
                  <a:pt x="1708152" y="72427"/>
                  <a:pt x="6624458" y="61419"/>
                  <a:pt x="8739770" y="0"/>
                </a:cubicBezTo>
                <a:cubicBezTo>
                  <a:pt x="8826055" y="-2365"/>
                  <a:pt x="8883418" y="66231"/>
                  <a:pt x="8896625" y="156855"/>
                </a:cubicBezTo>
                <a:cubicBezTo>
                  <a:pt x="8894859" y="276198"/>
                  <a:pt x="8882288" y="644320"/>
                  <a:pt x="8896625" y="784259"/>
                </a:cubicBezTo>
                <a:cubicBezTo>
                  <a:pt x="8898839" y="859649"/>
                  <a:pt x="8821690" y="935835"/>
                  <a:pt x="8739770" y="941114"/>
                </a:cubicBezTo>
                <a:cubicBezTo>
                  <a:pt x="6227199" y="970941"/>
                  <a:pt x="2622959" y="861808"/>
                  <a:pt x="156855" y="941114"/>
                </a:cubicBezTo>
                <a:cubicBezTo>
                  <a:pt x="84221" y="939532"/>
                  <a:pt x="-5355" y="871947"/>
                  <a:pt x="0" y="784259"/>
                </a:cubicBezTo>
                <a:cubicBezTo>
                  <a:pt x="20874" y="697760"/>
                  <a:pt x="-39371" y="429623"/>
                  <a:pt x="0" y="156855"/>
                </a:cubicBezTo>
                <a:close/>
              </a:path>
              <a:path w="8896625" h="941114" stroke="0" extrusionOk="0">
                <a:moveTo>
                  <a:pt x="0" y="156855"/>
                </a:moveTo>
                <a:cubicBezTo>
                  <a:pt x="8552" y="72557"/>
                  <a:pt x="73135" y="6061"/>
                  <a:pt x="156855" y="0"/>
                </a:cubicBezTo>
                <a:cubicBezTo>
                  <a:pt x="2415192" y="123000"/>
                  <a:pt x="4524413" y="-96860"/>
                  <a:pt x="8739770" y="0"/>
                </a:cubicBezTo>
                <a:cubicBezTo>
                  <a:pt x="8825195" y="-918"/>
                  <a:pt x="8902934" y="57507"/>
                  <a:pt x="8896625" y="156855"/>
                </a:cubicBezTo>
                <a:cubicBezTo>
                  <a:pt x="8918255" y="390821"/>
                  <a:pt x="8929314" y="482799"/>
                  <a:pt x="8896625" y="784259"/>
                </a:cubicBezTo>
                <a:cubicBezTo>
                  <a:pt x="8882169" y="876125"/>
                  <a:pt x="8811213" y="938629"/>
                  <a:pt x="8739770" y="941114"/>
                </a:cubicBezTo>
                <a:cubicBezTo>
                  <a:pt x="7250033" y="780407"/>
                  <a:pt x="3795134" y="980781"/>
                  <a:pt x="156855" y="941114"/>
                </a:cubicBezTo>
                <a:cubicBezTo>
                  <a:pt x="57116" y="938466"/>
                  <a:pt x="-10785" y="866002"/>
                  <a:pt x="0" y="784259"/>
                </a:cubicBezTo>
                <a:cubicBezTo>
                  <a:pt x="8359" y="501691"/>
                  <a:pt x="34666" y="332903"/>
                  <a:pt x="0" y="15685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en-US" sz="3600" b="1" dirty="0" err="1">
                <a:solidFill>
                  <a:srgbClr val="7030A0"/>
                </a:solidFill>
                <a:latin typeface="Calibri" panose="020F0502020204030204" pitchFamily="34" charset="0"/>
                <a:cs typeface="Calibri" panose="020F0502020204030204" pitchFamily="34" charset="0"/>
              </a:rPr>
              <a:t>Ghi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kết</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quả</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bài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tập</a:t>
            </a:r>
            <a:r>
              <a:rPr lang="en-US" sz="3600" b="1" dirty="0">
                <a:solidFill>
                  <a:srgbClr val="7030A0"/>
                </a:solidFill>
                <a:latin typeface="Calibri" panose="020F0502020204030204" pitchFamily="34" charset="0"/>
                <a:cs typeface="Calibri" panose="020F0502020204030204" pitchFamily="34" charset="0"/>
              </a:rPr>
              <a:t> 1 </a:t>
            </a:r>
            <a:r>
              <a:rPr lang="en-US" sz="3600" b="1" dirty="0" err="1">
                <a:solidFill>
                  <a:srgbClr val="7030A0"/>
                </a:solidFill>
                <a:latin typeface="Calibri" panose="020F0502020204030204" pitchFamily="34" charset="0"/>
                <a:cs typeface="Calibri" panose="020F0502020204030204" pitchFamily="34" charset="0"/>
              </a:rPr>
              <a:t>vào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vở</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theo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mẫu</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sau</a:t>
            </a:r>
            <a:r>
              <a:rPr lang="en-US" sz="3600" b="1" dirty="0">
                <a:solidFill>
                  <a:srgbClr val="7030A0"/>
                </a:solidFill>
                <a:latin typeface="Calibri" panose="020F0502020204030204" pitchFamily="34" charset="0"/>
                <a:cs typeface="Calibri" panose="020F0502020204030204" pitchFamily="34" charset="0"/>
              </a:rPr>
              <a:t>:</a:t>
            </a:r>
          </a:p>
        </p:txBody>
      </p:sp>
      <p:graphicFrame>
        <p:nvGraphicFramePr>
          <p:cNvPr id="2" name="Table 1">
            <a:extLst>
              <a:ext uri="{FF2B5EF4-FFF2-40B4-BE49-F238E27FC236}">
                <a16:creationId xmlns:a16="http://schemas.microsoft.com/office/drawing/2014/main" id="{FF8372CB-8B84-40FB-80DB-5E317EE52552}"/>
              </a:ext>
            </a:extLst>
          </p:cNvPr>
          <p:cNvGraphicFramePr>
            <a:graphicFrameLocks noGrp="1"/>
          </p:cNvGraphicFramePr>
          <p:nvPr>
            <p:extLst>
              <p:ext uri="{D42A27DB-BD31-4B8C-83A1-F6EECF244321}">
                <p14:modId xmlns:p14="http://schemas.microsoft.com/office/powerpoint/2010/main" val="1916137353"/>
              </p:ext>
            </p:extLst>
          </p:nvPr>
        </p:nvGraphicFramePr>
        <p:xfrm>
          <a:off x="1304925" y="1733551"/>
          <a:ext cx="9553574" cy="1828800"/>
        </p:xfrm>
        <a:graphic>
          <a:graphicData uri="http://schemas.openxmlformats.org/drawingml/2006/table">
            <a:tbl>
              <a:tblPr>
                <a:tableStyleId>{5DA37D80-6434-44D0-A028-1B22A696006F}</a:tableStyleId>
              </a:tblPr>
              <a:tblGrid>
                <a:gridCol w="3180284">
                  <a:extLst>
                    <a:ext uri="{9D8B030D-6E8A-4147-A177-3AD203B41FA5}">
                      <a16:colId xmlns:a16="http://schemas.microsoft.com/office/drawing/2014/main" val="4285267346"/>
                    </a:ext>
                  </a:extLst>
                </a:gridCol>
                <a:gridCol w="3180284">
                  <a:extLst>
                    <a:ext uri="{9D8B030D-6E8A-4147-A177-3AD203B41FA5}">
                      <a16:colId xmlns:a16="http://schemas.microsoft.com/office/drawing/2014/main" val="425352813"/>
                    </a:ext>
                  </a:extLst>
                </a:gridCol>
                <a:gridCol w="3193006">
                  <a:extLst>
                    <a:ext uri="{9D8B030D-6E8A-4147-A177-3AD203B41FA5}">
                      <a16:colId xmlns:a16="http://schemas.microsoft.com/office/drawing/2014/main" val="1117887885"/>
                    </a:ext>
                  </a:extLst>
                </a:gridCol>
              </a:tblGrid>
              <a:tr h="650349">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1</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Từ</a:t>
                      </a:r>
                      <a:r>
                        <a:rPr lang="en-US" sz="3200" b="1" dirty="0">
                          <a:effectLst/>
                        </a:rPr>
                        <a:t> so </a:t>
                      </a:r>
                      <a:r>
                        <a:rPr lang="en-US" sz="3200" b="1" dirty="0" err="1">
                          <a:effectLst/>
                        </a:rPr>
                        <a:t>sánh</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2</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188716626"/>
                  </a:ext>
                </a:extLst>
              </a:tr>
              <a:tr h="1178451">
                <a:tc>
                  <a:txBody>
                    <a:bodyPr/>
                    <a:lstStyle/>
                    <a:p>
                      <a:pPr algn="ctr" fontAlgn="t"/>
                      <a:r>
                        <a:rPr lang="en-US" sz="3200" b="0" dirty="0" err="1">
                          <a:effectLst/>
                        </a:rPr>
                        <a:t>cây</a:t>
                      </a:r>
                      <a:r>
                        <a:rPr lang="en-US" sz="3200" b="0" dirty="0">
                          <a:effectLst/>
                        </a:rPr>
                        <a:t> </a:t>
                      </a:r>
                      <a:r>
                        <a:rPr lang="en-US" sz="3200" b="0" dirty="0" err="1">
                          <a:effectLst/>
                        </a:rPr>
                        <a:t>gạo</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vi-VN" sz="3200" b="0">
                          <a:effectLst/>
                        </a:rPr>
                        <a:t>như</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200" b="0" dirty="0" err="1">
                          <a:effectLst/>
                        </a:rPr>
                        <a:t>tháp</a:t>
                      </a:r>
                      <a:r>
                        <a:rPr lang="en-US" sz="3200" b="0" dirty="0">
                          <a:effectLst/>
                        </a:rPr>
                        <a:t> </a:t>
                      </a:r>
                      <a:r>
                        <a:rPr lang="en-US" sz="3200" b="0" dirty="0" err="1">
                          <a:effectLst/>
                        </a:rPr>
                        <a:t>đèn</a:t>
                      </a:r>
                      <a:r>
                        <a:rPr lang="en-US" sz="3200" b="0" dirty="0">
                          <a:effectLst/>
                        </a:rPr>
                        <a:t> </a:t>
                      </a:r>
                      <a:r>
                        <a:rPr lang="en-US" sz="3200" b="0" dirty="0" err="1">
                          <a:effectLst/>
                        </a:rPr>
                        <a:t>khổng</a:t>
                      </a:r>
                      <a:r>
                        <a:rPr lang="en-US" sz="3200" b="0" dirty="0">
                          <a:effectLst/>
                        </a:rPr>
                        <a:t> </a:t>
                      </a:r>
                      <a:r>
                        <a:rPr lang="en-US" sz="3200" b="0" dirty="0" err="1">
                          <a:effectLst/>
                        </a:rPr>
                        <a:t>lồ</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748853"/>
                  </a:ext>
                </a:extLst>
              </a:tr>
            </a:tbl>
          </a:graphicData>
        </a:graphic>
      </p:graphicFrame>
    </p:spTree>
    <p:extLst>
      <p:ext uri="{BB962C8B-B14F-4D97-AF65-F5344CB8AC3E}">
        <p14:creationId xmlns:p14="http://schemas.microsoft.com/office/powerpoint/2010/main" val="9549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457200" y="275027"/>
            <a:ext cx="11439939" cy="1212850"/>
          </a:xfrm>
          <a:custGeom>
            <a:avLst/>
            <a:gdLst>
              <a:gd name="connsiteX0" fmla="*/ 0 w 11439939"/>
              <a:gd name="connsiteY0" fmla="*/ 202146 h 1212850"/>
              <a:gd name="connsiteX1" fmla="*/ 202146 w 11439939"/>
              <a:gd name="connsiteY1" fmla="*/ 0 h 1212850"/>
              <a:gd name="connsiteX2" fmla="*/ 11237793 w 11439939"/>
              <a:gd name="connsiteY2" fmla="*/ 0 h 1212850"/>
              <a:gd name="connsiteX3" fmla="*/ 11439939 w 11439939"/>
              <a:gd name="connsiteY3" fmla="*/ 202146 h 1212850"/>
              <a:gd name="connsiteX4" fmla="*/ 11439939 w 11439939"/>
              <a:gd name="connsiteY4" fmla="*/ 1010704 h 1212850"/>
              <a:gd name="connsiteX5" fmla="*/ 11237793 w 11439939"/>
              <a:gd name="connsiteY5" fmla="*/ 1212850 h 1212850"/>
              <a:gd name="connsiteX6" fmla="*/ 202146 w 11439939"/>
              <a:gd name="connsiteY6" fmla="*/ 1212850 h 1212850"/>
              <a:gd name="connsiteX7" fmla="*/ 0 w 11439939"/>
              <a:gd name="connsiteY7" fmla="*/ 1010704 h 1212850"/>
              <a:gd name="connsiteX8" fmla="*/ 0 w 11439939"/>
              <a:gd name="connsiteY8" fmla="*/ 202146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939" h="1212850" fill="none" extrusionOk="0">
                <a:moveTo>
                  <a:pt x="0" y="202146"/>
                </a:moveTo>
                <a:cubicBezTo>
                  <a:pt x="339" y="99676"/>
                  <a:pt x="100872" y="17401"/>
                  <a:pt x="202146" y="0"/>
                </a:cubicBezTo>
                <a:cubicBezTo>
                  <a:pt x="4923576" y="72427"/>
                  <a:pt x="7829019" y="61419"/>
                  <a:pt x="11237793" y="0"/>
                </a:cubicBezTo>
                <a:cubicBezTo>
                  <a:pt x="11348354" y="-7442"/>
                  <a:pt x="11420282" y="84558"/>
                  <a:pt x="11439939" y="202146"/>
                </a:cubicBezTo>
                <a:cubicBezTo>
                  <a:pt x="11398780" y="502173"/>
                  <a:pt x="11426421" y="845732"/>
                  <a:pt x="11439939" y="1010704"/>
                </a:cubicBezTo>
                <a:cubicBezTo>
                  <a:pt x="11440646" y="1118760"/>
                  <a:pt x="11337731" y="1199729"/>
                  <a:pt x="11237793" y="1212850"/>
                </a:cubicBezTo>
                <a:cubicBezTo>
                  <a:pt x="8644398" y="1242677"/>
                  <a:pt x="4911229" y="1133544"/>
                  <a:pt x="202146" y="1212850"/>
                </a:cubicBezTo>
                <a:cubicBezTo>
                  <a:pt x="107079" y="1210976"/>
                  <a:pt x="-15947" y="1125499"/>
                  <a:pt x="0" y="1010704"/>
                </a:cubicBezTo>
                <a:cubicBezTo>
                  <a:pt x="-32584" y="878476"/>
                  <a:pt x="4545" y="446144"/>
                  <a:pt x="0" y="202146"/>
                </a:cubicBezTo>
                <a:close/>
              </a:path>
              <a:path w="11439939" h="1212850" stroke="0" extrusionOk="0">
                <a:moveTo>
                  <a:pt x="0" y="202146"/>
                </a:moveTo>
                <a:cubicBezTo>
                  <a:pt x="16437" y="94984"/>
                  <a:pt x="95055" y="9482"/>
                  <a:pt x="202146" y="0"/>
                </a:cubicBezTo>
                <a:cubicBezTo>
                  <a:pt x="1723347" y="123000"/>
                  <a:pt x="8103428" y="-96860"/>
                  <a:pt x="11237793" y="0"/>
                </a:cubicBezTo>
                <a:cubicBezTo>
                  <a:pt x="11335131" y="-10902"/>
                  <a:pt x="11446666" y="76942"/>
                  <a:pt x="11439939" y="202146"/>
                </a:cubicBezTo>
                <a:cubicBezTo>
                  <a:pt x="11484068" y="549077"/>
                  <a:pt x="11451073" y="770687"/>
                  <a:pt x="11439939" y="1010704"/>
                </a:cubicBezTo>
                <a:cubicBezTo>
                  <a:pt x="11431045" y="1125568"/>
                  <a:pt x="11329480" y="1209584"/>
                  <a:pt x="11237793" y="1212850"/>
                </a:cubicBezTo>
                <a:cubicBezTo>
                  <a:pt x="10062398" y="1052143"/>
                  <a:pt x="2617347" y="1252517"/>
                  <a:pt x="202146" y="1212850"/>
                </a:cubicBezTo>
                <a:cubicBezTo>
                  <a:pt x="84302" y="1211597"/>
                  <a:pt x="-3399" y="1120806"/>
                  <a:pt x="0" y="1010704"/>
                </a:cubicBezTo>
                <a:cubicBezTo>
                  <a:pt x="-41802" y="782563"/>
                  <a:pt x="70295" y="463689"/>
                  <a:pt x="0" y="202146"/>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rgbClr val="7030A0"/>
                </a:solidFill>
                <a:latin typeface="Cambria" panose="02040503050406030204" pitchFamily="18" charset="0"/>
                <a:ea typeface="Cambria" panose="02040503050406030204" pitchFamily="18" charset="0"/>
                <a:cs typeface="Calibri" panose="020F0502020204030204" pitchFamily="34" charset="0"/>
              </a:rPr>
              <a:t>3. </a:t>
            </a:r>
            <a:r>
              <a:rPr lang="vi-VN" sz="2800" b="1" dirty="0">
                <a:solidFill>
                  <a:srgbClr val="7030A0"/>
                </a:solidFill>
                <a:latin typeface="Cambria" panose="02040503050406030204" pitchFamily="18" charset="0"/>
                <a:ea typeface="Cambria" panose="02040503050406030204" pitchFamily="18" charset="0"/>
                <a:cs typeface="Calibri" panose="020F0502020204030204" pitchFamily="34" charset="0"/>
              </a:rPr>
              <a:t>Quan sát tranh, tìm những sự vật có đặc điểm giống nhau (hình dạng, màu sắc,…). Đặt câu so sánh các sự vật đó với nhau.</a:t>
            </a:r>
          </a:p>
        </p:txBody>
      </p:sp>
      <p:pic>
        <p:nvPicPr>
          <p:cNvPr id="3" name="Picture 2">
            <a:extLst>
              <a:ext uri="{FF2B5EF4-FFF2-40B4-BE49-F238E27FC236}">
                <a16:creationId xmlns:a16="http://schemas.microsoft.com/office/drawing/2014/main" id="{870BA862-FE60-4703-A28D-070616FC4C25}"/>
              </a:ext>
            </a:extLst>
          </p:cNvPr>
          <p:cNvPicPr>
            <a:picLocks noChangeAspect="1"/>
          </p:cNvPicPr>
          <p:nvPr/>
        </p:nvPicPr>
        <p:blipFill>
          <a:blip r:embed="rId2"/>
          <a:stretch>
            <a:fillRect/>
          </a:stretch>
        </p:blipFill>
        <p:spPr>
          <a:xfrm>
            <a:off x="1759225" y="1771443"/>
            <a:ext cx="8587409" cy="3480968"/>
          </a:xfrm>
          <a:prstGeom prst="rect">
            <a:avLst/>
          </a:prstGeom>
        </p:spPr>
      </p:pic>
      <p:sp>
        <p:nvSpPr>
          <p:cNvPr id="17" name="Rectangle: Rounded Corners 16">
            <a:extLst>
              <a:ext uri="{FF2B5EF4-FFF2-40B4-BE49-F238E27FC236}">
                <a16:creationId xmlns:a16="http://schemas.microsoft.com/office/drawing/2014/main" id="{88D81388-81EB-4CF4-9C19-F63EDB52C222}"/>
              </a:ext>
            </a:extLst>
          </p:cNvPr>
          <p:cNvSpPr/>
          <p:nvPr/>
        </p:nvSpPr>
        <p:spPr>
          <a:xfrm>
            <a:off x="2886074" y="5378367"/>
            <a:ext cx="7023735"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M: Mắt mèo tròn như hòn bi ve.</a:t>
            </a:r>
          </a:p>
        </p:txBody>
      </p:sp>
    </p:spTree>
    <p:extLst>
      <p:ext uri="{BB962C8B-B14F-4D97-AF65-F5344CB8AC3E}">
        <p14:creationId xmlns:p14="http://schemas.microsoft.com/office/powerpoint/2010/main" val="11294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567</Words>
  <Application>Microsoft Office PowerPoint</Application>
  <PresentationFormat>Widescreen</PresentationFormat>
  <Paragraphs>46</Paragraphs>
  <Slides>15</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15</vt:i4>
      </vt:variant>
    </vt:vector>
  </HeadingPairs>
  <TitlesOfParts>
    <vt:vector size="26" baseType="lpstr">
      <vt:lpstr>Aptos</vt:lpstr>
      <vt:lpstr>Aptos Display</vt:lpstr>
      <vt:lpstr>Arial</vt:lpstr>
      <vt:lpstr>Calibri</vt:lpstr>
      <vt:lpstr>Calibri Light</vt:lpstr>
      <vt:lpstr>Cambria</vt:lpstr>
      <vt:lpstr>1_Office Theme</vt:lpstr>
      <vt:lpstr>Custom Design</vt:lpstr>
      <vt:lpstr>1_Custom Design</vt:lpstr>
      <vt:lpstr>2_Custom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P020725</cp:lastModifiedBy>
  <cp:revision>64</cp:revision>
  <dcterms:created xsi:type="dcterms:W3CDTF">2022-11-01T09:34:36Z</dcterms:created>
  <dcterms:modified xsi:type="dcterms:W3CDTF">2026-02-12T08:23:44Z</dcterms:modified>
</cp:coreProperties>
</file>