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24" r:id="rId3"/>
    <p:sldMasterId id="2147483747" r:id="rId4"/>
  </p:sldMasterIdLst>
  <p:notesMasterIdLst>
    <p:notesMasterId r:id="rId22"/>
  </p:notesMasterIdLst>
  <p:sldIdLst>
    <p:sldId id="257" r:id="rId5"/>
    <p:sldId id="3186" r:id="rId6"/>
    <p:sldId id="4373" r:id="rId7"/>
    <p:sldId id="3204" r:id="rId8"/>
    <p:sldId id="3192" r:id="rId9"/>
    <p:sldId id="3193" r:id="rId10"/>
    <p:sldId id="4374" r:id="rId11"/>
    <p:sldId id="3200" r:id="rId12"/>
    <p:sldId id="3203" r:id="rId13"/>
    <p:sldId id="4358" r:id="rId14"/>
    <p:sldId id="4359" r:id="rId15"/>
    <p:sldId id="4378" r:id="rId16"/>
    <p:sldId id="4375" r:id="rId17"/>
    <p:sldId id="3206" r:id="rId18"/>
    <p:sldId id="4367" r:id="rId19"/>
    <p:sldId id="4376" r:id="rId20"/>
    <p:sldId id="32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68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5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143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29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08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4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7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23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45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274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12/02/2026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8A81D2-D9F3-C1B7-6B19-2021CB231867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12626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292B24-C92D-22B4-E2E6-C04C1189EA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12626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8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62748DA4-69CE-64D9-8458-46493BEBE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443588"/>
            <a:ext cx="6535338" cy="2275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BD478-10ED-5CA0-70C1-0954EEA006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7269480" y="4000614"/>
            <a:ext cx="4677084" cy="2640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kéo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4A425-243B-DC9C-BFDB-D92796E4C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85FCADFB-3FED-20CC-C9E4-18339AD5DA66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90217041-5BCD-0457-7DD1-5CE8E4B111A0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Chúng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ta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nhiều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cách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tạo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hình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với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khác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nhau</a:t>
            </a:r>
            <a:r>
              <a:rPr lang="en-US" sz="6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5F989FC9-7709-756C-9A42-D13135C8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5B8CECC-3822-E50E-DEA5-D9A47008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26253FCB-6E85-0C2C-BCCA-D0295509A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20" y="57296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C09B-64A1-0E8F-A840-78BE066C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031BF4C-E803-AAD6-FCF8-8E5B5EB1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62B58A1F-F60E-3581-E4A2-2993D6007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22F9FE-1F6A-6F43-BB4F-1A7E55A8549A}"/>
              </a:ext>
            </a:extLst>
          </p:cNvPr>
          <p:cNvSpPr txBox="1"/>
          <p:nvPr/>
        </p:nvSpPr>
        <p:spPr>
          <a:xfrm>
            <a:off x="2674620" y="2057400"/>
            <a:ext cx="6777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65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524258"/>
              <a:ext cx="7892377" cy="107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CFE19-8E56-F85D-01BF-842E45858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FFC83625-43C0-6216-2050-1F8E2C6541D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6A3879A5-E494-D8E7-1709-E9E9C623EF4F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56403A1F-72B2-3C2A-5BEB-4AED5BBB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91323F9-59E1-9561-37D3-7AA7EE12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8B4F004F-E414-659D-2CD5-BA382FAA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90" y="68726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7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1C857-E8D9-476E-F08F-DAA67850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60" y="962282"/>
            <a:ext cx="9914399" cy="34268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5E22E-6232-4D11-9838-DEDDAFC3E7F1}"/>
              </a:ext>
            </a:extLst>
          </p:cNvPr>
          <p:cNvSpPr txBox="1"/>
          <p:nvPr/>
        </p:nvSpPr>
        <p:spPr>
          <a:xfrm>
            <a:off x="2871362" y="883953"/>
            <a:ext cx="6673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.....</a:t>
            </a:r>
            <a:endParaRPr kumimoji="0" lang="en-US" sz="3200" b="0" i="0" u="none" strike="noStrike" kern="1200" cap="none" spc="0" normalizeH="0" baseline="0" noProof="0" dirty="0">
              <a:ln w="3175">
                <a:solidFill>
                  <a:srgbClr val="7030A0"/>
                </a:solidFill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6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1C823873-5DF5-4B66-11B6-C69CC6161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31874"/>
            <a:ext cx="4664464" cy="3887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5A69E-F4CA-EAA8-9656-9999924BF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139" y="2488561"/>
            <a:ext cx="8004742" cy="30238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F6C61-83FB-642A-F6E1-195DCBDC5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82" y="1840945"/>
            <a:ext cx="1835055" cy="10729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86D10-1FCE-827F-4BF6-8A72F5A64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B32D60-92B2-0CA8-B845-4D9C9555A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7269480" y="4000614"/>
            <a:ext cx="4677084" cy="2640215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4F3E8162-7704-8D3A-0619-F0AEF1099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2860708"/>
            <a:ext cx="6052957" cy="15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1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2B276-F39B-A771-D055-BC90F857281C}"/>
              </a:ext>
            </a:extLst>
          </p:cNvPr>
          <p:cNvSpPr txBox="1"/>
          <p:nvPr/>
        </p:nvSpPr>
        <p:spPr>
          <a:xfrm>
            <a:off x="3063240" y="1920240"/>
            <a:ext cx="6332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659527" y="314103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5" y="6048624"/>
            <a:ext cx="1900718" cy="5987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2233-0FB7-2FDE-7E5D-74FEAF46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D8E9903-E494-CBD8-3A66-54C89243EB7C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B784BD91-669E-0B5B-E141-0159AEC5555E}"/>
              </a:ext>
            </a:extLst>
          </p:cNvPr>
          <p:cNvSpPr/>
          <p:nvPr/>
        </p:nvSpPr>
        <p:spPr>
          <a:xfrm>
            <a:off x="4315146" y="1643864"/>
            <a:ext cx="7078895" cy="3800599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 những vật liệu và dụng cụ làm thủ công trong Hình 1, em hãy kể thêm các vật liệu và dụng cụ khác mà em biết?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825E8-4C98-BB07-B945-236171617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561" y="1273983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2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Dụng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cụ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và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vật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liệu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là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những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yếu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tố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chính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tạo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ra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các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sản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phẩm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thủ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công</a:t>
            </a:r>
            <a:r>
              <a:rPr lang="en-US" sz="6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.</a:t>
            </a:r>
            <a:endParaRPr kumimoji="0" sz="6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3DC8306F-1C63-F82E-64C1-337C78601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90" y="687262"/>
            <a:ext cx="4109060" cy="14143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232</Words>
  <Application>Microsoft Office PowerPoint</Application>
  <PresentationFormat>Widescreen</PresentationFormat>
  <Paragraphs>34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Cambria</vt:lpstr>
      <vt:lpstr>字魂105号-简雅黑</vt:lpstr>
      <vt:lpstr>1_Office Theme</vt:lpstr>
      <vt:lpstr>2_Office Theme</vt:lpstr>
      <vt:lpstr>3_Office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P020725</cp:lastModifiedBy>
  <cp:revision>76</cp:revision>
  <dcterms:created xsi:type="dcterms:W3CDTF">2022-10-30T01:35:51Z</dcterms:created>
  <dcterms:modified xsi:type="dcterms:W3CDTF">2026-02-12T08:22:29Z</dcterms:modified>
</cp:coreProperties>
</file>