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6" r:id="rId3"/>
    <p:sldId id="262" r:id="rId4"/>
    <p:sldId id="263" r:id="rId5"/>
    <p:sldId id="280" r:id="rId6"/>
    <p:sldId id="281" r:id="rId7"/>
    <p:sldId id="282" r:id="rId8"/>
    <p:sldId id="283"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7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13/01/2026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026349-C548-6876-33B1-F378E5C5B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16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8131A5-2288-F7B6-3479-5F87C565C8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8EE7913D-D5CE-155B-3DC5-65DA8DEC9AD3}"/>
              </a:ext>
            </a:extLst>
          </p:cNvPr>
          <p:cNvSpPr/>
          <p:nvPr userDrawn="1"/>
        </p:nvSpPr>
        <p:spPr>
          <a:xfrm>
            <a:off x="347870" y="427383"/>
            <a:ext cx="11608904" cy="6122504"/>
          </a:xfrm>
          <a:custGeom>
            <a:avLst/>
            <a:gdLst>
              <a:gd name="connsiteX0" fmla="*/ 0 w 11608904"/>
              <a:gd name="connsiteY0" fmla="*/ 1020438 h 6122504"/>
              <a:gd name="connsiteX1" fmla="*/ 1020438 w 11608904"/>
              <a:gd name="connsiteY1" fmla="*/ 0 h 6122504"/>
              <a:gd name="connsiteX2" fmla="*/ 1331399 w 11608904"/>
              <a:gd name="connsiteY2" fmla="*/ 0 h 6122504"/>
              <a:gd name="connsiteX3" fmla="*/ 1929401 w 11608904"/>
              <a:gd name="connsiteY3" fmla="*/ 0 h 6122504"/>
              <a:gd name="connsiteX4" fmla="*/ 2623083 w 11608904"/>
              <a:gd name="connsiteY4" fmla="*/ 0 h 6122504"/>
              <a:gd name="connsiteX5" fmla="*/ 3316765 w 11608904"/>
              <a:gd name="connsiteY5" fmla="*/ 0 h 6122504"/>
              <a:gd name="connsiteX6" fmla="*/ 3914766 w 11608904"/>
              <a:gd name="connsiteY6" fmla="*/ 0 h 6122504"/>
              <a:gd name="connsiteX7" fmla="*/ 4608449 w 11608904"/>
              <a:gd name="connsiteY7" fmla="*/ 0 h 6122504"/>
              <a:gd name="connsiteX8" fmla="*/ 4919409 w 11608904"/>
              <a:gd name="connsiteY8" fmla="*/ 0 h 6122504"/>
              <a:gd name="connsiteX9" fmla="*/ 5613091 w 11608904"/>
              <a:gd name="connsiteY9" fmla="*/ 0 h 6122504"/>
              <a:gd name="connsiteX10" fmla="*/ 6402454 w 11608904"/>
              <a:gd name="connsiteY10" fmla="*/ 0 h 6122504"/>
              <a:gd name="connsiteX11" fmla="*/ 7000456 w 11608904"/>
              <a:gd name="connsiteY11" fmla="*/ 0 h 6122504"/>
              <a:gd name="connsiteX12" fmla="*/ 7789818 w 11608904"/>
              <a:gd name="connsiteY12" fmla="*/ 0 h 6122504"/>
              <a:gd name="connsiteX13" fmla="*/ 8292139 w 11608904"/>
              <a:gd name="connsiteY13" fmla="*/ 0 h 6122504"/>
              <a:gd name="connsiteX14" fmla="*/ 9081502 w 11608904"/>
              <a:gd name="connsiteY14" fmla="*/ 0 h 6122504"/>
              <a:gd name="connsiteX15" fmla="*/ 9488143 w 11608904"/>
              <a:gd name="connsiteY15" fmla="*/ 0 h 6122504"/>
              <a:gd name="connsiteX16" fmla="*/ 9990464 w 11608904"/>
              <a:gd name="connsiteY16" fmla="*/ 0 h 6122504"/>
              <a:gd name="connsiteX17" fmla="*/ 10588466 w 11608904"/>
              <a:gd name="connsiteY17" fmla="*/ 0 h 6122504"/>
              <a:gd name="connsiteX18" fmla="*/ 11608904 w 11608904"/>
              <a:gd name="connsiteY18" fmla="*/ 1020438 h 6122504"/>
              <a:gd name="connsiteX19" fmla="*/ 11608904 w 11608904"/>
              <a:gd name="connsiteY19" fmla="*/ 1603528 h 6122504"/>
              <a:gd name="connsiteX20" fmla="*/ 11608904 w 11608904"/>
              <a:gd name="connsiteY20" fmla="*/ 2104985 h 6122504"/>
              <a:gd name="connsiteX21" fmla="*/ 11608904 w 11608904"/>
              <a:gd name="connsiteY21" fmla="*/ 2647258 h 6122504"/>
              <a:gd name="connsiteX22" fmla="*/ 11608904 w 11608904"/>
              <a:gd name="connsiteY22" fmla="*/ 3189532 h 6122504"/>
              <a:gd name="connsiteX23" fmla="*/ 11608904 w 11608904"/>
              <a:gd name="connsiteY23" fmla="*/ 3772621 h 6122504"/>
              <a:gd name="connsiteX24" fmla="*/ 11608904 w 11608904"/>
              <a:gd name="connsiteY24" fmla="*/ 4274079 h 6122504"/>
              <a:gd name="connsiteX25" fmla="*/ 11608904 w 11608904"/>
              <a:gd name="connsiteY25" fmla="*/ 5102066 h 6122504"/>
              <a:gd name="connsiteX26" fmla="*/ 10588466 w 11608904"/>
              <a:gd name="connsiteY26" fmla="*/ 6122504 h 6122504"/>
              <a:gd name="connsiteX27" fmla="*/ 9799104 w 11608904"/>
              <a:gd name="connsiteY27" fmla="*/ 6122504 h 6122504"/>
              <a:gd name="connsiteX28" fmla="*/ 9392463 w 11608904"/>
              <a:gd name="connsiteY28" fmla="*/ 6122504 h 6122504"/>
              <a:gd name="connsiteX29" fmla="*/ 8985821 w 11608904"/>
              <a:gd name="connsiteY29" fmla="*/ 6122504 h 6122504"/>
              <a:gd name="connsiteX30" fmla="*/ 8579180 w 11608904"/>
              <a:gd name="connsiteY30" fmla="*/ 6122504 h 6122504"/>
              <a:gd name="connsiteX31" fmla="*/ 8172539 w 11608904"/>
              <a:gd name="connsiteY31" fmla="*/ 6122504 h 6122504"/>
              <a:gd name="connsiteX32" fmla="*/ 7670217 w 11608904"/>
              <a:gd name="connsiteY32" fmla="*/ 6122504 h 6122504"/>
              <a:gd name="connsiteX33" fmla="*/ 7263576 w 11608904"/>
              <a:gd name="connsiteY33" fmla="*/ 6122504 h 6122504"/>
              <a:gd name="connsiteX34" fmla="*/ 6952615 w 11608904"/>
              <a:gd name="connsiteY34" fmla="*/ 6122504 h 6122504"/>
              <a:gd name="connsiteX35" fmla="*/ 6545974 w 11608904"/>
              <a:gd name="connsiteY35" fmla="*/ 6122504 h 6122504"/>
              <a:gd name="connsiteX36" fmla="*/ 6139333 w 11608904"/>
              <a:gd name="connsiteY36" fmla="*/ 6122504 h 6122504"/>
              <a:gd name="connsiteX37" fmla="*/ 5732692 w 11608904"/>
              <a:gd name="connsiteY37" fmla="*/ 6122504 h 6122504"/>
              <a:gd name="connsiteX38" fmla="*/ 5134690 w 11608904"/>
              <a:gd name="connsiteY38" fmla="*/ 6122504 h 6122504"/>
              <a:gd name="connsiteX39" fmla="*/ 4536688 w 11608904"/>
              <a:gd name="connsiteY39" fmla="*/ 6122504 h 6122504"/>
              <a:gd name="connsiteX40" fmla="*/ 4130047 w 11608904"/>
              <a:gd name="connsiteY40" fmla="*/ 6122504 h 6122504"/>
              <a:gd name="connsiteX41" fmla="*/ 3436365 w 11608904"/>
              <a:gd name="connsiteY41" fmla="*/ 6122504 h 6122504"/>
              <a:gd name="connsiteX42" fmla="*/ 3125404 w 11608904"/>
              <a:gd name="connsiteY42" fmla="*/ 6122504 h 6122504"/>
              <a:gd name="connsiteX43" fmla="*/ 2336042 w 11608904"/>
              <a:gd name="connsiteY43" fmla="*/ 6122504 h 6122504"/>
              <a:gd name="connsiteX44" fmla="*/ 1929401 w 11608904"/>
              <a:gd name="connsiteY44" fmla="*/ 6122504 h 6122504"/>
              <a:gd name="connsiteX45" fmla="*/ 1618440 w 11608904"/>
              <a:gd name="connsiteY45" fmla="*/ 6122504 h 6122504"/>
              <a:gd name="connsiteX46" fmla="*/ 1020438 w 11608904"/>
              <a:gd name="connsiteY46" fmla="*/ 6122504 h 6122504"/>
              <a:gd name="connsiteX47" fmla="*/ 0 w 11608904"/>
              <a:gd name="connsiteY47" fmla="*/ 5102066 h 6122504"/>
              <a:gd name="connsiteX48" fmla="*/ 0 w 11608904"/>
              <a:gd name="connsiteY48" fmla="*/ 4437344 h 6122504"/>
              <a:gd name="connsiteX49" fmla="*/ 0 w 11608904"/>
              <a:gd name="connsiteY49" fmla="*/ 3935887 h 6122504"/>
              <a:gd name="connsiteX50" fmla="*/ 0 w 11608904"/>
              <a:gd name="connsiteY50" fmla="*/ 3434429 h 6122504"/>
              <a:gd name="connsiteX51" fmla="*/ 0 w 11608904"/>
              <a:gd name="connsiteY51" fmla="*/ 2973789 h 6122504"/>
              <a:gd name="connsiteX52" fmla="*/ 0 w 11608904"/>
              <a:gd name="connsiteY52" fmla="*/ 2349883 h 6122504"/>
              <a:gd name="connsiteX53" fmla="*/ 0 w 11608904"/>
              <a:gd name="connsiteY53" fmla="*/ 1807609 h 6122504"/>
              <a:gd name="connsiteX54" fmla="*/ 0 w 11608904"/>
              <a:gd name="connsiteY54" fmla="*/ 1020438 h 612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608904" h="6122504" fill="none" extrusionOk="0">
                <a:moveTo>
                  <a:pt x="0" y="1020438"/>
                </a:moveTo>
                <a:cubicBezTo>
                  <a:pt x="27536" y="445341"/>
                  <a:pt x="452343" y="-116214"/>
                  <a:pt x="1020438" y="0"/>
                </a:cubicBezTo>
                <a:cubicBezTo>
                  <a:pt x="1114085" y="-19759"/>
                  <a:pt x="1262130" y="3118"/>
                  <a:pt x="1331399" y="0"/>
                </a:cubicBezTo>
                <a:cubicBezTo>
                  <a:pt x="1400668" y="-3118"/>
                  <a:pt x="1673535" y="37250"/>
                  <a:pt x="1929401" y="0"/>
                </a:cubicBezTo>
                <a:cubicBezTo>
                  <a:pt x="2185267" y="-37250"/>
                  <a:pt x="2465928" y="35404"/>
                  <a:pt x="2623083" y="0"/>
                </a:cubicBezTo>
                <a:cubicBezTo>
                  <a:pt x="2780238" y="-35404"/>
                  <a:pt x="3082033" y="21333"/>
                  <a:pt x="3316765" y="0"/>
                </a:cubicBezTo>
                <a:cubicBezTo>
                  <a:pt x="3551497" y="-21333"/>
                  <a:pt x="3704417" y="56563"/>
                  <a:pt x="3914766" y="0"/>
                </a:cubicBezTo>
                <a:cubicBezTo>
                  <a:pt x="4125115" y="-56563"/>
                  <a:pt x="4339132" y="50539"/>
                  <a:pt x="4608449" y="0"/>
                </a:cubicBezTo>
                <a:cubicBezTo>
                  <a:pt x="4877766" y="-50539"/>
                  <a:pt x="4805305" y="25733"/>
                  <a:pt x="4919409" y="0"/>
                </a:cubicBezTo>
                <a:cubicBezTo>
                  <a:pt x="5033513" y="-25733"/>
                  <a:pt x="5399223" y="71095"/>
                  <a:pt x="5613091" y="0"/>
                </a:cubicBezTo>
                <a:cubicBezTo>
                  <a:pt x="5826959" y="-71095"/>
                  <a:pt x="6158553" y="46179"/>
                  <a:pt x="6402454" y="0"/>
                </a:cubicBezTo>
                <a:cubicBezTo>
                  <a:pt x="6646355" y="-46179"/>
                  <a:pt x="6754806" y="45606"/>
                  <a:pt x="7000456" y="0"/>
                </a:cubicBezTo>
                <a:cubicBezTo>
                  <a:pt x="7246106" y="-45606"/>
                  <a:pt x="7588367" y="60438"/>
                  <a:pt x="7789818" y="0"/>
                </a:cubicBezTo>
                <a:cubicBezTo>
                  <a:pt x="7991269" y="-60438"/>
                  <a:pt x="8185440" y="37013"/>
                  <a:pt x="8292139" y="0"/>
                </a:cubicBezTo>
                <a:cubicBezTo>
                  <a:pt x="8398838" y="-37013"/>
                  <a:pt x="8784347" y="66871"/>
                  <a:pt x="9081502" y="0"/>
                </a:cubicBezTo>
                <a:cubicBezTo>
                  <a:pt x="9378657" y="-66871"/>
                  <a:pt x="9403849" y="43530"/>
                  <a:pt x="9488143" y="0"/>
                </a:cubicBezTo>
                <a:cubicBezTo>
                  <a:pt x="9572437" y="-43530"/>
                  <a:pt x="9835319" y="8618"/>
                  <a:pt x="9990464" y="0"/>
                </a:cubicBezTo>
                <a:cubicBezTo>
                  <a:pt x="10145609" y="-8618"/>
                  <a:pt x="10411000" y="23522"/>
                  <a:pt x="10588466" y="0"/>
                </a:cubicBezTo>
                <a:cubicBezTo>
                  <a:pt x="11125549" y="-79870"/>
                  <a:pt x="11597219" y="479168"/>
                  <a:pt x="11608904" y="1020438"/>
                </a:cubicBezTo>
                <a:cubicBezTo>
                  <a:pt x="11655309" y="1249090"/>
                  <a:pt x="11579617" y="1372795"/>
                  <a:pt x="11608904" y="1603528"/>
                </a:cubicBezTo>
                <a:cubicBezTo>
                  <a:pt x="11638191" y="1834261"/>
                  <a:pt x="11576345" y="1927393"/>
                  <a:pt x="11608904" y="2104985"/>
                </a:cubicBezTo>
                <a:cubicBezTo>
                  <a:pt x="11641463" y="2282577"/>
                  <a:pt x="11594899" y="2522717"/>
                  <a:pt x="11608904" y="2647258"/>
                </a:cubicBezTo>
                <a:cubicBezTo>
                  <a:pt x="11622909" y="2771799"/>
                  <a:pt x="11586621" y="3048909"/>
                  <a:pt x="11608904" y="3189532"/>
                </a:cubicBezTo>
                <a:cubicBezTo>
                  <a:pt x="11631187" y="3330155"/>
                  <a:pt x="11541887" y="3595012"/>
                  <a:pt x="11608904" y="3772621"/>
                </a:cubicBezTo>
                <a:cubicBezTo>
                  <a:pt x="11675921" y="3950230"/>
                  <a:pt x="11576905" y="4059906"/>
                  <a:pt x="11608904" y="4274079"/>
                </a:cubicBezTo>
                <a:cubicBezTo>
                  <a:pt x="11640903" y="4488252"/>
                  <a:pt x="11583652" y="4788614"/>
                  <a:pt x="11608904" y="5102066"/>
                </a:cubicBezTo>
                <a:cubicBezTo>
                  <a:pt x="11692330" y="5686830"/>
                  <a:pt x="11008223" y="6176189"/>
                  <a:pt x="10588466" y="6122504"/>
                </a:cubicBezTo>
                <a:cubicBezTo>
                  <a:pt x="10206846" y="6209230"/>
                  <a:pt x="9979649" y="6078494"/>
                  <a:pt x="9799104" y="6122504"/>
                </a:cubicBezTo>
                <a:cubicBezTo>
                  <a:pt x="9618559" y="6166514"/>
                  <a:pt x="9491522" y="6073972"/>
                  <a:pt x="9392463" y="6122504"/>
                </a:cubicBezTo>
                <a:cubicBezTo>
                  <a:pt x="9293404" y="6171036"/>
                  <a:pt x="9122683" y="6098907"/>
                  <a:pt x="8985821" y="6122504"/>
                </a:cubicBezTo>
                <a:cubicBezTo>
                  <a:pt x="8848959" y="6146101"/>
                  <a:pt x="8711444" y="6099383"/>
                  <a:pt x="8579180" y="6122504"/>
                </a:cubicBezTo>
                <a:cubicBezTo>
                  <a:pt x="8446916" y="6145625"/>
                  <a:pt x="8360363" y="6098609"/>
                  <a:pt x="8172539" y="6122504"/>
                </a:cubicBezTo>
                <a:cubicBezTo>
                  <a:pt x="7984715" y="6146399"/>
                  <a:pt x="7877121" y="6088233"/>
                  <a:pt x="7670217" y="6122504"/>
                </a:cubicBezTo>
                <a:cubicBezTo>
                  <a:pt x="7463313" y="6156775"/>
                  <a:pt x="7416572" y="6081907"/>
                  <a:pt x="7263576" y="6122504"/>
                </a:cubicBezTo>
                <a:cubicBezTo>
                  <a:pt x="7110580" y="6163101"/>
                  <a:pt x="7020256" y="6105225"/>
                  <a:pt x="6952615" y="6122504"/>
                </a:cubicBezTo>
                <a:cubicBezTo>
                  <a:pt x="6884974" y="6139783"/>
                  <a:pt x="6683911" y="6081389"/>
                  <a:pt x="6545974" y="6122504"/>
                </a:cubicBezTo>
                <a:cubicBezTo>
                  <a:pt x="6408037" y="6163619"/>
                  <a:pt x="6287442" y="6115839"/>
                  <a:pt x="6139333" y="6122504"/>
                </a:cubicBezTo>
                <a:cubicBezTo>
                  <a:pt x="5991224" y="6129169"/>
                  <a:pt x="5873903" y="6112778"/>
                  <a:pt x="5732692" y="6122504"/>
                </a:cubicBezTo>
                <a:cubicBezTo>
                  <a:pt x="5591481" y="6132230"/>
                  <a:pt x="5343683" y="6059193"/>
                  <a:pt x="5134690" y="6122504"/>
                </a:cubicBezTo>
                <a:cubicBezTo>
                  <a:pt x="4925697" y="6185815"/>
                  <a:pt x="4835121" y="6093065"/>
                  <a:pt x="4536688" y="6122504"/>
                </a:cubicBezTo>
                <a:cubicBezTo>
                  <a:pt x="4238255" y="6151943"/>
                  <a:pt x="4261632" y="6117677"/>
                  <a:pt x="4130047" y="6122504"/>
                </a:cubicBezTo>
                <a:cubicBezTo>
                  <a:pt x="3998462" y="6127331"/>
                  <a:pt x="3663822" y="6085972"/>
                  <a:pt x="3436365" y="6122504"/>
                </a:cubicBezTo>
                <a:cubicBezTo>
                  <a:pt x="3208908" y="6159036"/>
                  <a:pt x="3274139" y="6086949"/>
                  <a:pt x="3125404" y="6122504"/>
                </a:cubicBezTo>
                <a:cubicBezTo>
                  <a:pt x="2976669" y="6158059"/>
                  <a:pt x="2670550" y="6086891"/>
                  <a:pt x="2336042" y="6122504"/>
                </a:cubicBezTo>
                <a:cubicBezTo>
                  <a:pt x="2001534" y="6158117"/>
                  <a:pt x="2067333" y="6093865"/>
                  <a:pt x="1929401" y="6122504"/>
                </a:cubicBezTo>
                <a:cubicBezTo>
                  <a:pt x="1791469" y="6151143"/>
                  <a:pt x="1689441" y="6099856"/>
                  <a:pt x="1618440" y="6122504"/>
                </a:cubicBezTo>
                <a:cubicBezTo>
                  <a:pt x="1547439" y="6145152"/>
                  <a:pt x="1272868" y="6083978"/>
                  <a:pt x="1020438" y="6122504"/>
                </a:cubicBezTo>
                <a:cubicBezTo>
                  <a:pt x="447931" y="6181738"/>
                  <a:pt x="-24295" y="5695719"/>
                  <a:pt x="0" y="5102066"/>
                </a:cubicBezTo>
                <a:cubicBezTo>
                  <a:pt x="-38036" y="4872937"/>
                  <a:pt x="42513" y="4751709"/>
                  <a:pt x="0" y="4437344"/>
                </a:cubicBezTo>
                <a:cubicBezTo>
                  <a:pt x="-42513" y="4122979"/>
                  <a:pt x="57076" y="4052492"/>
                  <a:pt x="0" y="3935887"/>
                </a:cubicBezTo>
                <a:cubicBezTo>
                  <a:pt x="-57076" y="3819282"/>
                  <a:pt x="13707" y="3613657"/>
                  <a:pt x="0" y="3434429"/>
                </a:cubicBezTo>
                <a:cubicBezTo>
                  <a:pt x="-13707" y="3255201"/>
                  <a:pt x="29310" y="3155926"/>
                  <a:pt x="0" y="2973789"/>
                </a:cubicBezTo>
                <a:cubicBezTo>
                  <a:pt x="-29310" y="2791652"/>
                  <a:pt x="38362" y="2631619"/>
                  <a:pt x="0" y="2349883"/>
                </a:cubicBezTo>
                <a:cubicBezTo>
                  <a:pt x="-38362" y="2068147"/>
                  <a:pt x="39232" y="2064246"/>
                  <a:pt x="0" y="1807609"/>
                </a:cubicBezTo>
                <a:cubicBezTo>
                  <a:pt x="-39232" y="1550972"/>
                  <a:pt x="19143" y="1230700"/>
                  <a:pt x="0" y="1020438"/>
                </a:cubicBezTo>
                <a:close/>
              </a:path>
              <a:path w="11608904" h="6122504" stroke="0" extrusionOk="0">
                <a:moveTo>
                  <a:pt x="0" y="1020438"/>
                </a:moveTo>
                <a:cubicBezTo>
                  <a:pt x="-93304" y="389176"/>
                  <a:pt x="368220" y="-61229"/>
                  <a:pt x="1020438" y="0"/>
                </a:cubicBezTo>
                <a:cubicBezTo>
                  <a:pt x="1143986" y="-4217"/>
                  <a:pt x="1382022" y="53014"/>
                  <a:pt x="1618440" y="0"/>
                </a:cubicBezTo>
                <a:cubicBezTo>
                  <a:pt x="1854858" y="-53014"/>
                  <a:pt x="2090683" y="27406"/>
                  <a:pt x="2312122" y="0"/>
                </a:cubicBezTo>
                <a:cubicBezTo>
                  <a:pt x="2533561" y="-27406"/>
                  <a:pt x="2667547" y="40279"/>
                  <a:pt x="2910124" y="0"/>
                </a:cubicBezTo>
                <a:cubicBezTo>
                  <a:pt x="3152701" y="-40279"/>
                  <a:pt x="3352128" y="28577"/>
                  <a:pt x="3603806" y="0"/>
                </a:cubicBezTo>
                <a:cubicBezTo>
                  <a:pt x="3855484" y="-28577"/>
                  <a:pt x="3814532" y="40685"/>
                  <a:pt x="4010447" y="0"/>
                </a:cubicBezTo>
                <a:cubicBezTo>
                  <a:pt x="4206362" y="-40685"/>
                  <a:pt x="4455141" y="13370"/>
                  <a:pt x="4704129" y="0"/>
                </a:cubicBezTo>
                <a:cubicBezTo>
                  <a:pt x="4953117" y="-13370"/>
                  <a:pt x="5083639" y="9354"/>
                  <a:pt x="5302131" y="0"/>
                </a:cubicBezTo>
                <a:cubicBezTo>
                  <a:pt x="5520623" y="-9354"/>
                  <a:pt x="5700869" y="14558"/>
                  <a:pt x="5995813" y="0"/>
                </a:cubicBezTo>
                <a:cubicBezTo>
                  <a:pt x="6290757" y="-14558"/>
                  <a:pt x="6392724" y="57748"/>
                  <a:pt x="6498134" y="0"/>
                </a:cubicBezTo>
                <a:cubicBezTo>
                  <a:pt x="6603544" y="-57748"/>
                  <a:pt x="6810454" y="17459"/>
                  <a:pt x="6904775" y="0"/>
                </a:cubicBezTo>
                <a:cubicBezTo>
                  <a:pt x="6999096" y="-17459"/>
                  <a:pt x="7262619" y="28992"/>
                  <a:pt x="7502777" y="0"/>
                </a:cubicBezTo>
                <a:cubicBezTo>
                  <a:pt x="7742935" y="-28992"/>
                  <a:pt x="7756793" y="36353"/>
                  <a:pt x="7909418" y="0"/>
                </a:cubicBezTo>
                <a:cubicBezTo>
                  <a:pt x="8062043" y="-36353"/>
                  <a:pt x="8078360" y="34613"/>
                  <a:pt x="8220379" y="0"/>
                </a:cubicBezTo>
                <a:cubicBezTo>
                  <a:pt x="8362398" y="-34613"/>
                  <a:pt x="8717315" y="23512"/>
                  <a:pt x="9009741" y="0"/>
                </a:cubicBezTo>
                <a:cubicBezTo>
                  <a:pt x="9302167" y="-23512"/>
                  <a:pt x="9177977" y="2357"/>
                  <a:pt x="9320702" y="0"/>
                </a:cubicBezTo>
                <a:cubicBezTo>
                  <a:pt x="9463427" y="-2357"/>
                  <a:pt x="9697191" y="50350"/>
                  <a:pt x="10014384" y="0"/>
                </a:cubicBezTo>
                <a:cubicBezTo>
                  <a:pt x="10331577" y="-50350"/>
                  <a:pt x="10326897" y="20967"/>
                  <a:pt x="10588466" y="0"/>
                </a:cubicBezTo>
                <a:cubicBezTo>
                  <a:pt x="11134407" y="17804"/>
                  <a:pt x="11602697" y="467811"/>
                  <a:pt x="11608904" y="1020438"/>
                </a:cubicBezTo>
                <a:cubicBezTo>
                  <a:pt x="11615975" y="1270725"/>
                  <a:pt x="11551990" y="1440974"/>
                  <a:pt x="11608904" y="1644344"/>
                </a:cubicBezTo>
                <a:cubicBezTo>
                  <a:pt x="11665818" y="1847714"/>
                  <a:pt x="11535260" y="2009269"/>
                  <a:pt x="11608904" y="2309066"/>
                </a:cubicBezTo>
                <a:cubicBezTo>
                  <a:pt x="11682548" y="2608863"/>
                  <a:pt x="11597692" y="2670255"/>
                  <a:pt x="11608904" y="2892156"/>
                </a:cubicBezTo>
                <a:cubicBezTo>
                  <a:pt x="11620116" y="3114057"/>
                  <a:pt x="11573563" y="3232014"/>
                  <a:pt x="11608904" y="3352797"/>
                </a:cubicBezTo>
                <a:cubicBezTo>
                  <a:pt x="11644245" y="3473580"/>
                  <a:pt x="11575466" y="3639471"/>
                  <a:pt x="11608904" y="3854254"/>
                </a:cubicBezTo>
                <a:cubicBezTo>
                  <a:pt x="11642342" y="4069037"/>
                  <a:pt x="11591973" y="4188937"/>
                  <a:pt x="11608904" y="4518976"/>
                </a:cubicBezTo>
                <a:cubicBezTo>
                  <a:pt x="11625835" y="4849015"/>
                  <a:pt x="11550163" y="4826521"/>
                  <a:pt x="11608904" y="5102066"/>
                </a:cubicBezTo>
                <a:cubicBezTo>
                  <a:pt x="11743047" y="5707909"/>
                  <a:pt x="11232012" y="6224205"/>
                  <a:pt x="10588466" y="6122504"/>
                </a:cubicBezTo>
                <a:cubicBezTo>
                  <a:pt x="10237578" y="6177019"/>
                  <a:pt x="9968247" y="6082922"/>
                  <a:pt x="9799104" y="6122504"/>
                </a:cubicBezTo>
                <a:cubicBezTo>
                  <a:pt x="9629961" y="6162086"/>
                  <a:pt x="9480169" y="6114676"/>
                  <a:pt x="9296782" y="6122504"/>
                </a:cubicBezTo>
                <a:cubicBezTo>
                  <a:pt x="9113395" y="6130332"/>
                  <a:pt x="8874001" y="6052508"/>
                  <a:pt x="8698780" y="6122504"/>
                </a:cubicBezTo>
                <a:cubicBezTo>
                  <a:pt x="8523559" y="6192500"/>
                  <a:pt x="8261415" y="6114965"/>
                  <a:pt x="8100779" y="6122504"/>
                </a:cubicBezTo>
                <a:cubicBezTo>
                  <a:pt x="7940143" y="6130043"/>
                  <a:pt x="7900838" y="6093181"/>
                  <a:pt x="7789818" y="6122504"/>
                </a:cubicBezTo>
                <a:cubicBezTo>
                  <a:pt x="7678798" y="6151827"/>
                  <a:pt x="7546185" y="6102730"/>
                  <a:pt x="7383177" y="6122504"/>
                </a:cubicBezTo>
                <a:cubicBezTo>
                  <a:pt x="7220169" y="6142278"/>
                  <a:pt x="6957440" y="6109948"/>
                  <a:pt x="6689495" y="6122504"/>
                </a:cubicBezTo>
                <a:cubicBezTo>
                  <a:pt x="6421550" y="6135060"/>
                  <a:pt x="6472084" y="6089543"/>
                  <a:pt x="6282853" y="6122504"/>
                </a:cubicBezTo>
                <a:cubicBezTo>
                  <a:pt x="6093622" y="6155465"/>
                  <a:pt x="5865066" y="6099363"/>
                  <a:pt x="5684852" y="6122504"/>
                </a:cubicBezTo>
                <a:cubicBezTo>
                  <a:pt x="5504638" y="6145645"/>
                  <a:pt x="5132039" y="6044772"/>
                  <a:pt x="4991170" y="6122504"/>
                </a:cubicBezTo>
                <a:cubicBezTo>
                  <a:pt x="4850301" y="6200236"/>
                  <a:pt x="4611525" y="6075470"/>
                  <a:pt x="4488848" y="6122504"/>
                </a:cubicBezTo>
                <a:cubicBezTo>
                  <a:pt x="4366171" y="6169538"/>
                  <a:pt x="4241579" y="6101557"/>
                  <a:pt x="4177887" y="6122504"/>
                </a:cubicBezTo>
                <a:cubicBezTo>
                  <a:pt x="4114195" y="6143451"/>
                  <a:pt x="3778755" y="6074759"/>
                  <a:pt x="3675566" y="6122504"/>
                </a:cubicBezTo>
                <a:cubicBezTo>
                  <a:pt x="3572377" y="6170249"/>
                  <a:pt x="3337429" y="6115455"/>
                  <a:pt x="3077564" y="6122504"/>
                </a:cubicBezTo>
                <a:cubicBezTo>
                  <a:pt x="2817699" y="6129553"/>
                  <a:pt x="2914436" y="6103397"/>
                  <a:pt x="2766603" y="6122504"/>
                </a:cubicBezTo>
                <a:cubicBezTo>
                  <a:pt x="2618770" y="6141611"/>
                  <a:pt x="2370733" y="6110496"/>
                  <a:pt x="2264282" y="6122504"/>
                </a:cubicBezTo>
                <a:cubicBezTo>
                  <a:pt x="2157831" y="6134512"/>
                  <a:pt x="1918418" y="6102941"/>
                  <a:pt x="1666280" y="6122504"/>
                </a:cubicBezTo>
                <a:cubicBezTo>
                  <a:pt x="1414142" y="6142067"/>
                  <a:pt x="1281828" y="6096523"/>
                  <a:pt x="1020438" y="6122504"/>
                </a:cubicBezTo>
                <a:cubicBezTo>
                  <a:pt x="441144" y="6135288"/>
                  <a:pt x="56182" y="5625695"/>
                  <a:pt x="0" y="5102066"/>
                </a:cubicBezTo>
                <a:cubicBezTo>
                  <a:pt x="-38861" y="4992101"/>
                  <a:pt x="19725" y="4783025"/>
                  <a:pt x="0" y="4641425"/>
                </a:cubicBezTo>
                <a:cubicBezTo>
                  <a:pt x="-19725" y="4499825"/>
                  <a:pt x="50976" y="4244813"/>
                  <a:pt x="0" y="4139968"/>
                </a:cubicBezTo>
                <a:cubicBezTo>
                  <a:pt x="-50976" y="4035123"/>
                  <a:pt x="19661" y="3707302"/>
                  <a:pt x="0" y="3516062"/>
                </a:cubicBezTo>
                <a:cubicBezTo>
                  <a:pt x="-19661" y="3324822"/>
                  <a:pt x="23998" y="3232700"/>
                  <a:pt x="0" y="3055421"/>
                </a:cubicBezTo>
                <a:cubicBezTo>
                  <a:pt x="-23998" y="2878142"/>
                  <a:pt x="35316" y="2684100"/>
                  <a:pt x="0" y="2431515"/>
                </a:cubicBezTo>
                <a:cubicBezTo>
                  <a:pt x="-35316" y="2178930"/>
                  <a:pt x="31087" y="2039196"/>
                  <a:pt x="0" y="1807609"/>
                </a:cubicBezTo>
                <a:cubicBezTo>
                  <a:pt x="-31087" y="1576022"/>
                  <a:pt x="84718" y="1341939"/>
                  <a:pt x="0" y="1020438"/>
                </a:cubicBezTo>
                <a:close/>
              </a:path>
            </a:pathLst>
          </a:custGeom>
          <a:ln>
            <a:extLst>
              <a:ext uri="{C807C97D-BFC1-408E-A445-0C87EB9F89A2}">
                <ask:lineSketchStyleProps xmlns:ask="http://schemas.microsoft.com/office/drawing/2018/sketchyshapes" xmln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830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7" name="Picture 6">
            <a:extLst>
              <a:ext uri="{FF2B5EF4-FFF2-40B4-BE49-F238E27FC236}">
                <a16:creationId xmlns:a16="http://schemas.microsoft.com/office/drawing/2014/main" id="{9A91C1DB-D19F-6FB7-3D5B-8BC5C5F2A0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BFC6A23-2D06-6E5D-9CF2-6C5BD3E37821}"/>
              </a:ext>
            </a:extLst>
          </p:cNvPr>
          <p:cNvSpPr/>
          <p:nvPr userDrawn="1"/>
        </p:nvSpPr>
        <p:spPr>
          <a:xfrm>
            <a:off x="273269" y="241738"/>
            <a:ext cx="11683505" cy="6308149"/>
          </a:xfrm>
          <a:custGeom>
            <a:avLst/>
            <a:gdLst>
              <a:gd name="connsiteX0" fmla="*/ 0 w 11683505"/>
              <a:gd name="connsiteY0" fmla="*/ 1051379 h 6308149"/>
              <a:gd name="connsiteX1" fmla="*/ 1051379 w 11683505"/>
              <a:gd name="connsiteY1" fmla="*/ 0 h 6308149"/>
              <a:gd name="connsiteX2" fmla="*/ 1458561 w 11683505"/>
              <a:gd name="connsiteY2" fmla="*/ 0 h 6308149"/>
              <a:gd name="connsiteX3" fmla="*/ 2153165 w 11683505"/>
              <a:gd name="connsiteY3" fmla="*/ 0 h 6308149"/>
              <a:gd name="connsiteX4" fmla="*/ 2751962 w 11683505"/>
              <a:gd name="connsiteY4" fmla="*/ 0 h 6308149"/>
              <a:gd name="connsiteX5" fmla="*/ 3446566 w 11683505"/>
              <a:gd name="connsiteY5" fmla="*/ 0 h 6308149"/>
              <a:gd name="connsiteX6" fmla="*/ 3757940 w 11683505"/>
              <a:gd name="connsiteY6" fmla="*/ 0 h 6308149"/>
              <a:gd name="connsiteX7" fmla="*/ 4452544 w 11683505"/>
              <a:gd name="connsiteY7" fmla="*/ 0 h 6308149"/>
              <a:gd name="connsiteX8" fmla="*/ 5242956 w 11683505"/>
              <a:gd name="connsiteY8" fmla="*/ 0 h 6308149"/>
              <a:gd name="connsiteX9" fmla="*/ 5841753 w 11683505"/>
              <a:gd name="connsiteY9" fmla="*/ 0 h 6308149"/>
              <a:gd name="connsiteX10" fmla="*/ 6632164 w 11683505"/>
              <a:gd name="connsiteY10" fmla="*/ 0 h 6308149"/>
              <a:gd name="connsiteX11" fmla="*/ 7135153 w 11683505"/>
              <a:gd name="connsiteY11" fmla="*/ 0 h 6308149"/>
              <a:gd name="connsiteX12" fmla="*/ 7925565 w 11683505"/>
              <a:gd name="connsiteY12" fmla="*/ 0 h 6308149"/>
              <a:gd name="connsiteX13" fmla="*/ 8332747 w 11683505"/>
              <a:gd name="connsiteY13" fmla="*/ 0 h 6308149"/>
              <a:gd name="connsiteX14" fmla="*/ 8835736 w 11683505"/>
              <a:gd name="connsiteY14" fmla="*/ 0 h 6308149"/>
              <a:gd name="connsiteX15" fmla="*/ 9626148 w 11683505"/>
              <a:gd name="connsiteY15" fmla="*/ 0 h 6308149"/>
              <a:gd name="connsiteX16" fmla="*/ 10632126 w 11683505"/>
              <a:gd name="connsiteY16" fmla="*/ 0 h 6308149"/>
              <a:gd name="connsiteX17" fmla="*/ 11683505 w 11683505"/>
              <a:gd name="connsiteY17" fmla="*/ 1051379 h 6308149"/>
              <a:gd name="connsiteX18" fmla="*/ 11683505 w 11683505"/>
              <a:gd name="connsiteY18" fmla="*/ 1534999 h 6308149"/>
              <a:gd name="connsiteX19" fmla="*/ 11683505 w 11683505"/>
              <a:gd name="connsiteY19" fmla="*/ 2018619 h 6308149"/>
              <a:gd name="connsiteX20" fmla="*/ 11683505 w 11683505"/>
              <a:gd name="connsiteY20" fmla="*/ 2502239 h 6308149"/>
              <a:gd name="connsiteX21" fmla="*/ 11683505 w 11683505"/>
              <a:gd name="connsiteY21" fmla="*/ 3027913 h 6308149"/>
              <a:gd name="connsiteX22" fmla="*/ 11683505 w 11683505"/>
              <a:gd name="connsiteY22" fmla="*/ 3469479 h 6308149"/>
              <a:gd name="connsiteX23" fmla="*/ 11683505 w 11683505"/>
              <a:gd name="connsiteY23" fmla="*/ 3953099 h 6308149"/>
              <a:gd name="connsiteX24" fmla="*/ 11683505 w 11683505"/>
              <a:gd name="connsiteY24" fmla="*/ 4352611 h 6308149"/>
              <a:gd name="connsiteX25" fmla="*/ 11683505 w 11683505"/>
              <a:gd name="connsiteY25" fmla="*/ 5256770 h 6308149"/>
              <a:gd name="connsiteX26" fmla="*/ 10632126 w 11683505"/>
              <a:gd name="connsiteY26" fmla="*/ 6308149 h 6308149"/>
              <a:gd name="connsiteX27" fmla="*/ 9841714 w 11683505"/>
              <a:gd name="connsiteY27" fmla="*/ 6308149 h 6308149"/>
              <a:gd name="connsiteX28" fmla="*/ 9434533 w 11683505"/>
              <a:gd name="connsiteY28" fmla="*/ 6308149 h 6308149"/>
              <a:gd name="connsiteX29" fmla="*/ 9027351 w 11683505"/>
              <a:gd name="connsiteY29" fmla="*/ 6308149 h 6308149"/>
              <a:gd name="connsiteX30" fmla="*/ 8524362 w 11683505"/>
              <a:gd name="connsiteY30" fmla="*/ 6308149 h 6308149"/>
              <a:gd name="connsiteX31" fmla="*/ 8117180 w 11683505"/>
              <a:gd name="connsiteY31" fmla="*/ 6308149 h 6308149"/>
              <a:gd name="connsiteX32" fmla="*/ 7805806 w 11683505"/>
              <a:gd name="connsiteY32" fmla="*/ 6308149 h 6308149"/>
              <a:gd name="connsiteX33" fmla="*/ 7398624 w 11683505"/>
              <a:gd name="connsiteY33" fmla="*/ 6308149 h 6308149"/>
              <a:gd name="connsiteX34" fmla="*/ 6991442 w 11683505"/>
              <a:gd name="connsiteY34" fmla="*/ 6308149 h 6308149"/>
              <a:gd name="connsiteX35" fmla="*/ 6584260 w 11683505"/>
              <a:gd name="connsiteY35" fmla="*/ 6308149 h 6308149"/>
              <a:gd name="connsiteX36" fmla="*/ 5985464 w 11683505"/>
              <a:gd name="connsiteY36" fmla="*/ 6308149 h 6308149"/>
              <a:gd name="connsiteX37" fmla="*/ 5386667 w 11683505"/>
              <a:gd name="connsiteY37" fmla="*/ 6308149 h 6308149"/>
              <a:gd name="connsiteX38" fmla="*/ 4979485 w 11683505"/>
              <a:gd name="connsiteY38" fmla="*/ 6308149 h 6308149"/>
              <a:gd name="connsiteX39" fmla="*/ 4284881 w 11683505"/>
              <a:gd name="connsiteY39" fmla="*/ 6308149 h 6308149"/>
              <a:gd name="connsiteX40" fmla="*/ 3973507 w 11683505"/>
              <a:gd name="connsiteY40" fmla="*/ 6308149 h 6308149"/>
              <a:gd name="connsiteX41" fmla="*/ 3183095 w 11683505"/>
              <a:gd name="connsiteY41" fmla="*/ 6308149 h 6308149"/>
              <a:gd name="connsiteX42" fmla="*/ 2775913 w 11683505"/>
              <a:gd name="connsiteY42" fmla="*/ 6308149 h 6308149"/>
              <a:gd name="connsiteX43" fmla="*/ 2464539 w 11683505"/>
              <a:gd name="connsiteY43" fmla="*/ 6308149 h 6308149"/>
              <a:gd name="connsiteX44" fmla="*/ 2153165 w 11683505"/>
              <a:gd name="connsiteY44" fmla="*/ 6308149 h 6308149"/>
              <a:gd name="connsiteX45" fmla="*/ 1650176 w 11683505"/>
              <a:gd name="connsiteY45" fmla="*/ 6308149 h 6308149"/>
              <a:gd name="connsiteX46" fmla="*/ 1051379 w 11683505"/>
              <a:gd name="connsiteY46" fmla="*/ 6308149 h 6308149"/>
              <a:gd name="connsiteX47" fmla="*/ 0 w 11683505"/>
              <a:gd name="connsiteY47" fmla="*/ 5256770 h 6308149"/>
              <a:gd name="connsiteX48" fmla="*/ 0 w 11683505"/>
              <a:gd name="connsiteY48" fmla="*/ 4689042 h 6308149"/>
              <a:gd name="connsiteX49" fmla="*/ 0 w 11683505"/>
              <a:gd name="connsiteY49" fmla="*/ 4289530 h 6308149"/>
              <a:gd name="connsiteX50" fmla="*/ 0 w 11683505"/>
              <a:gd name="connsiteY50" fmla="*/ 3721802 h 6308149"/>
              <a:gd name="connsiteX51" fmla="*/ 0 w 11683505"/>
              <a:gd name="connsiteY51" fmla="*/ 3238182 h 6308149"/>
              <a:gd name="connsiteX52" fmla="*/ 0 w 11683505"/>
              <a:gd name="connsiteY52" fmla="*/ 2796616 h 6308149"/>
              <a:gd name="connsiteX53" fmla="*/ 0 w 11683505"/>
              <a:gd name="connsiteY53" fmla="*/ 2186835 h 6308149"/>
              <a:gd name="connsiteX54" fmla="*/ 0 w 11683505"/>
              <a:gd name="connsiteY54" fmla="*/ 1745269 h 6308149"/>
              <a:gd name="connsiteX55" fmla="*/ 0 w 11683505"/>
              <a:gd name="connsiteY55" fmla="*/ 1051379 h 630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683505" h="6308149" fill="none" extrusionOk="0">
                <a:moveTo>
                  <a:pt x="0" y="1051379"/>
                </a:moveTo>
                <a:cubicBezTo>
                  <a:pt x="-123024" y="559154"/>
                  <a:pt x="506251" y="-31246"/>
                  <a:pt x="1051379" y="0"/>
                </a:cubicBezTo>
                <a:cubicBezTo>
                  <a:pt x="1154306" y="-35732"/>
                  <a:pt x="1279597" y="3785"/>
                  <a:pt x="1458561" y="0"/>
                </a:cubicBezTo>
                <a:cubicBezTo>
                  <a:pt x="1637525" y="-3785"/>
                  <a:pt x="1862313" y="55384"/>
                  <a:pt x="2153165" y="0"/>
                </a:cubicBezTo>
                <a:cubicBezTo>
                  <a:pt x="2444017" y="-55384"/>
                  <a:pt x="2502119" y="21920"/>
                  <a:pt x="2751962" y="0"/>
                </a:cubicBezTo>
                <a:cubicBezTo>
                  <a:pt x="3001805" y="-21920"/>
                  <a:pt x="3103868" y="52130"/>
                  <a:pt x="3446566" y="0"/>
                </a:cubicBezTo>
                <a:cubicBezTo>
                  <a:pt x="3789264" y="-52130"/>
                  <a:pt x="3672346" y="5927"/>
                  <a:pt x="3757940" y="0"/>
                </a:cubicBezTo>
                <a:cubicBezTo>
                  <a:pt x="3843534" y="-5927"/>
                  <a:pt x="4174422" y="24811"/>
                  <a:pt x="4452544" y="0"/>
                </a:cubicBezTo>
                <a:cubicBezTo>
                  <a:pt x="4730666" y="-24811"/>
                  <a:pt x="4948167" y="73445"/>
                  <a:pt x="5242956" y="0"/>
                </a:cubicBezTo>
                <a:cubicBezTo>
                  <a:pt x="5537745" y="-73445"/>
                  <a:pt x="5668982" y="4030"/>
                  <a:pt x="5841753" y="0"/>
                </a:cubicBezTo>
                <a:cubicBezTo>
                  <a:pt x="6014524" y="-4030"/>
                  <a:pt x="6437392" y="84140"/>
                  <a:pt x="6632164" y="0"/>
                </a:cubicBezTo>
                <a:cubicBezTo>
                  <a:pt x="6826936" y="-84140"/>
                  <a:pt x="6978165" y="43963"/>
                  <a:pt x="7135153" y="0"/>
                </a:cubicBezTo>
                <a:cubicBezTo>
                  <a:pt x="7292141" y="-43963"/>
                  <a:pt x="7602676" y="9039"/>
                  <a:pt x="7925565" y="0"/>
                </a:cubicBezTo>
                <a:cubicBezTo>
                  <a:pt x="8248454" y="-9039"/>
                  <a:pt x="8249034" y="35667"/>
                  <a:pt x="8332747" y="0"/>
                </a:cubicBezTo>
                <a:cubicBezTo>
                  <a:pt x="8416460" y="-35667"/>
                  <a:pt x="8642276" y="45661"/>
                  <a:pt x="8835736" y="0"/>
                </a:cubicBezTo>
                <a:cubicBezTo>
                  <a:pt x="9029196" y="-45661"/>
                  <a:pt x="9290162" y="49658"/>
                  <a:pt x="9626148" y="0"/>
                </a:cubicBezTo>
                <a:cubicBezTo>
                  <a:pt x="9962134" y="-49658"/>
                  <a:pt x="10360042" y="101668"/>
                  <a:pt x="10632126" y="0"/>
                </a:cubicBezTo>
                <a:cubicBezTo>
                  <a:pt x="11226916" y="-114643"/>
                  <a:pt x="11825566" y="492837"/>
                  <a:pt x="11683505" y="1051379"/>
                </a:cubicBezTo>
                <a:cubicBezTo>
                  <a:pt x="11692131" y="1266428"/>
                  <a:pt x="11667724" y="1399336"/>
                  <a:pt x="11683505" y="1534999"/>
                </a:cubicBezTo>
                <a:cubicBezTo>
                  <a:pt x="11699286" y="1670662"/>
                  <a:pt x="11665243" y="1789364"/>
                  <a:pt x="11683505" y="2018619"/>
                </a:cubicBezTo>
                <a:cubicBezTo>
                  <a:pt x="11701767" y="2247874"/>
                  <a:pt x="11654941" y="2305601"/>
                  <a:pt x="11683505" y="2502239"/>
                </a:cubicBezTo>
                <a:cubicBezTo>
                  <a:pt x="11712069" y="2698877"/>
                  <a:pt x="11657157" y="2906254"/>
                  <a:pt x="11683505" y="3027913"/>
                </a:cubicBezTo>
                <a:cubicBezTo>
                  <a:pt x="11709853" y="3149572"/>
                  <a:pt x="11634661" y="3284479"/>
                  <a:pt x="11683505" y="3469479"/>
                </a:cubicBezTo>
                <a:cubicBezTo>
                  <a:pt x="11732349" y="3654479"/>
                  <a:pt x="11657873" y="3744538"/>
                  <a:pt x="11683505" y="3953099"/>
                </a:cubicBezTo>
                <a:cubicBezTo>
                  <a:pt x="11709137" y="4161660"/>
                  <a:pt x="11656291" y="4225681"/>
                  <a:pt x="11683505" y="4352611"/>
                </a:cubicBezTo>
                <a:cubicBezTo>
                  <a:pt x="11710719" y="4479541"/>
                  <a:pt x="11673201" y="4809702"/>
                  <a:pt x="11683505" y="5256770"/>
                </a:cubicBezTo>
                <a:cubicBezTo>
                  <a:pt x="11751756" y="5853056"/>
                  <a:pt x="11306147" y="6451910"/>
                  <a:pt x="10632126" y="6308149"/>
                </a:cubicBezTo>
                <a:cubicBezTo>
                  <a:pt x="10318083" y="6393594"/>
                  <a:pt x="10041985" y="6233394"/>
                  <a:pt x="9841714" y="6308149"/>
                </a:cubicBezTo>
                <a:cubicBezTo>
                  <a:pt x="9641443" y="6382904"/>
                  <a:pt x="9582422" y="6272879"/>
                  <a:pt x="9434533" y="6308149"/>
                </a:cubicBezTo>
                <a:cubicBezTo>
                  <a:pt x="9286644" y="6343419"/>
                  <a:pt x="9127005" y="6263129"/>
                  <a:pt x="9027351" y="6308149"/>
                </a:cubicBezTo>
                <a:cubicBezTo>
                  <a:pt x="8927697" y="6353169"/>
                  <a:pt x="8672636" y="6260918"/>
                  <a:pt x="8524362" y="6308149"/>
                </a:cubicBezTo>
                <a:cubicBezTo>
                  <a:pt x="8376088" y="6355380"/>
                  <a:pt x="8281254" y="6304423"/>
                  <a:pt x="8117180" y="6308149"/>
                </a:cubicBezTo>
                <a:cubicBezTo>
                  <a:pt x="7953106" y="6311875"/>
                  <a:pt x="7868940" y="6303390"/>
                  <a:pt x="7805806" y="6308149"/>
                </a:cubicBezTo>
                <a:cubicBezTo>
                  <a:pt x="7742672" y="6312908"/>
                  <a:pt x="7577923" y="6289501"/>
                  <a:pt x="7398624" y="6308149"/>
                </a:cubicBezTo>
                <a:cubicBezTo>
                  <a:pt x="7219325" y="6326797"/>
                  <a:pt x="7194149" y="6288241"/>
                  <a:pt x="6991442" y="6308149"/>
                </a:cubicBezTo>
                <a:cubicBezTo>
                  <a:pt x="6788735" y="6328057"/>
                  <a:pt x="6720097" y="6305450"/>
                  <a:pt x="6584260" y="6308149"/>
                </a:cubicBezTo>
                <a:cubicBezTo>
                  <a:pt x="6448423" y="6310848"/>
                  <a:pt x="6145061" y="6298165"/>
                  <a:pt x="5985464" y="6308149"/>
                </a:cubicBezTo>
                <a:cubicBezTo>
                  <a:pt x="5825867" y="6318133"/>
                  <a:pt x="5664877" y="6262013"/>
                  <a:pt x="5386667" y="6308149"/>
                </a:cubicBezTo>
                <a:cubicBezTo>
                  <a:pt x="5108457" y="6354285"/>
                  <a:pt x="5151339" y="6264745"/>
                  <a:pt x="4979485" y="6308149"/>
                </a:cubicBezTo>
                <a:cubicBezTo>
                  <a:pt x="4807631" y="6351553"/>
                  <a:pt x="4475714" y="6269375"/>
                  <a:pt x="4284881" y="6308149"/>
                </a:cubicBezTo>
                <a:cubicBezTo>
                  <a:pt x="4094048" y="6346923"/>
                  <a:pt x="4106351" y="6272828"/>
                  <a:pt x="3973507" y="6308149"/>
                </a:cubicBezTo>
                <a:cubicBezTo>
                  <a:pt x="3840663" y="6343470"/>
                  <a:pt x="3392031" y="6281482"/>
                  <a:pt x="3183095" y="6308149"/>
                </a:cubicBezTo>
                <a:cubicBezTo>
                  <a:pt x="2974159" y="6334816"/>
                  <a:pt x="2977419" y="6302809"/>
                  <a:pt x="2775913" y="6308149"/>
                </a:cubicBezTo>
                <a:cubicBezTo>
                  <a:pt x="2574407" y="6313489"/>
                  <a:pt x="2546410" y="6277703"/>
                  <a:pt x="2464539" y="6308149"/>
                </a:cubicBezTo>
                <a:cubicBezTo>
                  <a:pt x="2382668" y="6338595"/>
                  <a:pt x="2237745" y="6289980"/>
                  <a:pt x="2153165" y="6308149"/>
                </a:cubicBezTo>
                <a:cubicBezTo>
                  <a:pt x="2068585" y="6326318"/>
                  <a:pt x="1891858" y="6269075"/>
                  <a:pt x="1650176" y="6308149"/>
                </a:cubicBezTo>
                <a:cubicBezTo>
                  <a:pt x="1408494" y="6347223"/>
                  <a:pt x="1339334" y="6252453"/>
                  <a:pt x="1051379" y="6308149"/>
                </a:cubicBezTo>
                <a:cubicBezTo>
                  <a:pt x="340907" y="6266926"/>
                  <a:pt x="-43717" y="5697954"/>
                  <a:pt x="0" y="5256770"/>
                </a:cubicBezTo>
                <a:cubicBezTo>
                  <a:pt x="-6786" y="5034547"/>
                  <a:pt x="39040" y="4879618"/>
                  <a:pt x="0" y="4689042"/>
                </a:cubicBezTo>
                <a:cubicBezTo>
                  <a:pt x="-39040" y="4498466"/>
                  <a:pt x="44187" y="4438725"/>
                  <a:pt x="0" y="4289530"/>
                </a:cubicBezTo>
                <a:cubicBezTo>
                  <a:pt x="-44187" y="4140335"/>
                  <a:pt x="7542" y="3964715"/>
                  <a:pt x="0" y="3721802"/>
                </a:cubicBezTo>
                <a:cubicBezTo>
                  <a:pt x="-7542" y="3478889"/>
                  <a:pt x="1721" y="3368523"/>
                  <a:pt x="0" y="3238182"/>
                </a:cubicBezTo>
                <a:cubicBezTo>
                  <a:pt x="-1721" y="3107841"/>
                  <a:pt x="21363" y="2976831"/>
                  <a:pt x="0" y="2796616"/>
                </a:cubicBezTo>
                <a:cubicBezTo>
                  <a:pt x="-21363" y="2616401"/>
                  <a:pt x="46564" y="2490113"/>
                  <a:pt x="0" y="2186835"/>
                </a:cubicBezTo>
                <a:cubicBezTo>
                  <a:pt x="-46564" y="1883557"/>
                  <a:pt x="24671" y="1851045"/>
                  <a:pt x="0" y="1745269"/>
                </a:cubicBezTo>
                <a:cubicBezTo>
                  <a:pt x="-24671" y="1639493"/>
                  <a:pt x="33589" y="1385138"/>
                  <a:pt x="0" y="1051379"/>
                </a:cubicBezTo>
                <a:close/>
              </a:path>
              <a:path w="11683505" h="6308149" stroke="0" extrusionOk="0">
                <a:moveTo>
                  <a:pt x="0" y="1051379"/>
                </a:moveTo>
                <a:cubicBezTo>
                  <a:pt x="-37402" y="443584"/>
                  <a:pt x="415318" y="-38265"/>
                  <a:pt x="1051379" y="0"/>
                </a:cubicBezTo>
                <a:cubicBezTo>
                  <a:pt x="1216205" y="-29081"/>
                  <a:pt x="1373599" y="23351"/>
                  <a:pt x="1650176" y="0"/>
                </a:cubicBezTo>
                <a:cubicBezTo>
                  <a:pt x="1926753" y="-23351"/>
                  <a:pt x="2044335" y="52893"/>
                  <a:pt x="2344780" y="0"/>
                </a:cubicBezTo>
                <a:cubicBezTo>
                  <a:pt x="2645225" y="-52893"/>
                  <a:pt x="2658556" y="47973"/>
                  <a:pt x="2943577" y="0"/>
                </a:cubicBezTo>
                <a:cubicBezTo>
                  <a:pt x="3228598" y="-47973"/>
                  <a:pt x="3387875" y="15094"/>
                  <a:pt x="3638181" y="0"/>
                </a:cubicBezTo>
                <a:cubicBezTo>
                  <a:pt x="3888487" y="-15094"/>
                  <a:pt x="3958386" y="4539"/>
                  <a:pt x="4045362" y="0"/>
                </a:cubicBezTo>
                <a:cubicBezTo>
                  <a:pt x="4132338" y="-4539"/>
                  <a:pt x="4413168" y="172"/>
                  <a:pt x="4739967" y="0"/>
                </a:cubicBezTo>
                <a:cubicBezTo>
                  <a:pt x="5066767" y="-172"/>
                  <a:pt x="5125362" y="53775"/>
                  <a:pt x="5338763" y="0"/>
                </a:cubicBezTo>
                <a:cubicBezTo>
                  <a:pt x="5552164" y="-53775"/>
                  <a:pt x="5848858" y="67971"/>
                  <a:pt x="6033367" y="0"/>
                </a:cubicBezTo>
                <a:cubicBezTo>
                  <a:pt x="6217876" y="-67971"/>
                  <a:pt x="6394634" y="55687"/>
                  <a:pt x="6536357" y="0"/>
                </a:cubicBezTo>
                <a:cubicBezTo>
                  <a:pt x="6678080" y="-55687"/>
                  <a:pt x="6758791" y="44095"/>
                  <a:pt x="6943538" y="0"/>
                </a:cubicBezTo>
                <a:cubicBezTo>
                  <a:pt x="7128285" y="-44095"/>
                  <a:pt x="7390558" y="32289"/>
                  <a:pt x="7542335" y="0"/>
                </a:cubicBezTo>
                <a:cubicBezTo>
                  <a:pt x="7694112" y="-32289"/>
                  <a:pt x="7800802" y="46571"/>
                  <a:pt x="7949517" y="0"/>
                </a:cubicBezTo>
                <a:cubicBezTo>
                  <a:pt x="8098232" y="-46571"/>
                  <a:pt x="8152100" y="20574"/>
                  <a:pt x="8260891" y="0"/>
                </a:cubicBezTo>
                <a:cubicBezTo>
                  <a:pt x="8369682" y="-20574"/>
                  <a:pt x="8659154" y="1489"/>
                  <a:pt x="9051303" y="0"/>
                </a:cubicBezTo>
                <a:cubicBezTo>
                  <a:pt x="9443452" y="-1489"/>
                  <a:pt x="9255045" y="26550"/>
                  <a:pt x="9362677" y="0"/>
                </a:cubicBezTo>
                <a:cubicBezTo>
                  <a:pt x="9470309" y="-26550"/>
                  <a:pt x="9749820" y="47189"/>
                  <a:pt x="10057281" y="0"/>
                </a:cubicBezTo>
                <a:cubicBezTo>
                  <a:pt x="10364742" y="-47189"/>
                  <a:pt x="10452289" y="12387"/>
                  <a:pt x="10632126" y="0"/>
                </a:cubicBezTo>
                <a:cubicBezTo>
                  <a:pt x="11146107" y="67334"/>
                  <a:pt x="11615159" y="591231"/>
                  <a:pt x="11683505" y="1051379"/>
                </a:cubicBezTo>
                <a:cubicBezTo>
                  <a:pt x="11690131" y="1282545"/>
                  <a:pt x="11622426" y="1362600"/>
                  <a:pt x="11683505" y="1619107"/>
                </a:cubicBezTo>
                <a:cubicBezTo>
                  <a:pt x="11744584" y="1875614"/>
                  <a:pt x="11612559" y="2043241"/>
                  <a:pt x="11683505" y="2228888"/>
                </a:cubicBezTo>
                <a:cubicBezTo>
                  <a:pt x="11754451" y="2414535"/>
                  <a:pt x="11642337" y="2579622"/>
                  <a:pt x="11683505" y="2754562"/>
                </a:cubicBezTo>
                <a:cubicBezTo>
                  <a:pt x="11724673" y="2929502"/>
                  <a:pt x="11665561" y="3038585"/>
                  <a:pt x="11683505" y="3154075"/>
                </a:cubicBezTo>
                <a:cubicBezTo>
                  <a:pt x="11701449" y="3269565"/>
                  <a:pt x="11635964" y="3429331"/>
                  <a:pt x="11683505" y="3595641"/>
                </a:cubicBezTo>
                <a:cubicBezTo>
                  <a:pt x="11731046" y="3761951"/>
                  <a:pt x="11670879" y="3923004"/>
                  <a:pt x="11683505" y="4205422"/>
                </a:cubicBezTo>
                <a:cubicBezTo>
                  <a:pt x="11696131" y="4487840"/>
                  <a:pt x="11639388" y="4777708"/>
                  <a:pt x="11683505" y="5256770"/>
                </a:cubicBezTo>
                <a:cubicBezTo>
                  <a:pt x="11794774" y="5872494"/>
                  <a:pt x="11284407" y="6399226"/>
                  <a:pt x="10632126" y="6308149"/>
                </a:cubicBezTo>
                <a:cubicBezTo>
                  <a:pt x="10243795" y="6364272"/>
                  <a:pt x="10198570" y="6245569"/>
                  <a:pt x="9841714" y="6308149"/>
                </a:cubicBezTo>
                <a:cubicBezTo>
                  <a:pt x="9484858" y="6370729"/>
                  <a:pt x="9488405" y="6260539"/>
                  <a:pt x="9338725" y="6308149"/>
                </a:cubicBezTo>
                <a:cubicBezTo>
                  <a:pt x="9189045" y="6355759"/>
                  <a:pt x="8866963" y="6302178"/>
                  <a:pt x="8739928" y="6308149"/>
                </a:cubicBezTo>
                <a:cubicBezTo>
                  <a:pt x="8612893" y="6314120"/>
                  <a:pt x="8387508" y="6296173"/>
                  <a:pt x="8141132" y="6308149"/>
                </a:cubicBezTo>
                <a:cubicBezTo>
                  <a:pt x="7894756" y="6320125"/>
                  <a:pt x="7935687" y="6284670"/>
                  <a:pt x="7829758" y="6308149"/>
                </a:cubicBezTo>
                <a:cubicBezTo>
                  <a:pt x="7723829" y="6331628"/>
                  <a:pt x="7543375" y="6303319"/>
                  <a:pt x="7422576" y="6308149"/>
                </a:cubicBezTo>
                <a:cubicBezTo>
                  <a:pt x="7301777" y="6312979"/>
                  <a:pt x="7050193" y="6279694"/>
                  <a:pt x="6727972" y="6308149"/>
                </a:cubicBezTo>
                <a:cubicBezTo>
                  <a:pt x="6405751" y="6336604"/>
                  <a:pt x="6473512" y="6300480"/>
                  <a:pt x="6320790" y="6308149"/>
                </a:cubicBezTo>
                <a:cubicBezTo>
                  <a:pt x="6168068" y="6315818"/>
                  <a:pt x="5897266" y="6263013"/>
                  <a:pt x="5721993" y="6308149"/>
                </a:cubicBezTo>
                <a:cubicBezTo>
                  <a:pt x="5546720" y="6353285"/>
                  <a:pt x="5170870" y="6267430"/>
                  <a:pt x="5027389" y="6308149"/>
                </a:cubicBezTo>
                <a:cubicBezTo>
                  <a:pt x="4883908" y="6348868"/>
                  <a:pt x="4685095" y="6259738"/>
                  <a:pt x="4524400" y="6308149"/>
                </a:cubicBezTo>
                <a:cubicBezTo>
                  <a:pt x="4363705" y="6356560"/>
                  <a:pt x="4327445" y="6277769"/>
                  <a:pt x="4213026" y="6308149"/>
                </a:cubicBezTo>
                <a:cubicBezTo>
                  <a:pt x="4098607" y="6338529"/>
                  <a:pt x="3931965" y="6291885"/>
                  <a:pt x="3710036" y="6308149"/>
                </a:cubicBezTo>
                <a:cubicBezTo>
                  <a:pt x="3488107" y="6324413"/>
                  <a:pt x="3297212" y="6284575"/>
                  <a:pt x="3111240" y="6308149"/>
                </a:cubicBezTo>
                <a:cubicBezTo>
                  <a:pt x="2925268" y="6331723"/>
                  <a:pt x="2928334" y="6284709"/>
                  <a:pt x="2799865" y="6308149"/>
                </a:cubicBezTo>
                <a:cubicBezTo>
                  <a:pt x="2671396" y="6331589"/>
                  <a:pt x="2431731" y="6258811"/>
                  <a:pt x="2296876" y="6308149"/>
                </a:cubicBezTo>
                <a:cubicBezTo>
                  <a:pt x="2162021" y="6357487"/>
                  <a:pt x="1882722" y="6272954"/>
                  <a:pt x="1698079" y="6308149"/>
                </a:cubicBezTo>
                <a:cubicBezTo>
                  <a:pt x="1513436" y="6343344"/>
                  <a:pt x="1250289" y="6256256"/>
                  <a:pt x="1051379" y="6308149"/>
                </a:cubicBezTo>
                <a:cubicBezTo>
                  <a:pt x="437982" y="6334767"/>
                  <a:pt x="69057" y="5788334"/>
                  <a:pt x="0" y="5256770"/>
                </a:cubicBezTo>
                <a:cubicBezTo>
                  <a:pt x="-16309" y="5064472"/>
                  <a:pt x="22249" y="5012329"/>
                  <a:pt x="0" y="4857258"/>
                </a:cubicBezTo>
                <a:cubicBezTo>
                  <a:pt x="-22249" y="4702187"/>
                  <a:pt x="42255" y="4555235"/>
                  <a:pt x="0" y="4415692"/>
                </a:cubicBezTo>
                <a:cubicBezTo>
                  <a:pt x="-42255" y="4276149"/>
                  <a:pt x="62165" y="4071974"/>
                  <a:pt x="0" y="3847964"/>
                </a:cubicBezTo>
                <a:cubicBezTo>
                  <a:pt x="-62165" y="3623954"/>
                  <a:pt x="19510" y="3590756"/>
                  <a:pt x="0" y="3448452"/>
                </a:cubicBezTo>
                <a:cubicBezTo>
                  <a:pt x="-19510" y="3306148"/>
                  <a:pt x="64686" y="3114322"/>
                  <a:pt x="0" y="2880724"/>
                </a:cubicBezTo>
                <a:cubicBezTo>
                  <a:pt x="-64686" y="2647126"/>
                  <a:pt x="5712" y="2505154"/>
                  <a:pt x="0" y="2312996"/>
                </a:cubicBezTo>
                <a:cubicBezTo>
                  <a:pt x="-5712" y="2120838"/>
                  <a:pt x="46680" y="2054230"/>
                  <a:pt x="0" y="1913484"/>
                </a:cubicBezTo>
                <a:cubicBezTo>
                  <a:pt x="-46680" y="1772738"/>
                  <a:pt x="10584" y="1705645"/>
                  <a:pt x="0" y="1513972"/>
                </a:cubicBezTo>
                <a:cubicBezTo>
                  <a:pt x="-10584" y="1322299"/>
                  <a:pt x="26581" y="1268517"/>
                  <a:pt x="0" y="1051379"/>
                </a:cubicBezTo>
                <a:close/>
              </a:path>
            </a:pathLst>
          </a:custGeom>
          <a:ln>
            <a:extLst>
              <a:ext uri="{C807C97D-BFC1-408E-A445-0C87EB9F89A2}">
                <ask:lineSketchStyleProps xmlns:ask="http://schemas.microsoft.com/office/drawing/2018/sketchyshapes" xmlns="" sd="106507697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06F58EE5-1F6C-2CF2-68D6-9A7ABE32BA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66F9DC59-6321-F331-7E12-605F6B0CC3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269" y="154669"/>
            <a:ext cx="1592676" cy="1592676"/>
          </a:xfrm>
          <a:prstGeom prst="rect">
            <a:avLst/>
          </a:prstGeom>
        </p:spPr>
      </p:pic>
    </p:spTree>
    <p:extLst>
      <p:ext uri="{BB962C8B-B14F-4D97-AF65-F5344CB8AC3E}">
        <p14:creationId xmlns:p14="http://schemas.microsoft.com/office/powerpoint/2010/main" val="2426610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670021-9AC6-6244-F9C9-8964206DE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63" y="256479"/>
            <a:ext cx="1806056" cy="1806056"/>
          </a:xfrm>
          <a:prstGeom prst="rect">
            <a:avLst/>
          </a:prstGeom>
        </p:spPr>
      </p:pic>
      <p:pic>
        <p:nvPicPr>
          <p:cNvPr id="2" name="Picture 1">
            <a:extLst>
              <a:ext uri="{FF2B5EF4-FFF2-40B4-BE49-F238E27FC236}">
                <a16:creationId xmlns:a16="http://schemas.microsoft.com/office/drawing/2014/main" id="{E97E19F8-FE1B-7158-CCCF-39239871C27D}"/>
              </a:ext>
            </a:extLst>
          </p:cNvPr>
          <p:cNvPicPr>
            <a:picLocks noChangeAspect="1"/>
          </p:cNvPicPr>
          <p:nvPr/>
        </p:nvPicPr>
        <p:blipFill>
          <a:blip r:embed="rId3"/>
          <a:stretch>
            <a:fillRect/>
          </a:stretch>
        </p:blipFill>
        <p:spPr>
          <a:xfrm>
            <a:off x="1544683" y="684292"/>
            <a:ext cx="10144623" cy="5340559"/>
          </a:xfrm>
          <a:prstGeom prst="rect">
            <a:avLst/>
          </a:prstGeom>
        </p:spPr>
      </p:pic>
    </p:spTree>
    <p:extLst>
      <p:ext uri="{BB962C8B-B14F-4D97-AF65-F5344CB8AC3E}">
        <p14:creationId xmlns:p14="http://schemas.microsoft.com/office/powerpoint/2010/main" val="32486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Đặt</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rồi</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 </a:t>
            </a:r>
            <a:r>
              <a:rPr lang="en-US" altLang="zh-CN" sz="3733" b="1" dirty="0" err="1">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a:t>
            </a:r>
            <a:r>
              <a:rPr lang="en-US"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t>
            </a:r>
            <a:endParaRPr lang="zh-CN" altLang="en-US" sz="3733" b="1" dirty="0">
              <a:solidFill>
                <a:srgbClr val="C00000"/>
              </a:solidFill>
              <a:latin typeface="Cambria" panose="02040503050406030204" pitchFamily="18" charset="0"/>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72</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116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106</a:t>
              </a:r>
            </a:p>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8</a:t>
            </a:r>
          </a:p>
        </p:txBody>
      </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Vertical)">
                                      <p:cBhvr>
                                        <p:cTn id="15" dur="500"/>
                                        <p:tgtEl>
                                          <p:spTgt spid="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barn(inVertical)">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
                                            <p:txEl>
                                              <p:pRg st="0" end="0"/>
                                            </p:txEl>
                                          </p:spTgt>
                                        </p:tgtEl>
                                        <p:attrNameLst>
                                          <p:attrName>style.visibility</p:attrName>
                                        </p:attrNameLst>
                                      </p:cBhvr>
                                      <p:to>
                                        <p:strVal val="visible"/>
                                      </p:to>
                                    </p:set>
                                    <p:animEffect transition="in" filter="fade">
                                      <p:cBhvr>
                                        <p:cTn id="31" dur="500"/>
                                        <p:tgtEl>
                                          <p:spTgt spid="1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5">
                                            <p:txEl>
                                              <p:pRg st="0" end="0"/>
                                            </p:txEl>
                                          </p:spTgt>
                                        </p:tgtEl>
                                        <p:attrNameLst>
                                          <p:attrName>style.visibility</p:attrName>
                                        </p:attrNameLst>
                                      </p:cBhvr>
                                      <p:to>
                                        <p:strVal val="visible"/>
                                      </p:to>
                                    </p:set>
                                    <p:animEffect transition="in" filter="fade">
                                      <p:cBhvr>
                                        <p:cTn id="36" dur="500"/>
                                        <p:tgtEl>
                                          <p:spTgt spid="1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6">
                                            <p:txEl>
                                              <p:pRg st="0" end="0"/>
                                            </p:txEl>
                                          </p:spTgt>
                                        </p:tgtEl>
                                        <p:attrNameLst>
                                          <p:attrName>style.visibility</p:attrName>
                                        </p:attrNameLst>
                                      </p:cBhvr>
                                      <p:to>
                                        <p:strVal val="visible"/>
                                      </p:to>
                                    </p:set>
                                    <p:animEffect transition="in" filter="fade">
                                      <p:cBhvr>
                                        <p:cTn id="41" dur="500"/>
                                        <p:tgtEl>
                                          <p:spTgt spid="1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fade">
                                      <p:cBhvr>
                                        <p:cTn id="46" dur="500"/>
                                        <p:tgtEl>
                                          <p:spTgt spid="1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1">
                                            <p:txEl>
                                              <p:pRg st="0" end="0"/>
                                            </p:txEl>
                                          </p:spTgt>
                                        </p:tgtEl>
                                        <p:attrNameLst>
                                          <p:attrName>style.visibility</p:attrName>
                                        </p:attrNameLst>
                                      </p:cBhvr>
                                      <p:to>
                                        <p:strVal val="visible"/>
                                      </p:to>
                                    </p:set>
                                    <p:animEffect transition="in" filter="fade">
                                      <p:cBhvr>
                                        <p:cTn id="51" dur="500"/>
                                        <p:tgtEl>
                                          <p:spTgt spid="1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2">
                                            <p:txEl>
                                              <p:pRg st="0" end="0"/>
                                            </p:txEl>
                                          </p:spTgt>
                                        </p:tgtEl>
                                        <p:attrNameLst>
                                          <p:attrName>style.visibility</p:attrName>
                                        </p:attrNameLst>
                                      </p:cBhvr>
                                      <p:to>
                                        <p:strVal val="visible"/>
                                      </p:to>
                                    </p:set>
                                    <p:animEffect transition="in" filter="fade">
                                      <p:cBhvr>
                                        <p:cTn id="56" dur="500"/>
                                        <p:tgtEl>
                                          <p:spTgt spid="12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3">
                                            <p:txEl>
                                              <p:pRg st="0" end="0"/>
                                            </p:txEl>
                                          </p:spTgt>
                                        </p:tgtEl>
                                        <p:attrNameLst>
                                          <p:attrName>style.visibility</p:attrName>
                                        </p:attrNameLst>
                                      </p:cBhvr>
                                      <p:to>
                                        <p:strVal val="visible"/>
                                      </p:to>
                                    </p:set>
                                    <p:animEffect transition="in" filter="fade">
                                      <p:cBhvr>
                                        <p:cTn id="61" dur="500"/>
                                        <p:tgtEl>
                                          <p:spTgt spid="12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500"/>
                                        <p:tgtEl>
                                          <p:spTgt spid="1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8">
                                            <p:txEl>
                                              <p:pRg st="0" end="0"/>
                                            </p:txEl>
                                          </p:spTgt>
                                        </p:tgtEl>
                                        <p:attrNameLst>
                                          <p:attrName>style.visibility</p:attrName>
                                        </p:attrNameLst>
                                      </p:cBhvr>
                                      <p:to>
                                        <p:strVal val="visible"/>
                                      </p:to>
                                    </p:set>
                                    <p:animEffect transition="in" filter="fade">
                                      <p:cBhvr>
                                        <p:cTn id="71" dur="500"/>
                                        <p:tgtEl>
                                          <p:spTgt spid="12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9">
                                            <p:txEl>
                                              <p:pRg st="0" end="0"/>
                                            </p:txEl>
                                          </p:spTgt>
                                        </p:tgtEl>
                                        <p:attrNameLst>
                                          <p:attrName>style.visibility</p:attrName>
                                        </p:attrNameLst>
                                      </p:cBhvr>
                                      <p:to>
                                        <p:strVal val="visible"/>
                                      </p:to>
                                    </p:set>
                                    <p:animEffect transition="in" filter="fade">
                                      <p:cBhvr>
                                        <p:cTn id="76" dur="500"/>
                                        <p:tgtEl>
                                          <p:spTgt spid="12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30">
                                            <p:txEl>
                                              <p:pRg st="0" end="0"/>
                                            </p:txEl>
                                          </p:spTgt>
                                        </p:tgtEl>
                                        <p:attrNameLst>
                                          <p:attrName>style.visibility</p:attrName>
                                        </p:attrNameLst>
                                      </p:cBhvr>
                                      <p:to>
                                        <p:strVal val="visible"/>
                                      </p:to>
                                    </p:set>
                                    <p:animEffect transition="in" filter="fade">
                                      <p:cBhvr>
                                        <p:cTn id="81"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9200" y="1571624"/>
            <a:ext cx="2257425" cy="2381251"/>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552574"/>
            <a:ext cx="2257425" cy="2428876"/>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523999"/>
            <a:ext cx="2257425" cy="2466976"/>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517974"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9419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04149" y="23787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480374" y="23882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70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331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99874"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41849" y="236921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57049" y="23596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ox(in)">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ox(in)">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ox(in)">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ox(in)">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box(in)">
                                      <p:cBhvr>
                                        <p:cTn id="51" dur="500"/>
                                        <p:tgtEl>
                                          <p:spTgt spid="7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ox(in)">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box(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box(in)">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box(in)">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box(in)">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ox(in)">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ox(in)">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ox(in)">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ox(in)">
                                      <p:cBhvr>
                                        <p:cTn id="101" dur="500"/>
                                        <p:tgtEl>
                                          <p:spTgt spid="74"/>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ox(in)">
                                      <p:cBhvr>
                                        <p:cTn id="106" dur="500"/>
                                        <p:tgtEl>
                                          <p:spTgt spid="75"/>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ox(in)">
                                      <p:cBhvr>
                                        <p:cTn id="111" dur="500"/>
                                        <p:tgtEl>
                                          <p:spTgt spid="76"/>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box(in)">
                                      <p:cBhvr>
                                        <p:cTn id="116" dur="500"/>
                                        <p:tgtEl>
                                          <p:spTgt spid="80"/>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box(in)">
                                      <p:cBhvr>
                                        <p:cTn id="121" dur="500"/>
                                        <p:tgtEl>
                                          <p:spTgt spid="81"/>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ox(in)">
                                      <p:cBhvr>
                                        <p:cTn id="12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062177" y="3741331"/>
            <a:ext cx="7030779" cy="646331"/>
          </a:xfrm>
          <a:prstGeom prst="rect">
            <a:avLst/>
          </a:prstGeom>
          <a:noFill/>
        </p:spPr>
        <p:txBody>
          <a:bodyPr wrap="square" rtlCol="0">
            <a:spAutoFit/>
          </a:bodyPr>
          <a:lstStyle/>
          <a:p>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Độ dài đường gấp khúc ABCD là</a:t>
            </a:r>
            <a:r>
              <a:rPr lang="en-US"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368306" y="4531906"/>
            <a:ext cx="6781800" cy="646331"/>
          </a:xfrm>
          <a:prstGeom prst="rect">
            <a:avLst/>
          </a:prstGeom>
          <a:noFill/>
        </p:spPr>
        <p:txBody>
          <a:bodyPr wrap="square" rtlCol="0">
            <a:spAutoFit/>
          </a:bodyPr>
          <a:lstStyle/>
          <a:p>
            <a:pPr algn="ctr"/>
            <a:r>
              <a:rPr lang="pt-BR" sz="3600" b="1" dirty="0">
                <a:solidFill>
                  <a:srgbClr val="002060"/>
                </a:solidFill>
                <a:latin typeface="Cambria" panose="02040503050406030204" pitchFamily="18" charset="0"/>
                <a:ea typeface="Cambria" panose="02040503050406030204" pitchFamily="18" charset="0"/>
                <a:cs typeface="Calibri" panose="020F0502020204030204" pitchFamily="34" charset="0"/>
              </a:rPr>
              <a:t>30 + 42 + 28 =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2">
                                            <p:txEl>
                                              <p:pRg st="0" end="0"/>
                                            </p:txEl>
                                          </p:spTgt>
                                        </p:tgtEl>
                                        <p:attrNameLst>
                                          <p:attrName>style.visibility</p:attrName>
                                        </p:attrNameLst>
                                      </p:cBhvr>
                                      <p:to>
                                        <p:strVal val="visible"/>
                                      </p:to>
                                    </p:set>
                                    <p:animEffect transition="in" filter="wipe(down)">
                                      <p:cBhvr>
                                        <p:cTn id="25"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1343024"/>
            <a:ext cx="7107423"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5067300" y="4514850"/>
            <a:ext cx="5000625" cy="646331"/>
          </a:xfrm>
          <a:prstGeom prst="rect">
            <a:avLst/>
          </a:prstGeom>
          <a:noFill/>
        </p:spPr>
        <p:txBody>
          <a:bodyPr wrap="square" rtlCol="0">
            <a:spAutoFit/>
          </a:bodyPr>
          <a:lstStyle/>
          <a:p>
            <a:r>
              <a:rPr lang="en-US" sz="3600" b="1" u="none" strike="noStrike" spc="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Túi</a:t>
            </a: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muối cân nặng là: </a:t>
            </a:r>
            <a:endParaRPr lang="en-US" sz="3600" b="1" dirty="0">
              <a:latin typeface="Cambria" panose="02040503050406030204" pitchFamily="18" charset="0"/>
              <a:ea typeface="Cambria" panose="02040503050406030204" pitchFamily="18"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743200" y="5143500"/>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200 + 200 + 100 = 500 (g) </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4497351" y="5842148"/>
            <a:ext cx="8715375" cy="646331"/>
          </a:xfrm>
          <a:prstGeom prst="rect">
            <a:avLst/>
          </a:prstGeom>
          <a:noFill/>
        </p:spPr>
        <p:txBody>
          <a:bodyPr wrap="square" rtlCol="0">
            <a:spAutoFit/>
          </a:bodyPr>
          <a:lstStyle/>
          <a:p>
            <a:pPr marL="0" marR="0" algn="ctr">
              <a:spcBef>
                <a:spcPts val="0"/>
              </a:spcBef>
              <a:spcAft>
                <a:spcPts val="0"/>
              </a:spcAft>
            </a:pPr>
            <a:r>
              <a:rPr lang="vi-VN" sz="3600" b="1" u="none" strike="noStrike" spc="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Đáp số: 500 g.</a:t>
            </a:r>
            <a:endParaRPr lang="en-US" sz="3600" b="1" dirty="0">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707886"/>
          </a:xfrm>
          <a:prstGeom prst="rect">
            <a:avLst/>
          </a:prstGeom>
          <a:noFill/>
        </p:spPr>
        <p:txBody>
          <a:bodyPr wrap="square" rtlCol="0">
            <a:spAutoFit/>
          </a:bodyPr>
          <a:lstStyle/>
          <a:p>
            <a:pPr lvl="0" algn="ctr" defTabSz="457189">
              <a:defRPr/>
            </a:pPr>
            <a:r>
              <a:rPr lang="vi-VN" altLang="zh-CN" sz="4000" b="1" dirty="0">
                <a:solidFill>
                  <a:srgbClr val="C00000"/>
                </a:solidFill>
                <a:latin typeface="Cambria" panose="02040503050406030204" pitchFamily="18" charset="0"/>
                <a:ea typeface="Cambria" panose="02040503050406030204" pitchFamily="18" charset="0"/>
                <a:cs typeface="Arial" panose="020B0604020202020204"/>
                <a:sym typeface="字魂27号-布丁体" panose="00000500000000000000" pitchFamily="2" charset="-122"/>
              </a:rPr>
              <a:t>Tính giá trị biểu thức.</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mbria" panose="02040503050406030204" pitchFamily="18" charset="0"/>
                <a:ea typeface="Cambria" panose="02040503050406030204" pitchFamily="18" charset="0"/>
                <a:cs typeface="Calibri" panose="020F0502020204030204" pitchFamily="34" charset="0"/>
              </a:rPr>
              <a:t>a) 96 : 3 x 5 </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mbria" panose="02040503050406030204" pitchFamily="18" charset="0"/>
                <a:ea typeface="Cambria" panose="02040503050406030204" pitchFamily="18" charset="0"/>
                <a:cs typeface="Calibri" panose="020F0502020204030204" pitchFamily="34" charset="0"/>
              </a:rPr>
              <a:t>b) 60 : (2 x 3)</a:t>
            </a:r>
            <a:endParaRPr lang="en-US" sz="4400" b="1" dirty="0">
              <a:latin typeface="Cambria" panose="02040503050406030204" pitchFamily="18" charset="0"/>
              <a:ea typeface="Cambria" panose="0204050305040603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800225" y="26670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32 x 5</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1800225" y="34099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160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639050" y="253365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60 : 6</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7639050" y="3276600"/>
            <a:ext cx="4695825"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44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10</a:t>
            </a:r>
            <a:endParaRPr 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356252"/>
            <a:ext cx="11363325" cy="1569660"/>
          </a:xfrm>
          <a:prstGeom prst="rect">
            <a:avLst/>
          </a:prstGeom>
          <a:noFill/>
        </p:spPr>
        <p:txBody>
          <a:bodyPr wrap="square" rtlCol="0">
            <a:spAutoFit/>
          </a:bodyPr>
          <a:lstStyle/>
          <a:p>
            <a:pPr lvl="0" algn="just" defTabSz="457189">
              <a:defRPr/>
            </a:pPr>
            <a:r>
              <a:rPr lang="vi-VN" altLang="zh-CN" sz="24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363279"/>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882503" y="2904018"/>
            <a:ext cx="2017306"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đầu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2D4DDA96-1365-4223-9849-7442C697A549}"/>
              </a:ext>
            </a:extLst>
          </p:cNvPr>
          <p:cNvSpPr txBox="1"/>
          <p:nvPr/>
        </p:nvSpPr>
        <p:spPr>
          <a:xfrm>
            <a:off x="3985658" y="2008668"/>
            <a:ext cx="1762125" cy="584775"/>
          </a:xfrm>
          <a:prstGeom prst="rect">
            <a:avLst/>
          </a:prstGeom>
          <a:noFill/>
        </p:spPr>
        <p:txBody>
          <a:bodyPr wrap="square" rtlCol="0">
            <a:spAutoFit/>
          </a:bodyPr>
          <a:lstStyle/>
          <a:p>
            <a:r>
              <a:rPr lang="en-US" sz="3200" b="1" u="sng" dirty="0" err="1">
                <a:latin typeface="Cambria" panose="02040503050406030204" pitchFamily="18" charset="0"/>
                <a:ea typeface="Cambria" panose="02040503050406030204" pitchFamily="18" charset="0"/>
                <a:cs typeface="Calibri" panose="020F0502020204030204" pitchFamily="34" charset="0"/>
              </a:rPr>
              <a:t>Tóm</a:t>
            </a:r>
            <a:r>
              <a:rPr lang="en-US" sz="3200" b="1" u="sng" dirty="0">
                <a:latin typeface="Cambria" panose="02040503050406030204" pitchFamily="18" charset="0"/>
                <a:ea typeface="Cambria" panose="02040503050406030204" pitchFamily="18" charset="0"/>
                <a:cs typeface="Calibri" panose="020F0502020204030204" pitchFamily="34" charset="0"/>
              </a:rPr>
              <a:t> </a:t>
            </a:r>
            <a:r>
              <a:rPr lang="en-US" sz="3200" b="1" u="sng" dirty="0" err="1">
                <a:latin typeface="Cambria" panose="02040503050406030204" pitchFamily="18" charset="0"/>
                <a:ea typeface="Cambria" panose="02040503050406030204" pitchFamily="18" charset="0"/>
                <a:cs typeface="Calibri" panose="020F0502020204030204" pitchFamily="34" charset="0"/>
              </a:rPr>
              <a:t>tắt</a:t>
            </a:r>
            <a:endParaRPr lang="en-US" sz="3200" b="1" u="sng" dirty="0">
              <a:latin typeface="Cambria" panose="02040503050406030204" pitchFamily="18"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1137683" y="3685068"/>
            <a:ext cx="1762125" cy="584775"/>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cs typeface="Calibri" panose="020F0502020204030204" pitchFamily="34" charset="0"/>
              </a:rPr>
              <a:t>Tuần</a:t>
            </a:r>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sau</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2899808" y="3082106"/>
            <a:ext cx="1581150" cy="263813"/>
            <a:chOff x="2762250" y="2571750"/>
            <a:chExt cx="1581150" cy="263813"/>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cxnSpLocks/>
              <a:stCxn id="19" idx="3"/>
              <a:endCxn id="19" idx="3"/>
            </p:cNvCxnSpPr>
            <p:nvPr/>
          </p:nvCxnSpPr>
          <p:spPr>
            <a:xfrm>
              <a:off x="2762251" y="2686050"/>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2899808" y="3913668"/>
            <a:ext cx="4286250" cy="263813"/>
            <a:chOff x="2771775" y="2571750"/>
            <a:chExt cx="4286250" cy="263813"/>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a:endCxn id="21" idx="3"/>
          </p:cNvCxnSpPr>
          <p:nvPr/>
        </p:nvCxnSpPr>
        <p:spPr>
          <a:xfrm>
            <a:off x="2899808" y="3256443"/>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4461908" y="3304068"/>
            <a:ext cx="0" cy="721013"/>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7347983" y="2646843"/>
            <a:ext cx="333375" cy="155257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mbria" panose="02040503050406030204" pitchFamily="18" charset="0"/>
              <a:ea typeface="Cambria" panose="02040503050406030204" pitchFamily="18"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7824233" y="3123093"/>
            <a:ext cx="229552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2937908" y="2570643"/>
            <a:ext cx="2463432"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cs typeface="Calibri" panose="020F0502020204030204" pitchFamily="34" charset="0"/>
              </a:rPr>
              <a:t>20 </a:t>
            </a:r>
            <a:r>
              <a:rPr lang="en-US" sz="3200" dirty="0" err="1">
                <a:latin typeface="Cambria" panose="02040503050406030204" pitchFamily="18" charset="0"/>
                <a:ea typeface="Cambria" panose="02040503050406030204" pitchFamily="18" charset="0"/>
                <a:cs typeface="Calibri" panose="020F0502020204030204" pitchFamily="34" charset="0"/>
              </a:rPr>
              <a:t>thùng</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595534" y="4688043"/>
            <a:ext cx="7148512" cy="1384995"/>
          </a:xfrm>
          <a:prstGeom prst="rect">
            <a:avLst/>
          </a:prstGeom>
          <a:noFill/>
        </p:spPr>
        <p:txBody>
          <a:bodyPr wrap="square">
            <a:spAutoFit/>
          </a:bodyPr>
          <a:lstStyle/>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Bài giải</a:t>
            </a: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Số thùng tuần sau góp được là</a:t>
            </a:r>
            <a:r>
              <a:rPr lang="en-US"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endPar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endParaRP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5607014" y="4708644"/>
            <a:ext cx="6397145" cy="1569660"/>
          </a:xfrm>
          <a:prstGeom prst="rect">
            <a:avLst/>
          </a:prstGeom>
          <a:noFill/>
        </p:spPr>
        <p:txBody>
          <a:bodyPr wrap="square">
            <a:spAutoFit/>
          </a:bodyPr>
          <a:lstStyle/>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Sau hai tuần góp được tất cả số thùng đựng sách vở và đồ dùng học tập là</a:t>
            </a:r>
            <a:r>
              <a:rPr lang="en-US" sz="24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20 + 60 = 80 (thùng)</a:t>
            </a:r>
          </a:p>
          <a:p>
            <a:pPr algn="ctr"/>
            <a:r>
              <a:rPr lang="vi-VN" sz="24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80 thùng</a:t>
            </a:r>
          </a:p>
        </p:txBody>
      </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wipe(down)">
                                      <p:cBhvr>
                                        <p:cTn id="67" dur="500"/>
                                        <p:tgtEl>
                                          <p:spTgt spid="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9">
                                            <p:txEl>
                                              <p:pRg st="1" end="1"/>
                                            </p:txEl>
                                          </p:spTgt>
                                        </p:tgtEl>
                                        <p:attrNameLst>
                                          <p:attrName>style.visibility</p:attrName>
                                        </p:attrNameLst>
                                      </p:cBhvr>
                                      <p:to>
                                        <p:strVal val="visible"/>
                                      </p:to>
                                    </p:set>
                                    <p:animEffect transition="in" filter="wipe(down)">
                                      <p:cBhvr>
                                        <p:cTn id="72" dur="500"/>
                                        <p:tgtEl>
                                          <p:spTgt spid="3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9">
                                            <p:txEl>
                                              <p:pRg st="2" end="2"/>
                                            </p:txEl>
                                          </p:spTgt>
                                        </p:tgtEl>
                                        <p:attrNameLst>
                                          <p:attrName>style.visibility</p:attrName>
                                        </p:attrNameLst>
                                      </p:cBhvr>
                                      <p:to>
                                        <p:strVal val="visible"/>
                                      </p:to>
                                    </p:set>
                                    <p:animEffect transition="in" filter="wipe(down)">
                                      <p:cBhvr>
                                        <p:cTn id="77" dur="500"/>
                                        <p:tgtEl>
                                          <p:spTgt spid="3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down)">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1">
                                            <p:txEl>
                                              <p:pRg st="1" end="1"/>
                                            </p:txEl>
                                          </p:spTgt>
                                        </p:tgtEl>
                                        <p:attrNameLst>
                                          <p:attrName>style.visibility</p:attrName>
                                        </p:attrNameLst>
                                      </p:cBhvr>
                                      <p:to>
                                        <p:strVal val="visible"/>
                                      </p:to>
                                    </p:set>
                                    <p:animEffect transition="in" filter="wipe(down)">
                                      <p:cBhvr>
                                        <p:cTn id="87" dur="500"/>
                                        <p:tgtEl>
                                          <p:spTgt spid="41">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xEl>
                                              <p:pRg st="2" end="2"/>
                                            </p:txEl>
                                          </p:spTgt>
                                        </p:tgtEl>
                                        <p:attrNameLst>
                                          <p:attrName>style.visibility</p:attrName>
                                        </p:attrNameLst>
                                      </p:cBhvr>
                                      <p:to>
                                        <p:strVal val="visible"/>
                                      </p:to>
                                    </p:set>
                                    <p:animEffect transition="in" filter="wipe(down)">
                                      <p:cBhvr>
                                        <p:cTn id="92"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build="p"/>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1DD67B-C23E-B08D-5D42-E1892D6A8179}"/>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2292468580"/>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296</Words>
  <Application>Microsoft Office PowerPoint</Application>
  <PresentationFormat>Widescreen</PresentationFormat>
  <Paragraphs>89</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微软雅黑</vt:lpstr>
      <vt:lpstr>Arial</vt:lpstr>
      <vt:lpstr>Calibri</vt:lpstr>
      <vt:lpstr>Cambria</vt:lpstr>
      <vt:lpstr>等线</vt:lpstr>
      <vt:lpstr>等线 Light</vt:lpstr>
      <vt:lpstr>Times New Roman</vt:lpstr>
      <vt:lpstr>字魂27号-布丁体</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P020725</cp:lastModifiedBy>
  <cp:revision>46</cp:revision>
  <dcterms:created xsi:type="dcterms:W3CDTF">2022-09-25T11:00:43Z</dcterms:created>
  <dcterms:modified xsi:type="dcterms:W3CDTF">2026-01-13T07:14:52Z</dcterms:modified>
</cp:coreProperties>
</file>