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65" r:id="rId5"/>
  </p:sldMasterIdLst>
  <p:notesMasterIdLst>
    <p:notesMasterId r:id="rId25"/>
  </p:notesMasterIdLst>
  <p:sldIdLst>
    <p:sldId id="257" r:id="rId6"/>
    <p:sldId id="293" r:id="rId7"/>
    <p:sldId id="283" r:id="rId8"/>
    <p:sldId id="321" r:id="rId9"/>
    <p:sldId id="335" r:id="rId10"/>
    <p:sldId id="287" r:id="rId11"/>
    <p:sldId id="260" r:id="rId12"/>
    <p:sldId id="294" r:id="rId13"/>
    <p:sldId id="336" r:id="rId14"/>
    <p:sldId id="268" r:id="rId15"/>
    <p:sldId id="286" r:id="rId16"/>
    <p:sldId id="315" r:id="rId17"/>
    <p:sldId id="295" r:id="rId18"/>
    <p:sldId id="297" r:id="rId19"/>
    <p:sldId id="338" r:id="rId20"/>
    <p:sldId id="317" r:id="rId21"/>
    <p:sldId id="325" r:id="rId22"/>
    <p:sldId id="310" r:id="rId23"/>
    <p:sldId id="347" r:id="rId24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B04"/>
    <a:srgbClr val="FF5D1F"/>
    <a:srgbClr val="69D8FF"/>
    <a:srgbClr val="FF3399"/>
    <a:srgbClr val="79DCFF"/>
    <a:srgbClr val="B3EBFF"/>
    <a:srgbClr val="D1F3FF"/>
    <a:srgbClr val="CCFF66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84" d="100"/>
          <a:sy n="84" d="100"/>
        </p:scale>
        <p:origin x="912" y="8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72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5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1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80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00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5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3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1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80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7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3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4.gif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31.gif"/><Relationship Id="rId4" Type="http://schemas.openxmlformats.org/officeDocument/2006/relationships/image" Target="../media/image26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(2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102" y="1529930"/>
            <a:ext cx="3478479" cy="1896897"/>
            <a:chOff x="596102" y="1529930"/>
            <a:chExt cx="3478479" cy="1896897"/>
          </a:xfrm>
        </p:grpSpPr>
        <p:sp>
          <p:nvSpPr>
            <p:cNvPr id="39" name="文本框 10247"/>
            <p:cNvSpPr txBox="1"/>
            <p:nvPr/>
          </p:nvSpPr>
          <p:spPr>
            <a:xfrm>
              <a:off x="596102" y="1529930"/>
              <a:ext cx="3478479" cy="18968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49753" tIns="24876" rIns="49753" bIns="24876">
              <a:spAutoFit/>
            </a:bodyPr>
            <a:lstStyle/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en-US" alt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Nhấn chuột lên nút cờ xanh và quan sát nhân vật Mèo trên Sân khấu hoạt động như thế nào?</a:t>
              </a: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en-US" alt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 em, có thể ghép thêm lệnh nào đó trước </a:t>
              </a:r>
              <a:r>
                <a:rPr lang="en-US" altLang="en-US" sz="20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lệnh</a:t>
              </a:r>
            </a:p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altLang="en-US" sz="20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ược không? </a:t>
              </a: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023754" y="2769891"/>
              <a:ext cx="813834" cy="32660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6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6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463043" y="1117027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10679" y="1332527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64236" y="1118218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64236" y="4618653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64236" y="4705568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698785" y="1818306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689260" y="3824509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1564371" y="2922610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604063" y="170568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604061" y="155729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216197"/>
            <a:ext cx="502350" cy="50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981" y="678898"/>
            <a:ext cx="5561165" cy="26793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6259" y="3612224"/>
            <a:ext cx="5727577" cy="1158233"/>
            <a:chOff x="3146259" y="3612224"/>
            <a:chExt cx="5727577" cy="1158233"/>
          </a:xfrm>
        </p:grpSpPr>
        <p:sp>
          <p:nvSpPr>
            <p:cNvPr id="25" name="文本框 10247"/>
            <p:cNvSpPr txBox="1"/>
            <p:nvPr/>
          </p:nvSpPr>
          <p:spPr>
            <a:xfrm>
              <a:off x="3146259" y="3612224"/>
              <a:ext cx="5727577" cy="1158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49753" tIns="24876" rIns="49753" bIns="24876">
              <a:spAutoFit/>
            </a:bodyPr>
            <a:lstStyle/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en-US" altLang="en-US" sz="1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Nhấn chuột lên nút cờ xanh và quan sát nhân vật Mèo trên Sân khấu hoạt động như thế nào?</a:t>
              </a: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en-US" altLang="en-US" sz="1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 em, có thể ghép thêm lệnh nào đó trước </a:t>
              </a:r>
              <a:r>
                <a:rPr lang="en-US" altLang="en-US" sz="1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lệnh</a:t>
              </a:r>
            </a:p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 không? </a:t>
              </a: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094518" y="4128994"/>
              <a:ext cx="779318" cy="32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400" y="1383601"/>
            <a:ext cx="6082593" cy="1631204"/>
            <a:chOff x="1455400" y="1383601"/>
            <a:chExt cx="6082593" cy="1631204"/>
          </a:xfrm>
        </p:grpSpPr>
        <p:sp>
          <p:nvSpPr>
            <p:cNvPr id="33" name="矩形 1"/>
            <p:cNvSpPr/>
            <p:nvPr/>
          </p:nvSpPr>
          <p:spPr>
            <a:xfrm>
              <a:off x="1455400" y="1383601"/>
              <a:ext cx="6082593" cy="1631204"/>
            </a:xfrm>
            <a:prstGeom prst="rect">
              <a:avLst/>
            </a:prstGeom>
          </p:spPr>
          <p:txBody>
            <a:bodyPr wrap="square" lIns="91425" tIns="45714" rIns="91425" bIns="45714">
              <a:spAutoFit/>
            </a:bodyPr>
            <a:lstStyle/>
            <a:p>
              <a:pPr algn="just"/>
              <a:r>
                <a:rPr lang="en-US" sz="190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1. Mèo đi chuyển 10 bước và dừng lại nói “Xin chào!” trong 2 giây.</a:t>
              </a:r>
            </a:p>
            <a:p>
              <a:pPr algn="just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    2. Các lệnh ghép sau sẽ được thực hiện khi nháy chuột vào     . Em không thể ghép lệnh             vào sau các lệnh khác.</a:t>
              </a:r>
              <a:endParaRPr lang="vi-V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904508" y="2325196"/>
              <a:ext cx="772391" cy="318078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59730" y="2358794"/>
              <a:ext cx="304800" cy="28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chương trình </a:t>
              </a:r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/>
              </a:r>
              <a:b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</a:br>
              <a:r>
                <a:rPr lang="vi-VN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giới thiệu về bản thân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30" y="812909"/>
            <a:ext cx="3379104" cy="18333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9596" y="1394992"/>
            <a:ext cx="2941373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tạo chương trình Giới thiệu về bản thân theo kịch bản như sau:</a:t>
            </a:r>
          </a:p>
          <a:p>
            <a:pPr algn="just"/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(9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30" y="2646247"/>
            <a:ext cx="3379104" cy="20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8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98" y="601806"/>
            <a:ext cx="4306983" cy="2291584"/>
          </a:xfrm>
          <a:prstGeom prst="rect">
            <a:avLst/>
          </a:prstGeom>
        </p:spPr>
      </p:pic>
      <p:sp>
        <p:nvSpPr>
          <p:cNvPr id="6" name="文本框 10247"/>
          <p:cNvSpPr txBox="1"/>
          <p:nvPr/>
        </p:nvSpPr>
        <p:spPr>
          <a:xfrm>
            <a:off x="1251044" y="3044004"/>
            <a:ext cx="6491305" cy="128134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Chương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trình Scratch gồm các lệnh được lựa chọn và ghép lại với nhau theo thứ tự phù hợp ở vùng lập trình. Việc xây dựng kịch bản giúp em chọn và sắp xếp thứ tự lệnh để đáp ứng đúng yêu cầu của chương trình.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39" y="367295"/>
            <a:ext cx="6871920" cy="4535555"/>
          </a:xfrm>
          <a:prstGeom prst="rect">
            <a:avLst/>
          </a:prstGeom>
        </p:spPr>
      </p:pic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2999" y="1982149"/>
            <a:ext cx="4353791" cy="2249065"/>
            <a:chOff x="1142999" y="1982149"/>
            <a:chExt cx="4353791" cy="2249065"/>
          </a:xfrm>
        </p:grpSpPr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142999" y="1982149"/>
              <a:ext cx="4353791" cy="2249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pPr algn="just" defTabSz="685800">
                <a:lnSpc>
                  <a:spcPct val="130000"/>
                </a:lnSpc>
                <a:defRPr/>
              </a:pPr>
              <a:r>
                <a:rPr lang="en-US" altLang="zh-CN" sz="2200" b="1" kern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Em hãy tạo chương trình để khi nháy chuột vào nút cờ xanh        , nhân vật Mèo hiển thị lần lượt hai bóng nói giới thiệu tên, sở thích của em.</a:t>
              </a:r>
              <a:endParaRPr lang="en-US" altLang="zh-CN" sz="2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9972" y="2399267"/>
              <a:ext cx="485481" cy="471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5" b="89706" l="2941" r="97941">
                        <a14:foregroundMark x1="29216" y1="31985" x2="55294" y2="72794"/>
                        <a14:foregroundMark x1="44020" y1="22794" x2="68431" y2="41912"/>
                        <a14:foregroundMark x1="4608" y1="10294" x2="20000" y2="13235"/>
                        <a14:foregroundMark x1="3039" y1="5515" x2="5980" y2="41544"/>
                        <a14:foregroundMark x1="18039" y1="18750" x2="77843" y2="39706"/>
                        <a14:foregroundMark x1="84510" y1="13971" x2="97941" y2="45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886" y="721562"/>
            <a:ext cx="6207163" cy="29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37820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364563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3261549"/>
            <a:ext cx="1545470" cy="103793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3745585"/>
            <a:ext cx="1828748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051766"/>
            <a:ext cx="1733204" cy="674636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09310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314574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386559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19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257828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274865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293927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2866526"/>
            <a:ext cx="535781" cy="892969"/>
          </a:xfrm>
          <a:prstGeom prst="rect">
            <a:avLst/>
          </a:prstGeom>
        </p:spPr>
      </p:pic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077327" y="1349971"/>
            <a:ext cx="5049110" cy="125772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ngoan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43842"/>
            <a:ext cx="5373477" cy="440805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26379" y="1494822"/>
            <a:ext cx="3522267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Vùng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lập trình có mấy lệnh?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Màu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sắc, hình dạng các lệnh đó khác nhau như thế nào?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25271" y="1929166"/>
            <a:ext cx="3823603" cy="1569648"/>
            <a:chOff x="1325271" y="1929166"/>
            <a:chExt cx="3823603" cy="1569648"/>
          </a:xfrm>
        </p:grpSpPr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325271" y="1929166"/>
              <a:ext cx="3823603" cy="1569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Khi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chuột vào biểu tượng nút cờ xanh 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thì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Mèo hoạt động như thế nào ở vùng Sân khấu?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972789" y="2327564"/>
              <a:ext cx="422565" cy="328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9144000" cy="1652155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F: </a:t>
            </a:r>
          </a:p>
          <a:p>
            <a:pPr algn="ctr"/>
            <a:r>
              <a:rPr lang="en-US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VẤN ĐỀ VỚI SỰ TRỢ GIÚP CỦA MÁY TÍNH</a:t>
            </a:r>
          </a:p>
          <a:p>
            <a:pPr algn="ctr"/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LẬP TRÌNH TRỰC QUAN</a:t>
            </a:r>
            <a:b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TẠO CHƯƠNG TRÌNH SCRATCH ĐẦU TIÊN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</a:b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860" y="1867313"/>
            <a:ext cx="3682279" cy="20718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89598" y="1236517"/>
            <a:ext cx="4674924" cy="817757"/>
            <a:chOff x="4060994" y="1971269"/>
            <a:chExt cx="4753919" cy="57851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060994" y="2008095"/>
              <a:ext cx="4753919" cy="49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Một số lệnh cơ </a:t>
              </a:r>
              <a:r>
                <a:rPr lang="en-US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 </a:t>
              </a:r>
              <a:br>
                <a:rPr lang="en-US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</a:br>
              <a:r>
                <a:rPr lang="en-US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 </a:t>
              </a:r>
              <a:r>
                <a:rPr lang="en-US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nhóm lệnh Sự kiện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73428" y="208811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5"/>
            <a:ext cx="4643867" cy="819745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chương trình </a:t>
              </a:r>
              <a:r>
                <a:rPr lang="en-US" altLang="zh-CN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/>
              </a:r>
              <a:br>
                <a:rPr lang="en-US" altLang="zh-CN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</a:br>
              <a:r>
                <a:rPr lang="vi-VN" altLang="zh-CN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giới </a:t>
              </a:r>
              <a:r>
                <a:rPr lang="vi-VN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thiệu về bản thân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27596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6"/>
          <p:cNvGrpSpPr/>
          <p:nvPr/>
        </p:nvGrpSpPr>
        <p:grpSpPr>
          <a:xfrm>
            <a:off x="4289598" y="2068132"/>
            <a:ext cx="4674924" cy="817757"/>
            <a:chOff x="4060994" y="1971269"/>
            <a:chExt cx="4753919" cy="578515"/>
          </a:xfrm>
        </p:grpSpPr>
        <p:grpSp>
          <p:nvGrpSpPr>
            <p:cNvPr id="11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14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4060994" y="2008095"/>
              <a:ext cx="4753919" cy="49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Một số lệnh cơ </a:t>
              </a:r>
              <a:r>
                <a:rPr lang="en-US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 </a:t>
              </a:r>
              <a:br>
                <a:rPr lang="en-US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</a:br>
              <a:r>
                <a:rPr lang="en-US" sz="20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 </a:t>
              </a:r>
              <a:r>
                <a:rPr lang="en-US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nhóm lệnh Sự kiện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4173428" y="208811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02" y="1754121"/>
            <a:ext cx="3299471" cy="21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92827" y="1046235"/>
            <a:ext cx="506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</a:t>
            </a:r>
            <a:r>
              <a:rPr kumimoji="0" lang="en-US" alt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 ba lệnh trên vùng lập trình như sau: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5924</TotalTime>
  <Words>386</Words>
  <Application>Microsoft Office PowerPoint</Application>
  <PresentationFormat>On-screen Show (16:9)</PresentationFormat>
  <Paragraphs>46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Isadora</vt:lpstr>
      <vt:lpstr>Segoe Print</vt:lpstr>
      <vt:lpstr>Tahoma</vt:lpstr>
      <vt:lpstr>Times New Roman</vt:lpstr>
      <vt:lpstr>Office 主题​​</vt:lpstr>
      <vt:lpstr>1_Office 主题​​</vt:lpstr>
      <vt:lpstr>Custom Design</vt:lpstr>
      <vt:lpstr>1_默认设计模板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Techsi.vn</cp:lastModifiedBy>
  <cp:revision>284</cp:revision>
  <dcterms:created xsi:type="dcterms:W3CDTF">2017-06-11T12:45:34Z</dcterms:created>
  <dcterms:modified xsi:type="dcterms:W3CDTF">2026-04-17T10:39:39Z</dcterms:modified>
</cp:coreProperties>
</file>